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AE90AE74-DACE-42CB-984B-FA3D3C6C43B6}">
          <p14:sldIdLst>
            <p14:sldId id="256"/>
            <p14:sldId id="257"/>
            <p14:sldId id="258"/>
            <p14:sldId id="259"/>
            <p14:sldId id="260"/>
            <p14:sldId id="261"/>
          </p14:sldIdLst>
        </p14:section>
        <p14:section name="Untitled Section" id="{2FB872F5-B0C8-43D1-B82F-A168137C99AB}">
          <p14:sldIdLst/>
        </p14:section>
        <p14:section name="Untitled Section" id="{B644D0B3-FA48-4732-BC7F-0F290E19B57B}">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2E8E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8" d="100"/>
          <a:sy n="68" d="100"/>
        </p:scale>
        <p:origin x="792"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640108-5CBC-4662-9617-3570E7ABFB9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162E651-A538-474E-955B-D8F0A2A807A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9A72F81-7671-4FFF-BA60-76C561E01857}"/>
              </a:ext>
            </a:extLst>
          </p:cNvPr>
          <p:cNvSpPr>
            <a:spLocks noGrp="1"/>
          </p:cNvSpPr>
          <p:nvPr>
            <p:ph type="dt" sz="half" idx="10"/>
          </p:nvPr>
        </p:nvSpPr>
        <p:spPr/>
        <p:txBody>
          <a:bodyPr/>
          <a:lstStyle/>
          <a:p>
            <a:fld id="{C7D25AE6-19CB-4C0E-8BDE-B2182F514371}" type="datetimeFigureOut">
              <a:rPr lang="en-US" smtClean="0"/>
              <a:t>2020-11-01</a:t>
            </a:fld>
            <a:endParaRPr lang="en-US"/>
          </a:p>
        </p:txBody>
      </p:sp>
      <p:sp>
        <p:nvSpPr>
          <p:cNvPr id="5" name="Footer Placeholder 4">
            <a:extLst>
              <a:ext uri="{FF2B5EF4-FFF2-40B4-BE49-F238E27FC236}">
                <a16:creationId xmlns:a16="http://schemas.microsoft.com/office/drawing/2014/main" id="{A31235F0-B556-420D-A57E-B803DEFD5E4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DA7B93B-F223-4CB9-927C-21EE94339BE0}"/>
              </a:ext>
            </a:extLst>
          </p:cNvPr>
          <p:cNvSpPr>
            <a:spLocks noGrp="1"/>
          </p:cNvSpPr>
          <p:nvPr>
            <p:ph type="sldNum" sz="quarter" idx="12"/>
          </p:nvPr>
        </p:nvSpPr>
        <p:spPr/>
        <p:txBody>
          <a:bodyPr/>
          <a:lstStyle/>
          <a:p>
            <a:fld id="{E7D1C977-31D3-4BD6-BDD2-6B8065235A74}" type="slidenum">
              <a:rPr lang="en-US" smtClean="0"/>
              <a:t>‹#›</a:t>
            </a:fld>
            <a:endParaRPr lang="en-US"/>
          </a:p>
        </p:txBody>
      </p:sp>
    </p:spTree>
    <p:extLst>
      <p:ext uri="{BB962C8B-B14F-4D97-AF65-F5344CB8AC3E}">
        <p14:creationId xmlns:p14="http://schemas.microsoft.com/office/powerpoint/2010/main" val="34451259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DFE56A-E7EC-4C9E-9321-D73E651BDBF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C5648F1-49F7-4074-B0EB-475086E66403}"/>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A0808C3-E3F1-431F-B40B-9FB72C418EE7}"/>
              </a:ext>
            </a:extLst>
          </p:cNvPr>
          <p:cNvSpPr>
            <a:spLocks noGrp="1"/>
          </p:cNvSpPr>
          <p:nvPr>
            <p:ph type="dt" sz="half" idx="10"/>
          </p:nvPr>
        </p:nvSpPr>
        <p:spPr/>
        <p:txBody>
          <a:bodyPr/>
          <a:lstStyle/>
          <a:p>
            <a:fld id="{C7D25AE6-19CB-4C0E-8BDE-B2182F514371}" type="datetimeFigureOut">
              <a:rPr lang="en-US" smtClean="0"/>
              <a:t>2020-11-01</a:t>
            </a:fld>
            <a:endParaRPr lang="en-US"/>
          </a:p>
        </p:txBody>
      </p:sp>
      <p:sp>
        <p:nvSpPr>
          <p:cNvPr id="5" name="Footer Placeholder 4">
            <a:extLst>
              <a:ext uri="{FF2B5EF4-FFF2-40B4-BE49-F238E27FC236}">
                <a16:creationId xmlns:a16="http://schemas.microsoft.com/office/drawing/2014/main" id="{557026F0-9CD5-4510-91DE-EBBA0A38490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05481C7-FE36-4AF5-906C-E1209FE8F9A4}"/>
              </a:ext>
            </a:extLst>
          </p:cNvPr>
          <p:cNvSpPr>
            <a:spLocks noGrp="1"/>
          </p:cNvSpPr>
          <p:nvPr>
            <p:ph type="sldNum" sz="quarter" idx="12"/>
          </p:nvPr>
        </p:nvSpPr>
        <p:spPr/>
        <p:txBody>
          <a:bodyPr/>
          <a:lstStyle/>
          <a:p>
            <a:fld id="{E7D1C977-31D3-4BD6-BDD2-6B8065235A74}" type="slidenum">
              <a:rPr lang="en-US" smtClean="0"/>
              <a:t>‹#›</a:t>
            </a:fld>
            <a:endParaRPr lang="en-US"/>
          </a:p>
        </p:txBody>
      </p:sp>
    </p:spTree>
    <p:extLst>
      <p:ext uri="{BB962C8B-B14F-4D97-AF65-F5344CB8AC3E}">
        <p14:creationId xmlns:p14="http://schemas.microsoft.com/office/powerpoint/2010/main" val="29036306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D69215A-27F0-4863-858B-1476B728B882}"/>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11C4AD0-262E-4FB6-B357-B14CA75B5DFF}"/>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4D9573C-F8C3-4955-B1BF-05E38792D8E0}"/>
              </a:ext>
            </a:extLst>
          </p:cNvPr>
          <p:cNvSpPr>
            <a:spLocks noGrp="1"/>
          </p:cNvSpPr>
          <p:nvPr>
            <p:ph type="dt" sz="half" idx="10"/>
          </p:nvPr>
        </p:nvSpPr>
        <p:spPr/>
        <p:txBody>
          <a:bodyPr/>
          <a:lstStyle/>
          <a:p>
            <a:fld id="{C7D25AE6-19CB-4C0E-8BDE-B2182F514371}" type="datetimeFigureOut">
              <a:rPr lang="en-US" smtClean="0"/>
              <a:t>2020-11-01</a:t>
            </a:fld>
            <a:endParaRPr lang="en-US"/>
          </a:p>
        </p:txBody>
      </p:sp>
      <p:sp>
        <p:nvSpPr>
          <p:cNvPr id="5" name="Footer Placeholder 4">
            <a:extLst>
              <a:ext uri="{FF2B5EF4-FFF2-40B4-BE49-F238E27FC236}">
                <a16:creationId xmlns:a16="http://schemas.microsoft.com/office/drawing/2014/main" id="{E48C745A-A36C-4968-9764-CFCCAF2ACB2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3B510FF-D180-4EA9-A342-BC3CC6572E2F}"/>
              </a:ext>
            </a:extLst>
          </p:cNvPr>
          <p:cNvSpPr>
            <a:spLocks noGrp="1"/>
          </p:cNvSpPr>
          <p:nvPr>
            <p:ph type="sldNum" sz="quarter" idx="12"/>
          </p:nvPr>
        </p:nvSpPr>
        <p:spPr/>
        <p:txBody>
          <a:bodyPr/>
          <a:lstStyle/>
          <a:p>
            <a:fld id="{E7D1C977-31D3-4BD6-BDD2-6B8065235A74}" type="slidenum">
              <a:rPr lang="en-US" smtClean="0"/>
              <a:t>‹#›</a:t>
            </a:fld>
            <a:endParaRPr lang="en-US"/>
          </a:p>
        </p:txBody>
      </p:sp>
    </p:spTree>
    <p:extLst>
      <p:ext uri="{BB962C8B-B14F-4D97-AF65-F5344CB8AC3E}">
        <p14:creationId xmlns:p14="http://schemas.microsoft.com/office/powerpoint/2010/main" val="19847053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63C7F8-8223-41D7-94DA-8A5EEC64F41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BC6BFFF-BC56-4EB6-8075-1C7BC37D4627}"/>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05FAE80-2C0B-48D6-98D5-5FBF2D10D1D1}"/>
              </a:ext>
            </a:extLst>
          </p:cNvPr>
          <p:cNvSpPr>
            <a:spLocks noGrp="1"/>
          </p:cNvSpPr>
          <p:nvPr>
            <p:ph type="dt" sz="half" idx="10"/>
          </p:nvPr>
        </p:nvSpPr>
        <p:spPr/>
        <p:txBody>
          <a:bodyPr/>
          <a:lstStyle/>
          <a:p>
            <a:fld id="{C7D25AE6-19CB-4C0E-8BDE-B2182F514371}" type="datetimeFigureOut">
              <a:rPr lang="en-US" smtClean="0"/>
              <a:t>2020-11-01</a:t>
            </a:fld>
            <a:endParaRPr lang="en-US"/>
          </a:p>
        </p:txBody>
      </p:sp>
      <p:sp>
        <p:nvSpPr>
          <p:cNvPr id="5" name="Footer Placeholder 4">
            <a:extLst>
              <a:ext uri="{FF2B5EF4-FFF2-40B4-BE49-F238E27FC236}">
                <a16:creationId xmlns:a16="http://schemas.microsoft.com/office/drawing/2014/main" id="{F3743367-23D1-447C-830D-B86ACB8CE65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894C11F-367B-4B14-B48C-CE9EC6ED5111}"/>
              </a:ext>
            </a:extLst>
          </p:cNvPr>
          <p:cNvSpPr>
            <a:spLocks noGrp="1"/>
          </p:cNvSpPr>
          <p:nvPr>
            <p:ph type="sldNum" sz="quarter" idx="12"/>
          </p:nvPr>
        </p:nvSpPr>
        <p:spPr/>
        <p:txBody>
          <a:bodyPr/>
          <a:lstStyle/>
          <a:p>
            <a:fld id="{E7D1C977-31D3-4BD6-BDD2-6B8065235A74}" type="slidenum">
              <a:rPr lang="en-US" smtClean="0"/>
              <a:t>‹#›</a:t>
            </a:fld>
            <a:endParaRPr lang="en-US"/>
          </a:p>
        </p:txBody>
      </p:sp>
    </p:spTree>
    <p:extLst>
      <p:ext uri="{BB962C8B-B14F-4D97-AF65-F5344CB8AC3E}">
        <p14:creationId xmlns:p14="http://schemas.microsoft.com/office/powerpoint/2010/main" val="18349515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3FA551-6753-42FE-85F5-44054E7F93C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CF938D0-DFAF-42EC-868D-4CB8AFA97DF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81DE6BC4-0EEA-4EAE-9A42-DB4A15D20B88}"/>
              </a:ext>
            </a:extLst>
          </p:cNvPr>
          <p:cNvSpPr>
            <a:spLocks noGrp="1"/>
          </p:cNvSpPr>
          <p:nvPr>
            <p:ph type="dt" sz="half" idx="10"/>
          </p:nvPr>
        </p:nvSpPr>
        <p:spPr/>
        <p:txBody>
          <a:bodyPr/>
          <a:lstStyle/>
          <a:p>
            <a:fld id="{C7D25AE6-19CB-4C0E-8BDE-B2182F514371}" type="datetimeFigureOut">
              <a:rPr lang="en-US" smtClean="0"/>
              <a:t>2020-11-01</a:t>
            </a:fld>
            <a:endParaRPr lang="en-US"/>
          </a:p>
        </p:txBody>
      </p:sp>
      <p:sp>
        <p:nvSpPr>
          <p:cNvPr id="5" name="Footer Placeholder 4">
            <a:extLst>
              <a:ext uri="{FF2B5EF4-FFF2-40B4-BE49-F238E27FC236}">
                <a16:creationId xmlns:a16="http://schemas.microsoft.com/office/drawing/2014/main" id="{3F499CEA-7F62-4E47-A6BC-0C7AB3E2B94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5D25242-28C6-471F-AB91-C46D40C70E5A}"/>
              </a:ext>
            </a:extLst>
          </p:cNvPr>
          <p:cNvSpPr>
            <a:spLocks noGrp="1"/>
          </p:cNvSpPr>
          <p:nvPr>
            <p:ph type="sldNum" sz="quarter" idx="12"/>
          </p:nvPr>
        </p:nvSpPr>
        <p:spPr/>
        <p:txBody>
          <a:bodyPr/>
          <a:lstStyle/>
          <a:p>
            <a:fld id="{E7D1C977-31D3-4BD6-BDD2-6B8065235A74}" type="slidenum">
              <a:rPr lang="en-US" smtClean="0"/>
              <a:t>‹#›</a:t>
            </a:fld>
            <a:endParaRPr lang="en-US"/>
          </a:p>
        </p:txBody>
      </p:sp>
    </p:spTree>
    <p:extLst>
      <p:ext uri="{BB962C8B-B14F-4D97-AF65-F5344CB8AC3E}">
        <p14:creationId xmlns:p14="http://schemas.microsoft.com/office/powerpoint/2010/main" val="1872694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A7458E-0F5E-4CDB-B97F-D8FF8E7E2BC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9D17F62-71D0-406F-9F68-1F36D0D83616}"/>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FB64B97-C93B-4FFF-9958-558FCFB3DEBA}"/>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8F48635-6F5B-4F6B-B6D5-8D01DA4B29C7}"/>
              </a:ext>
            </a:extLst>
          </p:cNvPr>
          <p:cNvSpPr>
            <a:spLocks noGrp="1"/>
          </p:cNvSpPr>
          <p:nvPr>
            <p:ph type="dt" sz="half" idx="10"/>
          </p:nvPr>
        </p:nvSpPr>
        <p:spPr/>
        <p:txBody>
          <a:bodyPr/>
          <a:lstStyle/>
          <a:p>
            <a:fld id="{C7D25AE6-19CB-4C0E-8BDE-B2182F514371}" type="datetimeFigureOut">
              <a:rPr lang="en-US" smtClean="0"/>
              <a:t>2020-11-01</a:t>
            </a:fld>
            <a:endParaRPr lang="en-US"/>
          </a:p>
        </p:txBody>
      </p:sp>
      <p:sp>
        <p:nvSpPr>
          <p:cNvPr id="6" name="Footer Placeholder 5">
            <a:extLst>
              <a:ext uri="{FF2B5EF4-FFF2-40B4-BE49-F238E27FC236}">
                <a16:creationId xmlns:a16="http://schemas.microsoft.com/office/drawing/2014/main" id="{1D940BD4-0BCC-4B70-BD37-2185D38F546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8DEAC21-0FBC-4AD7-8ECD-DBCD7943F050}"/>
              </a:ext>
            </a:extLst>
          </p:cNvPr>
          <p:cNvSpPr>
            <a:spLocks noGrp="1"/>
          </p:cNvSpPr>
          <p:nvPr>
            <p:ph type="sldNum" sz="quarter" idx="12"/>
          </p:nvPr>
        </p:nvSpPr>
        <p:spPr/>
        <p:txBody>
          <a:bodyPr/>
          <a:lstStyle/>
          <a:p>
            <a:fld id="{E7D1C977-31D3-4BD6-BDD2-6B8065235A74}" type="slidenum">
              <a:rPr lang="en-US" smtClean="0"/>
              <a:t>‹#›</a:t>
            </a:fld>
            <a:endParaRPr lang="en-US"/>
          </a:p>
        </p:txBody>
      </p:sp>
    </p:spTree>
    <p:extLst>
      <p:ext uri="{BB962C8B-B14F-4D97-AF65-F5344CB8AC3E}">
        <p14:creationId xmlns:p14="http://schemas.microsoft.com/office/powerpoint/2010/main" val="10670605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146ACB-FC80-424D-9312-7C086A9A2B4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E6ADE0C-94CE-4C20-A716-47F121E5F16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50586A68-8D55-4B58-B5D8-38A3148CE21E}"/>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5114E98-870E-4450-920A-F1780C19253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3DCDBA9C-566F-4EF5-9D18-0DA8E1FDC180}"/>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68CD0A3-B293-4516-93C9-6039BE3D75C1}"/>
              </a:ext>
            </a:extLst>
          </p:cNvPr>
          <p:cNvSpPr>
            <a:spLocks noGrp="1"/>
          </p:cNvSpPr>
          <p:nvPr>
            <p:ph type="dt" sz="half" idx="10"/>
          </p:nvPr>
        </p:nvSpPr>
        <p:spPr/>
        <p:txBody>
          <a:bodyPr/>
          <a:lstStyle/>
          <a:p>
            <a:fld id="{C7D25AE6-19CB-4C0E-8BDE-B2182F514371}" type="datetimeFigureOut">
              <a:rPr lang="en-US" smtClean="0"/>
              <a:t>2020-11-01</a:t>
            </a:fld>
            <a:endParaRPr lang="en-US"/>
          </a:p>
        </p:txBody>
      </p:sp>
      <p:sp>
        <p:nvSpPr>
          <p:cNvPr id="8" name="Footer Placeholder 7">
            <a:extLst>
              <a:ext uri="{FF2B5EF4-FFF2-40B4-BE49-F238E27FC236}">
                <a16:creationId xmlns:a16="http://schemas.microsoft.com/office/drawing/2014/main" id="{A8A319DE-FBF8-4659-9A2D-46B12450E3A0}"/>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6903B91-12D5-4C17-AAF9-8CA57EB4CEF8}"/>
              </a:ext>
            </a:extLst>
          </p:cNvPr>
          <p:cNvSpPr>
            <a:spLocks noGrp="1"/>
          </p:cNvSpPr>
          <p:nvPr>
            <p:ph type="sldNum" sz="quarter" idx="12"/>
          </p:nvPr>
        </p:nvSpPr>
        <p:spPr/>
        <p:txBody>
          <a:bodyPr/>
          <a:lstStyle/>
          <a:p>
            <a:fld id="{E7D1C977-31D3-4BD6-BDD2-6B8065235A74}" type="slidenum">
              <a:rPr lang="en-US" smtClean="0"/>
              <a:t>‹#›</a:t>
            </a:fld>
            <a:endParaRPr lang="en-US"/>
          </a:p>
        </p:txBody>
      </p:sp>
    </p:spTree>
    <p:extLst>
      <p:ext uri="{BB962C8B-B14F-4D97-AF65-F5344CB8AC3E}">
        <p14:creationId xmlns:p14="http://schemas.microsoft.com/office/powerpoint/2010/main" val="1158463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3EA771-A2AA-47A4-B315-1166D0419BE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4E3C57B-33EF-4436-9906-449ECC8DC3B8}"/>
              </a:ext>
            </a:extLst>
          </p:cNvPr>
          <p:cNvSpPr>
            <a:spLocks noGrp="1"/>
          </p:cNvSpPr>
          <p:nvPr>
            <p:ph type="dt" sz="half" idx="10"/>
          </p:nvPr>
        </p:nvSpPr>
        <p:spPr/>
        <p:txBody>
          <a:bodyPr/>
          <a:lstStyle/>
          <a:p>
            <a:fld id="{C7D25AE6-19CB-4C0E-8BDE-B2182F514371}" type="datetimeFigureOut">
              <a:rPr lang="en-US" smtClean="0"/>
              <a:t>2020-11-01</a:t>
            </a:fld>
            <a:endParaRPr lang="en-US"/>
          </a:p>
        </p:txBody>
      </p:sp>
      <p:sp>
        <p:nvSpPr>
          <p:cNvPr id="4" name="Footer Placeholder 3">
            <a:extLst>
              <a:ext uri="{FF2B5EF4-FFF2-40B4-BE49-F238E27FC236}">
                <a16:creationId xmlns:a16="http://schemas.microsoft.com/office/drawing/2014/main" id="{9144CA32-C81E-4AD3-AB74-B98B35B927DC}"/>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76CA01A-7717-4BD0-BED1-983D081F441C}"/>
              </a:ext>
            </a:extLst>
          </p:cNvPr>
          <p:cNvSpPr>
            <a:spLocks noGrp="1"/>
          </p:cNvSpPr>
          <p:nvPr>
            <p:ph type="sldNum" sz="quarter" idx="12"/>
          </p:nvPr>
        </p:nvSpPr>
        <p:spPr/>
        <p:txBody>
          <a:bodyPr/>
          <a:lstStyle/>
          <a:p>
            <a:fld id="{E7D1C977-31D3-4BD6-BDD2-6B8065235A74}" type="slidenum">
              <a:rPr lang="en-US" smtClean="0"/>
              <a:t>‹#›</a:t>
            </a:fld>
            <a:endParaRPr lang="en-US"/>
          </a:p>
        </p:txBody>
      </p:sp>
    </p:spTree>
    <p:extLst>
      <p:ext uri="{BB962C8B-B14F-4D97-AF65-F5344CB8AC3E}">
        <p14:creationId xmlns:p14="http://schemas.microsoft.com/office/powerpoint/2010/main" val="40615414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5B69D72-C36D-4952-8C8E-60D108C68D97}"/>
              </a:ext>
            </a:extLst>
          </p:cNvPr>
          <p:cNvSpPr>
            <a:spLocks noGrp="1"/>
          </p:cNvSpPr>
          <p:nvPr>
            <p:ph type="dt" sz="half" idx="10"/>
          </p:nvPr>
        </p:nvSpPr>
        <p:spPr/>
        <p:txBody>
          <a:bodyPr/>
          <a:lstStyle/>
          <a:p>
            <a:fld id="{C7D25AE6-19CB-4C0E-8BDE-B2182F514371}" type="datetimeFigureOut">
              <a:rPr lang="en-US" smtClean="0"/>
              <a:t>2020-11-01</a:t>
            </a:fld>
            <a:endParaRPr lang="en-US"/>
          </a:p>
        </p:txBody>
      </p:sp>
      <p:sp>
        <p:nvSpPr>
          <p:cNvPr id="3" name="Footer Placeholder 2">
            <a:extLst>
              <a:ext uri="{FF2B5EF4-FFF2-40B4-BE49-F238E27FC236}">
                <a16:creationId xmlns:a16="http://schemas.microsoft.com/office/drawing/2014/main" id="{11425E5C-C7AF-4A7B-AF5F-E6F63C9552E8}"/>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84D4880-C246-4F4F-A609-717CFFDAC259}"/>
              </a:ext>
            </a:extLst>
          </p:cNvPr>
          <p:cNvSpPr>
            <a:spLocks noGrp="1"/>
          </p:cNvSpPr>
          <p:nvPr>
            <p:ph type="sldNum" sz="quarter" idx="12"/>
          </p:nvPr>
        </p:nvSpPr>
        <p:spPr/>
        <p:txBody>
          <a:bodyPr/>
          <a:lstStyle/>
          <a:p>
            <a:fld id="{E7D1C977-31D3-4BD6-BDD2-6B8065235A74}" type="slidenum">
              <a:rPr lang="en-US" smtClean="0"/>
              <a:t>‹#›</a:t>
            </a:fld>
            <a:endParaRPr lang="en-US"/>
          </a:p>
        </p:txBody>
      </p:sp>
    </p:spTree>
    <p:extLst>
      <p:ext uri="{BB962C8B-B14F-4D97-AF65-F5344CB8AC3E}">
        <p14:creationId xmlns:p14="http://schemas.microsoft.com/office/powerpoint/2010/main" val="10267510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621374-08C8-4927-BD7E-137080CD54A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D99CD33-A636-4944-8037-B6FF31C5098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169091F-3E02-48E4-8873-412B68437DF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FFBAA12E-25AC-4C83-A8B6-5FA9CBC6F6BF}"/>
              </a:ext>
            </a:extLst>
          </p:cNvPr>
          <p:cNvSpPr>
            <a:spLocks noGrp="1"/>
          </p:cNvSpPr>
          <p:nvPr>
            <p:ph type="dt" sz="half" idx="10"/>
          </p:nvPr>
        </p:nvSpPr>
        <p:spPr/>
        <p:txBody>
          <a:bodyPr/>
          <a:lstStyle/>
          <a:p>
            <a:fld id="{C7D25AE6-19CB-4C0E-8BDE-B2182F514371}" type="datetimeFigureOut">
              <a:rPr lang="en-US" smtClean="0"/>
              <a:t>2020-11-01</a:t>
            </a:fld>
            <a:endParaRPr lang="en-US"/>
          </a:p>
        </p:txBody>
      </p:sp>
      <p:sp>
        <p:nvSpPr>
          <p:cNvPr id="6" name="Footer Placeholder 5">
            <a:extLst>
              <a:ext uri="{FF2B5EF4-FFF2-40B4-BE49-F238E27FC236}">
                <a16:creationId xmlns:a16="http://schemas.microsoft.com/office/drawing/2014/main" id="{6B4D2F34-FFCF-4063-92B6-3DE4C6934E9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04CAE71-458E-40A6-919B-B3F87E6D69F9}"/>
              </a:ext>
            </a:extLst>
          </p:cNvPr>
          <p:cNvSpPr>
            <a:spLocks noGrp="1"/>
          </p:cNvSpPr>
          <p:nvPr>
            <p:ph type="sldNum" sz="quarter" idx="12"/>
          </p:nvPr>
        </p:nvSpPr>
        <p:spPr/>
        <p:txBody>
          <a:bodyPr/>
          <a:lstStyle/>
          <a:p>
            <a:fld id="{E7D1C977-31D3-4BD6-BDD2-6B8065235A74}" type="slidenum">
              <a:rPr lang="en-US" smtClean="0"/>
              <a:t>‹#›</a:t>
            </a:fld>
            <a:endParaRPr lang="en-US"/>
          </a:p>
        </p:txBody>
      </p:sp>
    </p:spTree>
    <p:extLst>
      <p:ext uri="{BB962C8B-B14F-4D97-AF65-F5344CB8AC3E}">
        <p14:creationId xmlns:p14="http://schemas.microsoft.com/office/powerpoint/2010/main" val="21587799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FCD9AA-7460-4F20-AB14-786E21231ED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ADF028B-467D-49C2-9893-C8017720AF4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7C23EC6A-C704-4886-A5FC-A2537C3BB3F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5552A986-252B-4913-9DAA-7C75A34FF17E}"/>
              </a:ext>
            </a:extLst>
          </p:cNvPr>
          <p:cNvSpPr>
            <a:spLocks noGrp="1"/>
          </p:cNvSpPr>
          <p:nvPr>
            <p:ph type="dt" sz="half" idx="10"/>
          </p:nvPr>
        </p:nvSpPr>
        <p:spPr/>
        <p:txBody>
          <a:bodyPr/>
          <a:lstStyle/>
          <a:p>
            <a:fld id="{C7D25AE6-19CB-4C0E-8BDE-B2182F514371}" type="datetimeFigureOut">
              <a:rPr lang="en-US" smtClean="0"/>
              <a:t>2020-11-01</a:t>
            </a:fld>
            <a:endParaRPr lang="en-US"/>
          </a:p>
        </p:txBody>
      </p:sp>
      <p:sp>
        <p:nvSpPr>
          <p:cNvPr id="6" name="Footer Placeholder 5">
            <a:extLst>
              <a:ext uri="{FF2B5EF4-FFF2-40B4-BE49-F238E27FC236}">
                <a16:creationId xmlns:a16="http://schemas.microsoft.com/office/drawing/2014/main" id="{BC9C4A4F-B26E-4111-84E5-BA1BDC589C4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0BEEEBC-BD97-4544-94B4-036492CE0264}"/>
              </a:ext>
            </a:extLst>
          </p:cNvPr>
          <p:cNvSpPr>
            <a:spLocks noGrp="1"/>
          </p:cNvSpPr>
          <p:nvPr>
            <p:ph type="sldNum" sz="quarter" idx="12"/>
          </p:nvPr>
        </p:nvSpPr>
        <p:spPr/>
        <p:txBody>
          <a:bodyPr/>
          <a:lstStyle/>
          <a:p>
            <a:fld id="{E7D1C977-31D3-4BD6-BDD2-6B8065235A74}" type="slidenum">
              <a:rPr lang="en-US" smtClean="0"/>
              <a:t>‹#›</a:t>
            </a:fld>
            <a:endParaRPr lang="en-US"/>
          </a:p>
        </p:txBody>
      </p:sp>
    </p:spTree>
    <p:extLst>
      <p:ext uri="{BB962C8B-B14F-4D97-AF65-F5344CB8AC3E}">
        <p14:creationId xmlns:p14="http://schemas.microsoft.com/office/powerpoint/2010/main" val="33730946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4">
            <a:lumMod val="60000"/>
            <a:lumOff val="40000"/>
          </a:schemeClr>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FD0749E-AB7F-4658-AA05-7D54B18B9D5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63D79A4-8A88-4F99-AD16-7FE962C630F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995E669-1FF3-4219-8CA2-A0F547F356E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D25AE6-19CB-4C0E-8BDE-B2182F514371}" type="datetimeFigureOut">
              <a:rPr lang="en-US" smtClean="0"/>
              <a:t>2020-11-01</a:t>
            </a:fld>
            <a:endParaRPr lang="en-US"/>
          </a:p>
        </p:txBody>
      </p:sp>
      <p:sp>
        <p:nvSpPr>
          <p:cNvPr id="5" name="Footer Placeholder 4">
            <a:extLst>
              <a:ext uri="{FF2B5EF4-FFF2-40B4-BE49-F238E27FC236}">
                <a16:creationId xmlns:a16="http://schemas.microsoft.com/office/drawing/2014/main" id="{BA1505DC-75D2-4A90-AC41-2AD9118FA17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246E08D5-DBAF-4B50-BEF5-071B07FC2AB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7D1C977-31D3-4BD6-BDD2-6B8065235A74}" type="slidenum">
              <a:rPr lang="en-US" smtClean="0"/>
              <a:t>‹#›</a:t>
            </a:fld>
            <a:endParaRPr lang="en-US"/>
          </a:p>
        </p:txBody>
      </p:sp>
    </p:spTree>
    <p:extLst>
      <p:ext uri="{BB962C8B-B14F-4D97-AF65-F5344CB8AC3E}">
        <p14:creationId xmlns:p14="http://schemas.microsoft.com/office/powerpoint/2010/main" val="11420006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72E8EE"/>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362CBF-BF70-4EF1-A49E-560B58D97476}"/>
              </a:ext>
            </a:extLst>
          </p:cNvPr>
          <p:cNvSpPr>
            <a:spLocks noGrp="1"/>
          </p:cNvSpPr>
          <p:nvPr>
            <p:ph type="ctrTitle"/>
          </p:nvPr>
        </p:nvSpPr>
        <p:spPr/>
        <p:txBody>
          <a:bodyPr/>
          <a:lstStyle/>
          <a:p>
            <a:r>
              <a:rPr lang="ar-SY" dirty="0">
                <a:latin typeface="Arez_K_ Press 04" panose="02000000000000000000" pitchFamily="2" charset="-78"/>
                <a:cs typeface="Arez_K_ Press 04" panose="02000000000000000000" pitchFamily="2" charset="-78"/>
              </a:rPr>
              <a:t>وانه‌ى چواره‌م (شارستانييه‌تى ئيسلامى) </a:t>
            </a:r>
            <a:endParaRPr lang="en-US" dirty="0">
              <a:latin typeface="Arez_K_ Press 04" panose="02000000000000000000" pitchFamily="2" charset="-78"/>
              <a:cs typeface="Arez_K_ Press 04" panose="02000000000000000000" pitchFamily="2" charset="-78"/>
            </a:endParaRPr>
          </a:p>
        </p:txBody>
      </p:sp>
      <p:sp>
        <p:nvSpPr>
          <p:cNvPr id="3" name="Subtitle 2">
            <a:extLst>
              <a:ext uri="{FF2B5EF4-FFF2-40B4-BE49-F238E27FC236}">
                <a16:creationId xmlns:a16="http://schemas.microsoft.com/office/drawing/2014/main" id="{5A9D186B-BFC0-4E03-BF33-AF39A4BB870B}"/>
              </a:ext>
            </a:extLst>
          </p:cNvPr>
          <p:cNvSpPr>
            <a:spLocks noGrp="1"/>
          </p:cNvSpPr>
          <p:nvPr>
            <p:ph type="subTitle" idx="1"/>
          </p:nvPr>
        </p:nvSpPr>
        <p:spPr/>
        <p:txBody>
          <a:bodyPr>
            <a:normAutofit/>
          </a:bodyPr>
          <a:lstStyle/>
          <a:p>
            <a:r>
              <a:rPr lang="ar-SY" sz="3600" dirty="0">
                <a:latin typeface="Arez_K_ Press 04" panose="02000000000000000000" pitchFamily="2" charset="-78"/>
                <a:cs typeface="Arez_K_ Press 04" panose="02000000000000000000" pitchFamily="2" charset="-78"/>
              </a:rPr>
              <a:t>بابه‌ت / وه‌زاره‌ت (</a:t>
            </a:r>
            <a:r>
              <a:rPr lang="ar-JO" sz="3600" b="1" dirty="0">
                <a:latin typeface="Arez_K_ Press 04" panose="02000000000000000000" pitchFamily="2" charset="-78"/>
                <a:cs typeface="Ali-A-Sahifa" pitchFamily="2" charset="-78"/>
              </a:rPr>
              <a:t>الوزارة</a:t>
            </a:r>
            <a:r>
              <a:rPr lang="ar-SY" sz="3600" dirty="0">
                <a:latin typeface="Arez_K_ Press 04" panose="02000000000000000000" pitchFamily="2" charset="-78"/>
                <a:cs typeface="Arez_K_ Press 04" panose="02000000000000000000" pitchFamily="2" charset="-78"/>
              </a:rPr>
              <a:t>) </a:t>
            </a:r>
            <a:r>
              <a:rPr lang="ar-JO" sz="3600" dirty="0">
                <a:latin typeface="Arez_K_ Press 04" panose="02000000000000000000" pitchFamily="2" charset="-78"/>
                <a:cs typeface="Ali_K_Sharif bold" pitchFamily="2" charset="-78"/>
              </a:rPr>
              <a:t>م</a:t>
            </a:r>
            <a:r>
              <a:rPr lang="ar-IQ" sz="3600" dirty="0">
                <a:latin typeface="Arez_K_ Press 04" panose="02000000000000000000" pitchFamily="2" charset="-78"/>
                <a:cs typeface="Ali_K_Sharif bold" pitchFamily="2" charset="-78"/>
              </a:rPr>
              <a:t>يَ</a:t>
            </a:r>
            <a:r>
              <a:rPr lang="ar-JO" sz="3600" dirty="0">
                <a:latin typeface="Arez_K_ Press 04" panose="02000000000000000000" pitchFamily="2" charset="-78"/>
                <a:cs typeface="Ali_K_Sharif bold" pitchFamily="2" charset="-78"/>
              </a:rPr>
              <a:t>ذووى</a:t>
            </a:r>
            <a:r>
              <a:rPr lang="ar-SY" sz="3600" dirty="0">
                <a:latin typeface="Arez_K_ Press 04" panose="02000000000000000000" pitchFamily="2" charset="-78"/>
                <a:cs typeface="Arez_K_ Press 04" panose="02000000000000000000" pitchFamily="2" charset="-78"/>
              </a:rPr>
              <a:t> ده‌ركه‌وتنى و ئه‌صلى زاره‌وه‌كه‌ </a:t>
            </a:r>
            <a:endParaRPr lang="en-US" sz="3600" dirty="0">
              <a:latin typeface="Arez_K_ Press 04" panose="02000000000000000000" pitchFamily="2" charset="-78"/>
              <a:cs typeface="Arez_K_ Press 04" panose="02000000000000000000" pitchFamily="2" charset="-78"/>
            </a:endParaRPr>
          </a:p>
        </p:txBody>
      </p:sp>
    </p:spTree>
    <p:extLst>
      <p:ext uri="{BB962C8B-B14F-4D97-AF65-F5344CB8AC3E}">
        <p14:creationId xmlns:p14="http://schemas.microsoft.com/office/powerpoint/2010/main" val="39168209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75752F-B15F-4BF1-B827-5D52D5519D30}"/>
              </a:ext>
            </a:extLst>
          </p:cNvPr>
          <p:cNvSpPr>
            <a:spLocks noGrp="1"/>
          </p:cNvSpPr>
          <p:nvPr>
            <p:ph type="title"/>
          </p:nvPr>
        </p:nvSpPr>
        <p:spPr/>
        <p:txBody>
          <a:bodyPr>
            <a:normAutofit/>
          </a:bodyPr>
          <a:lstStyle/>
          <a:p>
            <a:pPr algn="r"/>
            <a:r>
              <a:rPr lang="ar-JO" sz="1800" dirty="0">
                <a:latin typeface="Arez_K_ Press 04" panose="02000000000000000000" pitchFamily="2" charset="-78"/>
                <a:cs typeface="AF-Botani Kurdi" pitchFamily="2" charset="-78"/>
              </a:rPr>
              <a:t>ئةسلى ووشةكة: زانايانى زمانةوانى ئاماذة بةوة دةكةن كة ئةسلى ووشةكة وةرطيراوة لة (الوزر) هةروةك خواى طةورة دةفةرمويَت </a:t>
            </a:r>
            <a:r>
              <a:rPr lang="ar-JO" sz="1800" dirty="0">
                <a:latin typeface="Arez_K_ Press 04" panose="02000000000000000000" pitchFamily="2" charset="-78"/>
                <a:cs typeface="Ali-A-Samik" pitchFamily="2" charset="-78"/>
              </a:rPr>
              <a:t>(ووضعنا عنك وزرك الذى انقض ظهرك ) </a:t>
            </a:r>
            <a:r>
              <a:rPr lang="ar-JO" sz="1800" dirty="0">
                <a:latin typeface="Arez_K_ Press 04" panose="02000000000000000000" pitchFamily="2" charset="-78"/>
                <a:cs typeface="AF-Botani Kurdi" pitchFamily="2" charset="-78"/>
              </a:rPr>
              <a:t>واتة ئةركى سةرشان ضونكة وةزير كاروبارى حكومةت دةطر]تة ئةستؤ يان لةسةر شانييةتى ،وةيان دةل</a:t>
            </a:r>
            <a:r>
              <a:rPr lang="ar-IQ" sz="1800" dirty="0">
                <a:latin typeface="Arez_K_ Press 04" panose="02000000000000000000" pitchFamily="2" charset="-78"/>
                <a:cs typeface="AF-Botani Kurdi" pitchFamily="2" charset="-78"/>
              </a:rPr>
              <a:t>ين لة وشةى الوزر </a:t>
            </a:r>
            <a:endParaRPr lang="en-US" sz="1800" dirty="0">
              <a:latin typeface="Arez_K_ Press 04" panose="02000000000000000000" pitchFamily="2" charset="-78"/>
              <a:cs typeface="AF-Botani Kurdi" pitchFamily="2" charset="-78"/>
            </a:endParaRPr>
          </a:p>
        </p:txBody>
      </p:sp>
      <p:sp>
        <p:nvSpPr>
          <p:cNvPr id="3" name="Content Placeholder 2">
            <a:extLst>
              <a:ext uri="{FF2B5EF4-FFF2-40B4-BE49-F238E27FC236}">
                <a16:creationId xmlns:a16="http://schemas.microsoft.com/office/drawing/2014/main" id="{DD7F3AE7-8C88-4C31-BFC6-4F2E4F3502AF}"/>
              </a:ext>
            </a:extLst>
          </p:cNvPr>
          <p:cNvSpPr>
            <a:spLocks noGrp="1"/>
          </p:cNvSpPr>
          <p:nvPr>
            <p:ph idx="1"/>
          </p:nvPr>
        </p:nvSpPr>
        <p:spPr/>
        <p:txBody>
          <a:bodyPr>
            <a:normAutofit lnSpcReduction="10000"/>
          </a:bodyPr>
          <a:lstStyle/>
          <a:p>
            <a:pPr marL="0" indent="0" algn="r">
              <a:buNone/>
            </a:pPr>
            <a:r>
              <a:rPr lang="ar-SY" sz="2000" dirty="0"/>
              <a:t>هاتوه‌ به‌واتاى په‌ناگه‌ هه‌روه‌ك خواى گه‌وره‌ ده‌فه‌رموێت (كلا لاوزر إلى ربك يومئذ المستقر) چونكه‌ خه‌ليفه‌ يان سوڵتان په‌نا بۆ رايه‌كانى وه‌زير ده‌بات . هه‌ندێكيش ده‌ڵێن واته‌ پشت هه‌روه‌كو له‌سه‌ر زترى موسى پێغه‌مبه‌ر هاتوه‌و خواى گه‌وره‌ ده‌فه‌رموێت(واجعل لي وزيرا من اهلي هارون أخي أشدد به‌ أزري وأشركه‌ في أمري) ئه‌صلى وشه‌كه‌ فارسييه‌ وه‌ تعريب كراوه‌ وه‌ له‌ناو فارسه‌كان به‌ماناى هێزو قوه‌ت دێ وه‌ پێيان ده‌گوترا بزرك خرم دار واته‌ گه‌وره‌ى جێبه‌جێكارى ده‌وڵه‌ت وه‌ به‌شێك له‌ رۆژهه‌لاتناسان ده‌لێن له‌ ناوى فيشرا هاتوه‌ واته‌ ته‌قدير وه‌ لاى حيره‌ به‌ الرديف ناوى هاتوه‌ ، هه‌روه‌ها له‌ ده‌قه‌كانى ئارامى به‌ گزير هاتوه‌ ، به‌هه‌رحال هه‌رچه‌نده‌ وه‌ك و زاراوه‌ له‌ قورئان ناوى هاتوه‌ به‌لام داهێنانى ئه‌م پۆسته‌ ده‌گه‌رێته‌وه‌ بۆ سه‌رده‌مى عه‌باسى ، ئه‌گه‌ر چى له‌سه‌رده‌مى ئومه‌وييه‌كان به‌ زياد بن ابيه ده‌وت (ان زيادا كان يسمى وزير معاوية) به‌لام به‌ مه‌فهومه‌ وه‌زيفيه‌كه‌ به‌كارنه‌ده‌هات ته‌نها له‌سه‌رده‌مى عه‌باسى نه‌بێت . </a:t>
            </a:r>
          </a:p>
          <a:p>
            <a:pPr marL="0" indent="0" algn="r">
              <a:buNone/>
            </a:pPr>
            <a:r>
              <a:rPr lang="ar-SY" sz="2000" dirty="0"/>
              <a:t>- مێژووى ئه‌م پله‌يه‌ زۆر كۆنه‌ له‌ ميسرييه‌ كۆنه‌كان به‌م پۆسته‌يان ده‌وت (العزيز) به‌واتاى وه‌زير ده‌هات ، پادشاكانى عه‌ره‌بي حيره‌ و يه‌مه‌ن و شام به‌ وه‌زيريان ده‌وت (الراهن) چونكه‌ ته‌دبيرى ولاتيان له‌ده‌ست بوو ،وه‌يان ده‌يان گوت (الكافي) وه‌يان (الكامل) چونكه‌ ده‌بوايه‌ به‌ته‌واوى گشت سيفاتێكى تيا بايه‌ . وه‌ پێغه‌مبه‌ر ئاماژه‌ى  به‌ ابوبكرو عمر داوه‌ كه‌ وه‌زيره‌كانينه‌ له‌سه‌ر زه‌وى ، وه‌ مروان كورى حكم وه‌زيرى عثمان بوو ن هه‌رچى له‌سه‌رده‌مى ئومه‌وييه‌كان بوو مه‌هامى وه‌زير ناوێكى ترى پێ ده‌وترا (الكاتب ) (امين سر الخليفة وصاحب ديوانه‌ وسجلاته ) وه‌ كاتب له‌ديارترين پۆسته‌كانى خه‌لافه‌تى ئومه‌وى بوو وه‌ ده‌بوايه‌ كاتب رۆشنبيرييه‌كى ته‌واوى هه‌بايه‌ له‌ زمانى عه‌ره‌بى و داب و نه‌ريت و كه‌لتورى وه‌ تا سه‌رده‌مى عبدالملك كورى مه‌روان كاتب ده‌بوايه‌ زمانى ترى بزانيبايه‌ وه‌ زۆربه‌ى كاتبه‌كان (أهل الذمه‌ ) بوون ، به‌لأم دواى عبد الملك كورى مه‌روان ديوانه‌كان كران </a:t>
            </a:r>
            <a:endParaRPr lang="en-US" sz="2000" dirty="0"/>
          </a:p>
        </p:txBody>
      </p:sp>
    </p:spTree>
    <p:extLst>
      <p:ext uri="{BB962C8B-B14F-4D97-AF65-F5344CB8AC3E}">
        <p14:creationId xmlns:p14="http://schemas.microsoft.com/office/powerpoint/2010/main" val="32787225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8344F49-04C2-426F-B530-9FB84A90728F}"/>
              </a:ext>
            </a:extLst>
          </p:cNvPr>
          <p:cNvSpPr>
            <a:spLocks noGrp="1"/>
          </p:cNvSpPr>
          <p:nvPr>
            <p:ph idx="1"/>
          </p:nvPr>
        </p:nvSpPr>
        <p:spPr>
          <a:xfrm>
            <a:off x="838200" y="267286"/>
            <a:ext cx="10515600" cy="5909677"/>
          </a:xfrm>
        </p:spPr>
        <p:txBody>
          <a:bodyPr>
            <a:normAutofit fontScale="85000" lnSpcReduction="20000"/>
          </a:bodyPr>
          <a:lstStyle/>
          <a:p>
            <a:pPr algn="r"/>
            <a:r>
              <a:rPr lang="ar-SY" dirty="0"/>
              <a:t>دواى ئه‌وه‌ى ده‌وڵه‌تى عه‌باسى دامه‌زرا وه‌ ژماره‌ى ديوانه‌كانى زۆر بوو لێره‌ پۆستى وه‌زير كارى زياترو وه‌ پله‌ى به‌رزتربوو بۆيه‌ مێژوونوس ابن طباطبا ده‌ڵێ:(والوزارة لم تتمهد قواعدها وتتقرر قوانينها الا في دولة بني العباس فاما قبل ذلك لم تكن مققنة القواعد ولا مقررة القوانين بل كان لكل واحد من الملوك ..) پاش ئه‌وه‌ى ابو العباس سفاح ياساكانى ده‌وله‌تى دانا وه‌ وه‌زير وه‌زير بوو بۆيه‌ ابن خلكان ده‌ڵێ :(پێش ابي سلمه‌ خلالى وه‌زير كه‌س به‌م ناوه‌و وه‌صفه‌ بانك نه‌ده‌كرا نه‌ له‌ده‌وڵه‌تى ئه‌مه‌وى نه‌ پێشتر .) واته‌ يه‌كه‌م كه‌س ده‌وڵه‌تى عه‌باسى ئه‌م پۆسته‌ى داهێنا وه‌ فارسه‌كان ببون به‌يه‌كه‌م وه‌زير له‌م ده‌وله‌ته‌ وه‌ دواتر به‌م شێوه‌يه‌ به‌رده‌وام بوو له‌ ده‌وڵه‌تى فاطمى و وه‌ له‌ ئه‌نده‌لوس . </a:t>
            </a:r>
          </a:p>
          <a:p>
            <a:pPr algn="r"/>
            <a:r>
              <a:rPr lang="ar-SY" dirty="0"/>
              <a:t>سيفاتى وه‌زير :</a:t>
            </a:r>
          </a:p>
          <a:p>
            <a:pPr algn="r"/>
            <a:r>
              <a:rPr lang="ar-SY" dirty="0"/>
              <a:t> ئه‌مانه‌تى هه‌بێت ئه‌مين بێت.</a:t>
            </a:r>
          </a:p>
          <a:p>
            <a:pPr algn="r"/>
            <a:r>
              <a:rPr lang="ar-SY" dirty="0"/>
              <a:t>راستگۆ بێت .</a:t>
            </a:r>
          </a:p>
          <a:p>
            <a:pPr algn="r"/>
            <a:r>
              <a:rPr lang="ar-SY" dirty="0"/>
              <a:t>طماع نه‌بێت .</a:t>
            </a:r>
          </a:p>
          <a:p>
            <a:pPr algn="r"/>
            <a:r>
              <a:rPr lang="ar-SY" dirty="0"/>
              <a:t>له‌نێوان خۆى و خه‌لك ئاشته‌واى هه‌بێت .</a:t>
            </a:r>
          </a:p>
          <a:p>
            <a:pPr algn="r"/>
            <a:r>
              <a:rPr lang="ar-SY" dirty="0"/>
              <a:t>ئه‌و ئه‌ركه‌ى له‌سه‌ر شانييه‌تى جێبه‌جێى بكات كه‌ خه‌ليفه‌ راى سپاردووه‌ </a:t>
            </a:r>
          </a:p>
          <a:p>
            <a:pPr algn="r"/>
            <a:r>
              <a:rPr lang="ar-SY" dirty="0"/>
              <a:t>زيره‌كى و ليهاتوى (الحنكة) ى هه‌بێت </a:t>
            </a:r>
          </a:p>
          <a:p>
            <a:pPr algn="r"/>
            <a:r>
              <a:rPr lang="ar-SY" dirty="0"/>
              <a:t>نابێت خه‌ڵكانى رابوادن و كه‌يف و خۆشى بيت چونكه‌ حه‌ق و ناحه‌ق له‌يه‌ك جياناكاته‌وه‌ </a:t>
            </a:r>
          </a:p>
          <a:p>
            <a:pPr algn="r"/>
            <a:r>
              <a:rPr lang="ar-SY" dirty="0"/>
              <a:t>ده‌بێ باكگراوندى هه‌بێت بۆ ئه‌وه‌ى راى راست و دروست ده‌رببرێ . </a:t>
            </a:r>
          </a:p>
        </p:txBody>
      </p:sp>
    </p:spTree>
    <p:extLst>
      <p:ext uri="{BB962C8B-B14F-4D97-AF65-F5344CB8AC3E}">
        <p14:creationId xmlns:p14="http://schemas.microsoft.com/office/powerpoint/2010/main" val="16076718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F317604-0B44-4E7F-8DA4-BBA711FA18A2}"/>
              </a:ext>
            </a:extLst>
          </p:cNvPr>
          <p:cNvSpPr>
            <a:spLocks noGrp="1"/>
          </p:cNvSpPr>
          <p:nvPr>
            <p:ph idx="1"/>
          </p:nvPr>
        </p:nvSpPr>
        <p:spPr>
          <a:xfrm>
            <a:off x="838200" y="450166"/>
            <a:ext cx="10515600" cy="5726797"/>
          </a:xfrm>
        </p:spPr>
        <p:txBody>
          <a:bodyPr>
            <a:normAutofit/>
          </a:bodyPr>
          <a:lstStyle/>
          <a:p>
            <a:pPr marL="0" indent="0" algn="r">
              <a:buNone/>
            </a:pPr>
            <a:r>
              <a:rPr lang="ar-JO" sz="2000" b="1" dirty="0">
                <a:latin typeface="Arez_K_ Press 08" panose="02000000000000000000" pitchFamily="2" charset="-78"/>
                <a:cs typeface="AF_ BOTAN KURDI 23" pitchFamily="2" charset="-78"/>
              </a:rPr>
              <a:t>ئيمتيازاتى وةزير : </a:t>
            </a:r>
          </a:p>
          <a:p>
            <a:pPr marL="0" indent="0" algn="r">
              <a:buNone/>
            </a:pPr>
            <a:r>
              <a:rPr lang="ar-JO" sz="1600" b="1" dirty="0">
                <a:latin typeface="Arez_K_ Press 08" panose="02000000000000000000" pitchFamily="2" charset="-78"/>
                <a:cs typeface="AF_ BOTAN KURDI 23" pitchFamily="2" charset="-78"/>
              </a:rPr>
              <a:t>ئيمتيازانى وةزير بةثيى سةردةمةكة دةطؤرا لةسةردةمى عةباسى دووةمدا (295-320هـ) وةزير هةبوو ثؤستةكةى كردبوة ثشتاو ثشتى وةك بنةمالةى خاقانى وة بنةمالةى جراح و بنةمالةى فورات .</a:t>
            </a:r>
          </a:p>
          <a:p>
            <a:pPr marL="0" indent="0" algn="r">
              <a:buNone/>
            </a:pPr>
            <a:r>
              <a:rPr lang="ar-JO" sz="1600" b="1" dirty="0">
                <a:latin typeface="Arez_K_ Press 08" panose="02000000000000000000" pitchFamily="2" charset="-78"/>
                <a:cs typeface="AF_ BOTAN KURDI 23" pitchFamily="2" charset="-78"/>
              </a:rPr>
              <a:t>وة بلاوبونةوةى طةندةلى داراى و ئيدارى .</a:t>
            </a:r>
          </a:p>
          <a:p>
            <a:pPr marL="0" indent="0" algn="r">
              <a:buNone/>
            </a:pPr>
            <a:r>
              <a:rPr lang="ar-JO" sz="1600" b="1" dirty="0">
                <a:latin typeface="Arez_K_ Press 08" panose="02000000000000000000" pitchFamily="2" charset="-78"/>
                <a:cs typeface="AF_ BOTAN KURDI 23" pitchFamily="2" charset="-78"/>
              </a:rPr>
              <a:t>لةسةردةمى بوةيهييةكان (334-447هـ) ثؤستى وةزير الغاء كراوة وة بؤ ثؤستى كاتب طؤردرا . </a:t>
            </a:r>
          </a:p>
          <a:p>
            <a:pPr marL="0" indent="0" algn="r">
              <a:buNone/>
            </a:pPr>
            <a:r>
              <a:rPr lang="ar-JO" sz="1600" b="1" dirty="0">
                <a:latin typeface="Arez_K_ Press 08" panose="02000000000000000000" pitchFamily="2" charset="-78"/>
                <a:cs typeface="AF_ BOTAN KURDI 23" pitchFamily="2" charset="-78"/>
              </a:rPr>
              <a:t>بوةيهييةكان خؤيان وةزيريان دادةنا وةزيريك لة عيراق وةزيريك لة خراسان .</a:t>
            </a:r>
          </a:p>
          <a:p>
            <a:pPr marL="0" indent="0" algn="r">
              <a:buNone/>
            </a:pPr>
            <a:r>
              <a:rPr lang="ar-JO" sz="1600" b="1" dirty="0">
                <a:latin typeface="Arez_K_ Press 08" panose="02000000000000000000" pitchFamily="2" charset="-78"/>
                <a:cs typeface="AF_ BOTAN KURDI 23" pitchFamily="2" charset="-78"/>
              </a:rPr>
              <a:t>وةزير توشى توندو تيذى دةهاتن وةك بنةمالةى المهلبي كاتيك بةدةستى معزالدولة بوةيهي توشى ليدانيكى توند بووبةوة .</a:t>
            </a:r>
          </a:p>
          <a:p>
            <a:pPr marL="0" indent="0" algn="r">
              <a:buNone/>
            </a:pPr>
            <a:r>
              <a:rPr lang="ar-JO" sz="1600" b="1" dirty="0">
                <a:latin typeface="Arez_K_ Press 08" panose="02000000000000000000" pitchFamily="2" charset="-78"/>
                <a:cs typeface="AF_ BOTAN KURDI 23" pitchFamily="2" charset="-78"/>
              </a:rPr>
              <a:t>هةرضى لةسةردةمى سةلجوقى بوو سةردةمى ضوارةمى عةباسى (447-656هـ ) :</a:t>
            </a:r>
          </a:p>
          <a:p>
            <a:pPr marL="0" indent="0" algn="r">
              <a:buNone/>
            </a:pPr>
            <a:r>
              <a:rPr lang="ar-JO" sz="1600" b="1" dirty="0">
                <a:latin typeface="Arez_K_ Press 08" panose="02000000000000000000" pitchFamily="2" charset="-78"/>
                <a:cs typeface="AF_ BOTAN KURDI 23" pitchFamily="2" charset="-78"/>
              </a:rPr>
              <a:t>ثؤستى وةزير طةرايةوة بة سةلاحيةتةكانييةوة هاوشانى وةزيرى سةلجوقى .</a:t>
            </a:r>
          </a:p>
          <a:p>
            <a:pPr marL="0" indent="0" algn="r">
              <a:buNone/>
            </a:pPr>
            <a:r>
              <a:rPr lang="ar-JO" sz="1600" b="1" dirty="0">
                <a:latin typeface="Arez_K_ Press 08" panose="02000000000000000000" pitchFamily="2" charset="-78"/>
                <a:cs typeface="AF_ BOTAN KURDI 23" pitchFamily="2" charset="-78"/>
              </a:rPr>
              <a:t>وةزيرى سةلجوقى ثلةى بالاتر بوو لة وةزيرى عةباسى .</a:t>
            </a:r>
          </a:p>
          <a:p>
            <a:pPr marL="0" indent="0" algn="r">
              <a:buNone/>
            </a:pPr>
            <a:r>
              <a:rPr lang="ar-JO" sz="1600" b="1" dirty="0">
                <a:latin typeface="Arez_K_ Press 08" panose="02000000000000000000" pitchFamily="2" charset="-78"/>
                <a:cs typeface="AF_ BOTAN KURDI 23" pitchFamily="2" charset="-78"/>
              </a:rPr>
              <a:t>هةنديك لةوةزيرةكانى عةباسى ثالثشتى خةلافةتى عةباسيان دةكرد لةململاني دذى سةلجوقييةكان وةك وةزير اشرفددين الزيدي وةزيرى</a:t>
            </a:r>
            <a:r>
              <a:rPr lang="ar-SY" sz="1600" b="1" dirty="0">
                <a:latin typeface="Arez_K_ Press 08" panose="02000000000000000000" pitchFamily="2" charset="-78"/>
                <a:cs typeface="AF_ BOTAN KURDI 23" pitchFamily="2" charset="-78"/>
              </a:rPr>
              <a:t> </a:t>
            </a:r>
            <a:endParaRPr lang="ar-JO" sz="1600" b="1" dirty="0">
              <a:latin typeface="Arez_K_ Press 08" panose="02000000000000000000" pitchFamily="2" charset="-78"/>
              <a:cs typeface="AF_ BOTAN KURDI 23" pitchFamily="2" charset="-78"/>
            </a:endParaRPr>
          </a:p>
          <a:p>
            <a:pPr marL="0" indent="0" algn="r">
              <a:buNone/>
            </a:pPr>
            <a:r>
              <a:rPr lang="ar-IQ" sz="2400" b="1" dirty="0">
                <a:cs typeface="Ali_K_Sahifa Bold" pitchFamily="2" charset="-78"/>
              </a:rPr>
              <a:t>خةليفة المسترشد بالله عةباسى دذى سولتانةكانى سةلجوقى </a:t>
            </a:r>
            <a:r>
              <a:rPr lang="ar-IQ" sz="1600" b="1" dirty="0">
                <a:cs typeface="Ali_K_Sahifa Bold" pitchFamily="2" charset="-78"/>
              </a:rPr>
              <a:t>.</a:t>
            </a:r>
            <a:endParaRPr lang="ar-JO" sz="1600" b="1" dirty="0">
              <a:cs typeface="Ali_K_Sahifa Bold" pitchFamily="2" charset="-78"/>
            </a:endParaRPr>
          </a:p>
          <a:p>
            <a:pPr marL="0" indent="0" algn="r">
              <a:buNone/>
            </a:pPr>
            <a:endParaRPr lang="en-US" sz="1600" b="1" dirty="0"/>
          </a:p>
        </p:txBody>
      </p:sp>
    </p:spTree>
    <p:extLst>
      <p:ext uri="{BB962C8B-B14F-4D97-AF65-F5344CB8AC3E}">
        <p14:creationId xmlns:p14="http://schemas.microsoft.com/office/powerpoint/2010/main" val="8155175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9AAC11A-8808-4DC8-93CB-CE44B55BE811}"/>
              </a:ext>
            </a:extLst>
          </p:cNvPr>
          <p:cNvSpPr>
            <a:spLocks noGrp="1"/>
          </p:cNvSpPr>
          <p:nvPr>
            <p:ph idx="1"/>
          </p:nvPr>
        </p:nvSpPr>
        <p:spPr>
          <a:xfrm>
            <a:off x="838200" y="248575"/>
            <a:ext cx="10515600" cy="5928388"/>
          </a:xfrm>
        </p:spPr>
        <p:txBody>
          <a:bodyPr/>
          <a:lstStyle/>
          <a:p>
            <a:pPr algn="r"/>
            <a:r>
              <a:rPr lang="ar-JO" dirty="0">
                <a:latin typeface="Arez_K_ Press 08" panose="02000000000000000000" pitchFamily="2" charset="-78"/>
                <a:cs typeface="AF_ BOTAN KURDI 23" pitchFamily="2" charset="-78"/>
              </a:rPr>
              <a:t>مةرجةكانى وةزيرى </a:t>
            </a:r>
            <a:r>
              <a:rPr lang="ar-SY" dirty="0">
                <a:latin typeface="Arez_A_ Press 08" panose="02000000000000000000" pitchFamily="2" charset="-78"/>
                <a:cs typeface="AF_ BOTAN KURDI 23" pitchFamily="2" charset="-78"/>
              </a:rPr>
              <a:t>ت</a:t>
            </a:r>
            <a:r>
              <a:rPr lang="ar-IQ" dirty="0">
                <a:latin typeface="Arez_A_ Press 08" panose="02000000000000000000" pitchFamily="2" charset="-78"/>
                <a:cs typeface="AF_ BOTAN KURDI 23" pitchFamily="2" charset="-78"/>
              </a:rPr>
              <a:t>ة فويز</a:t>
            </a:r>
            <a:r>
              <a:rPr lang="ar-JO" dirty="0">
                <a:latin typeface="Arez_K_ Press 08" panose="02000000000000000000" pitchFamily="2" charset="-78"/>
                <a:cs typeface="AF_ BOTAN KURDI 23" pitchFamily="2" charset="-78"/>
              </a:rPr>
              <a:t> :</a:t>
            </a:r>
          </a:p>
          <a:p>
            <a:pPr marL="0" indent="0" algn="r">
              <a:buNone/>
            </a:pPr>
            <a:r>
              <a:rPr lang="ar-JO" dirty="0">
                <a:latin typeface="Arez_K_ Press 08" panose="02000000000000000000" pitchFamily="2" charset="-78"/>
                <a:cs typeface="AF_ BOTAN KURDI 23" pitchFamily="2" charset="-78"/>
              </a:rPr>
              <a:t>وةزيرى </a:t>
            </a:r>
            <a:r>
              <a:rPr lang="ar-JO" dirty="0">
                <a:latin typeface="Arez_A_ Press 08" panose="02000000000000000000" pitchFamily="2" charset="-78"/>
                <a:cs typeface="AF_ BOTAN KURDI 23" pitchFamily="2" charset="-78"/>
              </a:rPr>
              <a:t>تفوي</a:t>
            </a:r>
            <a:r>
              <a:rPr lang="ar-IQ" dirty="0">
                <a:latin typeface="Arez_A_ Press 08" panose="02000000000000000000" pitchFamily="2" charset="-78"/>
                <a:cs typeface="AF_ BOTAN KURDI 23" pitchFamily="2" charset="-78"/>
              </a:rPr>
              <a:t>ز</a:t>
            </a:r>
            <a:r>
              <a:rPr lang="ar-JO" dirty="0">
                <a:latin typeface="Arez_K_ Press 08" panose="02000000000000000000" pitchFamily="2" charset="-78"/>
                <a:cs typeface="AF_ BOTAN KURDI 23" pitchFamily="2" charset="-78"/>
              </a:rPr>
              <a:t> لةلايةن الإمام هةلدةبذيردري .</a:t>
            </a:r>
          </a:p>
          <a:p>
            <a:pPr marL="0" indent="0" algn="r">
              <a:buNone/>
            </a:pPr>
            <a:r>
              <a:rPr lang="ar-JO" dirty="0">
                <a:latin typeface="Arez_K_ Press 08" panose="02000000000000000000" pitchFamily="2" charset="-78"/>
                <a:cs typeface="AF_ BOTAN KURDI 23" pitchFamily="2" charset="-78"/>
              </a:rPr>
              <a:t>دةبيت ئةهلى كفاية بي .</a:t>
            </a:r>
          </a:p>
          <a:p>
            <a:pPr marL="0" indent="0" algn="r">
              <a:buNone/>
            </a:pPr>
            <a:r>
              <a:rPr lang="ar-JO" dirty="0">
                <a:latin typeface="Arez_K_ Press 08" panose="02000000000000000000" pitchFamily="2" charset="-78"/>
                <a:cs typeface="AF_ BOTAN KURDI 23" pitchFamily="2" charset="-78"/>
              </a:rPr>
              <a:t>دةبيت وةزير خؤى حوكم بكات .</a:t>
            </a:r>
          </a:p>
          <a:p>
            <a:pPr marL="0" indent="0" algn="r">
              <a:buNone/>
            </a:pPr>
            <a:r>
              <a:rPr lang="ar-JO" dirty="0">
                <a:latin typeface="Arez_K_ Press 08" panose="02000000000000000000" pitchFamily="2" charset="-78"/>
                <a:cs typeface="AF_ BOTAN KURDI 23" pitchFamily="2" charset="-78"/>
              </a:rPr>
              <a:t>دةبيت ضاو بة </a:t>
            </a:r>
            <a:r>
              <a:rPr lang="ar-SY" dirty="0">
                <a:latin typeface="Arez_A_ Press 08" panose="02000000000000000000" pitchFamily="2" charset="-78"/>
                <a:cs typeface="Ali-A-Samik" pitchFamily="2" charset="-78"/>
              </a:rPr>
              <a:t>نظرالمظالم </a:t>
            </a:r>
            <a:r>
              <a:rPr lang="ar-JO" dirty="0">
                <a:latin typeface="Arez_K_ Press 08" panose="02000000000000000000" pitchFamily="2" charset="-78"/>
                <a:cs typeface="AF_ BOTAN KURDI 23" pitchFamily="2" charset="-78"/>
              </a:rPr>
              <a:t>بخشيني .</a:t>
            </a:r>
          </a:p>
          <a:p>
            <a:pPr marL="0" indent="0" algn="r">
              <a:buNone/>
            </a:pPr>
            <a:r>
              <a:rPr lang="ar-JO" dirty="0">
                <a:latin typeface="Arez_K_ Press 08" panose="02000000000000000000" pitchFamily="2" charset="-78"/>
                <a:cs typeface="AF_ BOTAN KURDI 23" pitchFamily="2" charset="-78"/>
              </a:rPr>
              <a:t>دةتوانى سةرثةرشتى جيهاد بكات .</a:t>
            </a:r>
          </a:p>
          <a:p>
            <a:pPr marL="0" indent="0" algn="r">
              <a:buNone/>
            </a:pPr>
            <a:r>
              <a:rPr lang="ar-JO" dirty="0">
                <a:latin typeface="Arez_K_ Press 08" panose="02000000000000000000" pitchFamily="2" charset="-78"/>
                <a:cs typeface="AF_ BOTAN KURDI 23" pitchFamily="2" charset="-78"/>
              </a:rPr>
              <a:t>هةر ض شتيك لة امام هةبي لة و</a:t>
            </a:r>
            <a:r>
              <a:rPr lang="ar-IQ" dirty="0">
                <a:latin typeface="Arez_K_ Press 08" panose="02000000000000000000" pitchFamily="2" charset="-78"/>
                <a:cs typeface="AF_ BOTAN KURDI 23" pitchFamily="2" charset="-78"/>
              </a:rPr>
              <a:t>ة</a:t>
            </a:r>
            <a:r>
              <a:rPr lang="ar-JO" dirty="0">
                <a:latin typeface="Arez_K_ Press 08" panose="02000000000000000000" pitchFamily="2" charset="-78"/>
                <a:cs typeface="AF_ BOTAN KURDI 23" pitchFamily="2" charset="-78"/>
              </a:rPr>
              <a:t>زيرى تفوي</a:t>
            </a:r>
            <a:r>
              <a:rPr lang="ar-IQ" dirty="0">
                <a:latin typeface="Arez_K_ Press 08" panose="02000000000000000000" pitchFamily="2" charset="-78"/>
                <a:cs typeface="AF_ BOTAN KURDI 23" pitchFamily="2" charset="-78"/>
              </a:rPr>
              <a:t>ز</a:t>
            </a:r>
            <a:r>
              <a:rPr lang="ar-JO" dirty="0">
                <a:latin typeface="Arez_K_ Press 08" panose="02000000000000000000" pitchFamily="2" charset="-78"/>
                <a:cs typeface="AF_ BOTAN KURDI 23" pitchFamily="2" charset="-78"/>
              </a:rPr>
              <a:t> هةية تةنها سي كار نةبى :</a:t>
            </a:r>
          </a:p>
          <a:p>
            <a:pPr marL="0" indent="0" algn="r">
              <a:buNone/>
            </a:pPr>
            <a:r>
              <a:rPr lang="ar-JO" dirty="0">
                <a:latin typeface="Arez_K_ Press 08" panose="02000000000000000000" pitchFamily="2" charset="-78"/>
                <a:cs typeface="AF_ BOTAN KURDI 23" pitchFamily="2" charset="-78"/>
              </a:rPr>
              <a:t>1-ولاية عهد</a:t>
            </a:r>
          </a:p>
          <a:p>
            <a:pPr marL="0" indent="0" algn="r">
              <a:buNone/>
            </a:pPr>
            <a:r>
              <a:rPr lang="ar-JO" dirty="0">
                <a:latin typeface="Arez_K_ Press 08" panose="02000000000000000000" pitchFamily="2" charset="-78"/>
                <a:cs typeface="AF_ BOTAN KURDI 23" pitchFamily="2" charset="-78"/>
              </a:rPr>
              <a:t>2-امام دةتوانى وةزير لابدات وةزير ناتواني امام لابدات ئةو كةسانةى كة اماميان داناوة .</a:t>
            </a:r>
          </a:p>
          <a:p>
            <a:pPr marL="0" indent="0" algn="r">
              <a:buNone/>
            </a:pPr>
            <a:r>
              <a:rPr lang="ar-JO" dirty="0">
                <a:latin typeface="Arez_K_ Press 08" panose="02000000000000000000" pitchFamily="2" charset="-78"/>
                <a:cs typeface="AF_ BOTAN KURDI 23" pitchFamily="2" charset="-78"/>
              </a:rPr>
              <a:t>3-امام دةتواني لة خراج خؤش بيت ، بةلام وةزير ئةو مافةى نيية . </a:t>
            </a:r>
            <a:endParaRPr lang="en-US" dirty="0">
              <a:latin typeface="Arez_K_ Press 08" panose="02000000000000000000" pitchFamily="2" charset="-78"/>
              <a:cs typeface="AF_ BOTAN KURDI 23" pitchFamily="2" charset="-78"/>
            </a:endParaRPr>
          </a:p>
        </p:txBody>
      </p:sp>
    </p:spTree>
    <p:extLst>
      <p:ext uri="{BB962C8B-B14F-4D97-AF65-F5344CB8AC3E}">
        <p14:creationId xmlns:p14="http://schemas.microsoft.com/office/powerpoint/2010/main" val="20703379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941F99A-D933-4B7C-A566-07439BFF559D}"/>
              </a:ext>
            </a:extLst>
          </p:cNvPr>
          <p:cNvSpPr>
            <a:spLocks noGrp="1"/>
          </p:cNvSpPr>
          <p:nvPr>
            <p:ph idx="1"/>
          </p:nvPr>
        </p:nvSpPr>
        <p:spPr>
          <a:xfrm>
            <a:off x="838200" y="310718"/>
            <a:ext cx="10515600" cy="5866245"/>
          </a:xfrm>
        </p:spPr>
        <p:txBody>
          <a:bodyPr>
            <a:normAutofit/>
          </a:bodyPr>
          <a:lstStyle/>
          <a:p>
            <a:pPr marL="0" indent="0" algn="r">
              <a:buNone/>
            </a:pPr>
            <a:r>
              <a:rPr lang="ar-JO" dirty="0">
                <a:latin typeface="Arez_K_ Press 08" panose="02000000000000000000" pitchFamily="2" charset="-78"/>
                <a:cs typeface="Ali_K_Samik" pitchFamily="2" charset="-78"/>
              </a:rPr>
              <a:t>جياوازى نيوان وةزيرى </a:t>
            </a:r>
            <a:r>
              <a:rPr lang="ar-JO" dirty="0">
                <a:latin typeface="Arez_A_ Press 08" panose="02000000000000000000" pitchFamily="2" charset="-78"/>
                <a:cs typeface="Ali-A-Samik" pitchFamily="2" charset="-78"/>
              </a:rPr>
              <a:t>تفويض</a:t>
            </a:r>
            <a:r>
              <a:rPr lang="ar-JO" dirty="0">
                <a:latin typeface="Arez_K_ Press 08" panose="02000000000000000000" pitchFamily="2" charset="-78"/>
                <a:cs typeface="Ali_K_Samik" pitchFamily="2" charset="-78"/>
              </a:rPr>
              <a:t> و وةزيرى </a:t>
            </a:r>
            <a:r>
              <a:rPr lang="ar-JO" dirty="0">
                <a:latin typeface="Arez_A_ Press 08" panose="02000000000000000000" pitchFamily="2" charset="-78"/>
                <a:cs typeface="Ali-A-Samik" pitchFamily="2" charset="-78"/>
              </a:rPr>
              <a:t>تنفيذ</a:t>
            </a:r>
            <a:r>
              <a:rPr lang="ar-JO" dirty="0">
                <a:latin typeface="Arez_K_ Press 08" panose="02000000000000000000" pitchFamily="2" charset="-78"/>
                <a:cs typeface="Ali_K_Samik" pitchFamily="2" charset="-78"/>
              </a:rPr>
              <a:t> </a:t>
            </a:r>
            <a:r>
              <a:rPr lang="ar-JO" dirty="0">
                <a:latin typeface="Arez_K_ Press 08" panose="02000000000000000000" pitchFamily="2" charset="-78"/>
                <a:cs typeface="Arez_K_ Press 08" panose="02000000000000000000" pitchFamily="2" charset="-78"/>
              </a:rPr>
              <a:t>: </a:t>
            </a:r>
            <a:endParaRPr lang="ar-JO" dirty="0">
              <a:latin typeface="Arez_K_ Press 08" panose="02000000000000000000" pitchFamily="2" charset="-78"/>
              <a:cs typeface="Ali_K_Samik" pitchFamily="2" charset="-78"/>
            </a:endParaRPr>
          </a:p>
          <a:p>
            <a:pPr marL="0" indent="0" algn="r">
              <a:buNone/>
            </a:pPr>
            <a:r>
              <a:rPr lang="ar-JO" dirty="0">
                <a:latin typeface="Arez_K_ Press 08" panose="02000000000000000000" pitchFamily="2" charset="-78"/>
                <a:cs typeface="Ali_K_Samik" pitchFamily="2" charset="-78"/>
              </a:rPr>
              <a:t>1-ريثيدراوة وةزيرى </a:t>
            </a:r>
            <a:r>
              <a:rPr lang="ar-JO" dirty="0">
                <a:latin typeface="Arez_A_ Press 08" panose="02000000000000000000" pitchFamily="2" charset="-78"/>
                <a:cs typeface="Ali-A-Samik" pitchFamily="2" charset="-78"/>
              </a:rPr>
              <a:t>تفويض</a:t>
            </a:r>
            <a:r>
              <a:rPr lang="ar-JO" dirty="0">
                <a:latin typeface="Arez_K_ Press 08" panose="02000000000000000000" pitchFamily="2" charset="-78"/>
                <a:cs typeface="Ali_K_Samik" pitchFamily="2" charset="-78"/>
              </a:rPr>
              <a:t> ضاو بة </a:t>
            </a:r>
            <a:r>
              <a:rPr lang="ar-JO" dirty="0">
                <a:latin typeface="Arez_A_ Press 08" panose="02000000000000000000" pitchFamily="2" charset="-78"/>
                <a:cs typeface="Ali-A-Samik" pitchFamily="2" charset="-78"/>
              </a:rPr>
              <a:t>نظرة المظالم </a:t>
            </a:r>
            <a:r>
              <a:rPr lang="ar-JO" dirty="0">
                <a:latin typeface="Arez_K_ Press 08" panose="02000000000000000000" pitchFamily="2" charset="-78"/>
                <a:cs typeface="Ali_K_Samik" pitchFamily="2" charset="-78"/>
              </a:rPr>
              <a:t>بخشينى بةلام بؤ وةزيرى </a:t>
            </a:r>
            <a:r>
              <a:rPr lang="ar-JO" dirty="0">
                <a:latin typeface="Arez_A_ Press 08" panose="02000000000000000000" pitchFamily="2" charset="-78"/>
                <a:cs typeface="Ali-A-Samik" pitchFamily="2" charset="-78"/>
              </a:rPr>
              <a:t>تنفيذ</a:t>
            </a:r>
            <a:r>
              <a:rPr lang="ar-JO" dirty="0">
                <a:latin typeface="Arez_K_ Press 08" panose="02000000000000000000" pitchFamily="2" charset="-78"/>
                <a:cs typeface="Ali_K_Samik" pitchFamily="2" charset="-78"/>
              </a:rPr>
              <a:t> ريثيدراو نيية .</a:t>
            </a:r>
          </a:p>
          <a:p>
            <a:pPr marL="0" indent="0" algn="r">
              <a:buNone/>
            </a:pPr>
            <a:r>
              <a:rPr lang="ar-JO" dirty="0">
                <a:latin typeface="Arez_K_ Press 08" panose="02000000000000000000" pitchFamily="2" charset="-78"/>
                <a:cs typeface="Ali_K_Samik" pitchFamily="2" charset="-78"/>
              </a:rPr>
              <a:t>2-ريثيدراوة وةزيرى</a:t>
            </a:r>
            <a:r>
              <a:rPr lang="ar-JO" dirty="0">
                <a:cs typeface="Ali_K_Samik" pitchFamily="2" charset="-78"/>
              </a:rPr>
              <a:t> </a:t>
            </a:r>
            <a:r>
              <a:rPr lang="ar-JO" dirty="0">
                <a:cs typeface="Ali-A-Samik" pitchFamily="2" charset="-78"/>
              </a:rPr>
              <a:t>تفويض</a:t>
            </a:r>
            <a:r>
              <a:rPr lang="ar-JO" dirty="0">
                <a:cs typeface="Ali_K_Samik" pitchFamily="2" charset="-78"/>
              </a:rPr>
              <a:t> </a:t>
            </a:r>
            <a:r>
              <a:rPr lang="ar-JO" dirty="0">
                <a:latin typeface="Arez_K_ Press 08" panose="02000000000000000000" pitchFamily="2" charset="-78"/>
                <a:cs typeface="Ali_K_Samik" pitchFamily="2" charset="-78"/>
              </a:rPr>
              <a:t>والى دامةزرينيت و بةلام بؤ وةزيرى</a:t>
            </a:r>
            <a:r>
              <a:rPr lang="ar-JO" dirty="0">
                <a:cs typeface="Ali_K_Samik" pitchFamily="2" charset="-78"/>
              </a:rPr>
              <a:t> </a:t>
            </a:r>
            <a:r>
              <a:rPr lang="ar-JO" dirty="0">
                <a:cs typeface="Ali-A-Samik" pitchFamily="2" charset="-78"/>
              </a:rPr>
              <a:t>تنفيذ</a:t>
            </a:r>
            <a:r>
              <a:rPr lang="ar-JO" dirty="0">
                <a:cs typeface="Ali_K_Samik" pitchFamily="2" charset="-78"/>
              </a:rPr>
              <a:t> </a:t>
            </a:r>
            <a:r>
              <a:rPr lang="ar-JO" dirty="0">
                <a:latin typeface="Arez_K_ Press 08" panose="02000000000000000000" pitchFamily="2" charset="-78"/>
                <a:cs typeface="Ali_K_Samik" pitchFamily="2" charset="-78"/>
              </a:rPr>
              <a:t>ريثيدراو نيية </a:t>
            </a:r>
            <a:r>
              <a:rPr lang="ar-JO" dirty="0">
                <a:cs typeface="Ali_K_Samik" pitchFamily="2" charset="-78"/>
              </a:rPr>
              <a:t>.</a:t>
            </a:r>
          </a:p>
          <a:p>
            <a:pPr marL="0" indent="0" algn="r">
              <a:buNone/>
            </a:pPr>
            <a:r>
              <a:rPr lang="ar-JO" dirty="0">
                <a:cs typeface="Ali_K_Samik" pitchFamily="2" charset="-78"/>
              </a:rPr>
              <a:t>3- </a:t>
            </a:r>
            <a:r>
              <a:rPr lang="ar-JO" dirty="0">
                <a:latin typeface="Arez_K_ Press 08" panose="02000000000000000000" pitchFamily="2" charset="-78"/>
                <a:cs typeface="Ali_K_Samik" pitchFamily="2" charset="-78"/>
              </a:rPr>
              <a:t>وةزيرى</a:t>
            </a:r>
            <a:r>
              <a:rPr lang="ar-JO" dirty="0">
                <a:cs typeface="Ali_K_Samik" pitchFamily="2" charset="-78"/>
              </a:rPr>
              <a:t> </a:t>
            </a:r>
            <a:r>
              <a:rPr lang="ar-JO" dirty="0">
                <a:cs typeface="Ali-A-Samik" pitchFamily="2" charset="-78"/>
              </a:rPr>
              <a:t>تفويض</a:t>
            </a:r>
            <a:r>
              <a:rPr lang="ar-JO" dirty="0">
                <a:cs typeface="Ali_K_Samik" pitchFamily="2" charset="-78"/>
              </a:rPr>
              <a:t> </a:t>
            </a:r>
            <a:r>
              <a:rPr lang="ar-JO" dirty="0">
                <a:latin typeface="Arez_K_ Press 08" panose="02000000000000000000" pitchFamily="2" charset="-78"/>
                <a:cs typeface="Ali_K_Samik" pitchFamily="2" charset="-78"/>
              </a:rPr>
              <a:t>دةتوانى سوثا بةري كات بؤ جةنط و دةسثيكى شةر رابطةيني بةلام وةزيرى</a:t>
            </a:r>
            <a:r>
              <a:rPr lang="ar-JO" dirty="0">
                <a:cs typeface="Ali_K_Samik" pitchFamily="2" charset="-78"/>
              </a:rPr>
              <a:t> </a:t>
            </a:r>
            <a:r>
              <a:rPr lang="ar-JO" dirty="0">
                <a:cs typeface="Ali-A-Samik" pitchFamily="2" charset="-78"/>
              </a:rPr>
              <a:t>تنفيذ </a:t>
            </a:r>
            <a:r>
              <a:rPr lang="ar-JO" dirty="0">
                <a:latin typeface="Arez_K_ Press 08" panose="02000000000000000000" pitchFamily="2" charset="-78"/>
                <a:cs typeface="Ali_K_Samik" pitchFamily="2" charset="-78"/>
              </a:rPr>
              <a:t>ناتوانى ئةم كارة بكات </a:t>
            </a:r>
            <a:r>
              <a:rPr lang="ar-JO" dirty="0">
                <a:cs typeface="Ali_K_Samik" pitchFamily="2" charset="-78"/>
              </a:rPr>
              <a:t>.</a:t>
            </a:r>
          </a:p>
          <a:p>
            <a:pPr marL="0" indent="0" algn="r">
              <a:buNone/>
            </a:pPr>
            <a:r>
              <a:rPr lang="ar-JO" dirty="0">
                <a:cs typeface="Ali_K_Samik" pitchFamily="2" charset="-78"/>
              </a:rPr>
              <a:t>4- </a:t>
            </a:r>
            <a:r>
              <a:rPr lang="ar-JO" dirty="0">
                <a:latin typeface="Arez_K_ Press 08" panose="02000000000000000000" pitchFamily="2" charset="-78"/>
                <a:cs typeface="Ali_K_Samik" pitchFamily="2" charset="-78"/>
              </a:rPr>
              <a:t>وةزيرى</a:t>
            </a:r>
            <a:r>
              <a:rPr lang="ar-JO" dirty="0">
                <a:cs typeface="Ali_K_Samik" pitchFamily="2" charset="-78"/>
              </a:rPr>
              <a:t> </a:t>
            </a:r>
            <a:r>
              <a:rPr lang="ar-JO" dirty="0">
                <a:cs typeface="Ali-A-Samik" pitchFamily="2" charset="-78"/>
              </a:rPr>
              <a:t>تفويض </a:t>
            </a:r>
            <a:r>
              <a:rPr lang="ar-JO" dirty="0">
                <a:latin typeface="Arez_K_ Press 08" panose="02000000000000000000" pitchFamily="2" charset="-78"/>
                <a:cs typeface="Ali_K_Samik" pitchFamily="2" charset="-78"/>
              </a:rPr>
              <a:t>دةتوانى تةسةروف بة بيت المال بكات بةلام وةزيرى</a:t>
            </a:r>
            <a:r>
              <a:rPr lang="ar-JO" dirty="0">
                <a:cs typeface="Ali_K_Samik" pitchFamily="2" charset="-78"/>
              </a:rPr>
              <a:t> </a:t>
            </a:r>
            <a:r>
              <a:rPr lang="ar-JO" dirty="0">
                <a:cs typeface="Ali-A-Samik" pitchFamily="2" charset="-78"/>
              </a:rPr>
              <a:t>تنفيذ</a:t>
            </a:r>
            <a:r>
              <a:rPr lang="ar-JO" dirty="0">
                <a:cs typeface="Ali_K_Samik" pitchFamily="2" charset="-78"/>
              </a:rPr>
              <a:t> </a:t>
            </a:r>
            <a:r>
              <a:rPr lang="ar-JO" dirty="0">
                <a:latin typeface="Arez_K_ Press 08" panose="02000000000000000000" pitchFamily="2" charset="-78"/>
                <a:cs typeface="Ali_K_Samik" pitchFamily="2" charset="-78"/>
              </a:rPr>
              <a:t>ناتوانى</a:t>
            </a:r>
            <a:r>
              <a:rPr lang="ar-JO" dirty="0">
                <a:cs typeface="Ali_K_Samik" pitchFamily="2" charset="-78"/>
              </a:rPr>
              <a:t> . </a:t>
            </a:r>
          </a:p>
          <a:p>
            <a:pPr algn="r"/>
            <a:r>
              <a:rPr lang="ar-JO" dirty="0">
                <a:latin typeface="Arez_K_ Press 08" panose="02000000000000000000" pitchFamily="2" charset="-78"/>
                <a:cs typeface="Ali_K_Samik" pitchFamily="2" charset="-78"/>
              </a:rPr>
              <a:t>طرنطترين ئةو سةرضاوانةى كة تايبةتن بة سيستةمى وةزارةت لة شارستانييةتى ئيسلامى:</a:t>
            </a:r>
          </a:p>
          <a:p>
            <a:pPr marL="0" indent="0" algn="r">
              <a:buNone/>
            </a:pPr>
            <a:r>
              <a:rPr lang="ar-JO" b="1" dirty="0"/>
              <a:t>-الجهشياري (ت 331هـ) – الوزراء والكتاب </a:t>
            </a:r>
          </a:p>
          <a:p>
            <a:pPr marL="0" indent="0" algn="r">
              <a:buNone/>
            </a:pPr>
            <a:r>
              <a:rPr lang="ar-JO" b="1" dirty="0"/>
              <a:t>-الثعالبي  (429هـ  ) - تحفة الوزراء</a:t>
            </a:r>
          </a:p>
          <a:p>
            <a:pPr marL="0" indent="0" algn="r">
              <a:buNone/>
            </a:pPr>
            <a:r>
              <a:rPr lang="ar-JO" b="1" dirty="0"/>
              <a:t>-ابن الصيرفي (542هـ)-الإشارة الى من نال الوزارة </a:t>
            </a:r>
          </a:p>
          <a:p>
            <a:pPr marL="0" indent="0" algn="r">
              <a:buNone/>
            </a:pPr>
            <a:r>
              <a:rPr lang="ar-JO" b="1" dirty="0"/>
              <a:t>- الماوردي (ت450هـ) أدب الوزير  </a:t>
            </a:r>
          </a:p>
        </p:txBody>
      </p:sp>
    </p:spTree>
    <p:extLst>
      <p:ext uri="{BB962C8B-B14F-4D97-AF65-F5344CB8AC3E}">
        <p14:creationId xmlns:p14="http://schemas.microsoft.com/office/powerpoint/2010/main" val="202015546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271</TotalTime>
  <Words>875</Words>
  <Application>Microsoft Office PowerPoint</Application>
  <PresentationFormat>Widescreen</PresentationFormat>
  <Paragraphs>46</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Arez_A_ Press 08</vt:lpstr>
      <vt:lpstr>Arez_K_ Press 04</vt:lpstr>
      <vt:lpstr>Arez_K_ Press 08</vt:lpstr>
      <vt:lpstr>Arial</vt:lpstr>
      <vt:lpstr>Calibri</vt:lpstr>
      <vt:lpstr>Calibri Light</vt:lpstr>
      <vt:lpstr>Office Theme</vt:lpstr>
      <vt:lpstr>وانه‌ى چواره‌م (شارستانييه‌تى ئيسلامى) </vt:lpstr>
      <vt:lpstr>ئةسلى ووشةكة: زانايانى زمانةوانى ئاماذة بةوة دةكةن كة ئةسلى ووشةكة وةرطيراوة لة (الوزر) هةروةك خواى طةورة دةفةرمويَت (ووضعنا عنك وزرك الذى انقض ظهرك ) واتة ئةركى سةرشان ضونكة وةزير كاروبارى حكومةت دةطر]تة ئةستؤ يان لةسةر شانييةتى ،وةيان دةلين لة وشةى الوزر </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وانةى ضوارةم /شارستانيةتى ئيسلامى </dc:title>
  <dc:creator>High Tech</dc:creator>
  <cp:lastModifiedBy>CSCo</cp:lastModifiedBy>
  <cp:revision>37</cp:revision>
  <dcterms:created xsi:type="dcterms:W3CDTF">2020-10-22T07:23:01Z</dcterms:created>
  <dcterms:modified xsi:type="dcterms:W3CDTF">2020-11-01T11:39:12Z</dcterms:modified>
</cp:coreProperties>
</file>