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44" r:id="rId2"/>
    <p:sldMasterId id="2147483768" r:id="rId3"/>
    <p:sldMasterId id="2147483840" r:id="rId4"/>
    <p:sldMasterId id="2147483864" r:id="rId5"/>
    <p:sldMasterId id="2147483876" r:id="rId6"/>
  </p:sldMasterIdLst>
  <p:notesMasterIdLst>
    <p:notesMasterId r:id="rId15"/>
  </p:notesMasterIdLst>
  <p:sldIdLst>
    <p:sldId id="269" r:id="rId7"/>
    <p:sldId id="276" r:id="rId8"/>
    <p:sldId id="257" r:id="rId9"/>
    <p:sldId id="256" r:id="rId10"/>
    <p:sldId id="260" r:id="rId11"/>
    <p:sldId id="266" r:id="rId12"/>
    <p:sldId id="277" r:id="rId13"/>
    <p:sldId id="271" r:id="rId14"/>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5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F966C5-E1A0-4BEF-B064-DBDC019A1968}" type="datetimeFigureOut">
              <a:rPr lang="en-US" smtClean="0"/>
              <a:t>1/16/2024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6E34B-E966-4980-914F-3B0744CBD0C1}" type="slidenum">
              <a:rPr lang="en-US" smtClean="0"/>
              <a:t>‹#›</a:t>
            </a:fld>
            <a:endParaRPr lang="en-US"/>
          </a:p>
        </p:txBody>
      </p:sp>
    </p:spTree>
    <p:extLst>
      <p:ext uri="{BB962C8B-B14F-4D97-AF65-F5344CB8AC3E}">
        <p14:creationId xmlns:p14="http://schemas.microsoft.com/office/powerpoint/2010/main" val="3661398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t>1</a:t>
            </a:fld>
            <a:endParaRPr lang="en-US"/>
          </a:p>
        </p:txBody>
      </p:sp>
    </p:spTree>
    <p:extLst>
      <p:ext uri="{BB962C8B-B14F-4D97-AF65-F5344CB8AC3E}">
        <p14:creationId xmlns:p14="http://schemas.microsoft.com/office/powerpoint/2010/main" val="290819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50386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t>4</a:t>
            </a:fld>
            <a:endParaRPr lang="en-US"/>
          </a:p>
        </p:txBody>
      </p:sp>
    </p:spTree>
    <p:extLst>
      <p:ext uri="{BB962C8B-B14F-4D97-AF65-F5344CB8AC3E}">
        <p14:creationId xmlns:p14="http://schemas.microsoft.com/office/powerpoint/2010/main" val="417515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t>5</a:t>
            </a:fld>
            <a:endParaRPr lang="en-US"/>
          </a:p>
        </p:txBody>
      </p:sp>
    </p:spTree>
    <p:extLst>
      <p:ext uri="{BB962C8B-B14F-4D97-AF65-F5344CB8AC3E}">
        <p14:creationId xmlns:p14="http://schemas.microsoft.com/office/powerpoint/2010/main" val="2956516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t>8</a:t>
            </a:fld>
            <a:endParaRPr lang="en-US"/>
          </a:p>
        </p:txBody>
      </p:sp>
    </p:spTree>
    <p:extLst>
      <p:ext uri="{BB962C8B-B14F-4D97-AF65-F5344CB8AC3E}">
        <p14:creationId xmlns:p14="http://schemas.microsoft.com/office/powerpoint/2010/main" val="13475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670919F6-AE26-4C23-8E3C-1ABEAA2D166C}" type="datetimeFigureOut">
              <a:rPr lang="en-US" smtClean="0"/>
              <a:t>1/16/2024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0BAB444-0E5B-4F79-BFE2-7B043903C8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919F6-AE26-4C23-8E3C-1ABEAA2D166C}"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B444-0E5B-4F79-BFE2-7B043903C8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919F6-AE26-4C23-8E3C-1ABEAA2D166C}"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B444-0E5B-4F79-BFE2-7B043903C80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411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6591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9969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424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2340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029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7166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47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70919F6-AE26-4C23-8E3C-1ABEAA2D166C}" type="datetimeFigureOut">
              <a:rPr lang="en-US" smtClean="0"/>
              <a:t>1/16/2024</a:t>
            </a:fld>
            <a:endParaRPr lang="en-US"/>
          </a:p>
        </p:txBody>
      </p:sp>
      <p:sp>
        <p:nvSpPr>
          <p:cNvPr id="9" name="Slide Number Placeholder 8"/>
          <p:cNvSpPr>
            <a:spLocks noGrp="1"/>
          </p:cNvSpPr>
          <p:nvPr>
            <p:ph type="sldNum" sz="quarter" idx="15"/>
          </p:nvPr>
        </p:nvSpPr>
        <p:spPr/>
        <p:txBody>
          <a:bodyPr rtlCol="0"/>
          <a:lstStyle/>
          <a:p>
            <a:fld id="{A0BAB444-0E5B-4F79-BFE2-7B043903C80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1718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288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658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3995786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2232192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2846595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516752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2151573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4603603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83088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70919F6-AE26-4C23-8E3C-1ABEAA2D166C}" type="datetimeFigureOut">
              <a:rPr lang="en-US" smtClean="0"/>
              <a:t>1/16/2024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0BAB444-0E5B-4F79-BFE2-7B043903C80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9789781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16694857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372862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4044529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F325E11-EF27-4481-8C97-0CC286D5A5BA}" type="slidenum">
              <a:rPr lang="en-US" smtClean="0">
                <a:solidFill>
                  <a:srgbClr val="FEFAC9"/>
                </a:solidFill>
              </a:rPr>
              <a:pPr/>
              <a:t>‹#›</a:t>
            </a:fld>
            <a:endParaRPr lang="en-US">
              <a:solidFill>
                <a:srgbClr val="FEFAC9"/>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8332701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36697933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6580817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41381880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8" name="Footer Placeholder 7"/>
          <p:cNvSpPr>
            <a:spLocks noGrp="1"/>
          </p:cNvSpPr>
          <p:nvPr>
            <p:ph type="ftr" sz="quarter" idx="11"/>
          </p:nvPr>
        </p:nvSpPr>
        <p:spPr/>
        <p:txBody>
          <a:bodyPr/>
          <a:lstStyle/>
          <a:p>
            <a:endParaRPr lang="en-US">
              <a:solidFill>
                <a:srgbClr val="FEFAC9"/>
              </a:solidFill>
            </a:endParaRPr>
          </a:p>
        </p:txBody>
      </p:sp>
      <p:sp>
        <p:nvSpPr>
          <p:cNvPr id="9" name="Slide Number Placeholder 8"/>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13514145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4" name="Footer Placeholder 3"/>
          <p:cNvSpPr>
            <a:spLocks noGrp="1"/>
          </p:cNvSpPr>
          <p:nvPr>
            <p:ph type="ftr" sz="quarter" idx="11"/>
          </p:nvPr>
        </p:nvSpPr>
        <p:spPr/>
        <p:txBody>
          <a:bodyPr/>
          <a:lstStyle/>
          <a:p>
            <a:endParaRPr lang="en-US">
              <a:solidFill>
                <a:srgbClr val="FEFAC9"/>
              </a:solidFill>
            </a:endParaRPr>
          </a:p>
        </p:txBody>
      </p:sp>
      <p:sp>
        <p:nvSpPr>
          <p:cNvPr id="5" name="Slide Number Placeholder 4"/>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354709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70919F6-AE26-4C23-8E3C-1ABEAA2D166C}"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AB444-0E5B-4F79-BFE2-7B043903C80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3" name="Footer Placeholder 2"/>
          <p:cNvSpPr>
            <a:spLocks noGrp="1"/>
          </p:cNvSpPr>
          <p:nvPr>
            <p:ph type="ftr" sz="quarter" idx="11"/>
          </p:nvPr>
        </p:nvSpPr>
        <p:spPr/>
        <p:txBody>
          <a:bodyPr/>
          <a:lstStyle/>
          <a:p>
            <a:endParaRPr lang="en-US">
              <a:solidFill>
                <a:srgbClr val="FEFAC9"/>
              </a:solidFill>
            </a:endParaRPr>
          </a:p>
        </p:txBody>
      </p:sp>
      <p:sp>
        <p:nvSpPr>
          <p:cNvPr id="4" name="Slide Number Placeholder 3"/>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36936508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4366217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24499915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38599797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ED70D-A03B-4AAF-B3D8-3A8F6F49528B}" type="datetimeFigureOut">
              <a:rPr lang="en-US" smtClean="0">
                <a:solidFill>
                  <a:srgbClr val="FEFAC9"/>
                </a:solidFill>
              </a:rPr>
              <a:pPr/>
              <a:t>1/16/2024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29437054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9E8E5C">
                  <a:lumMod val="60000"/>
                  <a:lumOff val="40000"/>
                </a:srgbClr>
              </a:solidFill>
            </a:endParaRPr>
          </a:p>
        </p:txBody>
      </p:sp>
      <p:sp>
        <p:nvSpPr>
          <p:cNvPr id="6" name="Slide Number Placeholder 5"/>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9E8E5C">
                  <a:lumMod val="60000"/>
                  <a:lumOff val="40000"/>
                </a:srgbClr>
              </a:solidFill>
            </a:endParaRPr>
          </a:p>
        </p:txBody>
      </p:sp>
      <p:sp>
        <p:nvSpPr>
          <p:cNvPr id="6" name="Slide Number Placeholder 5"/>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9E8E5C">
                  <a:lumMod val="60000"/>
                  <a:lumOff val="40000"/>
                </a:srgbClr>
              </a:solidFill>
            </a:endParaRPr>
          </a:p>
        </p:txBody>
      </p:sp>
      <p:sp>
        <p:nvSpPr>
          <p:cNvPr id="6" name="Slide Number Placeholder 5"/>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9E8E5C">
                  <a:lumMod val="60000"/>
                  <a:lumOff val="40000"/>
                </a:srgbClr>
              </a:solidFill>
            </a:endParaRPr>
          </a:p>
        </p:txBody>
      </p:sp>
      <p:sp>
        <p:nvSpPr>
          <p:cNvPr id="7" name="Slide Number Placeholder 6"/>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9E8E5C">
                  <a:lumMod val="60000"/>
                  <a:lumOff val="40000"/>
                </a:srgbClr>
              </a:solidFill>
            </a:endParaRPr>
          </a:p>
        </p:txBody>
      </p:sp>
      <p:sp>
        <p:nvSpPr>
          <p:cNvPr id="9" name="Slide Number Placeholder 8"/>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70919F6-AE26-4C23-8E3C-1ABEAA2D166C}"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AB444-0E5B-4F79-BFE2-7B043903C80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9E8E5C">
                  <a:lumMod val="60000"/>
                  <a:lumOff val="40000"/>
                </a:srgbClr>
              </a:solidFill>
            </a:endParaRPr>
          </a:p>
        </p:txBody>
      </p:sp>
      <p:sp>
        <p:nvSpPr>
          <p:cNvPr id="5" name="Slide Number Placeholder 4"/>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9E8E5C">
                  <a:lumMod val="60000"/>
                  <a:lumOff val="40000"/>
                </a:srgbClr>
              </a:solidFill>
            </a:endParaRPr>
          </a:p>
        </p:txBody>
      </p:sp>
      <p:sp>
        <p:nvSpPr>
          <p:cNvPr id="4" name="Slide Number Placeholder 3"/>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9E8E5C">
                  <a:lumMod val="60000"/>
                  <a:lumOff val="40000"/>
                </a:srgbClr>
              </a:solidFill>
            </a:endParaRPr>
          </a:p>
        </p:txBody>
      </p:sp>
      <p:sp>
        <p:nvSpPr>
          <p:cNvPr id="7" name="Slide Number Placeholder 6"/>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9" name="Slide Number Placeholder 8"/>
          <p:cNvSpPr>
            <a:spLocks noGrp="1"/>
          </p:cNvSpPr>
          <p:nvPr>
            <p:ph type="sldNum" sz="quarter" idx="11"/>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0" name="Footer Placeholder 9"/>
          <p:cNvSpPr>
            <a:spLocks noGrp="1"/>
          </p:cNvSpPr>
          <p:nvPr>
            <p:ph type="ftr" sz="quarter" idx="12"/>
          </p:nvPr>
        </p:nvSpPr>
        <p:spPr/>
        <p:txBody>
          <a:bodyPr/>
          <a:lstStyle/>
          <a:p>
            <a:endParaRPr lang="en-US">
              <a:solidFill>
                <a:srgbClr val="9E8E5C">
                  <a:lumMod val="60000"/>
                  <a:lumOff val="40000"/>
                </a:srgb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9E8E5C">
                  <a:lumMod val="60000"/>
                  <a:lumOff val="40000"/>
                </a:srgbClr>
              </a:solidFill>
            </a:endParaRPr>
          </a:p>
        </p:txBody>
      </p:sp>
      <p:sp>
        <p:nvSpPr>
          <p:cNvPr id="6" name="Slide Number Placeholder 5"/>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0554CF-E378-427C-B0B9-5FBF2CB2E4CF}" type="datetimeFigureOut">
              <a:rPr lang="en-US" smtClean="0">
                <a:solidFill>
                  <a:srgbClr val="9E8E5C">
                    <a:lumMod val="60000"/>
                    <a:lumOff val="40000"/>
                  </a:srgbClr>
                </a:solidFill>
              </a:rPr>
              <a:pPr/>
              <a:t>1/16/2024</a:t>
            </a:fld>
            <a:endParaRPr lang="en-US">
              <a:solidFill>
                <a:srgbClr val="9E8E5C">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9E8E5C">
                  <a:lumMod val="60000"/>
                  <a:lumOff val="40000"/>
                </a:srgbClr>
              </a:solidFill>
            </a:endParaRPr>
          </a:p>
        </p:txBody>
      </p:sp>
      <p:sp>
        <p:nvSpPr>
          <p:cNvPr id="6" name="Slide Number Placeholder 5"/>
          <p:cNvSpPr>
            <a:spLocks noGrp="1"/>
          </p:cNvSpPr>
          <p:nvPr>
            <p:ph type="sldNum" sz="quarter" idx="12"/>
          </p:nvPr>
        </p:nvSpPr>
        <p:spPr/>
        <p:txBody>
          <a:bodyPr/>
          <a:lstStyle/>
          <a:p>
            <a:fld id="{44D448C1-ED8C-464C-86C0-31B750C35C51}"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736500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72725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9507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333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70919F6-AE26-4C23-8E3C-1ABEAA2D166C}" type="datetimeFigureOut">
              <a:rPr lang="en-US" smtClean="0"/>
              <a:t>1/16/2024</a:t>
            </a:fld>
            <a:endParaRPr lang="en-US"/>
          </a:p>
        </p:txBody>
      </p:sp>
      <p:sp>
        <p:nvSpPr>
          <p:cNvPr id="7" name="Slide Number Placeholder 6"/>
          <p:cNvSpPr>
            <a:spLocks noGrp="1"/>
          </p:cNvSpPr>
          <p:nvPr>
            <p:ph type="sldNum" sz="quarter" idx="11"/>
          </p:nvPr>
        </p:nvSpPr>
        <p:spPr/>
        <p:txBody>
          <a:bodyPr rtlCol="0"/>
          <a:lstStyle/>
          <a:p>
            <a:fld id="{A0BAB444-0E5B-4F79-BFE2-7B043903C80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379318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5222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3799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52420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52247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38064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357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919F6-AE26-4C23-8E3C-1ABEAA2D166C}"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AB444-0E5B-4F79-BFE2-7B043903C8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70919F6-AE26-4C23-8E3C-1ABEAA2D166C}" type="datetimeFigureOut">
              <a:rPr lang="en-US" smtClean="0"/>
              <a:t>1/16/2024</a:t>
            </a:fld>
            <a:endParaRPr lang="en-US"/>
          </a:p>
        </p:txBody>
      </p:sp>
      <p:sp>
        <p:nvSpPr>
          <p:cNvPr id="22" name="Slide Number Placeholder 21"/>
          <p:cNvSpPr>
            <a:spLocks noGrp="1"/>
          </p:cNvSpPr>
          <p:nvPr>
            <p:ph type="sldNum" sz="quarter" idx="15"/>
          </p:nvPr>
        </p:nvSpPr>
        <p:spPr/>
        <p:txBody>
          <a:bodyPr rtlCol="0"/>
          <a:lstStyle/>
          <a:p>
            <a:fld id="{A0BAB444-0E5B-4F79-BFE2-7B043903C80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70919F6-AE26-4C23-8E3C-1ABEAA2D166C}" type="datetimeFigureOut">
              <a:rPr lang="en-US" smtClean="0"/>
              <a:t>1/16/2024</a:t>
            </a:fld>
            <a:endParaRPr lang="en-US"/>
          </a:p>
        </p:txBody>
      </p:sp>
      <p:sp>
        <p:nvSpPr>
          <p:cNvPr id="18" name="Slide Number Placeholder 17"/>
          <p:cNvSpPr>
            <a:spLocks noGrp="1"/>
          </p:cNvSpPr>
          <p:nvPr>
            <p:ph type="sldNum" sz="quarter" idx="11"/>
          </p:nvPr>
        </p:nvSpPr>
        <p:spPr/>
        <p:txBody>
          <a:bodyPr rtlCol="0"/>
          <a:lstStyle/>
          <a:p>
            <a:fld id="{A0BAB444-0E5B-4F79-BFE2-7B043903C80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70919F6-AE26-4C23-8E3C-1ABEAA2D166C}" type="datetimeFigureOut">
              <a:rPr lang="en-US" smtClean="0"/>
              <a:t>1/16/2024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0BAB444-0E5B-4F79-BFE2-7B043903C8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ED70D-A03B-4AAF-B3D8-3A8F6F49528B}" type="datetimeFigureOut">
              <a:rPr lang="en-US" smtClean="0">
                <a:solidFill>
                  <a:prstClr val="black">
                    <a:tint val="75000"/>
                  </a:prstClr>
                </a:solidFill>
              </a:rPr>
              <a:pPr/>
              <a:t>1/16/2024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25E11-EF27-4481-8C97-0CC286D5A5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57103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4ED70D-A03B-4AAF-B3D8-3A8F6F49528B}" type="datetimeFigureOut">
              <a:rPr lang="en-US" smtClean="0">
                <a:solidFill>
                  <a:srgbClr val="E7DEC9">
                    <a:shade val="50000"/>
                    <a:satMod val="200000"/>
                  </a:srgbClr>
                </a:solidFill>
              </a:rPr>
              <a:pPr/>
              <a:t>1/16/2024</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F325E11-EF27-4481-8C97-0CC286D5A5B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03854261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2460C14-E3EE-4922-A161-C882A8857DCA}" type="datetimeFigureOut">
              <a:rPr lang="en-US" smtClean="0">
                <a:solidFill>
                  <a:srgbClr val="564B3C"/>
                </a:solidFill>
              </a:rPr>
              <a:pPr/>
              <a:t>1/16/2024</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8EFE087-B377-4E4B-AF9C-F84D964CBAAA}"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48459258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0BAB444-0E5B-4F79-BFE2-7B043903C80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70919F6-AE26-4C23-8E3C-1ABEAA2D166C}" type="datetimeFigureOut">
              <a:rPr lang="en-US" smtClean="0"/>
              <a:t>1/16/2024</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919F6-AE26-4C23-8E3C-1ABEAA2D166C}" type="datetimeFigureOut">
              <a:rPr lang="en-US" smtClean="0"/>
              <a:t>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B444-0E5B-4F79-BFE2-7B043903C804}" type="slidenum">
              <a:rPr lang="en-US" smtClean="0"/>
              <a:t>‹#›</a:t>
            </a:fld>
            <a:endParaRPr lang="en-US"/>
          </a:p>
        </p:txBody>
      </p:sp>
    </p:spTree>
    <p:extLst>
      <p:ext uri="{BB962C8B-B14F-4D97-AF65-F5344CB8AC3E}">
        <p14:creationId xmlns:p14="http://schemas.microsoft.com/office/powerpoint/2010/main" val="276880288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0C27F7-CAFF-4DF0-965A-22C217E52C94}"/>
              </a:ext>
            </a:extLst>
          </p:cNvPr>
          <p:cNvSpPr txBox="1"/>
          <p:nvPr/>
        </p:nvSpPr>
        <p:spPr>
          <a:xfrm>
            <a:off x="50202" y="-7172"/>
            <a:ext cx="9067800" cy="6265177"/>
          </a:xfrm>
          <a:prstGeom prst="rect">
            <a:avLst/>
          </a:prstGeom>
          <a:noFill/>
        </p:spPr>
        <p:txBody>
          <a:bodyPr wrap="square">
            <a:spAutoFit/>
          </a:bodyPr>
          <a:lstStyle/>
          <a:p>
            <a:pPr indent="182880" algn="just" rtl="1">
              <a:lnSpc>
                <a:spcPct val="125000"/>
              </a:lnSpc>
            </a:pPr>
            <a:r>
              <a:rPr lang="ar-JO" sz="3600" b="1" dirty="0">
                <a:effectLst/>
                <a:latin typeface="Times New Roman" panose="02020603050405020304" pitchFamily="18" charset="0"/>
                <a:ea typeface="Times New Roman" panose="02020603050405020304" pitchFamily="18" charset="0"/>
                <a:cs typeface="Unikurd Goran" panose="020B0604030504040204" pitchFamily="34" charset="-78"/>
              </a:rPr>
              <a:t>سیستمى سیاسى</a:t>
            </a:r>
            <a:endParaRPr lang="en-US" sz="1600" dirty="0">
              <a:effectLst/>
              <a:latin typeface="Times New Roman" panose="02020603050405020304" pitchFamily="18" charset="0"/>
              <a:ea typeface="Times New Roman" panose="02020603050405020304" pitchFamily="18" charset="0"/>
            </a:endParaRPr>
          </a:p>
          <a:p>
            <a:pPr indent="182880" algn="just" rtl="1">
              <a:lnSpc>
                <a:spcPct val="125000"/>
              </a:lnSpc>
            </a:pPr>
            <a:r>
              <a:rPr lang="ar-JO" sz="2200" dirty="0">
                <a:effectLst/>
                <a:latin typeface="Times New Roman" panose="02020603050405020304" pitchFamily="18" charset="0"/>
                <a:ea typeface="Times New Roman" panose="02020603050405020304" pitchFamily="18" charset="0"/>
                <a:cs typeface="Unikurd Goran" panose="020B0604030504040204" pitchFamily="34" charset="-78"/>
              </a:rPr>
              <a:t>به‌لاى ماكس ويبه‌ره‌وه‌</a:t>
            </a:r>
            <a:r>
              <a:rPr lang="ku-Arab-IQ" sz="2200" dirty="0">
                <a:effectLst/>
                <a:latin typeface="Times New Roman" panose="02020603050405020304" pitchFamily="18" charset="0"/>
                <a:ea typeface="Times New Roman" panose="02020603050405020304" pitchFamily="18" charset="0"/>
                <a:cs typeface="Unikurd Goran" panose="020B0604030504040204" pitchFamily="34" charset="-78"/>
              </a:rPr>
              <a:t>:</a:t>
            </a:r>
          </a:p>
          <a:p>
            <a:pPr marL="342900" indent="-342900" algn="just" rtl="1">
              <a:lnSpc>
                <a:spcPct val="125000"/>
              </a:lnSpc>
              <a:buFont typeface="Arial" panose="020B0604020202020204" pitchFamily="34" charset="0"/>
              <a:buChar char="•"/>
            </a:pPr>
            <a:r>
              <a:rPr lang="ar-JO" sz="2200" dirty="0">
                <a:effectLst/>
                <a:latin typeface="Times New Roman" panose="02020603050405020304" pitchFamily="18" charset="0"/>
                <a:ea typeface="Times New Roman" panose="02020603050405020304" pitchFamily="18" charset="0"/>
                <a:cs typeface="Unikurd Goran" panose="020B0604030504040204" pitchFamily="34" charset="-78"/>
              </a:rPr>
              <a:t>"سيستمى سياسى مۆنۆپۆڵێكى شه‌رعيانه‌ى ده‌سه‌ڵاته‌ له‌سه‌ر هه‌رێمێك يان خه‌ڵكێكى دياركراو". </a:t>
            </a:r>
            <a:r>
              <a:rPr lang="en-US" sz="2200" dirty="0">
                <a:effectLst/>
                <a:latin typeface="Times New Roman" panose="02020603050405020304" pitchFamily="18" charset="0"/>
                <a:ea typeface="Times New Roman" panose="02020603050405020304" pitchFamily="18" charset="0"/>
                <a:cs typeface="Unikurd Goran" panose="020B0604030504040204" pitchFamily="34" charset="-78"/>
              </a:rPr>
              <a:t>“</a:t>
            </a:r>
            <a:r>
              <a:rPr lang="en-US" sz="1800" b="1" dirty="0">
                <a:effectLst/>
                <a:latin typeface="Garamond" panose="02020404030301010803" pitchFamily="18" charset="0"/>
                <a:ea typeface="Times New Roman" panose="02020603050405020304" pitchFamily="18" charset="0"/>
                <a:cs typeface="Times New Roman" panose="02020603050405020304" pitchFamily="18" charset="0"/>
              </a:rPr>
              <a:t>legitimate hegemony of force over a territory</a:t>
            </a:r>
            <a:r>
              <a:rPr lang="en-US" dirty="0">
                <a:latin typeface="Garamond" panose="02020404030301010803" pitchFamily="18" charset="0"/>
                <a:ea typeface="Times New Roman" panose="02020603050405020304" pitchFamily="18" charset="0"/>
                <a:cs typeface="Times New Roman" panose="02020603050405020304" pitchFamily="18" charset="0"/>
              </a:rPr>
              <a:t>”</a:t>
            </a:r>
            <a:endParaRPr lang="ku-Arab-IQ" sz="2200" dirty="0">
              <a:latin typeface="Times New Roman" panose="02020603050405020304" pitchFamily="18" charset="0"/>
              <a:ea typeface="Times New Roman" panose="02020603050405020304" pitchFamily="18" charset="0"/>
              <a:cs typeface="Unikurd Goran" panose="020B0604030504040204" pitchFamily="34" charset="-78"/>
            </a:endParaRPr>
          </a:p>
          <a:p>
            <a:pPr marL="342900" indent="-342900" algn="just" rtl="1">
              <a:lnSpc>
                <a:spcPct val="125000"/>
              </a:lnSpc>
              <a:buFont typeface="Arial" panose="020B0604020202020204" pitchFamily="34" charset="0"/>
              <a:buChar char="•"/>
            </a:pPr>
            <a:r>
              <a:rPr lang="ar-SY" sz="2200" dirty="0">
                <a:effectLst/>
                <a:latin typeface="Times New Roman" panose="02020603050405020304" pitchFamily="18" charset="0"/>
                <a:ea typeface="Times New Roman" panose="02020603050405020304" pitchFamily="18" charset="0"/>
                <a:cs typeface="Unikurd Goran" panose="020B0604030504040204" pitchFamily="34" charset="-78"/>
              </a:rPr>
              <a:t>زۆرينه‌ى توێژه‌ره‌ كۆن و نوێيه‌كانى وه‌كو گالبرێت ئه‌ڵمۆند و فرانسس فۆكۆياماو توێژه‌رانى تر پشتگيرى ئه‌م پێناسه‌يه‌ ده‌كه‌ن. </a:t>
            </a:r>
            <a:endParaRPr lang="ku-Arab-IQ" sz="2200" dirty="0">
              <a:latin typeface="Times New Roman" panose="02020603050405020304" pitchFamily="18" charset="0"/>
              <a:ea typeface="Times New Roman" panose="02020603050405020304" pitchFamily="18" charset="0"/>
              <a:cs typeface="Unikurd Goran" panose="020B0604030504040204" pitchFamily="34" charset="-78"/>
            </a:endParaRPr>
          </a:p>
          <a:p>
            <a:pPr marL="342900" indent="-342900" algn="just" rtl="1">
              <a:lnSpc>
                <a:spcPct val="125000"/>
              </a:lnSpc>
              <a:buFont typeface="Arial" panose="020B0604020202020204" pitchFamily="34" charset="0"/>
              <a:buChar char="•"/>
            </a:pPr>
            <a:r>
              <a:rPr lang="ar-SY" sz="2200" dirty="0">
                <a:effectLst/>
                <a:latin typeface="Times New Roman" panose="02020603050405020304" pitchFamily="18" charset="0"/>
                <a:ea typeface="Times New Roman" panose="02020603050405020304" pitchFamily="18" charset="0"/>
                <a:cs typeface="Unikurd Goran" panose="020B0604030504040204" pitchFamily="34" charset="-78"/>
              </a:rPr>
              <a:t>ده‌يڤد ئيستن ده‌يناسێنێ به‌ جه‌سته‌يه‌كى سياسى كارا كه‌ تواناى به‌ڕێوه‌بردن و وه‌ڵامدانه‌وه‌ى داواكارييه‌كانى خه‌ڵكى هه‌يه‌. </a:t>
            </a:r>
            <a:endParaRPr lang="ku-Arab-IQ" sz="2200" dirty="0">
              <a:effectLst/>
              <a:latin typeface="Times New Roman" panose="02020603050405020304" pitchFamily="18" charset="0"/>
              <a:ea typeface="Times New Roman" panose="02020603050405020304" pitchFamily="18" charset="0"/>
              <a:cs typeface="Unikurd Goran" panose="020B0604030504040204" pitchFamily="34" charset="-78"/>
            </a:endParaRPr>
          </a:p>
          <a:p>
            <a:pPr marL="342900" indent="-342900" algn="just" rtl="1">
              <a:lnSpc>
                <a:spcPct val="125000"/>
              </a:lnSpc>
              <a:buFont typeface="Arial" panose="020B0604020202020204" pitchFamily="34" charset="0"/>
              <a:buChar char="•"/>
            </a:pPr>
            <a:r>
              <a:rPr lang="ar-SY" sz="2200" dirty="0">
                <a:effectLst/>
                <a:latin typeface="Times New Roman" panose="02020603050405020304" pitchFamily="18" charset="0"/>
                <a:ea typeface="Times New Roman" panose="02020603050405020304" pitchFamily="18" charset="0"/>
                <a:cs typeface="Unikurd Goran" panose="020B0604030504040204" pitchFamily="34" charset="-78"/>
              </a:rPr>
              <a:t>ئيستن تاوه‌كو ئێستا به‌پێشه‌واى باسكردنى سيستمى سياسى داده‌نرێت. ئه‌م توێژه‌ره‌ له‌چوارچێوه‌ى هاوكێشه‌ى تێهاوێشته‌و ده‌رهاوێشته‌ باسى سيستمى سياسى ده‌كات. به‌ومانايه‌ى سيستم داواكاريه‌كانى هاوڵاتيان وه‌رده‌گرێ و دواتر به‌گوێره‌ى تواناكانى وه‌ڵاميان ده‌داته‌وه. ئه‌وه‌ى ئه‌ركى سه‌ره‌كى ده‌داته‌ سيستم، دابه‌شكردنى به‌ها و مواريده‌كانه‌، چونكه‌ به‌هۆى ئه‌و ده‌سه‌ڵاته‌ى هه‌يه‌تى به‌سه‌ر كۆمه‌ڵگه‌وه‌، سيستمى سياسى دروست ده‌بێت‌. </a:t>
            </a:r>
            <a:endParaRPr lang="en-US"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54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646331"/>
          </a:xfrm>
          <a:prstGeom prst="rect">
            <a:avLst/>
          </a:prstGeom>
        </p:spPr>
        <p:txBody>
          <a:bodyPr wrap="square">
            <a:spAutoFit/>
          </a:bodyPr>
          <a:lstStyle/>
          <a:p>
            <a:pPr algn="r" rtl="1"/>
            <a:endParaRPr lang="ar-IQ" b="1" dirty="0">
              <a:solidFill>
                <a:prstClr val="black"/>
              </a:solidFill>
            </a:endParaRPr>
          </a:p>
          <a:p>
            <a:pPr algn="r" rtl="1"/>
            <a:endParaRPr lang="ar-IQ" b="1" dirty="0">
              <a:solidFill>
                <a:prstClr val="black"/>
              </a:solidFill>
            </a:endParaRPr>
          </a:p>
        </p:txBody>
      </p:sp>
      <p:sp>
        <p:nvSpPr>
          <p:cNvPr id="3" name="Title 1"/>
          <p:cNvSpPr txBox="1">
            <a:spLocks/>
          </p:cNvSpPr>
          <p:nvPr/>
        </p:nvSpPr>
        <p:spPr>
          <a:xfrm>
            <a:off x="990600" y="838200"/>
            <a:ext cx="7406640" cy="47830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8000" dirty="0">
              <a:solidFill>
                <a:prstClr val="black"/>
              </a:solidFill>
            </a:endParaRPr>
          </a:p>
        </p:txBody>
      </p:sp>
      <p:sp>
        <p:nvSpPr>
          <p:cNvPr id="8" name="TextBox 7">
            <a:extLst>
              <a:ext uri="{FF2B5EF4-FFF2-40B4-BE49-F238E27FC236}">
                <a16:creationId xmlns:a16="http://schemas.microsoft.com/office/drawing/2014/main" id="{9D4AB9AB-CBE5-4C11-8EDE-8CBDC93F6CA9}"/>
              </a:ext>
            </a:extLst>
          </p:cNvPr>
          <p:cNvSpPr txBox="1"/>
          <p:nvPr/>
        </p:nvSpPr>
        <p:spPr>
          <a:xfrm>
            <a:off x="0" y="58847"/>
            <a:ext cx="9067800" cy="6001643"/>
          </a:xfrm>
          <a:prstGeom prst="rect">
            <a:avLst/>
          </a:prstGeom>
          <a:noFill/>
        </p:spPr>
        <p:txBody>
          <a:bodyPr wrap="square">
            <a:spAutoFit/>
          </a:bodyPr>
          <a:lstStyle/>
          <a:p>
            <a:pPr marL="342900" indent="-342900">
              <a:buFont typeface="Arial" panose="020B0604020202020204" pitchFamily="34" charset="0"/>
              <a:buChar char="•"/>
            </a:pPr>
            <a:r>
              <a:rPr lang="en-US" sz="2400" dirty="0"/>
              <a:t>A political system is a component of the state system. The political process developing includes any actions to implement the ruling of people, community and public affairs in governance.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Political system, the set of formal legal institutions that constitute a “government” or a “state.” This is the definition adopted by many studies of the legal or constitutional arrangements of advanced political orders.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political system is seen as a set of “processes of interaction” or as a subsystem of the social system interacting with other nonpolitical subsystems, such as the economic system. </a:t>
            </a:r>
          </a:p>
          <a:p>
            <a:endParaRPr lang="en-US" sz="2400" dirty="0"/>
          </a:p>
          <a:p>
            <a:pPr marL="342900" indent="-342900">
              <a:buFont typeface="Arial" panose="020B0604020202020204" pitchFamily="34" charset="0"/>
              <a:buChar char="•"/>
            </a:pPr>
            <a:r>
              <a:rPr lang="en-US" sz="2400" dirty="0"/>
              <a:t>According to David Easton, "A political system can be designated as the interactions through which values are authoritatively allocated for a society".</a:t>
            </a:r>
          </a:p>
        </p:txBody>
      </p:sp>
    </p:spTree>
    <p:extLst>
      <p:ext uri="{BB962C8B-B14F-4D97-AF65-F5344CB8AC3E}">
        <p14:creationId xmlns:p14="http://schemas.microsoft.com/office/powerpoint/2010/main" val="40991318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795BB95-1ABA-4D9F-BCE0-2CCD12CCEEC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024" y="1021839"/>
            <a:ext cx="8763000" cy="5305862"/>
          </a:xfrm>
          <a:prstGeom prst="rect">
            <a:avLst/>
          </a:prstGeom>
          <a:noFill/>
          <a:ln>
            <a:noFill/>
          </a:ln>
        </p:spPr>
      </p:pic>
      <p:sp>
        <p:nvSpPr>
          <p:cNvPr id="4" name="TextBox 3">
            <a:extLst>
              <a:ext uri="{FF2B5EF4-FFF2-40B4-BE49-F238E27FC236}">
                <a16:creationId xmlns:a16="http://schemas.microsoft.com/office/drawing/2014/main" id="{B602045E-C610-4778-81D7-DA2000B6C251}"/>
              </a:ext>
            </a:extLst>
          </p:cNvPr>
          <p:cNvSpPr txBox="1"/>
          <p:nvPr/>
        </p:nvSpPr>
        <p:spPr>
          <a:xfrm>
            <a:off x="228600" y="304800"/>
            <a:ext cx="4572000" cy="369332"/>
          </a:xfrm>
          <a:prstGeom prst="rect">
            <a:avLst/>
          </a:prstGeom>
          <a:noFill/>
        </p:spPr>
        <p:txBody>
          <a:bodyPr wrap="square">
            <a:spAutoFit/>
          </a:bodyPr>
          <a:lstStyle/>
          <a:p>
            <a:r>
              <a:rPr lang="en-US" sz="1800" b="1" dirty="0"/>
              <a:t>How political system is work?</a:t>
            </a:r>
          </a:p>
        </p:txBody>
      </p:sp>
    </p:spTree>
    <p:extLst>
      <p:ext uri="{BB962C8B-B14F-4D97-AF65-F5344CB8AC3E}">
        <p14:creationId xmlns:p14="http://schemas.microsoft.com/office/powerpoint/2010/main" val="32553224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405369"/>
            <a:ext cx="7467600" cy="358816"/>
          </a:xfrm>
          <a:prstGeom prst="rect">
            <a:avLst/>
          </a:prstGeom>
        </p:spPr>
        <p:txBody>
          <a:bodyPr wrap="square">
            <a:spAutoFit/>
          </a:bodyPr>
          <a:lstStyle/>
          <a:p>
            <a:pPr algn="ctr" rtl="1">
              <a:lnSpc>
                <a:spcPct val="115000"/>
              </a:lnSpc>
              <a:spcAft>
                <a:spcPts val="1000"/>
              </a:spcAft>
            </a:pPr>
            <a:endParaRPr lang="en-US" sz="1600" dirty="0">
              <a:effectLst/>
              <a:latin typeface="Calibri"/>
              <a:ea typeface="Calibri"/>
              <a:cs typeface="Arial"/>
            </a:endParaRPr>
          </a:p>
        </p:txBody>
      </p:sp>
      <p:sp>
        <p:nvSpPr>
          <p:cNvPr id="3" name="TextBox 2">
            <a:extLst>
              <a:ext uri="{FF2B5EF4-FFF2-40B4-BE49-F238E27FC236}">
                <a16:creationId xmlns:a16="http://schemas.microsoft.com/office/drawing/2014/main" id="{BA59DB73-DEB5-444F-A576-D2A870331249}"/>
              </a:ext>
            </a:extLst>
          </p:cNvPr>
          <p:cNvSpPr txBox="1"/>
          <p:nvPr/>
        </p:nvSpPr>
        <p:spPr>
          <a:xfrm>
            <a:off x="228600" y="26894"/>
            <a:ext cx="8229600" cy="4870564"/>
          </a:xfrm>
          <a:prstGeom prst="rect">
            <a:avLst/>
          </a:prstGeom>
          <a:noFill/>
        </p:spPr>
        <p:txBody>
          <a:bodyPr wrap="square">
            <a:spAutoFit/>
          </a:bodyPr>
          <a:lstStyle/>
          <a:p>
            <a:pPr indent="183515" algn="just" rtl="1">
              <a:lnSpc>
                <a:spcPct val="145000"/>
              </a:lnSpc>
            </a:pPr>
            <a:endParaRPr lang="ku-Arab-IQ" sz="2400" dirty="0">
              <a:effectLst/>
              <a:latin typeface="Times New Roman" panose="02020603050405020304" pitchFamily="18" charset="0"/>
              <a:ea typeface="Times New Roman" panose="02020603050405020304" pitchFamily="18" charset="0"/>
              <a:cs typeface="Unikurd Goran" panose="020B0604030504040204" pitchFamily="34" charset="-78"/>
            </a:endParaRPr>
          </a:p>
          <a:p>
            <a:pPr indent="183515" algn="just" rtl="1">
              <a:lnSpc>
                <a:spcPct val="145000"/>
              </a:lnSpc>
            </a:pPr>
            <a:r>
              <a:rPr lang="ar-SY" sz="2400" dirty="0">
                <a:effectLst/>
                <a:latin typeface="Times New Roman" panose="02020603050405020304" pitchFamily="18" charset="0"/>
                <a:ea typeface="Times New Roman" panose="02020603050405020304" pitchFamily="18" charset="0"/>
                <a:cs typeface="Unikurd Goran" panose="020B0604030504040204" pitchFamily="34" charset="-78"/>
              </a:rPr>
              <a:t>جگه‌ له‌ناساندنى سيستمى سياسى، بابه‌تێكى ترى گرنگ کە كه‌مايه‌ى مشتومڕبێ بريتيه‌ </a:t>
            </a:r>
            <a:r>
              <a:rPr lang="ar-SY" sz="2400" b="1" dirty="0">
                <a:effectLst/>
                <a:latin typeface="Times New Roman" panose="02020603050405020304" pitchFamily="18" charset="0"/>
                <a:ea typeface="Times New Roman" panose="02020603050405020304" pitchFamily="18" charset="0"/>
                <a:cs typeface="Unikurd Goran" panose="020B0604030504040204" pitchFamily="34" charset="-78"/>
              </a:rPr>
              <a:t>له‌پێكهاته‌ى يان ‌به‌شه‌كانى سيستمى سياسى</a:t>
            </a:r>
            <a:r>
              <a:rPr lang="ar-SY" sz="2400" dirty="0">
                <a:effectLst/>
                <a:latin typeface="Times New Roman" panose="02020603050405020304" pitchFamily="18" charset="0"/>
                <a:ea typeface="Times New Roman" panose="02020603050405020304" pitchFamily="18" charset="0"/>
                <a:cs typeface="Unikurd Goran" panose="020B0604030504040204" pitchFamily="34" charset="-78"/>
              </a:rPr>
              <a:t>. به‌بڕواى به‌شێكى زۆر له‌پسپۆڕانى زانسته‌ سياسيه‌كان سيستمى سياسى به‌سه‌ر دوو ده‌سه‌ڵات دابه‌ش ده‌بێت</a:t>
            </a:r>
            <a:r>
              <a:rPr lang="ku-Arab-IQ" sz="2400" dirty="0">
                <a:latin typeface="Times New Roman" panose="02020603050405020304" pitchFamily="18" charset="0"/>
                <a:ea typeface="Times New Roman" panose="02020603050405020304" pitchFamily="18" charset="0"/>
                <a:cs typeface="Unikurd Goran" panose="020B0604030504040204" pitchFamily="34" charset="-78"/>
              </a:rPr>
              <a:t>:</a:t>
            </a:r>
          </a:p>
          <a:p>
            <a:pPr indent="183515" algn="just" rtl="1">
              <a:lnSpc>
                <a:spcPct val="145000"/>
              </a:lnSpc>
            </a:pPr>
            <a:r>
              <a:rPr lang="ar-SY" sz="2400" dirty="0">
                <a:effectLst/>
                <a:latin typeface="Times New Roman" panose="02020603050405020304" pitchFamily="18" charset="0"/>
                <a:ea typeface="Times New Roman" panose="02020603050405020304" pitchFamily="18" charset="0"/>
                <a:cs typeface="Unikurd Goran" panose="020B0604030504040204" pitchFamily="34" charset="-78"/>
              </a:rPr>
              <a:t>يه‌كه‌م </a:t>
            </a:r>
            <a:r>
              <a:rPr lang="ar-SY" sz="2400" b="1" dirty="0">
                <a:effectLst/>
                <a:latin typeface="Times New Roman" panose="02020603050405020304" pitchFamily="18" charset="0"/>
                <a:ea typeface="Times New Roman" panose="02020603050405020304" pitchFamily="18" charset="0"/>
                <a:cs typeface="Unikurd Goran" panose="020B0604030504040204" pitchFamily="34" charset="-78"/>
              </a:rPr>
              <a:t>ده‌سه‌ڵاته‌ فه‌رميه‌كانن </a:t>
            </a:r>
            <a:r>
              <a:rPr lang="ar-SY" sz="2400" dirty="0">
                <a:effectLst/>
                <a:latin typeface="Times New Roman" panose="02020603050405020304" pitchFamily="18" charset="0"/>
                <a:ea typeface="Times New Roman" panose="02020603050405020304" pitchFamily="18" charset="0"/>
                <a:cs typeface="Unikurd Goran" panose="020B0604030504040204" pitchFamily="34" charset="-78"/>
              </a:rPr>
              <a:t>كه‌بريتين له‌سێ ده‌سه‌ڵاته‌ گشتيه‌كه‌ (ياسادانان، جێ به‌جێ كردن و دادوه‌رى). </a:t>
            </a:r>
            <a:endParaRPr lang="ku-Arab-IQ" sz="2400" dirty="0">
              <a:effectLst/>
              <a:latin typeface="Times New Roman" panose="02020603050405020304" pitchFamily="18" charset="0"/>
              <a:ea typeface="Times New Roman" panose="02020603050405020304" pitchFamily="18" charset="0"/>
              <a:cs typeface="Unikurd Goran" panose="020B0604030504040204" pitchFamily="34" charset="-78"/>
            </a:endParaRPr>
          </a:p>
          <a:p>
            <a:pPr indent="183515" algn="just" rtl="1">
              <a:lnSpc>
                <a:spcPct val="145000"/>
              </a:lnSpc>
            </a:pPr>
            <a:r>
              <a:rPr lang="ku-Arab-IQ" sz="2400" dirty="0">
                <a:effectLst/>
                <a:latin typeface="Times New Roman" panose="02020603050405020304" pitchFamily="18" charset="0"/>
                <a:ea typeface="Times New Roman" panose="02020603050405020304" pitchFamily="18" charset="0"/>
                <a:cs typeface="Unikurd Goran" panose="020B0604030504040204" pitchFamily="34" charset="-78"/>
              </a:rPr>
              <a:t>دووەم، </a:t>
            </a:r>
            <a:r>
              <a:rPr lang="ku-Arab-IQ" sz="2400" b="1" dirty="0">
                <a:effectLst/>
                <a:latin typeface="Times New Roman" panose="02020603050405020304" pitchFamily="18" charset="0"/>
                <a:ea typeface="Times New Roman" panose="02020603050405020304" pitchFamily="18" charset="0"/>
                <a:cs typeface="Unikurd Goran" panose="020B0604030504040204" pitchFamily="34" charset="-78"/>
              </a:rPr>
              <a:t>دەسەڵاتە </a:t>
            </a:r>
            <a:r>
              <a:rPr lang="ar-SY" sz="2400" b="1" dirty="0">
                <a:effectLst/>
                <a:latin typeface="Times New Roman" panose="02020603050405020304" pitchFamily="18" charset="0"/>
                <a:ea typeface="Times New Roman" panose="02020603050405020304" pitchFamily="18" charset="0"/>
                <a:cs typeface="Unikurd Goran" panose="020B0604030504040204" pitchFamily="34" charset="-78"/>
              </a:rPr>
              <a:t>نافه‌رميه‌كان</a:t>
            </a:r>
            <a:r>
              <a:rPr lang="ku-Arab-IQ" sz="2400" b="1" dirty="0">
                <a:effectLst/>
                <a:latin typeface="Times New Roman" panose="02020603050405020304" pitchFamily="18" charset="0"/>
                <a:ea typeface="Times New Roman" panose="02020603050405020304" pitchFamily="18" charset="0"/>
                <a:cs typeface="Unikurd Goran" panose="020B0604030504040204" pitchFamily="34" charset="-78"/>
              </a:rPr>
              <a:t>ن</a:t>
            </a:r>
            <a:r>
              <a:rPr lang="ku-Arab-IQ" sz="2400" dirty="0">
                <a:effectLst/>
                <a:latin typeface="Times New Roman" panose="02020603050405020304" pitchFamily="18" charset="0"/>
                <a:ea typeface="Times New Roman" panose="02020603050405020304" pitchFamily="18" charset="0"/>
                <a:cs typeface="Unikurd Goran" panose="020B0604030504040204" pitchFamily="34" charset="-78"/>
              </a:rPr>
              <a:t>،</a:t>
            </a:r>
            <a:r>
              <a:rPr lang="ar-SY" sz="2400" dirty="0">
                <a:effectLst/>
                <a:latin typeface="Times New Roman" panose="02020603050405020304" pitchFamily="18" charset="0"/>
                <a:ea typeface="Times New Roman" panose="02020603050405020304" pitchFamily="18" charset="0"/>
                <a:cs typeface="Unikurd Goran" panose="020B0604030504040204" pitchFamily="34" charset="-78"/>
              </a:rPr>
              <a:t> هه‌ريه‌ك له‌پارته‌ سياسيه‌كان، ميديا، دامه‌زراوه‌كانى كۆمه‌ڵگه‌ى مه‌ده‌نى و گروپه‌كانى فشار ده‌گرێته‌وه‌.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918862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E2440C-7140-4EAB-93AE-1493FBCAF521}"/>
              </a:ext>
            </a:extLst>
          </p:cNvPr>
          <p:cNvSpPr txBox="1"/>
          <p:nvPr/>
        </p:nvSpPr>
        <p:spPr>
          <a:xfrm>
            <a:off x="1066800" y="152400"/>
            <a:ext cx="8001000" cy="5940088"/>
          </a:xfrm>
          <a:prstGeom prst="rect">
            <a:avLst/>
          </a:prstGeom>
          <a:noFill/>
        </p:spPr>
        <p:txBody>
          <a:bodyPr wrap="square">
            <a:spAutoFit/>
          </a:bodyPr>
          <a:lstStyle/>
          <a:p>
            <a:pPr marL="285750" indent="-285750" algn="just" rtl="1">
              <a:buFont typeface="Arial" panose="020B0604020202020204" pitchFamily="34" charset="0"/>
              <a:buChar char="•"/>
            </a:pPr>
            <a:r>
              <a:rPr lang="ar-SY" sz="2000" dirty="0">
                <a:effectLst/>
                <a:latin typeface="Times New Roman" panose="02020603050405020304" pitchFamily="18" charset="0"/>
                <a:ea typeface="Times New Roman" panose="02020603050405020304" pitchFamily="18" charset="0"/>
                <a:cs typeface="Unikurd Goran" panose="020B0604030504040204" pitchFamily="34" charset="-78"/>
              </a:rPr>
              <a:t>به‌هه‌مان شێوه‌، د. عادل ثابت سيستمى سياسى له‌سه‌ر بنه‌ماى (ئه‌نداميه‌تى و ئه‌ركداريه‌تى) به‌سه‌ر فه‌رمى و نافه‌رمى دابه‌ش كردووه‌. </a:t>
            </a:r>
            <a:endParaRPr lang="ku-Arab-IQ" sz="2000" dirty="0">
              <a:effectLst/>
              <a:latin typeface="Times New Roman" panose="02020603050405020304" pitchFamily="18" charset="0"/>
              <a:ea typeface="Times New Roman" panose="02020603050405020304" pitchFamily="18" charset="0"/>
              <a:cs typeface="Unikurd Goran" panose="020B0604030504040204" pitchFamily="34" charset="-78"/>
            </a:endParaRPr>
          </a:p>
          <a:p>
            <a:pPr marL="285750" indent="-285750" algn="just" rtl="1">
              <a:buFont typeface="Arial" panose="020B0604020202020204" pitchFamily="34" charset="0"/>
              <a:buChar char="•"/>
            </a:pPr>
            <a:endParaRPr lang="ku-Arab-IQ" sz="2000" dirty="0">
              <a:latin typeface="Times New Roman" panose="02020603050405020304" pitchFamily="18" charset="0"/>
              <a:ea typeface="Times New Roman" panose="02020603050405020304" pitchFamily="18" charset="0"/>
              <a:cs typeface="Unikurd Goran" panose="020B0604030504040204" pitchFamily="34" charset="-78"/>
            </a:endParaRPr>
          </a:p>
          <a:p>
            <a:pPr marL="285750" indent="-285750" algn="just" rtl="1">
              <a:buFont typeface="Arial" panose="020B0604020202020204" pitchFamily="34" charset="0"/>
              <a:buChar char="•"/>
            </a:pPr>
            <a:r>
              <a:rPr lang="ar-SY" sz="2000" dirty="0">
                <a:effectLst/>
                <a:latin typeface="Times New Roman" panose="02020603050405020304" pitchFamily="18" charset="0"/>
                <a:ea typeface="Times New Roman" panose="02020603050405020304" pitchFamily="18" charset="0"/>
                <a:cs typeface="Unikurd Goran" panose="020B0604030504040204" pitchFamily="34" charset="-78"/>
              </a:rPr>
              <a:t>بۆيه‌ ئه‌گه‌ر ئێمه‌ چاوێك بخشێنينه‌وه‌ به‌تيوره‌ سياسيه‌كان و بيروڕاى تيوريسته‌كان، ده‌بينين كه‌ته‌نها دامه‌زراوه‌ فه‌رميه‌كانى وه‌كو ده‌سه‌ڵاتى ياسادانان، جێبه‌جێكردن و دادوه‌رى كه‌ له‌ده‌ستووردا هاتوون به‌شێكى سه‌ره‌كى سيستمى سياسى نين، به‌ڵكو ئه‌گه‌ر بڕوانينه‌ تيوره‌كانى ترى وه‌كو </a:t>
            </a:r>
            <a:r>
              <a:rPr lang="ar-SY" sz="2000" b="1" dirty="0">
                <a:effectLst/>
                <a:latin typeface="Times New Roman" panose="02020603050405020304" pitchFamily="18" charset="0"/>
                <a:ea typeface="Times New Roman" panose="02020603050405020304" pitchFamily="18" charset="0"/>
                <a:cs typeface="Unikurd Goran" panose="020B0604030504040204" pitchFamily="34" charset="-78"/>
              </a:rPr>
              <a:t>تيورى وه‌زيفى يان تيورى سيستم </a:t>
            </a:r>
            <a:r>
              <a:rPr lang="ar-SY" sz="2000" dirty="0">
                <a:effectLst/>
                <a:latin typeface="Times New Roman" panose="02020603050405020304" pitchFamily="18" charset="0"/>
                <a:ea typeface="Times New Roman" panose="02020603050405020304" pitchFamily="18" charset="0"/>
                <a:cs typeface="Unikurd Goran" panose="020B0604030504040204" pitchFamily="34" charset="-78"/>
              </a:rPr>
              <a:t>كه‌پێيان وايه‌ به‌شه‌كانى سيستمى سياسى په‌يوه‌نديان هه‌يه‌ به‌ڕۆڵ (دور) و ئه‌ركى رۆڵگێڕان له‌ناو سيستمى سياسى</a:t>
            </a:r>
            <a:r>
              <a:rPr lang="ku-Arab-IQ" sz="2000" dirty="0">
                <a:effectLst/>
                <a:latin typeface="Times New Roman" panose="02020603050405020304" pitchFamily="18" charset="0"/>
                <a:ea typeface="Times New Roman" panose="02020603050405020304" pitchFamily="18" charset="0"/>
                <a:cs typeface="Unikurd Goran" panose="020B0604030504040204" pitchFamily="34" charset="-78"/>
              </a:rPr>
              <a:t>.</a:t>
            </a:r>
            <a:r>
              <a:rPr lang="ar-SY" sz="2000" dirty="0">
                <a:effectLst/>
                <a:latin typeface="Times New Roman" panose="02020603050405020304" pitchFamily="18" charset="0"/>
                <a:ea typeface="Times New Roman" panose="02020603050405020304" pitchFamily="18" charset="0"/>
                <a:cs typeface="Unikurd Goran" panose="020B0604030504040204" pitchFamily="34" charset="-78"/>
              </a:rPr>
              <a:t> </a:t>
            </a:r>
            <a:endParaRPr lang="ku-Arab-IQ" sz="2000" dirty="0">
              <a:effectLst/>
              <a:latin typeface="Times New Roman" panose="02020603050405020304" pitchFamily="18" charset="0"/>
              <a:ea typeface="Times New Roman" panose="02020603050405020304" pitchFamily="18" charset="0"/>
              <a:cs typeface="Unikurd Goran" panose="020B0604030504040204" pitchFamily="34" charset="-78"/>
            </a:endParaRPr>
          </a:p>
          <a:p>
            <a:pPr marL="285750" indent="-285750" algn="just" rtl="1">
              <a:buFont typeface="Arial" panose="020B0604020202020204" pitchFamily="34" charset="0"/>
              <a:buChar char="•"/>
            </a:pPr>
            <a:endParaRPr lang="ku-Arab-IQ" sz="2000" dirty="0">
              <a:latin typeface="Times New Roman" panose="02020603050405020304" pitchFamily="18" charset="0"/>
              <a:ea typeface="Times New Roman" panose="02020603050405020304" pitchFamily="18" charset="0"/>
              <a:cs typeface="Unikurd Goran" panose="020B0604030504040204" pitchFamily="34" charset="-78"/>
            </a:endParaRPr>
          </a:p>
          <a:p>
            <a:pPr marL="285750" indent="-285750" algn="just" rtl="1">
              <a:buFont typeface="Arial" panose="020B0604020202020204" pitchFamily="34" charset="0"/>
              <a:buChar char="•"/>
            </a:pPr>
            <a:r>
              <a:rPr lang="ar-SY" sz="2000" dirty="0">
                <a:effectLst/>
                <a:latin typeface="Times New Roman" panose="02020603050405020304" pitchFamily="18" charset="0"/>
                <a:ea typeface="Times New Roman" panose="02020603050405020304" pitchFamily="18" charset="0"/>
                <a:cs typeface="Unikurd Goran" panose="020B0604030504040204" pitchFamily="34" charset="-78"/>
              </a:rPr>
              <a:t>ياخود كاتێك ئيستن ‌شيكردنه‌وه‌ى سيستم له‌سه‌ر بنه‌ماى جوڵاوى (ديناميكى) ده‌كات و پێى وايه‌ پارته‌ سياسيه‌كان و گروپه‌كانى فشار دامه‌زراوه‌ى فه‌رمى سيستمى سياسين، چونكه‌ كاريگه‌رى كرداريان هه‌يه‌ له‌سه‌ر دروستكردنى بڕيار</a:t>
            </a:r>
            <a:r>
              <a:rPr lang="ku-Arab-IQ" sz="2000" dirty="0">
                <a:effectLst/>
                <a:latin typeface="Times New Roman" panose="02020603050405020304" pitchFamily="18" charset="0"/>
                <a:ea typeface="Times New Roman" panose="02020603050405020304" pitchFamily="18" charset="0"/>
                <a:cs typeface="Unikurd Goran" panose="020B0604030504040204" pitchFamily="34" charset="-78"/>
              </a:rPr>
              <a:t>.</a:t>
            </a:r>
          </a:p>
          <a:p>
            <a:pPr marL="285750" indent="-285750" algn="just" rtl="1">
              <a:buFont typeface="Arial" panose="020B0604020202020204" pitchFamily="34" charset="0"/>
              <a:buChar char="•"/>
            </a:pPr>
            <a:endParaRPr lang="ku-Arab-IQ" sz="2000" dirty="0">
              <a:latin typeface="Times New Roman" panose="02020603050405020304" pitchFamily="18" charset="0"/>
              <a:ea typeface="Times New Roman" panose="02020603050405020304" pitchFamily="18" charset="0"/>
              <a:cs typeface="Unikurd Goran" panose="020B0604030504040204" pitchFamily="34" charset="-78"/>
            </a:endParaRPr>
          </a:p>
          <a:p>
            <a:pPr marL="285750" indent="-285750" algn="just" rtl="1">
              <a:buFont typeface="Arial" panose="020B0604020202020204" pitchFamily="34" charset="0"/>
              <a:buChar char="•"/>
            </a:pPr>
            <a:r>
              <a:rPr lang="ar-SY" sz="2000" dirty="0">
                <a:effectLst/>
                <a:latin typeface="Times New Roman" panose="02020603050405020304" pitchFamily="18" charset="0"/>
                <a:ea typeface="Times New Roman" panose="02020603050405020304" pitchFamily="18" charset="0"/>
                <a:cs typeface="Unikurd Goran" panose="020B0604030504040204" pitchFamily="34" charset="-78"/>
              </a:rPr>
              <a:t> يان ئه‌گه‌ر سه‌يرى تيورى ده‌سته‌بژێر (نوخبه‌) بكه‌ين كه‌ باس له‌گرتنه‌ده‌ستى جڵه‌وى ده‌سه‌ڵات له‌سيستمى سياسى ده‌كات له‌لايه‌ن ده‌سته‌بژێرێك يان چه‌ند ده‌سته‌بژێرو بگره‌ چه‌ندين تيورى تر...، ئه‌وا بۆمان ده‌رده‌كه‌وێت جگه‌ له‌و سێ ده‌ستگا سه‌ره‌كي</a:t>
            </a:r>
            <a:r>
              <a:rPr lang="ku-Arab-IQ" sz="2000" dirty="0">
                <a:effectLst/>
                <a:latin typeface="Times New Roman" panose="02020603050405020304" pitchFamily="18" charset="0"/>
                <a:ea typeface="Times New Roman" panose="02020603050405020304" pitchFamily="18" charset="0"/>
                <a:cs typeface="Unikurd Goran" panose="020B0604030504040204" pitchFamily="34" charset="-78"/>
              </a:rPr>
              <a:t>ی</a:t>
            </a:r>
            <a:r>
              <a:rPr lang="ar-SY" sz="2000" dirty="0">
                <a:effectLst/>
                <a:latin typeface="Times New Roman" panose="02020603050405020304" pitchFamily="18" charset="0"/>
                <a:ea typeface="Times New Roman" panose="02020603050405020304" pitchFamily="18" charset="0"/>
                <a:cs typeface="Unikurd Goran" panose="020B0604030504040204" pitchFamily="34" charset="-78"/>
              </a:rPr>
              <a:t>ه‌‌ى سيستمى سياسى، ئه‌وا هه‌ر يه‌ك له‌پارته‌ سياسيه‌كان، ميدياو دامه‌زراوه‌كانى كۆمه‌ڵى مه‌ده‌نى رۆڵى كاريگه‌ر ده‌گێڕن له‌ناو سيستمى سياسى به‌تايبه‌ت له‌هه‌رێمى كوردستان.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818889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381000"/>
            <a:ext cx="9053945" cy="1508105"/>
          </a:xfrm>
          <a:prstGeom prst="rect">
            <a:avLst/>
          </a:prstGeom>
        </p:spPr>
        <p:txBody>
          <a:bodyPr wrap="square">
            <a:spAutoFit/>
          </a:bodyPr>
          <a:lstStyle/>
          <a:p>
            <a:pPr algn="r" rtl="1"/>
            <a:endParaRPr lang="ar-JO" sz="2800" b="1" dirty="0"/>
          </a:p>
          <a:p>
            <a:pPr algn="r" rtl="1"/>
            <a:endParaRPr lang="ar-JO" sz="2800" b="1" dirty="0"/>
          </a:p>
          <a:p>
            <a:pPr algn="r" rtl="1"/>
            <a:endParaRPr lang="ar-JO" dirty="0"/>
          </a:p>
          <a:p>
            <a:pPr marL="285750" indent="-285750" algn="r" rtl="1">
              <a:buFont typeface="Arial" pitchFamily="34" charset="0"/>
              <a:buChar char="•"/>
            </a:pPr>
            <a:endParaRPr lang="en-US" dirty="0"/>
          </a:p>
        </p:txBody>
      </p:sp>
      <p:pic>
        <p:nvPicPr>
          <p:cNvPr id="3" name="Picture 2">
            <a:extLst>
              <a:ext uri="{FF2B5EF4-FFF2-40B4-BE49-F238E27FC236}">
                <a16:creationId xmlns:a16="http://schemas.microsoft.com/office/drawing/2014/main" id="{82547612-ADF2-494C-ACBD-45B4A26108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8991599" cy="6705600"/>
          </a:xfrm>
          <a:prstGeom prst="rect">
            <a:avLst/>
          </a:prstGeom>
          <a:noFill/>
          <a:ln>
            <a:noFill/>
          </a:ln>
        </p:spPr>
      </p:pic>
    </p:spTree>
    <p:extLst>
      <p:ext uri="{BB962C8B-B14F-4D97-AF65-F5344CB8AC3E}">
        <p14:creationId xmlns:p14="http://schemas.microsoft.com/office/powerpoint/2010/main" val="42488161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022700"/>
            <a:ext cx="8382000" cy="400494"/>
          </a:xfrm>
          <a:prstGeom prst="rect">
            <a:avLst/>
          </a:prstGeom>
        </p:spPr>
        <p:txBody>
          <a:bodyPr wrap="square">
            <a:spAutoFit/>
          </a:bodyPr>
          <a:lstStyle/>
          <a:p>
            <a:pPr algn="r" rtl="1">
              <a:lnSpc>
                <a:spcPct val="115000"/>
              </a:lnSpc>
              <a:spcAft>
                <a:spcPts val="1000"/>
              </a:spcAft>
            </a:pPr>
            <a:r>
              <a:rPr lang="ar-SA" b="1" dirty="0">
                <a:ea typeface="Calibri"/>
                <a:cs typeface="Ali_K_Alwand"/>
              </a:rPr>
              <a:t> </a:t>
            </a:r>
            <a:endParaRPr lang="ar-SA" dirty="0">
              <a:solidFill>
                <a:srgbClr val="C00000"/>
              </a:solidFill>
              <a:ea typeface="Calibri"/>
              <a:cs typeface="Arial"/>
            </a:endParaRPr>
          </a:p>
        </p:txBody>
      </p:sp>
      <p:sp>
        <p:nvSpPr>
          <p:cNvPr id="4" name="TextBox 3">
            <a:extLst>
              <a:ext uri="{FF2B5EF4-FFF2-40B4-BE49-F238E27FC236}">
                <a16:creationId xmlns:a16="http://schemas.microsoft.com/office/drawing/2014/main" id="{E79C802E-0CEE-4126-9C6D-3DFEE29FF92D}"/>
              </a:ext>
            </a:extLst>
          </p:cNvPr>
          <p:cNvSpPr txBox="1"/>
          <p:nvPr/>
        </p:nvSpPr>
        <p:spPr>
          <a:xfrm>
            <a:off x="76200" y="1487123"/>
            <a:ext cx="8991600" cy="3762568"/>
          </a:xfrm>
          <a:prstGeom prst="rect">
            <a:avLst/>
          </a:prstGeom>
          <a:noFill/>
        </p:spPr>
        <p:txBody>
          <a:bodyPr wrap="square">
            <a:spAutoFit/>
          </a:bodyPr>
          <a:lstStyle/>
          <a:p>
            <a:pPr indent="182880" algn="just" rtl="1">
              <a:lnSpc>
                <a:spcPct val="125000"/>
              </a:lnSpc>
            </a:pPr>
            <a:r>
              <a:rPr lang="ar-SY" sz="2400" dirty="0">
                <a:effectLst/>
                <a:latin typeface="Times New Roman" panose="02020603050405020304" pitchFamily="18" charset="0"/>
                <a:ea typeface="Times New Roman" panose="02020603050405020304" pitchFamily="18" charset="0"/>
                <a:cs typeface="Unikurd Goran" panose="020B0604030504040204" pitchFamily="34" charset="-78"/>
              </a:rPr>
              <a:t>به‌گشتى‌، سيستمى سياسى ده‌ستگايه‌كه‌ ياخود گشتێكى ئاڵۆز و فراوانى </a:t>
            </a:r>
            <a:r>
              <a:rPr lang="ku-Arab-IQ" sz="2400" dirty="0">
                <a:effectLst/>
                <a:latin typeface="Times New Roman" panose="02020603050405020304" pitchFamily="18" charset="0"/>
                <a:ea typeface="Times New Roman" panose="02020603050405020304" pitchFamily="18" charset="0"/>
                <a:cs typeface="Unikurd Goran" panose="020B0604030504040204" pitchFamily="34" charset="-78"/>
              </a:rPr>
              <a:t>دامو</a:t>
            </a:r>
            <a:r>
              <a:rPr lang="ar-SY" sz="2400" dirty="0">
                <a:effectLst/>
                <a:latin typeface="Times New Roman" panose="02020603050405020304" pitchFamily="18" charset="0"/>
                <a:ea typeface="Times New Roman" panose="02020603050405020304" pitchFamily="18" charset="0"/>
                <a:cs typeface="Unikurd Goran" panose="020B0604030504040204" pitchFamily="34" charset="-78"/>
              </a:rPr>
              <a:t> ده‌ستگاكانى ناو بازنه‌ى وڵاته‌ بۆ رێكخستنى كاروبارى حوكمدارى له‌وڵات. له‌كۆمه‌ڵێك يه‌كه‌ى جياواز پێك دێت كه‌هه‌ريه‌كيان ئه‌رك، سنور و تايبه‌تمه‌ندى خۆى هه‌يه‌ و به‌كاركردن و كارلێككردنى سيستماتيكيانه‌ى پێكه‌وه‌يى ئه‌م يه‌كانه‌ ده‌گوترێت سيستمى سياسى. ‌هه‌ر يه‌ك له‌ده‌ستوور، ده‌سه‌ڵاته‌كانى ياسادانان، جێ به‌جێ كردن، دادوه‌رى وه‌كو ده‌سه‌ڵاتى فه‌رمى و پارته‌ سياسيه‌كان، ميديا و دامه‌زراوه‌كانى كۆمه‌ڵى مه‌ده‌نى وه‌كو گروپى فشار و ده‌سه‌ڵاتى نافه‌رمى سيستمى سياسى ديارى ده‌كه‌ين.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05230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646331"/>
          </a:xfrm>
          <a:prstGeom prst="rect">
            <a:avLst/>
          </a:prstGeom>
        </p:spPr>
        <p:txBody>
          <a:bodyPr wrap="square">
            <a:spAutoFit/>
          </a:bodyPr>
          <a:lstStyle/>
          <a:p>
            <a:pPr algn="r" rtl="1"/>
            <a:endParaRPr lang="ar-IQ" b="1" dirty="0">
              <a:solidFill>
                <a:prstClr val="black"/>
              </a:solidFill>
            </a:endParaRPr>
          </a:p>
          <a:p>
            <a:pPr algn="r" rtl="1"/>
            <a:endParaRPr lang="ar-IQ" b="1" dirty="0">
              <a:solidFill>
                <a:prstClr val="black"/>
              </a:solidFill>
            </a:endParaRPr>
          </a:p>
        </p:txBody>
      </p:sp>
    </p:spTree>
    <p:extLst>
      <p:ext uri="{BB962C8B-B14F-4D97-AF65-F5344CB8AC3E}">
        <p14:creationId xmlns:p14="http://schemas.microsoft.com/office/powerpoint/2010/main" val="5964188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1340</TotalTime>
  <Words>585</Words>
  <Application>Microsoft Office PowerPoint</Application>
  <PresentationFormat>On-screen Show (4:3)</PresentationFormat>
  <Paragraphs>34</Paragraphs>
  <Slides>8</Slides>
  <Notes>5</Notes>
  <HiddenSlides>0</HiddenSlides>
  <MMClips>0</MMClips>
  <ScaleCrop>false</ScaleCrop>
  <HeadingPairs>
    <vt:vector size="6" baseType="variant">
      <vt:variant>
        <vt:lpstr>Fonts Used</vt:lpstr>
      </vt:variant>
      <vt:variant>
        <vt:i4>12</vt:i4>
      </vt:variant>
      <vt:variant>
        <vt:lpstr>Theme</vt:lpstr>
      </vt:variant>
      <vt:variant>
        <vt:i4>6</vt:i4>
      </vt:variant>
      <vt:variant>
        <vt:lpstr>Slide Titles</vt:lpstr>
      </vt:variant>
      <vt:variant>
        <vt:i4>8</vt:i4>
      </vt:variant>
    </vt:vector>
  </HeadingPairs>
  <TitlesOfParts>
    <vt:vector size="26" baseType="lpstr">
      <vt:lpstr>Arial</vt:lpstr>
      <vt:lpstr>Book Antiqua</vt:lpstr>
      <vt:lpstr>Calibri</vt:lpstr>
      <vt:lpstr>Cambria</vt:lpstr>
      <vt:lpstr>Century Gothic</vt:lpstr>
      <vt:lpstr>Century Schoolbook</vt:lpstr>
      <vt:lpstr>Garamond</vt:lpstr>
      <vt:lpstr>Gill Sans MT</vt:lpstr>
      <vt:lpstr>Times New Roman</vt:lpstr>
      <vt:lpstr>Verdana</vt:lpstr>
      <vt:lpstr>Wingdings</vt:lpstr>
      <vt:lpstr>Wingdings 2</vt:lpstr>
      <vt:lpstr>Oriel</vt:lpstr>
      <vt:lpstr>1_Office Theme</vt:lpstr>
      <vt:lpstr>Solstice</vt:lpstr>
      <vt:lpstr>Apothecary</vt:lpstr>
      <vt:lpstr>Adjacency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sony</dc:creator>
  <cp:lastModifiedBy>Barzan Sadeq</cp:lastModifiedBy>
  <cp:revision>178</cp:revision>
  <dcterms:created xsi:type="dcterms:W3CDTF">2012-04-29T09:13:07Z</dcterms:created>
  <dcterms:modified xsi:type="dcterms:W3CDTF">2024-01-16T04:15:06Z</dcterms:modified>
</cp:coreProperties>
</file>