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3" r:id="rId12"/>
    <p:sldId id="284" r:id="rId13"/>
    <p:sldId id="28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5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3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D6AFC-3BB8-C4C6-C8E6-F2CC65377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75F66-8236-033A-A22F-F4F9A28476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40AAA-A317-3D09-DB86-E24A31537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6205-82FB-4519-ACAC-546C502B943E}" type="datetimeFigureOut">
              <a:rPr lang="en-US" smtClean="0"/>
              <a:t>20-Apr-24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2D917-6ECF-244A-53EE-A15718F33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E4CB7-EFE6-0C65-9C68-D89A0B24C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86C8-5A82-4382-B9F2-0C323773C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06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DA356-F4D7-1658-F7E3-CF95DC819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B47F83-E6E1-1BAF-669A-AD06C2661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E2CDC-6DCE-33C8-DD0C-65B9048FF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6205-82FB-4519-ACAC-546C502B943E}" type="datetimeFigureOut">
              <a:rPr lang="en-US" smtClean="0"/>
              <a:t>20-Apr-24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13E86-DE9A-06ED-3B12-5C13F5B30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482CB-96DC-FA93-C7E8-515E42E10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86C8-5A82-4382-B9F2-0C323773C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4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042CAE-D89E-79E3-1E53-CD5FF7E74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A9788-9571-91FE-8825-B14E5FDC7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97467-38D0-0188-F58E-EF795802B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6205-82FB-4519-ACAC-546C502B943E}" type="datetimeFigureOut">
              <a:rPr lang="en-US" smtClean="0"/>
              <a:t>20-Apr-24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1D16B-775D-2086-F076-AAD703B3B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53204-5C99-7978-779E-03ED85C5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86C8-5A82-4382-B9F2-0C323773C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6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E2907-BDC0-CCDF-95AF-8D31C5383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0E0B9-4304-5AA7-82DF-E15067115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5FDED-CF27-EAE1-8CF5-34884E6FC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6205-82FB-4519-ACAC-546C502B943E}" type="datetimeFigureOut">
              <a:rPr lang="en-US" smtClean="0"/>
              <a:t>20-Apr-24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E47BE-046C-96A5-0B28-7711B7A2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43832-5F92-7433-C89C-2C45AEBD5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86C8-5A82-4382-B9F2-0C323773C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5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7EAA0-1280-3C26-DCCC-0FC146243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166ABF-4517-3BB4-8F9B-81E4D6E4E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AA9E-9321-33F4-D598-757D0FC2E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6205-82FB-4519-ACAC-546C502B943E}" type="datetimeFigureOut">
              <a:rPr lang="en-US" smtClean="0"/>
              <a:t>20-Apr-24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78753-185D-98A4-E3D2-23D87E447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0C531-77FE-FB58-427E-65A3C3F36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86C8-5A82-4382-B9F2-0C323773C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5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398B0-D90E-9220-ED83-B587E0C37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CCA69-4D6B-5F15-1BD7-5C1C1B83A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335E21-47BB-C28C-6D8F-68E09CFD0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2C738-B224-C45B-2852-1CC5A0786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6205-82FB-4519-ACAC-546C502B943E}" type="datetimeFigureOut">
              <a:rPr lang="en-US" smtClean="0"/>
              <a:t>20-Apr-24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6EECE-B560-96F7-56D0-84E07B92B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B2B20-1424-9E2B-AB52-9453BDBFA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86C8-5A82-4382-B9F2-0C323773C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7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D7D8B-6F4D-A4FC-926F-2DA25C125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2FC07-23DB-1C2E-08D1-82DB3DCBD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11190-EA01-FB0D-3007-CD37B6416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E8B049-B315-985E-6463-F2ED30C8B9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4612DE-922E-6F26-283D-1628BE59D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EDF16C-E503-6717-6476-89BFF4621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6205-82FB-4519-ACAC-546C502B943E}" type="datetimeFigureOut">
              <a:rPr lang="en-US" smtClean="0"/>
              <a:t>20-Apr-24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9CFE14-B4D2-C039-02F3-AD27FAF25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844C00-71B5-9B20-A135-760CCAB7A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86C8-5A82-4382-B9F2-0C323773C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73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24D75-EA17-EF1A-8645-AA7558917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6EF7DA-DCE0-DC94-1019-2E1EC4AAF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6205-82FB-4519-ACAC-546C502B943E}" type="datetimeFigureOut">
              <a:rPr lang="en-US" smtClean="0"/>
              <a:t>20-Apr-24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A06EC4-5AF8-4CD8-7F26-8F55EBF79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DBED5-F905-A6F1-E72D-50E2042E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86C8-5A82-4382-B9F2-0C323773C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2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132489-1C7E-DBA1-107C-55AC1D5DF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6205-82FB-4519-ACAC-546C502B943E}" type="datetimeFigureOut">
              <a:rPr lang="en-US" smtClean="0"/>
              <a:t>20-Apr-24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8C4F82-D3ED-A847-A8DB-76BB495F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EC290-5D8B-158D-05D3-645856FED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86C8-5A82-4382-B9F2-0C323773C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5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A67CC-3A1B-1C31-3A11-1B2E3939C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448AF-6B84-B469-839A-1508019E5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D1BF5D-A41B-0DBA-4592-9F17CA621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C5430-6074-893F-A70B-74A89C730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6205-82FB-4519-ACAC-546C502B943E}" type="datetimeFigureOut">
              <a:rPr lang="en-US" smtClean="0"/>
              <a:t>20-Apr-24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3DE3A-B6EA-9EC5-1B7C-E432FAA67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A7222-1AA2-431C-C998-2475E9667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86C8-5A82-4382-B9F2-0C323773C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0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5DDC-6AE2-C68D-CEE3-8D4BCEAB7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53B35F-D260-37B2-2DD3-1B5D4C87E3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ADB33-A164-4EF0-DB3F-FD67D7846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22F28-0CBA-E738-C22A-83449A9B0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6205-82FB-4519-ACAC-546C502B943E}" type="datetimeFigureOut">
              <a:rPr lang="en-US" smtClean="0"/>
              <a:t>20-Apr-24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86ADD3-98E4-15E0-2198-9ED25532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34142-EC50-3745-FEB2-C88B237DD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86C8-5A82-4382-B9F2-0C323773C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9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B6A763-AB87-E031-00FE-1DA8D235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74B42B-7C70-77EA-7F19-4EDBFED68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41545-6472-3E40-3462-ECCD343B4E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D6205-82FB-4519-ACAC-546C502B943E}" type="datetimeFigureOut">
              <a:rPr lang="en-US" smtClean="0"/>
              <a:t>20-Apr-24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AA92B-48A4-2DDD-603D-E1FDD42141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32BE3-667D-667A-7A9A-63096F831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E86C8-5A82-4382-B9F2-0C323773C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5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27BA1-0179-A364-12EB-BDA95EA2E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01598"/>
            <a:ext cx="9144000" cy="141330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Schiff Base Complexes With Transition Metals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5A67C-75EC-8A23-FF11-AB402A43A3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454" y="4732043"/>
            <a:ext cx="2152072" cy="1655762"/>
          </a:xfrm>
        </p:spPr>
        <p:txBody>
          <a:bodyPr/>
          <a:lstStyle/>
          <a:p>
            <a:r>
              <a:rPr lang="en-US" sz="1800" b="1" dirty="0"/>
              <a:t>Prepared by:</a:t>
            </a:r>
          </a:p>
          <a:p>
            <a:r>
              <a:rPr lang="en-US" sz="1800" b="1" dirty="0"/>
              <a:t>Roqaya Qusay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DD52F8-9B2E-6819-1749-929900FA3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8127" cy="18091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9CC63B5-1EA0-B79B-26EB-AE2478D86B31}"/>
              </a:ext>
            </a:extLst>
          </p:cNvPr>
          <p:cNvSpPr txBox="1"/>
          <p:nvPr/>
        </p:nvSpPr>
        <p:spPr>
          <a:xfrm>
            <a:off x="8638308" y="442911"/>
            <a:ext cx="347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latin typeface="06_Sarchia_Ahmad" panose="020B0604030504040204" pitchFamily="34" charset="-78"/>
                <a:cs typeface="06_Sarchia_Ahmad" panose="020B0604030504040204" pitchFamily="34" charset="-78"/>
              </a:rPr>
              <a:t>SALAHALDIN UNIVERSITY </a:t>
            </a:r>
          </a:p>
          <a:p>
            <a:r>
              <a:rPr lang="en-US" sz="1800" b="1" dirty="0">
                <a:latin typeface="06_Sarchia_Ahmad" panose="020B0604030504040204" pitchFamily="34" charset="-78"/>
                <a:cs typeface="06_Sarchia_Ahmad" panose="020B0604030504040204" pitchFamily="34" charset="-78"/>
              </a:rPr>
              <a:t>COLLEGE OF SCINENCE</a:t>
            </a:r>
          </a:p>
          <a:p>
            <a:r>
              <a:rPr lang="en-US" sz="1800" b="1" dirty="0">
                <a:latin typeface="06_Sarchia_Ahmad" panose="020B0604030504040204" pitchFamily="34" charset="-78"/>
                <a:cs typeface="06_Sarchia_Ahmad" panose="020B0604030504040204" pitchFamily="34" charset="-78"/>
              </a:rPr>
              <a:t>CHEMESTRY DEPARTEMENT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EBD6D0-67A5-1670-20C3-3E40268DCA20}"/>
              </a:ext>
            </a:extLst>
          </p:cNvPr>
          <p:cNvSpPr txBox="1"/>
          <p:nvPr/>
        </p:nvSpPr>
        <p:spPr>
          <a:xfrm>
            <a:off x="8331200" y="4727097"/>
            <a:ext cx="26877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Supervisor:</a:t>
            </a:r>
          </a:p>
          <a:p>
            <a:r>
              <a:rPr lang="en-US" b="1" dirty="0"/>
              <a:t>MSc. Bayan Attalla Faiq</a:t>
            </a:r>
          </a:p>
        </p:txBody>
      </p:sp>
    </p:spTree>
    <p:extLst>
      <p:ext uri="{BB962C8B-B14F-4D97-AF65-F5344CB8AC3E}">
        <p14:creationId xmlns:p14="http://schemas.microsoft.com/office/powerpoint/2010/main" val="1490781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62B060-D3EF-BE7D-74D8-06267CA69A9F}"/>
              </a:ext>
            </a:extLst>
          </p:cNvPr>
          <p:cNvSpPr txBox="1"/>
          <p:nvPr/>
        </p:nvSpPr>
        <p:spPr>
          <a:xfrm>
            <a:off x="1754909" y="978076"/>
            <a:ext cx="8682182" cy="2795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Cu (II) and Ni (II) complexes of Schiff base: Synthesis, characterization and antibacterial activity: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 (II) and Ni (II) metal ions complexes of Schiff base derived from the condensation reaction of appropriate amount of ethane-1,2-diamine, Salicylaldehyde and 2-furfuraldehyde in alcoholic medium.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445333-E6DF-3862-C2DC-536B39D73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672" y="3900055"/>
            <a:ext cx="4442691" cy="218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48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9F162-F65D-A48F-4941-01E9DFD29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3064F-A8F3-1992-6306-304EDB44D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932"/>
            <a:ext cx="10629900" cy="1007439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Archana Saxena,</a:t>
            </a: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Synthesis and characterization of </a:t>
            </a:r>
            <a:r>
              <a:rPr lang="en-US" sz="2000" kern="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chiff base salicylaldehyde and thiohydrazone and its metal complexes ,</a:t>
            </a:r>
            <a:r>
              <a:rPr kumimoji="0" lang="en-GB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sz="2000" b="1" i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“Pelagia Research Library”</a:t>
            </a:r>
            <a:r>
              <a:rPr kumimoji="0" lang="en-GB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2013, 4(4), pp.152-154</a:t>
            </a:r>
            <a:r>
              <a:rPr kumimoji="0" lang="en-GB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74DD03-655F-F290-43FB-078CC64DE8D1}"/>
              </a:ext>
            </a:extLst>
          </p:cNvPr>
          <p:cNvSpPr txBox="1"/>
          <p:nvPr/>
        </p:nvSpPr>
        <p:spPr>
          <a:xfrm>
            <a:off x="838200" y="2966429"/>
            <a:ext cx="10515600" cy="966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Dr. A. Xavier and N. Srividhya, </a:t>
            </a: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Synthesis and Study of Schiff base Ligands , </a:t>
            </a:r>
            <a:r>
              <a:rPr kumimoji="0" lang="en-GB" sz="2000" b="1" i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“Journal of Applied Chemistry”</a:t>
            </a:r>
            <a:r>
              <a:rPr kumimoji="0" lang="en-GB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7(11), (Nov. 2014), PP 06-15.</a:t>
            </a:r>
            <a:endParaRPr kumimoji="0" lang="en-US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7F8A2F-9F9F-BFDA-2909-BD4F892AF176}"/>
              </a:ext>
            </a:extLst>
          </p:cNvPr>
          <p:cNvSpPr txBox="1"/>
          <p:nvPr/>
        </p:nvSpPr>
        <p:spPr>
          <a:xfrm>
            <a:off x="838200" y="4376778"/>
            <a:ext cx="10515601" cy="966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Eliot, A. C</a:t>
            </a:r>
            <a:r>
              <a:rPr lang="en-GB" sz="2000" kern="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,</a:t>
            </a:r>
            <a:r>
              <a:rPr kumimoji="0" lang="en-GB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Schiff base ,</a:t>
            </a:r>
            <a:r>
              <a:rPr kumimoji="0" lang="en-GB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"Pyridoxalphosphateenzymes: Mechanistic, Structural, and Evolutionary Considerations"</a:t>
            </a:r>
            <a:r>
              <a:rPr kumimoji="0" lang="en-GB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 2004 .73: 383–415.</a:t>
            </a:r>
            <a:endParaRPr kumimoji="0" lang="en-US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1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A206D-4E12-31FD-6802-8670CE9E6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Reference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E030F2-1AE3-2812-CBDA-2C00C4405C78}"/>
              </a:ext>
            </a:extLst>
          </p:cNvPr>
          <p:cNvSpPr txBox="1"/>
          <p:nvPr/>
        </p:nvSpPr>
        <p:spPr>
          <a:xfrm>
            <a:off x="710041" y="4286389"/>
            <a:ext cx="10643759" cy="1427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Hayder Hameed AL-Hmedawi </a:t>
            </a:r>
            <a:r>
              <a:rPr kumimoji="0" lang="en-US" sz="2000" b="1" i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sz="200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Synthesis and Characterization of some Transition Metal Complexes via Schiff Bases Derived from Dithiooxamide and Selective Aldehydes</a:t>
            </a:r>
            <a:r>
              <a:rPr lang="en-US" sz="2000" kern="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sz="2000" b="1" i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 Scholars International Journal of Chemistry and Material Sciences”, </a:t>
            </a: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2013 ; 4(5), pp46-53</a:t>
            </a:r>
            <a:r>
              <a:rPr kumimoji="0" lang="en-US" sz="2000" b="1" i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A55855-57A2-D044-3610-B429F547D1BE}"/>
              </a:ext>
            </a:extLst>
          </p:cNvPr>
          <p:cNvSpPr txBox="1"/>
          <p:nvPr/>
        </p:nvSpPr>
        <p:spPr>
          <a:xfrm>
            <a:off x="710041" y="2746892"/>
            <a:ext cx="10539849" cy="1427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Hanan Abd El-Latif </a:t>
            </a:r>
            <a:r>
              <a:rPr kumimoji="0" lang="en-GB" sz="20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Ibraheem</a:t>
            </a:r>
            <a:r>
              <a:rPr kumimoji="0" lang="en-GB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SYNTHESIS AND CHARACTERIZATION OF SCHIFF BASE TRANSITION METAL COMPLEXES</a:t>
            </a:r>
            <a:r>
              <a:rPr kumimoji="0" lang="en-GB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sz="2000" b="1" i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“Journal of Al-</a:t>
            </a:r>
            <a:r>
              <a:rPr kumimoji="0" lang="en-GB" sz="2000" b="1" i="1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Nahrain</a:t>
            </a:r>
            <a:r>
              <a:rPr kumimoji="0" lang="en-GB" sz="2000" b="1" i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University”</a:t>
            </a:r>
            <a:r>
              <a:rPr kumimoji="0" lang="en-GB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12 (4), December2009, pp.1-6.</a:t>
            </a:r>
            <a:endParaRPr kumimoji="0" lang="en-US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0F15E9-8DD9-0632-58E6-B09D0CA5AB78}"/>
              </a:ext>
            </a:extLst>
          </p:cNvPr>
          <p:cNvSpPr txBox="1"/>
          <p:nvPr/>
        </p:nvSpPr>
        <p:spPr>
          <a:xfrm>
            <a:off x="710041" y="1467048"/>
            <a:ext cx="10659919" cy="966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F.A. Abdlseed and M.M. El-ajaily,</a:t>
            </a: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Preparation and spectroscopic investigation of a Schiff base metal complexes</a:t>
            </a:r>
            <a:r>
              <a:rPr kumimoji="0" lang="en-GB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sz="2000" b="1" i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“International Journal of PharmTech Research”</a:t>
            </a:r>
            <a:r>
              <a:rPr kumimoji="0" lang="en-GB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Vol.1, pp 1097-1103, Oct-Dec 2009.</a:t>
            </a:r>
            <a:endParaRPr kumimoji="0" lang="en-US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525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0021C-A735-67B0-2BC2-FD63B1226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B0D98-823D-9F19-9BEA-998446840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545" y="1825625"/>
            <a:ext cx="10707255" cy="4351338"/>
          </a:xfrm>
        </p:spPr>
        <p:txBody>
          <a:bodyPr>
            <a:normAutofit fontScale="9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Lena Radwan,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Synthesis of Metal Complexes Fe(II), Co(II), Ni(II) of  Monodentate Schiff Bases Derived from Aromatic Aldehyde ,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“Chemistry and Materials Research”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8, 2016.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Musarat Farjana Yesmin, Md. Sajjad Hossain, Saiyad Nasira, Nayon Uddin, Md. Ashrafuzzaman, Md. Masuqula and Laila Arjuman Banu, </a:t>
            </a: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Cu (II) and Ni (II) Complexes of Schiff Base: Synthesis,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Characterization and Antibacterial Activity , </a:t>
            </a:r>
            <a:r>
              <a:rPr kumimoji="0" lang="en-GB" sz="2000" b="1" i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“International Journal of Advanced Research in Chemical Science (IJARCS)”</a:t>
            </a:r>
            <a:r>
              <a:rPr kumimoji="0" lang="en-GB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7(1), 2020, PP 9-15.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Shiva Prasad Koller, M.N. Nagendra Prasad, S. Chandrashekar and Muneera Begum, </a:t>
            </a: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Preparation, spectral characterization and biological applications of Schiff base ligand and its transition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metal complexes,</a:t>
            </a:r>
            <a:r>
              <a:rPr kumimoji="0" lang="en-GB" sz="2000" b="1" i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“Results in Chemistry”</a:t>
            </a:r>
            <a:r>
              <a:rPr kumimoji="0" lang="en-GB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,1, January 2019.</a:t>
            </a:r>
            <a:endParaRPr kumimoji="0" lang="en-US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81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AE06A-7F8C-11F3-327D-2474C0246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309" y="426171"/>
            <a:ext cx="10515600" cy="1325563"/>
          </a:xfrm>
        </p:spPr>
        <p:txBody>
          <a:bodyPr/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F17A7-6D17-3209-F1DF-9DE32934C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419" y="1751734"/>
            <a:ext cx="10141526" cy="234921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Hugo Schiff reported the first synthesis of imines or azomethine in 1864, introducing a new class of organic compounds. Schiff bases is organic compound derived from aromatic amines and aromatic aldehydes are a very important class of organic compounds because of their applications in many fields</a:t>
            </a:r>
            <a:r>
              <a:rPr lang="en-US" dirty="0"/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C3F46D-D87E-8466-14EF-186A0829D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855" y="4484400"/>
            <a:ext cx="6151418" cy="113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844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CBC5B-A152-4583-F9CD-5CCB134E3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54" y="453806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ligand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D8A45-9782-7305-C50B-08B7B12FF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436" y="1720702"/>
            <a:ext cx="9802091" cy="27094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/>
              <a:t>1.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Preparation, spectral characterization and biological applications of Schiff base ligand: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 Schiff bases are easily synthesized by using simple synthetic procedures with the reaction of an amine and a carbonyl compound. In coordinate chemistry, a lot of Schiff bases can act as ligands.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03A2F1-EEF8-D684-C5B5-41A3B4FEB8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692" y="4676995"/>
            <a:ext cx="7342909" cy="172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51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5DECAA7-CC72-900A-3C0F-0FB0F33FC339}"/>
              </a:ext>
            </a:extLst>
          </p:cNvPr>
          <p:cNvSpPr txBox="1"/>
          <p:nvPr/>
        </p:nvSpPr>
        <p:spPr>
          <a:xfrm>
            <a:off x="1062181" y="1270200"/>
            <a:ext cx="8719128" cy="2251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IQ" sz="2400" b="1" dirty="0">
                <a:cs typeface="+mj-cs"/>
              </a:rPr>
              <a:t>2</a:t>
            </a:r>
            <a:r>
              <a:rPr lang="en-US" sz="2400" b="1" dirty="0">
                <a:cs typeface="+mj-cs"/>
              </a:rPr>
              <a:t>. Synthesis and characterization of Schiff base from salicylaldehyde and thiohydrazone and its metal complexes: </a:t>
            </a:r>
            <a:endParaRPr lang="ar-IQ" sz="2400" b="1" dirty="0">
              <a:cs typeface="+mj-cs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cs typeface="+mj-cs"/>
              </a:rPr>
              <a:t>The ligand salicylaldehyde &amp; thiohydrazone was synthesized &amp; characterized by elemental analyses &amp; IR spectra.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9B7CF0-3B62-BBD2-5D52-5CC76820E2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054" y="3428901"/>
            <a:ext cx="6225309" cy="249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62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DBDE74-6B92-5438-1558-782847225078}"/>
              </a:ext>
            </a:extLst>
          </p:cNvPr>
          <p:cNvSpPr txBox="1"/>
          <p:nvPr/>
        </p:nvSpPr>
        <p:spPr>
          <a:xfrm>
            <a:off x="1173018" y="891693"/>
            <a:ext cx="4738255" cy="5565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Synthesis and characterization of Schiff base transition metal complexes:</a:t>
            </a:r>
            <a:endParaRPr lang="ar-IQ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metal complexes of Cu (II); Ni (II); Co (II); Mn (II); Zn (II); VO(IV) and Cd (II) have been synthesized from the Schiff base (L) derived from 4-amino antipyrine, salicylaldehyde and O-phenylene diamine.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BB3755-04CE-61E8-28AD-0ADF33F5C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5928" y="1131839"/>
            <a:ext cx="5762685" cy="532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72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77C00-96A0-11E8-EAAD-5B7FB7FB7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complex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9EBDF-3612-092E-9B60-C6F72E0D0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71866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and spectroscopic investigation of a Schiff base metal complexes: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metal complexes of Cr (III) and TiO (IV) ions with a Schiff base derived from salicylaldehyde and urea have been investigated.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288DE9-1D66-D3C2-ADDB-EFC536D531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377" y="4320737"/>
            <a:ext cx="3315854" cy="17904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00F90F7-12B4-87C5-BB85-61D0189FEB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377" y="4143798"/>
            <a:ext cx="3393878" cy="196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488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717FC42-5022-52E5-1F77-43CF560F93D0}"/>
              </a:ext>
            </a:extLst>
          </p:cNvPr>
          <p:cNvSpPr txBox="1"/>
          <p:nvPr/>
        </p:nvSpPr>
        <p:spPr>
          <a:xfrm>
            <a:off x="1403926" y="965308"/>
            <a:ext cx="8488219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/>
              <a:t>2.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and characterization of some transition metal complexes: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26B0FA-4144-5DCB-046D-D377CAE454FF}"/>
              </a:ext>
            </a:extLst>
          </p:cNvPr>
          <p:cNvSpPr txBox="1"/>
          <p:nvPr/>
        </p:nvSpPr>
        <p:spPr>
          <a:xfrm>
            <a:off x="1403926" y="2099273"/>
            <a:ext cx="8672947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complex synthesized from 1,10- phenanthroline and  2,2’-bipyridine mixed-ligand [Co(bpy)(phen)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(NO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E1EB54-840B-FEE7-63B6-D2973EDD3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490" y="3733800"/>
            <a:ext cx="4147128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76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80806E-6530-0F0F-B4AF-56D006E9E61B}"/>
              </a:ext>
            </a:extLst>
          </p:cNvPr>
          <p:cNvSpPr txBox="1"/>
          <p:nvPr/>
        </p:nvSpPr>
        <p:spPr>
          <a:xfrm>
            <a:off x="1085273" y="786605"/>
            <a:ext cx="10021454" cy="3349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Synthesis and characterization of Schiff base salicylaldehyde and thiohydrazone and its metal complexes: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ligand salicylaldehyde and thiohydrazone was synthesized &amp;characterized by elemental analyses, IR spectra. Its metal complexes with the metals Ti (III), V (III), VO (IV), Co (II) and Mn (III) were synthesized &amp;characterized by the determination of MP, molar conductance and magnetic susceptibilities.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DE87B3-C793-78D1-F5BA-060B71941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165" y="4331855"/>
            <a:ext cx="4904426" cy="222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07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C0C33B-9EB5-2039-7624-93FA714ECC0F}"/>
              </a:ext>
            </a:extLst>
          </p:cNvPr>
          <p:cNvSpPr txBox="1"/>
          <p:nvPr/>
        </p:nvSpPr>
        <p:spPr>
          <a:xfrm>
            <a:off x="1579418" y="1002253"/>
            <a:ext cx="8432800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Synthesis of metal complexes Fe (II), Co (II), Ni (II) of monodentate Schiff bases derived from aromatic aldehyde: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B1993B-C1ED-6591-17D2-7D7E846C1A84}"/>
              </a:ext>
            </a:extLst>
          </p:cNvPr>
          <p:cNvSpPr txBox="1"/>
          <p:nvPr/>
        </p:nvSpPr>
        <p:spPr>
          <a:xfrm>
            <a:off x="1579419" y="2136218"/>
            <a:ext cx="8432799" cy="1687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synthesize the Fe (II), Co (II) and Ni (II) metal complexes of Schiff bases produced from condensation of 1-Naphthyl amine hydrochloride with benzaldehyde or naphthalene-1-carbaldehyde.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64F918-A5C5-EB6E-CDB0-5D8831A143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983" y="4110401"/>
            <a:ext cx="3556000" cy="198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30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844</Words>
  <Application>Microsoft Office PowerPoint</Application>
  <PresentationFormat>Widescreen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06_Sarchia_Ahmad</vt:lpstr>
      <vt:lpstr>Arial</vt:lpstr>
      <vt:lpstr>Calibri</vt:lpstr>
      <vt:lpstr>Calibri Light</vt:lpstr>
      <vt:lpstr>Times New Roman</vt:lpstr>
      <vt:lpstr>Office Theme</vt:lpstr>
      <vt:lpstr>Schiff Base Complexes With Transition Metals</vt:lpstr>
      <vt:lpstr>Introduction</vt:lpstr>
      <vt:lpstr>Preparation of ligand</vt:lpstr>
      <vt:lpstr>PowerPoint Presentation</vt:lpstr>
      <vt:lpstr>PowerPoint Presentation</vt:lpstr>
      <vt:lpstr>Preparation of complex</vt:lpstr>
      <vt:lpstr>PowerPoint Presentation</vt:lpstr>
      <vt:lpstr>PowerPoint Presentation</vt:lpstr>
      <vt:lpstr>PowerPoint Presentation</vt:lpstr>
      <vt:lpstr>PowerPoint Presentation</vt:lpstr>
      <vt:lpstr>Reference</vt:lpstr>
      <vt:lpstr>Reference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35</cp:revision>
  <dcterms:created xsi:type="dcterms:W3CDTF">2023-11-06T08:14:26Z</dcterms:created>
  <dcterms:modified xsi:type="dcterms:W3CDTF">2024-04-20T09:06:14Z</dcterms:modified>
</cp:coreProperties>
</file>