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990099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77" y="5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F5FD-6BE2-41C7-95E6-8724938FCE2F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38CD8A0-E97A-4369-91AF-D084941F4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74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F5FD-6BE2-41C7-95E6-8724938FCE2F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38CD8A0-E97A-4369-91AF-D084941F4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810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F5FD-6BE2-41C7-95E6-8724938FCE2F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38CD8A0-E97A-4369-91AF-D084941F4D6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6942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F5FD-6BE2-41C7-95E6-8724938FCE2F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38CD8A0-E97A-4369-91AF-D084941F4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434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F5FD-6BE2-41C7-95E6-8724938FCE2F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38CD8A0-E97A-4369-91AF-D084941F4D6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12772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F5FD-6BE2-41C7-95E6-8724938FCE2F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38CD8A0-E97A-4369-91AF-D084941F4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430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F5FD-6BE2-41C7-95E6-8724938FCE2F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CD8A0-E97A-4369-91AF-D084941F4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68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F5FD-6BE2-41C7-95E6-8724938FCE2F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CD8A0-E97A-4369-91AF-D084941F4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503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F5FD-6BE2-41C7-95E6-8724938FCE2F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CD8A0-E97A-4369-91AF-D084941F4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55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F5FD-6BE2-41C7-95E6-8724938FCE2F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38CD8A0-E97A-4369-91AF-D084941F4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051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F5FD-6BE2-41C7-95E6-8724938FCE2F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38CD8A0-E97A-4369-91AF-D084941F4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017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F5FD-6BE2-41C7-95E6-8724938FCE2F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38CD8A0-E97A-4369-91AF-D084941F4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523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F5FD-6BE2-41C7-95E6-8724938FCE2F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CD8A0-E97A-4369-91AF-D084941F4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504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F5FD-6BE2-41C7-95E6-8724938FCE2F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CD8A0-E97A-4369-91AF-D084941F4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66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F5FD-6BE2-41C7-95E6-8724938FCE2F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CD8A0-E97A-4369-91AF-D084941F4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176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F5FD-6BE2-41C7-95E6-8724938FCE2F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38CD8A0-E97A-4369-91AF-D084941F4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2F5FD-6BE2-41C7-95E6-8724938FCE2F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38CD8A0-E97A-4369-91AF-D084941F4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289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  <p:sldLayoutId id="2147483862" r:id="rId12"/>
    <p:sldLayoutId id="2147483863" r:id="rId13"/>
    <p:sldLayoutId id="2147483864" r:id="rId14"/>
    <p:sldLayoutId id="2147483865" r:id="rId15"/>
    <p:sldLayoutId id="214748386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7862"/>
          </a:xfrm>
        </p:spPr>
        <p:txBody>
          <a:bodyPr>
            <a:normAutofit/>
          </a:bodyPr>
          <a:lstStyle/>
          <a:p>
            <a:pPr algn="ctr"/>
            <a:r>
              <a:rPr lang="ar-IQ" dirty="0" smtClean="0">
                <a:solidFill>
                  <a:srgbClr val="FF0000"/>
                </a:solidFill>
                <a:cs typeface="Ali_K_Alwand" pitchFamily="2" charset="-78"/>
              </a:rPr>
              <a:t>بةرد وجؤرةكانى </a:t>
            </a:r>
            <a:endParaRPr lang="en-US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2988"/>
            <a:ext cx="10515600" cy="5672137"/>
          </a:xfrm>
        </p:spPr>
        <p:txBody>
          <a:bodyPr>
            <a:noAutofit/>
          </a:bodyPr>
          <a:lstStyle/>
          <a:p>
            <a:pPr marL="457200" lvl="1" indent="0" algn="just" rtl="1">
              <a:buNone/>
            </a:pPr>
            <a:r>
              <a:rPr lang="ar-IQ" sz="3600" b="1" u="sng" dirty="0" smtClean="0">
                <a:solidFill>
                  <a:srgbClr val="FF0000"/>
                </a:solidFill>
                <a:cs typeface="Ali_K_Alwand" pitchFamily="2" charset="-78"/>
              </a:rPr>
              <a:t>بةرد</a:t>
            </a:r>
            <a:r>
              <a:rPr lang="ar-IQ" sz="3600" dirty="0" smtClean="0">
                <a:cs typeface="Ali_K_Alwand" pitchFamily="2" charset="-78"/>
              </a:rPr>
              <a:t> : بةرد ونيشةنية كانزاييةكان لة و ذينة وباردؤخة تايبةتةدا دروست دةبن كة يارمةتي دةردةبيَت بؤ دروست بوونيان، بؤية لة هةنديك ناوضةدا بونيان هةية ولة هةنديكى ديكةدا بونيان نية وتواناى دووبارة دابةشبوونةوشيان نية.</a:t>
            </a:r>
          </a:p>
          <a:p>
            <a:pPr algn="just" rtl="1"/>
            <a:r>
              <a:rPr lang="ar-IQ" sz="3600" dirty="0">
                <a:solidFill>
                  <a:srgbClr val="00B050"/>
                </a:solidFill>
                <a:cs typeface="Ali_K_Alwand" pitchFamily="2" charset="-78"/>
              </a:rPr>
              <a:t> </a:t>
            </a:r>
            <a:r>
              <a:rPr lang="ar-IQ" sz="3600" dirty="0" smtClean="0">
                <a:solidFill>
                  <a:srgbClr val="00B050"/>
                </a:solidFill>
                <a:cs typeface="Ali_K_Alwand" pitchFamily="2" charset="-78"/>
              </a:rPr>
              <a:t>جؤرةكانى بةرد </a:t>
            </a:r>
            <a:r>
              <a:rPr lang="ar-IQ" sz="3600" dirty="0" smtClean="0">
                <a:cs typeface="Ali_K_Alwand" pitchFamily="2" charset="-78"/>
              </a:rPr>
              <a:t>لة تؤَكلَى زةويدا وة بةريَذةى جياواز لة شويَنيكةوة بؤ شويَنيكى تر بونييان هةية ، ئةمةش بةهؤى جياوازى ئةو هؤكار وكردارانةى كةبةشدارن لة دروستبوونى هةر جؤرة بةرديَكدا، وةك بارودؤخي </a:t>
            </a:r>
            <a:r>
              <a:rPr lang="ar-IQ" sz="3600" dirty="0" smtClean="0">
                <a:solidFill>
                  <a:srgbClr val="7030A0"/>
                </a:solidFill>
                <a:cs typeface="Ali_K_Alwand" pitchFamily="2" charset="-78"/>
              </a:rPr>
              <a:t>جيؤلؤجي وئاووهةوايي</a:t>
            </a:r>
            <a:r>
              <a:rPr lang="ar-IQ" sz="3600" dirty="0" smtClean="0">
                <a:cs typeface="Ali_K_Alwand" pitchFamily="2" charset="-78"/>
              </a:rPr>
              <a:t> كة كاريطةري طةورةيان هةية لة طؤرِاني تايبةتمةندي بةردةكان وطؤرِانيان بؤ جؤريَكى ديكة, ئةمةش ناو دةبريَت </a:t>
            </a:r>
            <a:r>
              <a:rPr lang="ar-IQ" sz="3600" dirty="0" smtClean="0">
                <a:solidFill>
                  <a:srgbClr val="C00000"/>
                </a:solidFill>
                <a:cs typeface="Ali_K_Alwand" pitchFamily="2" charset="-78"/>
              </a:rPr>
              <a:t>بة سورِى بةرد لة سروشتدا.</a:t>
            </a:r>
            <a:endParaRPr lang="en-US" sz="3600" dirty="0">
              <a:solidFill>
                <a:srgbClr val="C00000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1765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4463" y="200026"/>
            <a:ext cx="10090149" cy="700088"/>
          </a:xfrm>
        </p:spPr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4" name="Picture 2" descr="أنواع الصخور - موضوع">
            <a:extLst>
              <a:ext uri="{FF2B5EF4-FFF2-40B4-BE49-F238E27FC236}">
                <a16:creationId xmlns:a16="http://schemas.microsoft.com/office/drawing/2014/main" id="{410BD046-1B6F-4A3B-BB6F-19A11B8A90D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57375" y="671513"/>
            <a:ext cx="9315450" cy="557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874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>
                <a:cs typeface="Ali_K_Alwand" pitchFamily="2" charset="-78"/>
              </a:rPr>
              <a:t> </a:t>
            </a:r>
            <a:endParaRPr lang="en-US" dirty="0">
              <a:cs typeface="Ali_K_Alwand" pitchFamily="2" charset="-78"/>
            </a:endParaRPr>
          </a:p>
        </p:txBody>
      </p:sp>
      <p:pic>
        <p:nvPicPr>
          <p:cNvPr id="4" name="Picture 2" descr="معلومات عن الصخور الرسوبية - سطور">
            <a:extLst>
              <a:ext uri="{FF2B5EF4-FFF2-40B4-BE49-F238E27FC236}">
                <a16:creationId xmlns:a16="http://schemas.microsoft.com/office/drawing/2014/main" id="{50C90305-2FB3-40E7-810C-AE6D4A872C4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8788" y="1357313"/>
            <a:ext cx="9775824" cy="5148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072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الصخور النارية الجوفية تحتوي على بلورات صغيرة صح ام خطأ |">
            <a:extLst>
              <a:ext uri="{FF2B5EF4-FFF2-40B4-BE49-F238E27FC236}">
                <a16:creationId xmlns:a16="http://schemas.microsoft.com/office/drawing/2014/main" id="{D2BF0348-86DD-4C0C-9587-91369E96CB0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51" y="1042989"/>
            <a:ext cx="7858124" cy="5114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137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-45718"/>
            <a:ext cx="10018713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8" y="414338"/>
            <a:ext cx="10745785" cy="6286499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IQ" sz="4000" dirty="0" smtClean="0">
                <a:solidFill>
                  <a:srgbClr val="C00000"/>
                </a:solidFill>
                <a:cs typeface="Ali_K_Alwand" pitchFamily="2" charset="-78"/>
              </a:rPr>
              <a:t>بةرد :</a:t>
            </a:r>
            <a:r>
              <a:rPr lang="ar-IQ" sz="3200" dirty="0" smtClean="0">
                <a:cs typeface="Ali_K_Alwand" pitchFamily="2" charset="-78"/>
              </a:rPr>
              <a:t> ئةو مادانةية كة ثؤشةرى زةوى ثيَك هيَناوة وة لة ذةندين جؤرى جياواز ثيَكهاتووة. بةشيَوةيةكى طشتى بةرد وةكو هةمووان دةزانن لة ثلةى رِةقي جياجيا داية ئةمةش بةرهةلَستيان بؤ كردارى كةشكارى و شكان و بةدرزبوون جياواز دةبيَت. بؤية دةبيَنريت لة هةنديَك ناوضة بةردةكان خيرا تر دةكةويتَة ذيَر كاريطةرى كةشكارى و وة زؤتر وردوخاش دةبيَت بؤية </a:t>
            </a:r>
            <a:r>
              <a:rPr lang="ar-IQ" sz="3200" dirty="0" smtClean="0">
                <a:solidFill>
                  <a:srgbClr val="00B050"/>
                </a:solidFill>
                <a:cs typeface="Ali_K_Alwand" pitchFamily="2" charset="-78"/>
              </a:rPr>
              <a:t>شيَوةى بةرزونزمى جياجيا وةردةطريَت</a:t>
            </a:r>
            <a:r>
              <a:rPr lang="ar-IQ" sz="3200" dirty="0" smtClean="0">
                <a:cs typeface="Ali_K_Alwand" pitchFamily="2" charset="-78"/>
              </a:rPr>
              <a:t>، بؤية دةبينريَت لة هةنديك ناوضة ماوةيةكى زؤرترى دةويَت بؤ ئةوةى بةردةكان شى ببيَتةوة تا شيَوةى بةرزونزمى نؤى دروست بكات.</a:t>
            </a:r>
          </a:p>
          <a:p>
            <a:pPr marL="0" indent="0" algn="just" rtl="1">
              <a:buNone/>
            </a:pPr>
            <a:r>
              <a:rPr lang="ar-IQ" sz="3200" dirty="0" smtClean="0">
                <a:solidFill>
                  <a:schemeClr val="accent1">
                    <a:lumMod val="50000"/>
                  </a:schemeClr>
                </a:solidFill>
                <a:cs typeface="Ali_K_Alwand" pitchFamily="2" charset="-78"/>
              </a:rPr>
              <a:t>ثيَكهاتةى جيؤلؤجي </a:t>
            </a:r>
            <a:r>
              <a:rPr lang="ar-IQ" sz="3200" dirty="0" smtClean="0">
                <a:cs typeface="Ali_K_Alwand" pitchFamily="2" charset="-78"/>
              </a:rPr>
              <a:t>رِؤلَى طةورة هةية لة ديارى كردنى بةرزونزمى جياجيا لةهةر ناوضةيك بيَت بؤية ( </a:t>
            </a:r>
            <a:r>
              <a:rPr lang="ar-IQ" sz="3200" dirty="0" smtClean="0">
                <a:solidFill>
                  <a:srgbClr val="990099"/>
                </a:solidFill>
                <a:cs typeface="Ali_K_Alwand" pitchFamily="2" charset="-78"/>
              </a:rPr>
              <a:t>زانستى بةرد </a:t>
            </a:r>
            <a:r>
              <a:rPr lang="ar-IQ" sz="3200" dirty="0" smtClean="0">
                <a:cs typeface="Ali_K_Alwand" pitchFamily="2" charset="-78"/>
              </a:rPr>
              <a:t>ثةيوةستة بة ديارى كردنى جؤرةكانى بةرد و دابةشبوونيان و ئةو هؤكارانةى كاريطةيان هةية لةسةر ئةم بةردانة و ضؤنيتى دروست بوون و طةشكردنيان).</a:t>
            </a:r>
            <a:endParaRPr lang="en-US" sz="3200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2073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0012"/>
            <a:ext cx="10515600" cy="18573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00063"/>
            <a:ext cx="10515600" cy="5676900"/>
          </a:xfrm>
        </p:spPr>
        <p:txBody>
          <a:bodyPr>
            <a:normAutofit/>
          </a:bodyPr>
          <a:lstStyle/>
          <a:p>
            <a:pPr algn="just" rtl="1"/>
            <a:r>
              <a:rPr lang="ar-IQ" sz="3600" dirty="0" smtClean="0">
                <a:cs typeface="Ali_K_Alwand" pitchFamily="2" charset="-78"/>
              </a:rPr>
              <a:t>ئةمةش هؤكارى سةرةكى لةيةك </a:t>
            </a:r>
            <a:r>
              <a:rPr lang="ar-IQ" sz="3600" dirty="0" smtClean="0">
                <a:solidFill>
                  <a:schemeClr val="accent4">
                    <a:lumMod val="75000"/>
                  </a:schemeClr>
                </a:solidFill>
                <a:cs typeface="Ali_K_Alwand" pitchFamily="2" charset="-78"/>
              </a:rPr>
              <a:t>نةضوونى دياردة جيؤمؤرفؤلؤجيةكانة </a:t>
            </a:r>
            <a:r>
              <a:rPr lang="ar-IQ" sz="3600" dirty="0" smtClean="0">
                <a:cs typeface="Ali_K_Alwand" pitchFamily="2" charset="-78"/>
              </a:rPr>
              <a:t>لة هةموو ناوضةكانى سةر رِووى زةويدا. بؤ نموونة لة ناوضةيةك بةردى نيشتووى هةبيَت لة جؤرى ( </a:t>
            </a:r>
            <a:r>
              <a:rPr lang="ar-IQ" sz="3600" dirty="0" smtClean="0">
                <a:solidFill>
                  <a:srgbClr val="00B050"/>
                </a:solidFill>
                <a:cs typeface="Ali_K_Alwand" pitchFamily="2" charset="-78"/>
              </a:rPr>
              <a:t>لايمستون</a:t>
            </a:r>
            <a:r>
              <a:rPr lang="ar-IQ" sz="3600" dirty="0" smtClean="0">
                <a:cs typeface="Ali_K_Alwand" pitchFamily="2" charset="-78"/>
              </a:rPr>
              <a:t>) كارى باران بارين لةسةرى زؤر بةهيزترة وةك لةوناوضانةى كة بةردى ئاطرينى تيَدا بيَت لةجؤرى (</a:t>
            </a:r>
            <a:r>
              <a:rPr lang="ar-IQ" sz="3600" dirty="0" smtClean="0">
                <a:solidFill>
                  <a:srgbClr val="C00000"/>
                </a:solidFill>
                <a:cs typeface="Ali_K_Alwand" pitchFamily="2" charset="-78"/>
              </a:rPr>
              <a:t>طرانايت</a:t>
            </a:r>
            <a:r>
              <a:rPr lang="ar-IQ" sz="3600" dirty="0" smtClean="0">
                <a:cs typeface="Ali_K_Alwand" pitchFamily="2" charset="-78"/>
              </a:rPr>
              <a:t>) ، هةروةها جياوازى لة رِةطةزةكانى ئاووهةوا لة ناوضةيةكةوة بؤ ناوضةيةكى تر بؤية </a:t>
            </a:r>
            <a:r>
              <a:rPr lang="ar-IQ" sz="3600" dirty="0" smtClean="0">
                <a:solidFill>
                  <a:srgbClr val="7030A0"/>
                </a:solidFill>
                <a:cs typeface="Ali_K_Alwand" pitchFamily="2" charset="-78"/>
              </a:rPr>
              <a:t>بةرزونزمى جياواز دروست </a:t>
            </a:r>
            <a:r>
              <a:rPr lang="ar-IQ" sz="3600" dirty="0" smtClean="0">
                <a:cs typeface="Ali_K_Alwand" pitchFamily="2" charset="-78"/>
              </a:rPr>
              <a:t>دةكات هةرضةندة ئةطةر هةردوو ناوضةكةدا هةمان ثيَك هاتةى </a:t>
            </a:r>
            <a:r>
              <a:rPr lang="ar-IQ" sz="3600" dirty="0" smtClean="0">
                <a:solidFill>
                  <a:srgbClr val="0070C0"/>
                </a:solidFill>
                <a:cs typeface="Ali_K_Alwand" pitchFamily="2" charset="-78"/>
              </a:rPr>
              <a:t>جيؤلؤجيشيان هةبيَت </a:t>
            </a:r>
            <a:r>
              <a:rPr lang="ar-IQ" sz="3600" dirty="0" smtClean="0">
                <a:cs typeface="Ali_K_Alwand" pitchFamily="2" charset="-78"/>
              </a:rPr>
              <a:t>.</a:t>
            </a:r>
            <a:endParaRPr lang="en-US" sz="3600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4625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45720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0038"/>
            <a:ext cx="10515600" cy="5876925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ar-IQ" sz="3600" dirty="0" smtClean="0">
                <a:cs typeface="Ali_K_Alwand" pitchFamily="2" charset="-78"/>
              </a:rPr>
              <a:t>1- </a:t>
            </a:r>
            <a:r>
              <a:rPr lang="ar-IQ" sz="3600" dirty="0" smtClean="0">
                <a:solidFill>
                  <a:schemeClr val="accent2">
                    <a:lumMod val="50000"/>
                  </a:schemeClr>
                </a:solidFill>
                <a:cs typeface="Ali_K_Alwand" pitchFamily="2" charset="-78"/>
              </a:rPr>
              <a:t>بةردى ئاطرين </a:t>
            </a:r>
            <a:r>
              <a:rPr lang="ar-IQ" sz="3600" dirty="0" smtClean="0">
                <a:cs typeface="Ali_K_Alwand" pitchFamily="2" charset="-78"/>
              </a:rPr>
              <a:t>: بةكؤنترين جؤرةكانى بةرد دةذميردريَت وبؤية ناودةربيَت بة بةردى بنةرِةت، لة سروشتدا بة دوو جؤر هةية، </a:t>
            </a:r>
            <a:r>
              <a:rPr lang="ar-IQ" sz="3600" dirty="0" smtClean="0">
                <a:solidFill>
                  <a:srgbClr val="003300"/>
                </a:solidFill>
                <a:cs typeface="Ali_K_Alwand" pitchFamily="2" charset="-78"/>
              </a:rPr>
              <a:t>جؤرى يةكةم </a:t>
            </a:r>
            <a:r>
              <a:rPr lang="ar-IQ" sz="3600" dirty="0" smtClean="0">
                <a:solidFill>
                  <a:srgbClr val="C00000"/>
                </a:solidFill>
                <a:cs typeface="Ali_K_Alwand" pitchFamily="2" charset="-78"/>
              </a:rPr>
              <a:t>(ناوةكى </a:t>
            </a:r>
            <a:r>
              <a:rPr lang="ar-IQ" sz="3600" dirty="0" smtClean="0">
                <a:cs typeface="Ali_K_Alwand" pitchFamily="2" charset="-78"/>
              </a:rPr>
              <a:t>)كة لة ناو تويَكلَى زةويدا هةية وة دةناسريَت بة </a:t>
            </a:r>
            <a:r>
              <a:rPr lang="ar-IQ" sz="3600" dirty="0" smtClean="0">
                <a:solidFill>
                  <a:srgbClr val="C00000"/>
                </a:solidFill>
                <a:cs typeface="Ali_K_Alwand" pitchFamily="2" charset="-78"/>
              </a:rPr>
              <a:t>( ثلؤتؤنى </a:t>
            </a:r>
            <a:r>
              <a:rPr lang="ar-IQ" sz="3600" dirty="0" smtClean="0">
                <a:cs typeface="Ali_K_Alwand" pitchFamily="2" charset="-78"/>
              </a:rPr>
              <a:t>) يان ناوةكى ، كة ثيَش ئةوةى بطاتة رِووى زةوى لة ناو قولاَييةكانى تويَكلَى زةويدا رِةق بووة و بةهيواشي سارد بووتةوة ،  بؤية بةرِوونى بلوربوونى تيادا دةردةكةويَت و شيَوازى جؤراوجؤرى لةخؤطرتووة .</a:t>
            </a:r>
          </a:p>
          <a:p>
            <a:pPr marL="0" indent="0" algn="just" rtl="1">
              <a:buNone/>
            </a:pPr>
            <a:endParaRPr lang="ar-IQ" sz="3600" dirty="0">
              <a:cs typeface="Ali_K_Alwand" pitchFamily="2" charset="-78"/>
            </a:endParaRPr>
          </a:p>
          <a:p>
            <a:pPr algn="just" rtl="1"/>
            <a:r>
              <a:rPr lang="ar-IQ" sz="3600" dirty="0" smtClean="0">
                <a:cs typeface="Ali_K_Alwand" pitchFamily="2" charset="-78"/>
              </a:rPr>
              <a:t>بةلاَم </a:t>
            </a:r>
            <a:r>
              <a:rPr lang="ar-IQ" sz="3600" dirty="0" smtClean="0">
                <a:solidFill>
                  <a:srgbClr val="990099"/>
                </a:solidFill>
                <a:cs typeface="Ali_K_Alwand" pitchFamily="2" charset="-78"/>
              </a:rPr>
              <a:t>جؤرى دووةم </a:t>
            </a:r>
            <a:r>
              <a:rPr lang="ar-IQ" sz="3600" dirty="0" smtClean="0">
                <a:solidFill>
                  <a:srgbClr val="00B050"/>
                </a:solidFill>
                <a:cs typeface="Ali_K_Alwand" pitchFamily="2" charset="-78"/>
              </a:rPr>
              <a:t>بةردى سةر رِووى زةوية</a:t>
            </a:r>
            <a:r>
              <a:rPr lang="ar-IQ" sz="3600" dirty="0" smtClean="0">
                <a:cs typeface="Ali_K_Alwand" pitchFamily="2" charset="-78"/>
              </a:rPr>
              <a:t> وة دةناسريَت بة ( </a:t>
            </a:r>
            <a:r>
              <a:rPr lang="ar-IQ" sz="3600" dirty="0" smtClean="0">
                <a:solidFill>
                  <a:srgbClr val="990099"/>
                </a:solidFill>
                <a:cs typeface="Ali_K_Alwand" pitchFamily="2" charset="-78"/>
              </a:rPr>
              <a:t>طركانى </a:t>
            </a:r>
            <a:r>
              <a:rPr lang="ar-IQ" sz="3600" dirty="0" smtClean="0">
                <a:cs typeface="Ali_K_Alwand" pitchFamily="2" charset="-78"/>
              </a:rPr>
              <a:t>) وة لة ئةنجامي ماددةى هةلَدراو وتواوةكان ودةرثةرِيوة طركانةكانةوة طةشتووةتة سةر رِووى زةوى وة </a:t>
            </a:r>
            <a:r>
              <a:rPr lang="ar-IQ" sz="3600" dirty="0" smtClean="0">
                <a:solidFill>
                  <a:srgbClr val="FF0000"/>
                </a:solidFill>
                <a:cs typeface="Ali_K_Alwand" pitchFamily="2" charset="-78"/>
              </a:rPr>
              <a:t>جياوازة</a:t>
            </a:r>
            <a:r>
              <a:rPr lang="ar-IQ" sz="3600" dirty="0" smtClean="0">
                <a:cs typeface="Ali_K_Alwand" pitchFamily="2" charset="-78"/>
              </a:rPr>
              <a:t> لةطةل جؤرى يةكةم بةهؤى </a:t>
            </a:r>
            <a:r>
              <a:rPr lang="ar-IQ" sz="3600" dirty="0" smtClean="0">
                <a:solidFill>
                  <a:srgbClr val="0070C0"/>
                </a:solidFill>
                <a:cs typeface="Ali_K_Alwand" pitchFamily="2" charset="-78"/>
              </a:rPr>
              <a:t>وردى بلورةكانى ، ضونكة بةخيرايي سارد بووتةوة .</a:t>
            </a:r>
            <a:endParaRPr lang="en-US" sz="3600" dirty="0">
              <a:solidFill>
                <a:srgbClr val="0070C0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718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>
                <a:cs typeface="Ali_K_Alwand" pitchFamily="2" charset="-78"/>
              </a:rPr>
              <a:t>خةسلَتةكانى بةردى ئاطرين </a:t>
            </a:r>
            <a:endParaRPr lang="en-US" dirty="0">
              <a:cs typeface="Ali_K_Alwan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IQ" sz="4000" dirty="0" smtClean="0">
                <a:cs typeface="Ali_K_Alwand" pitchFamily="2" charset="-78"/>
              </a:rPr>
              <a:t>1- </a:t>
            </a:r>
            <a:r>
              <a:rPr lang="ar-IQ" sz="4000" dirty="0" smtClean="0">
                <a:solidFill>
                  <a:srgbClr val="990099"/>
                </a:solidFill>
                <a:cs typeface="Ali_K_Alwand" pitchFamily="2" charset="-78"/>
              </a:rPr>
              <a:t>سيفةتى بةكريستالَ</a:t>
            </a:r>
            <a:r>
              <a:rPr lang="ar-IQ" sz="4000" dirty="0" smtClean="0">
                <a:cs typeface="Ali_K_Alwand" pitchFamily="2" charset="-78"/>
              </a:rPr>
              <a:t> بوونى تايدا ئةبينرىَ ، وة بةهيض جؤريَك </a:t>
            </a:r>
            <a:r>
              <a:rPr lang="ar-IQ" sz="4000" dirty="0" smtClean="0">
                <a:solidFill>
                  <a:srgbClr val="FF0000"/>
                </a:solidFill>
                <a:cs typeface="Ali_K_Alwand" pitchFamily="2" charset="-78"/>
              </a:rPr>
              <a:t>طيان لةبرى </a:t>
            </a:r>
            <a:r>
              <a:rPr lang="ar-IQ" sz="4000" dirty="0" smtClean="0">
                <a:cs typeface="Ali_K_Alwand" pitchFamily="2" charset="-78"/>
              </a:rPr>
              <a:t>تيدا نابينريَت، بةهؤى </a:t>
            </a:r>
            <a:r>
              <a:rPr lang="ar-IQ" sz="4000" dirty="0" smtClean="0">
                <a:solidFill>
                  <a:srgbClr val="00B050"/>
                </a:solidFill>
                <a:cs typeface="Ali_K_Alwand" pitchFamily="2" charset="-78"/>
              </a:rPr>
              <a:t>بةرزى زؤرى ثلةى طةرمى بةردةكان.</a:t>
            </a:r>
          </a:p>
          <a:p>
            <a:pPr algn="just" rtl="1"/>
            <a:r>
              <a:rPr lang="ar-IQ" sz="4000" dirty="0" smtClean="0">
                <a:cs typeface="Ali_K_Alwand" pitchFamily="2" charset="-78"/>
              </a:rPr>
              <a:t>2- سيفةتى </a:t>
            </a:r>
            <a:r>
              <a:rPr lang="ar-IQ" sz="4000" dirty="0" smtClean="0">
                <a:solidFill>
                  <a:srgbClr val="0070C0"/>
                </a:solidFill>
                <a:cs typeface="Ali_K_Alwand" pitchFamily="2" charset="-78"/>
              </a:rPr>
              <a:t>ضين ضين </a:t>
            </a:r>
            <a:r>
              <a:rPr lang="ar-IQ" sz="4000" dirty="0" smtClean="0">
                <a:cs typeface="Ali_K_Alwand" pitchFamily="2" charset="-78"/>
              </a:rPr>
              <a:t>بةهيض شيَوةيةك تيدا نابينريَت وةك </a:t>
            </a:r>
            <a:r>
              <a:rPr lang="ar-IQ" sz="4000" dirty="0" smtClean="0">
                <a:solidFill>
                  <a:srgbClr val="FFC000"/>
                </a:solidFill>
                <a:cs typeface="Ali_K_Alwand" pitchFamily="2" charset="-78"/>
              </a:rPr>
              <a:t>لةبةردى نيشتوو دا هةية .</a:t>
            </a:r>
            <a:endParaRPr lang="en-US" sz="4000" dirty="0">
              <a:solidFill>
                <a:srgbClr val="FFC000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9455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45719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4338"/>
            <a:ext cx="10515600" cy="5762625"/>
          </a:xfrm>
        </p:spPr>
        <p:txBody>
          <a:bodyPr>
            <a:normAutofit fontScale="92500" lnSpcReduction="10000"/>
          </a:bodyPr>
          <a:lstStyle/>
          <a:p>
            <a:pPr algn="just" rtl="1"/>
            <a:r>
              <a:rPr lang="ar-IQ" sz="3200" dirty="0" smtClean="0">
                <a:cs typeface="Ali_K_Alwand" pitchFamily="2" charset="-78"/>
              </a:rPr>
              <a:t>2- </a:t>
            </a:r>
            <a:r>
              <a:rPr lang="ar-IQ" sz="3200" dirty="0" smtClean="0">
                <a:solidFill>
                  <a:srgbClr val="0070C0"/>
                </a:solidFill>
                <a:cs typeface="Ali_K_Alwand" pitchFamily="2" charset="-78"/>
              </a:rPr>
              <a:t>بةردى نيشتوو </a:t>
            </a:r>
            <a:r>
              <a:rPr lang="ar-IQ" sz="3200" dirty="0" smtClean="0">
                <a:cs typeface="Ali_K_Alwand" pitchFamily="2" charset="-78"/>
              </a:rPr>
              <a:t>: لةرِووى دروست بوون و طةشةكردنةوة بة </a:t>
            </a:r>
            <a:r>
              <a:rPr lang="ar-IQ" sz="3200" dirty="0" smtClean="0">
                <a:solidFill>
                  <a:srgbClr val="C00000"/>
                </a:solidFill>
                <a:cs typeface="Ali_K_Alwand" pitchFamily="2" charset="-78"/>
              </a:rPr>
              <a:t>ثلةى دووةم ديَت </a:t>
            </a:r>
            <a:r>
              <a:rPr lang="ar-IQ" sz="3200" dirty="0" smtClean="0">
                <a:cs typeface="Ali_K_Alwand" pitchFamily="2" charset="-78"/>
              </a:rPr>
              <a:t>، بةلاَم لة </a:t>
            </a:r>
            <a:r>
              <a:rPr lang="ar-IQ" sz="3200" dirty="0" smtClean="0">
                <a:solidFill>
                  <a:srgbClr val="7030A0"/>
                </a:solidFill>
                <a:cs typeface="Ali_K_Alwand" pitchFamily="2" charset="-78"/>
              </a:rPr>
              <a:t>رووى بلاَوبونةوةى لةسةر زةوى دا بةثلةى يةكةم </a:t>
            </a:r>
            <a:r>
              <a:rPr lang="ar-IQ" sz="3200" dirty="0" smtClean="0">
                <a:cs typeface="Ali_K_Alwand" pitchFamily="2" charset="-78"/>
              </a:rPr>
              <a:t>ديَت (بةبةراورد بة بةردى ئاطرين و طؤرِاو زياتر بلاَووبوتةوة بةسةر زةوى دا). </a:t>
            </a:r>
            <a:r>
              <a:rPr lang="ar-IQ" sz="3200" dirty="0" smtClean="0">
                <a:solidFill>
                  <a:srgbClr val="009900"/>
                </a:solidFill>
                <a:cs typeface="Ali_K_Alwand" pitchFamily="2" charset="-78"/>
              </a:rPr>
              <a:t>بؤية زياتر لة 70% زةوى داثؤشيوة ، </a:t>
            </a:r>
            <a:r>
              <a:rPr lang="ar-IQ" sz="3200" dirty="0" smtClean="0">
                <a:cs typeface="Ali_K_Alwand" pitchFamily="2" charset="-78"/>
              </a:rPr>
              <a:t>بةلاَم لةطةل ئةوشدا بةبةردى لاوةكى ناودةبريَت بةهؤى ئةوةى كة هةنديَك لة كانزاكانى لة بةردى ئاطرين وةرطرتووة ، وة ئةمةش دواى ئةوةى كة رِووبةرِووى كؤمةلَيَك </a:t>
            </a:r>
            <a:r>
              <a:rPr lang="ar-IQ" sz="3200" dirty="0" smtClean="0">
                <a:solidFill>
                  <a:schemeClr val="accent2">
                    <a:lumMod val="75000"/>
                  </a:schemeClr>
                </a:solidFill>
                <a:cs typeface="Ali_K_Alwand" pitchFamily="2" charset="-78"/>
              </a:rPr>
              <a:t>كاريطةرى و طؤرِانكارى جؤراوجؤر </a:t>
            </a:r>
            <a:r>
              <a:rPr lang="ar-IQ" sz="3200" dirty="0" smtClean="0">
                <a:cs typeface="Ali_K_Alwand" pitchFamily="2" charset="-78"/>
              </a:rPr>
              <a:t>بووتةوة، ضونكة ئةم كاريطةرى و طؤرانكايانة تايبةتمةندي </a:t>
            </a:r>
            <a:r>
              <a:rPr lang="ar-IQ" sz="3200" dirty="0" smtClean="0">
                <a:solidFill>
                  <a:srgbClr val="990099"/>
                </a:solidFill>
                <a:cs typeface="Ali_K_Alwand" pitchFamily="2" charset="-78"/>
              </a:rPr>
              <a:t>سروشتى بةردةكان دةطؤريت</a:t>
            </a:r>
            <a:r>
              <a:rPr lang="ar-IQ" sz="3200" dirty="0" smtClean="0">
                <a:cs typeface="Ali_K_Alwand" pitchFamily="2" charset="-78"/>
              </a:rPr>
              <a:t>، طرنطترين ئةو كانزايانةى كة بةردة نيشتةنييةكانيان ليَدروست دةبيَت بريتين لة ئةمانةى خوارةوة :</a:t>
            </a:r>
          </a:p>
          <a:p>
            <a:pPr algn="just" rtl="1"/>
            <a:r>
              <a:rPr lang="ar-IQ" sz="3200" dirty="0" smtClean="0">
                <a:solidFill>
                  <a:srgbClr val="FF0000"/>
                </a:solidFill>
                <a:cs typeface="Ali_K_Alwand" pitchFamily="2" charset="-78"/>
              </a:rPr>
              <a:t>1- كانزا قورِنةكان </a:t>
            </a:r>
            <a:r>
              <a:rPr lang="ar-IQ" sz="3200" dirty="0" smtClean="0">
                <a:cs typeface="Ali_K_Alwand" pitchFamily="2" charset="-78"/>
              </a:rPr>
              <a:t>: نزيكةى </a:t>
            </a:r>
            <a:r>
              <a:rPr lang="ar-IQ" sz="3200" dirty="0" smtClean="0">
                <a:solidFill>
                  <a:srgbClr val="00B050"/>
                </a:solidFill>
                <a:cs typeface="Ali_K_Alwand" pitchFamily="2" charset="-78"/>
              </a:rPr>
              <a:t>( 80% </a:t>
            </a:r>
            <a:r>
              <a:rPr lang="ar-IQ" sz="3200" dirty="0" smtClean="0">
                <a:cs typeface="Ali_K_Alwand" pitchFamily="2" charset="-78"/>
              </a:rPr>
              <a:t>) ثيَكهاتةى بةردى طؤرِاو ثيَكدةهيَنيَت ،  كة بريتين لة سليكاتي ئةلمنيؤمي ئاوى.</a:t>
            </a:r>
          </a:p>
          <a:p>
            <a:pPr algn="just" rtl="1"/>
            <a:r>
              <a:rPr lang="ar-IQ" sz="3200" dirty="0" smtClean="0">
                <a:solidFill>
                  <a:srgbClr val="FF0000"/>
                </a:solidFill>
                <a:cs typeface="Ali_K_Alwand" pitchFamily="2" charset="-78"/>
              </a:rPr>
              <a:t>2-كوارتز</a:t>
            </a:r>
            <a:r>
              <a:rPr lang="ar-IQ" sz="3200" dirty="0" smtClean="0">
                <a:cs typeface="Ali_K_Alwand" pitchFamily="2" charset="-78"/>
              </a:rPr>
              <a:t> : كةمادةى سةرةكى لم و بةردة لمينةكانة ونزيكةى</a:t>
            </a:r>
            <a:r>
              <a:rPr lang="ar-IQ" sz="3200" dirty="0" smtClean="0">
                <a:solidFill>
                  <a:srgbClr val="00B0F0"/>
                </a:solidFill>
                <a:cs typeface="Ali_K_Alwand" pitchFamily="2" charset="-78"/>
              </a:rPr>
              <a:t>( 15%) </a:t>
            </a:r>
            <a:r>
              <a:rPr lang="ar-IQ" sz="3200" dirty="0" smtClean="0">
                <a:cs typeface="Ali_K_Alwand" pitchFamily="2" charset="-78"/>
              </a:rPr>
              <a:t>بةردى نيشتةنى ثيَكدةهيَنيَت.</a:t>
            </a:r>
            <a:endParaRPr lang="en-US" sz="3200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8129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5716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164"/>
            <a:ext cx="10515600" cy="6586535"/>
          </a:xfrm>
        </p:spPr>
        <p:txBody>
          <a:bodyPr>
            <a:normAutofit/>
          </a:bodyPr>
          <a:lstStyle/>
          <a:p>
            <a:pPr algn="just" rtl="1"/>
            <a:r>
              <a:rPr lang="ar-IQ" sz="3200" dirty="0" smtClean="0">
                <a:solidFill>
                  <a:srgbClr val="00B0F0"/>
                </a:solidFill>
                <a:cs typeface="Ali_K_Alwand" pitchFamily="2" charset="-78"/>
              </a:rPr>
              <a:t>3-كالسايت: ل</a:t>
            </a:r>
            <a:r>
              <a:rPr lang="ar-IQ" sz="32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li_K_Alwand" pitchFamily="2" charset="-78"/>
              </a:rPr>
              <a:t>ةبةردى </a:t>
            </a:r>
            <a:r>
              <a:rPr lang="ar-IQ" sz="3200" dirty="0" smtClean="0">
                <a:cs typeface="Ali_K_Alwand" pitchFamily="2" charset="-78"/>
              </a:rPr>
              <a:t>جيرى دا زؤرة ، لةطرنطترين ئةو ماددانةية كة هؤكارة بؤ يةكطرتني دةنكؤلَةى زبر (طةورة ) ى بةردةكان.</a:t>
            </a:r>
          </a:p>
          <a:p>
            <a:pPr algn="just" rtl="1"/>
            <a:r>
              <a:rPr lang="ar-IQ" sz="3200" dirty="0" smtClean="0">
                <a:solidFill>
                  <a:srgbClr val="FF0000"/>
                </a:solidFill>
                <a:cs typeface="Ali_K_Alwand" pitchFamily="2" charset="-78"/>
              </a:rPr>
              <a:t>4</a:t>
            </a:r>
            <a:r>
              <a:rPr lang="ar-IQ" sz="3200" dirty="0" smtClean="0">
                <a:cs typeface="Ali_K_Alwand" pitchFamily="2" charset="-78"/>
              </a:rPr>
              <a:t>- </a:t>
            </a:r>
            <a:r>
              <a:rPr lang="ar-IQ" sz="3200" dirty="0" smtClean="0">
                <a:solidFill>
                  <a:srgbClr val="FF0000"/>
                </a:solidFill>
                <a:cs typeface="Ali_K_Alwand" pitchFamily="2" charset="-78"/>
              </a:rPr>
              <a:t>ئؤكسيدةكانى ئاسن </a:t>
            </a:r>
            <a:r>
              <a:rPr lang="ar-IQ" sz="3200" dirty="0" smtClean="0">
                <a:cs typeface="Ali_K_Alwand" pitchFamily="2" charset="-78"/>
              </a:rPr>
              <a:t>: لة طرنطترين كانزاكانى بريتين ( </a:t>
            </a:r>
            <a:r>
              <a:rPr lang="ar-IQ" sz="3200" dirty="0" smtClean="0">
                <a:solidFill>
                  <a:srgbClr val="009900"/>
                </a:solidFill>
                <a:cs typeface="Ali_K_Alwand" pitchFamily="2" charset="-78"/>
              </a:rPr>
              <a:t>هيماتايت و ليمؤنايت</a:t>
            </a:r>
            <a:r>
              <a:rPr lang="ar-IQ" sz="3200" dirty="0" smtClean="0">
                <a:cs typeface="Ali_K_Alwand" pitchFamily="2" charset="-78"/>
              </a:rPr>
              <a:t>) كة لة لمى رِةشدا بونييان هةية و ماددة ثيَكةوة لكيَنةرن لةبةردى لميندا.</a:t>
            </a:r>
          </a:p>
          <a:p>
            <a:pPr algn="just" rtl="1"/>
            <a:r>
              <a:rPr lang="ar-IQ" sz="3200" dirty="0" smtClean="0">
                <a:solidFill>
                  <a:srgbClr val="990099"/>
                </a:solidFill>
                <a:cs typeface="Ali_K_Alwand" pitchFamily="2" charset="-78"/>
              </a:rPr>
              <a:t>5- جبس </a:t>
            </a:r>
            <a:r>
              <a:rPr lang="ar-IQ" sz="3200" dirty="0" smtClean="0">
                <a:cs typeface="Ali_K_Alwand" pitchFamily="2" charset="-78"/>
              </a:rPr>
              <a:t>: كبريتاتى </a:t>
            </a:r>
            <a:r>
              <a:rPr lang="ar-IQ" sz="3200" dirty="0" smtClean="0">
                <a:solidFill>
                  <a:srgbClr val="FFC000"/>
                </a:solidFill>
                <a:cs typeface="Ali_K_Alwand" pitchFamily="2" charset="-78"/>
              </a:rPr>
              <a:t>(طؤطرد</a:t>
            </a:r>
            <a:r>
              <a:rPr lang="ar-IQ" sz="3200" dirty="0" smtClean="0">
                <a:cs typeface="Ali_K_Alwand" pitchFamily="2" charset="-78"/>
              </a:rPr>
              <a:t>) كاليسؤمى ئاوى .</a:t>
            </a:r>
          </a:p>
          <a:p>
            <a:pPr algn="just" rtl="1"/>
            <a:r>
              <a:rPr lang="ar-IQ" sz="3200" dirty="0" smtClean="0">
                <a:solidFill>
                  <a:schemeClr val="accent5">
                    <a:lumMod val="75000"/>
                  </a:schemeClr>
                </a:solidFill>
                <a:cs typeface="Ali_K_Alwand" pitchFamily="2" charset="-78"/>
              </a:rPr>
              <a:t>6-</a:t>
            </a:r>
            <a:r>
              <a:rPr lang="ar-IQ" sz="3200" dirty="0" smtClean="0">
                <a:cs typeface="Ali_K_Alwand" pitchFamily="2" charset="-78"/>
              </a:rPr>
              <a:t> </a:t>
            </a:r>
            <a:r>
              <a:rPr lang="ar-IQ" sz="3200" dirty="0" smtClean="0">
                <a:solidFill>
                  <a:schemeClr val="accent5">
                    <a:lumMod val="75000"/>
                  </a:schemeClr>
                </a:solidFill>
                <a:cs typeface="Ali_K_Alwand" pitchFamily="2" charset="-78"/>
              </a:rPr>
              <a:t> كلؤريدى صؤديؤم</a:t>
            </a:r>
            <a:r>
              <a:rPr lang="ar-IQ" sz="3200" dirty="0" smtClean="0">
                <a:cs typeface="Ali_K_Alwand" pitchFamily="2" charset="-78"/>
              </a:rPr>
              <a:t>.</a:t>
            </a:r>
          </a:p>
          <a:p>
            <a:pPr algn="just" rtl="1"/>
            <a:r>
              <a:rPr lang="ar-IQ" sz="3200" dirty="0" smtClean="0">
                <a:cs typeface="Ali_K_Alwand" pitchFamily="2" charset="-78"/>
              </a:rPr>
              <a:t>- </a:t>
            </a:r>
            <a:r>
              <a:rPr lang="ar-IQ" sz="3200" dirty="0" smtClean="0">
                <a:solidFill>
                  <a:srgbClr val="C00000"/>
                </a:solidFill>
                <a:cs typeface="Ali_K_Alwand" pitchFamily="2" charset="-78"/>
              </a:rPr>
              <a:t>ئةم دوو جؤرةى كؤتايي </a:t>
            </a:r>
            <a:r>
              <a:rPr lang="ar-IQ" sz="3200" dirty="0" smtClean="0">
                <a:cs typeface="Ali_K_Alwand" pitchFamily="2" charset="-78"/>
              </a:rPr>
              <a:t>لة نيشتةنى دةرياضة سويَرةكاندا ، هةية ثاش ئةوةى كردارى </a:t>
            </a:r>
            <a:r>
              <a:rPr lang="ar-IQ" sz="3200" dirty="0" smtClean="0">
                <a:solidFill>
                  <a:srgbClr val="00B050"/>
                </a:solidFill>
                <a:cs typeface="Ali_K_Alwand" pitchFamily="2" charset="-78"/>
              </a:rPr>
              <a:t>بةهةلَم بوون </a:t>
            </a:r>
            <a:r>
              <a:rPr lang="ar-IQ" sz="3200" dirty="0" smtClean="0">
                <a:cs typeface="Ali_K_Alwand" pitchFamily="2" charset="-78"/>
              </a:rPr>
              <a:t>تياياندا رِوودةدات .</a:t>
            </a:r>
          </a:p>
          <a:p>
            <a:pPr algn="just" rtl="1"/>
            <a:r>
              <a:rPr lang="ar-IQ" sz="3200" dirty="0" smtClean="0">
                <a:solidFill>
                  <a:schemeClr val="accent1">
                    <a:lumMod val="75000"/>
                  </a:schemeClr>
                </a:solidFill>
                <a:cs typeface="Ali_K_Alwand" pitchFamily="2" charset="-78"/>
              </a:rPr>
              <a:t>بةردى نيشتوو </a:t>
            </a:r>
            <a:r>
              <a:rPr lang="ar-IQ" sz="3200" dirty="0" smtClean="0">
                <a:cs typeface="Ali_K_Alwand" pitchFamily="2" charset="-78"/>
              </a:rPr>
              <a:t>ثؤليَن دةكريَ بؤ </a:t>
            </a:r>
            <a:r>
              <a:rPr lang="ar-IQ" sz="3200" dirty="0" smtClean="0">
                <a:solidFill>
                  <a:srgbClr val="7030A0"/>
                </a:solidFill>
                <a:cs typeface="Ali_K_Alwand" pitchFamily="2" charset="-78"/>
              </a:rPr>
              <a:t>دوو بةش </a:t>
            </a:r>
            <a:r>
              <a:rPr lang="ar-IQ" sz="3200" dirty="0" smtClean="0">
                <a:cs typeface="Ali_K_Alwand" pitchFamily="2" charset="-78"/>
              </a:rPr>
              <a:t>:</a:t>
            </a:r>
          </a:p>
          <a:p>
            <a:pPr algn="just" rtl="1"/>
            <a:r>
              <a:rPr lang="ar-IQ" sz="3200" dirty="0" smtClean="0">
                <a:solidFill>
                  <a:schemeClr val="accent2">
                    <a:lumMod val="75000"/>
                  </a:schemeClr>
                </a:solidFill>
                <a:cs typeface="Ali_K_Alwand" pitchFamily="2" charset="-78"/>
              </a:rPr>
              <a:t>1- بةردى نيشتووى ميكانيكى .</a:t>
            </a:r>
          </a:p>
          <a:p>
            <a:pPr algn="just" rtl="1"/>
            <a:r>
              <a:rPr lang="ar-IQ" sz="3200" dirty="0" smtClean="0">
                <a:cs typeface="Ali_K_Alwand" pitchFamily="2" charset="-78"/>
              </a:rPr>
              <a:t>2- </a:t>
            </a:r>
            <a:r>
              <a:rPr lang="ar-IQ" sz="3200" dirty="0" smtClean="0">
                <a:solidFill>
                  <a:srgbClr val="00B0F0"/>
                </a:solidFill>
                <a:cs typeface="Ali_K_Alwand" pitchFamily="2" charset="-78"/>
              </a:rPr>
              <a:t>بةردى نيشتووى كيمايي و زيندةطى .</a:t>
            </a:r>
          </a:p>
          <a:p>
            <a:pPr algn="just" rtl="1"/>
            <a:endParaRPr lang="en-US" sz="3200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5792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8588"/>
            <a:ext cx="10515600" cy="12858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7225"/>
            <a:ext cx="10515600" cy="5519738"/>
          </a:xfrm>
        </p:spPr>
        <p:txBody>
          <a:bodyPr>
            <a:normAutofit/>
          </a:bodyPr>
          <a:lstStyle/>
          <a:p>
            <a:pPr algn="just" rtl="1"/>
            <a:r>
              <a:rPr lang="ar-IQ" sz="3600" dirty="0" smtClean="0">
                <a:solidFill>
                  <a:srgbClr val="00B0F0"/>
                </a:solidFill>
                <a:cs typeface="Ali_K_Alwand" pitchFamily="2" charset="-78"/>
              </a:rPr>
              <a:t>3- بةردى طؤرِاو </a:t>
            </a:r>
            <a:r>
              <a:rPr lang="ar-IQ" sz="3600" dirty="0" smtClean="0">
                <a:cs typeface="Ali_K_Alwand" pitchFamily="2" charset="-78"/>
              </a:rPr>
              <a:t>: طؤران لةبةرد بةماناى طؤرِانى بةردى </a:t>
            </a:r>
            <a:r>
              <a:rPr lang="ar-IQ" sz="3600" dirty="0" smtClean="0">
                <a:solidFill>
                  <a:srgbClr val="FF0000"/>
                </a:solidFill>
                <a:cs typeface="Ali_K_Alwand" pitchFamily="2" charset="-78"/>
              </a:rPr>
              <a:t>ئاطرين و نيشتوو </a:t>
            </a:r>
            <a:r>
              <a:rPr lang="ar-IQ" sz="3600" dirty="0" smtClean="0">
                <a:cs typeface="Ali_K_Alwand" pitchFamily="2" charset="-78"/>
              </a:rPr>
              <a:t>ديَت بؤ جؤرة بةرديك لةرِيَطةى دووبارة بة</a:t>
            </a:r>
            <a:r>
              <a:rPr lang="ar-IQ" sz="3600" dirty="0" smtClean="0">
                <a:solidFill>
                  <a:srgbClr val="990099"/>
                </a:solidFill>
                <a:cs typeface="Ali_K_Alwand" pitchFamily="2" charset="-78"/>
              </a:rPr>
              <a:t> كريستالَ </a:t>
            </a:r>
            <a:r>
              <a:rPr lang="ar-IQ" sz="3600" dirty="0" smtClean="0">
                <a:cs typeface="Ali_K_Alwand" pitchFamily="2" charset="-78"/>
              </a:rPr>
              <a:t>بووونةوةى بةردةكة  و طؤرِاني هةموو مادة سةرةكيةكانى لةطةل هةموو </a:t>
            </a:r>
            <a:r>
              <a:rPr lang="ar-IQ" sz="3600" dirty="0" smtClean="0">
                <a:solidFill>
                  <a:srgbClr val="009900"/>
                </a:solidFill>
                <a:cs typeface="Ali_K_Alwand" pitchFamily="2" charset="-78"/>
              </a:rPr>
              <a:t>سيفةتة فيزيايي و كيمياييةكانى </a:t>
            </a:r>
            <a:r>
              <a:rPr lang="ar-IQ" sz="3600" dirty="0" smtClean="0">
                <a:cs typeface="Ali_K_Alwand" pitchFamily="2" charset="-78"/>
              </a:rPr>
              <a:t>، بةلاَم ئةو ماددانةى كة </a:t>
            </a:r>
            <a:r>
              <a:rPr lang="ar-IQ" sz="3600" dirty="0" smtClean="0">
                <a:solidFill>
                  <a:schemeClr val="accent2">
                    <a:lumMod val="75000"/>
                  </a:schemeClr>
                </a:solidFill>
                <a:cs typeface="Ali_K_Alwand" pitchFamily="2" charset="-78"/>
              </a:rPr>
              <a:t>دةطؤرِيَن لةرِيَي كةشكارييةوة </a:t>
            </a:r>
            <a:r>
              <a:rPr lang="ar-IQ" sz="3600" dirty="0" smtClean="0">
                <a:cs typeface="Ali_K_Alwand" pitchFamily="2" charset="-78"/>
              </a:rPr>
              <a:t>بة طؤرِان هةذمار ناكريَن بةلَكو ئةو طؤرِانكايانةى بةسةر بةردى بنةرِةت داديَت بؤهؤى </a:t>
            </a:r>
            <a:r>
              <a:rPr lang="ar-IQ" sz="3600" dirty="0" smtClean="0">
                <a:solidFill>
                  <a:srgbClr val="002060"/>
                </a:solidFill>
                <a:cs typeface="Ali_K_Alwand" pitchFamily="2" charset="-78"/>
              </a:rPr>
              <a:t>ثةستان و وثلةى طةرمى </a:t>
            </a:r>
            <a:r>
              <a:rPr lang="ar-IQ" sz="3600" dirty="0" smtClean="0">
                <a:cs typeface="Ali_K_Alwand" pitchFamily="2" charset="-78"/>
              </a:rPr>
              <a:t>يةوةية ، تةنها بة طؤرِانى بةرد هةذماردةكريَن. </a:t>
            </a:r>
            <a:endParaRPr lang="en-US" sz="3600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4615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انواع الصخور">
            <a:extLst>
              <a:ext uri="{FF2B5EF4-FFF2-40B4-BE49-F238E27FC236}">
                <a16:creationId xmlns:a16="http://schemas.microsoft.com/office/drawing/2014/main" id="{B1929374-9A11-4F18-B499-786E524EDC7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0125" y="457200"/>
            <a:ext cx="11191875" cy="6129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797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163</TotalTime>
  <Words>733</Words>
  <Application>Microsoft Office PowerPoint</Application>
  <PresentationFormat>Widescreen</PresentationFormat>
  <Paragraphs>25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Ali_K_Alwand</vt:lpstr>
      <vt:lpstr>Arial</vt:lpstr>
      <vt:lpstr>Century Gothic</vt:lpstr>
      <vt:lpstr>Wingdings 3</vt:lpstr>
      <vt:lpstr>Wisp</vt:lpstr>
      <vt:lpstr>بةرد وجؤرةكانى </vt:lpstr>
      <vt:lpstr>PowerPoint Presentation</vt:lpstr>
      <vt:lpstr>PowerPoint Presentation</vt:lpstr>
      <vt:lpstr>PowerPoint Presentation</vt:lpstr>
      <vt:lpstr>خةسلَتةكانى بةردى ئاطرين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بةرد وجؤرةكانى</dc:title>
  <dc:creator>Maher</dc:creator>
  <cp:lastModifiedBy>Maher</cp:lastModifiedBy>
  <cp:revision>16</cp:revision>
  <dcterms:created xsi:type="dcterms:W3CDTF">2022-09-26T04:47:44Z</dcterms:created>
  <dcterms:modified xsi:type="dcterms:W3CDTF">2022-09-26T08:40:12Z</dcterms:modified>
</cp:coreProperties>
</file>