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3" d="100"/>
          <a:sy n="43" d="100"/>
        </p:scale>
        <p:origin x="58" y="7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E3F44B-7326-486A-8AE8-59E501AA974E}"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43DF0-5B46-4CF4-AE53-FEA84877384F}" type="slidenum">
              <a:rPr lang="en-US" smtClean="0"/>
              <a:t>‹#›</a:t>
            </a:fld>
            <a:endParaRPr lang="en-US"/>
          </a:p>
        </p:txBody>
      </p:sp>
    </p:spTree>
    <p:extLst>
      <p:ext uri="{BB962C8B-B14F-4D97-AF65-F5344CB8AC3E}">
        <p14:creationId xmlns:p14="http://schemas.microsoft.com/office/powerpoint/2010/main" val="1286871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E3F44B-7326-486A-8AE8-59E501AA974E}"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43DF0-5B46-4CF4-AE53-FEA84877384F}" type="slidenum">
              <a:rPr lang="en-US" smtClean="0"/>
              <a:t>‹#›</a:t>
            </a:fld>
            <a:endParaRPr lang="en-US"/>
          </a:p>
        </p:txBody>
      </p:sp>
    </p:spTree>
    <p:extLst>
      <p:ext uri="{BB962C8B-B14F-4D97-AF65-F5344CB8AC3E}">
        <p14:creationId xmlns:p14="http://schemas.microsoft.com/office/powerpoint/2010/main" val="1462188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E3F44B-7326-486A-8AE8-59E501AA974E}"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43DF0-5B46-4CF4-AE53-FEA84877384F}" type="slidenum">
              <a:rPr lang="en-US" smtClean="0"/>
              <a:t>‹#›</a:t>
            </a:fld>
            <a:endParaRPr lang="en-US"/>
          </a:p>
        </p:txBody>
      </p:sp>
    </p:spTree>
    <p:extLst>
      <p:ext uri="{BB962C8B-B14F-4D97-AF65-F5344CB8AC3E}">
        <p14:creationId xmlns:p14="http://schemas.microsoft.com/office/powerpoint/2010/main" val="2938539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E3F44B-7326-486A-8AE8-59E501AA974E}"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43DF0-5B46-4CF4-AE53-FEA84877384F}" type="slidenum">
              <a:rPr lang="en-US" smtClean="0"/>
              <a:t>‹#›</a:t>
            </a:fld>
            <a:endParaRPr lang="en-US"/>
          </a:p>
        </p:txBody>
      </p:sp>
    </p:spTree>
    <p:extLst>
      <p:ext uri="{BB962C8B-B14F-4D97-AF65-F5344CB8AC3E}">
        <p14:creationId xmlns:p14="http://schemas.microsoft.com/office/powerpoint/2010/main" val="308706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5E3F44B-7326-486A-8AE8-59E501AA974E}" type="datetimeFigureOut">
              <a:rPr lang="en-US" smtClean="0"/>
              <a:t>4/27/2023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43DF0-5B46-4CF4-AE53-FEA84877384F}" type="slidenum">
              <a:rPr lang="en-US" smtClean="0"/>
              <a:t>‹#›</a:t>
            </a:fld>
            <a:endParaRPr lang="en-US"/>
          </a:p>
        </p:txBody>
      </p:sp>
    </p:spTree>
    <p:extLst>
      <p:ext uri="{BB962C8B-B14F-4D97-AF65-F5344CB8AC3E}">
        <p14:creationId xmlns:p14="http://schemas.microsoft.com/office/powerpoint/2010/main" val="20215147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E3F44B-7326-486A-8AE8-59E501AA974E}" type="datetimeFigureOut">
              <a:rPr lang="en-US" smtClean="0"/>
              <a:t>4/27/2023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43DF0-5B46-4CF4-AE53-FEA84877384F}" type="slidenum">
              <a:rPr lang="en-US" smtClean="0"/>
              <a:t>‹#›</a:t>
            </a:fld>
            <a:endParaRPr lang="en-US"/>
          </a:p>
        </p:txBody>
      </p:sp>
    </p:spTree>
    <p:extLst>
      <p:ext uri="{BB962C8B-B14F-4D97-AF65-F5344CB8AC3E}">
        <p14:creationId xmlns:p14="http://schemas.microsoft.com/office/powerpoint/2010/main" val="2355563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E3F44B-7326-486A-8AE8-59E501AA974E}" type="datetimeFigureOut">
              <a:rPr lang="en-US" smtClean="0"/>
              <a:t>4/27/2023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43DF0-5B46-4CF4-AE53-FEA84877384F}" type="slidenum">
              <a:rPr lang="en-US" smtClean="0"/>
              <a:t>‹#›</a:t>
            </a:fld>
            <a:endParaRPr lang="en-US"/>
          </a:p>
        </p:txBody>
      </p:sp>
    </p:spTree>
    <p:extLst>
      <p:ext uri="{BB962C8B-B14F-4D97-AF65-F5344CB8AC3E}">
        <p14:creationId xmlns:p14="http://schemas.microsoft.com/office/powerpoint/2010/main" val="626258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E3F44B-7326-486A-8AE8-59E501AA974E}" type="datetimeFigureOut">
              <a:rPr lang="en-US" smtClean="0"/>
              <a:t>4/27/2023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43DF0-5B46-4CF4-AE53-FEA84877384F}" type="slidenum">
              <a:rPr lang="en-US" smtClean="0"/>
              <a:t>‹#›</a:t>
            </a:fld>
            <a:endParaRPr lang="en-US"/>
          </a:p>
        </p:txBody>
      </p:sp>
    </p:spTree>
    <p:extLst>
      <p:ext uri="{BB962C8B-B14F-4D97-AF65-F5344CB8AC3E}">
        <p14:creationId xmlns:p14="http://schemas.microsoft.com/office/powerpoint/2010/main" val="134440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E3F44B-7326-486A-8AE8-59E501AA974E}" type="datetimeFigureOut">
              <a:rPr lang="en-US" smtClean="0"/>
              <a:t>4/27/2023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43DF0-5B46-4CF4-AE53-FEA84877384F}" type="slidenum">
              <a:rPr lang="en-US" smtClean="0"/>
              <a:t>‹#›</a:t>
            </a:fld>
            <a:endParaRPr lang="en-US"/>
          </a:p>
        </p:txBody>
      </p:sp>
    </p:spTree>
    <p:extLst>
      <p:ext uri="{BB962C8B-B14F-4D97-AF65-F5344CB8AC3E}">
        <p14:creationId xmlns:p14="http://schemas.microsoft.com/office/powerpoint/2010/main" val="281334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5E3F44B-7326-486A-8AE8-59E501AA974E}" type="datetimeFigureOut">
              <a:rPr lang="en-US" smtClean="0"/>
              <a:t>4/27/2023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43DF0-5B46-4CF4-AE53-FEA84877384F}" type="slidenum">
              <a:rPr lang="en-US" smtClean="0"/>
              <a:t>‹#›</a:t>
            </a:fld>
            <a:endParaRPr lang="en-US"/>
          </a:p>
        </p:txBody>
      </p:sp>
    </p:spTree>
    <p:extLst>
      <p:ext uri="{BB962C8B-B14F-4D97-AF65-F5344CB8AC3E}">
        <p14:creationId xmlns:p14="http://schemas.microsoft.com/office/powerpoint/2010/main" val="1588309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5E3F44B-7326-486A-8AE8-59E501AA974E}" type="datetimeFigureOut">
              <a:rPr lang="en-US" smtClean="0"/>
              <a:t>4/27/2023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43DF0-5B46-4CF4-AE53-FEA84877384F}" type="slidenum">
              <a:rPr lang="en-US" smtClean="0"/>
              <a:t>‹#›</a:t>
            </a:fld>
            <a:endParaRPr lang="en-US"/>
          </a:p>
        </p:txBody>
      </p:sp>
    </p:spTree>
    <p:extLst>
      <p:ext uri="{BB962C8B-B14F-4D97-AF65-F5344CB8AC3E}">
        <p14:creationId xmlns:p14="http://schemas.microsoft.com/office/powerpoint/2010/main" val="127576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E3F44B-7326-486A-8AE8-59E501AA974E}" type="datetimeFigureOut">
              <a:rPr lang="en-US" smtClean="0"/>
              <a:t>4/27/2023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543DF0-5B46-4CF4-AE53-FEA84877384F}" type="slidenum">
              <a:rPr lang="en-US" smtClean="0"/>
              <a:t>‹#›</a:t>
            </a:fld>
            <a:endParaRPr lang="en-US"/>
          </a:p>
        </p:txBody>
      </p:sp>
    </p:spTree>
    <p:extLst>
      <p:ext uri="{BB962C8B-B14F-4D97-AF65-F5344CB8AC3E}">
        <p14:creationId xmlns:p14="http://schemas.microsoft.com/office/powerpoint/2010/main" val="1249747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78584"/>
          </a:xfrm>
        </p:spPr>
        <p:txBody>
          <a:bodyPr>
            <a:normAutofit fontScale="90000"/>
          </a:bodyPr>
          <a:lstStyle/>
          <a:p>
            <a:pPr algn="ctr" rtl="1"/>
            <a:r>
              <a:rPr lang="ku-Arab-IQ" dirty="0" smtClean="0">
                <a:cs typeface="Ali_K_Alwand" pitchFamily="2" charset="-78"/>
              </a:rPr>
              <a:t>ئاوزيَلَى ئاوى</a:t>
            </a:r>
            <a:r>
              <a:rPr lang="ar-IQ" dirty="0" smtClean="0">
                <a:cs typeface="Ali_K_Alwand" pitchFamily="2" charset="-78"/>
              </a:rPr>
              <a:t> رووبار </a:t>
            </a:r>
            <a:r>
              <a:rPr lang="en-US" dirty="0" smtClean="0">
                <a:cs typeface="Ali_K_Alwand" pitchFamily="2" charset="-78"/>
              </a:rPr>
              <a:t> </a:t>
            </a:r>
            <a:endParaRPr lang="en-US" dirty="0">
              <a:cs typeface="Ali_K_Alwand" pitchFamily="2" charset="-78"/>
            </a:endParaRPr>
          </a:p>
        </p:txBody>
      </p:sp>
      <p:sp>
        <p:nvSpPr>
          <p:cNvPr id="3" name="Content Placeholder 2"/>
          <p:cNvSpPr>
            <a:spLocks noGrp="1"/>
          </p:cNvSpPr>
          <p:nvPr>
            <p:ph idx="1"/>
          </p:nvPr>
        </p:nvSpPr>
        <p:spPr>
          <a:xfrm>
            <a:off x="838200" y="960582"/>
            <a:ext cx="10515600" cy="5652654"/>
          </a:xfrm>
        </p:spPr>
        <p:txBody>
          <a:bodyPr>
            <a:normAutofit/>
          </a:bodyPr>
          <a:lstStyle/>
          <a:p>
            <a:pPr algn="r" rtl="1"/>
            <a:r>
              <a:rPr lang="ku-Arab-IQ" dirty="0" smtClean="0">
                <a:cs typeface="Ali_K_Alwand" pitchFamily="2" charset="-78"/>
              </a:rPr>
              <a:t>رِوبارةكان دادةنريَن بةسةرضاوةيةكى سةرةكى لة سةرضاوةكانى ئاوى شريين و سازطار لةسةر رِووى زةوى، لةبةرئةوة ليَكوَلَينةوة لة رِووبارةكان ثيَطةيةكى طرنط و تايبةتى هةية لة زانستى هايدروَلوَجيدا لةبةرئةوة ليَكوَلَينةوة لةرِوبارةكان طرنطة بوَ ذيانى مروَظ و رِوةك و ئاذةلَ.</a:t>
            </a:r>
            <a:endParaRPr lang="ar-IQ" dirty="0" smtClean="0">
              <a:cs typeface="Ali_K_Alwand" pitchFamily="2" charset="-78"/>
            </a:endParaRPr>
          </a:p>
          <a:p>
            <a:pPr algn="r" rtl="1"/>
            <a:r>
              <a:rPr lang="ku-Arab-IQ" dirty="0" smtClean="0">
                <a:cs typeface="Ali_K_Alwand" pitchFamily="2" charset="-78"/>
              </a:rPr>
              <a:t>1 -ئاوزيَلَى رِووبار بريتية لةو رِوبةرة زةوييةى كة هيَلَى دابةشكردنى ئاوو جياي دةكاتةوة لة ئاوزيَلَةكانى ترى دةوروبةرى.</a:t>
            </a:r>
            <a:endParaRPr lang="ar-IQ" dirty="0" smtClean="0">
              <a:cs typeface="Ali_K_Alwand" pitchFamily="2" charset="-78"/>
            </a:endParaRPr>
          </a:p>
          <a:p>
            <a:pPr algn="r" rtl="1"/>
            <a:r>
              <a:rPr lang="ku-Arab-IQ" dirty="0" smtClean="0">
                <a:cs typeface="Ali_K_Alwand" pitchFamily="2" charset="-78"/>
              </a:rPr>
              <a:t>2 -ئاوزيَلَى رِووبار بريتية لةو رِوبةرة زةوييةى كة ئاوى بارانى تيَدا كوَدةبيَتةوة بوَ ئةوةى برِذيَتة يةك رِيَرِةو.</a:t>
            </a:r>
            <a:endParaRPr lang="ar-IQ" dirty="0" smtClean="0">
              <a:cs typeface="Ali_K_Alwand" pitchFamily="2" charset="-78"/>
            </a:endParaRPr>
          </a:p>
          <a:p>
            <a:pPr algn="r" rtl="1"/>
            <a:r>
              <a:rPr lang="ku-Arab-IQ" dirty="0" smtClean="0">
                <a:cs typeface="Ali_K_Alwand" pitchFamily="2" charset="-78"/>
              </a:rPr>
              <a:t>3 -ئاوزيَلَى رِووبار رِووى ناوضة شاخاوييةكان و بانةكان و دةشتةكان دةطريَتةوة كة ئاوو بةسةرياندا دةرِوات بة ئاراستةى رِيَرِوةى سةرةكى وجوَطةلةكانى، وة هيَلَى دابةشكردنى ئاوو جياي دةكاتةوة لة ئاوزيَلَةكانى ترى دةوروبةرى.</a:t>
            </a:r>
            <a:endParaRPr lang="ar-IQ" dirty="0" smtClean="0">
              <a:cs typeface="Ali_K_Alwand" pitchFamily="2" charset="-78"/>
            </a:endParaRPr>
          </a:p>
          <a:p>
            <a:pPr algn="r" rtl="1"/>
            <a:r>
              <a:rPr lang="ku-Arab-IQ" dirty="0" smtClean="0">
                <a:cs typeface="Ali_K_Alwand" pitchFamily="2" charset="-78"/>
              </a:rPr>
              <a:t>4 -ئاوزيَلَى رِوبار يان ئاوزيَلَى لةبةر رِوَيش</a:t>
            </a:r>
            <a:r>
              <a:rPr lang="ar-IQ" dirty="0" smtClean="0">
                <a:cs typeface="Ali_K_Alwand" pitchFamily="2" charset="-78"/>
              </a:rPr>
              <a:t>تن</a:t>
            </a:r>
            <a:r>
              <a:rPr lang="ku-Arab-IQ" dirty="0" smtClean="0">
                <a:cs typeface="Ali_K_Alwand" pitchFamily="2" charset="-78"/>
              </a:rPr>
              <a:t> بريتية لةو رِوبةرة زةوييةى كة هةموو بةشةكانى رِوبار و جوَطةلةكانى سةرةوة و هةتا ئاورِيَذطةكة لةخوَ دةطريَت. وة ئاوزيَلَى طةورة هةموو ئاوزيَلَة الوةكيةكان لةخوَدةطريَت كة بريت</a:t>
            </a:r>
            <a:r>
              <a:rPr lang="ar-IQ" dirty="0" smtClean="0">
                <a:cs typeface="Ali_K_Alwand" pitchFamily="2" charset="-78"/>
              </a:rPr>
              <a:t>ين</a:t>
            </a:r>
            <a:r>
              <a:rPr lang="ku-Arab-IQ" dirty="0" smtClean="0">
                <a:cs typeface="Ali_K_Alwand" pitchFamily="2" charset="-78"/>
              </a:rPr>
              <a:t> لة ئاوزيَلَى جوَطةلةكان.</a:t>
            </a:r>
            <a:endParaRPr lang="en-US" dirty="0">
              <a:cs typeface="Ali_K_Alwand" pitchFamily="2" charset="-78"/>
            </a:endParaRPr>
          </a:p>
        </p:txBody>
      </p:sp>
    </p:spTree>
    <p:extLst>
      <p:ext uri="{BB962C8B-B14F-4D97-AF65-F5344CB8AC3E}">
        <p14:creationId xmlns:p14="http://schemas.microsoft.com/office/powerpoint/2010/main" val="3168065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45719"/>
          </a:xfrm>
        </p:spPr>
        <p:txBody>
          <a:bodyPr>
            <a:normAutofit fontScale="90000"/>
          </a:bodyPr>
          <a:lstStyle/>
          <a:p>
            <a:endParaRPr lang="en-US"/>
          </a:p>
        </p:txBody>
      </p:sp>
      <p:sp>
        <p:nvSpPr>
          <p:cNvPr id="3" name="Content Placeholder 2"/>
          <p:cNvSpPr>
            <a:spLocks noGrp="1"/>
          </p:cNvSpPr>
          <p:nvPr>
            <p:ph idx="1"/>
          </p:nvPr>
        </p:nvSpPr>
        <p:spPr>
          <a:xfrm>
            <a:off x="838200" y="655782"/>
            <a:ext cx="10515600" cy="5521181"/>
          </a:xfrm>
        </p:spPr>
        <p:txBody>
          <a:bodyPr>
            <a:normAutofit/>
          </a:bodyPr>
          <a:lstStyle/>
          <a:p>
            <a:pPr algn="just" rtl="1"/>
            <a:r>
              <a:rPr lang="ku-Arab-IQ" dirty="0" smtClean="0">
                <a:cs typeface="Ali_K_Alwand" pitchFamily="2" charset="-78"/>
              </a:rPr>
              <a:t>4 -خوَراكدارى تيَكة</a:t>
            </a:r>
            <a:r>
              <a:rPr lang="ar-IQ" dirty="0" smtClean="0">
                <a:cs typeface="Ali_K_Alwand" pitchFamily="2" charset="-78"/>
              </a:rPr>
              <a:t>لا</a:t>
            </a:r>
            <a:r>
              <a:rPr lang="ku-Arab-IQ" dirty="0" smtClean="0">
                <a:cs typeface="Ali_K_Alwand" pitchFamily="2" charset="-78"/>
              </a:rPr>
              <a:t>و باوترين جوَرى خوَراكدارية، بة شيَوةيةك هةموو جوَرةكانى خوَراكدارى بةشدارى دةكةن لة زيادكردنى ئاوى رِووبار. ئةمةش بةسةر رِوبارة طةورةكاندا جيَبةجيَ دةبيَت كة سةرضاوةكانيان لة بةرزايى شاخةكانةوة دةست ثيَدةكةن ثاشان قةدثالَى ضياكان دةبرِن و بة بان و دةشتةكاندا تيَدةثةرِن تا دةطةنة ئاورِيَذطة. </a:t>
            </a:r>
            <a:endParaRPr lang="ar-IQ" dirty="0" smtClean="0">
              <a:cs typeface="Ali_K_Alwand" pitchFamily="2" charset="-78"/>
            </a:endParaRPr>
          </a:p>
          <a:p>
            <a:pPr algn="just" rtl="1"/>
            <a:r>
              <a:rPr lang="ku-Arab-IQ" dirty="0" smtClean="0">
                <a:cs typeface="Ali_K_Alwand" pitchFamily="2" charset="-78"/>
              </a:rPr>
              <a:t>5 -خوَراكدارى دةستكرد ئةم خوَراكدارية لة رِيَطةى مروَظةوة ئة</a:t>
            </a:r>
            <a:r>
              <a:rPr lang="ar-IQ" dirty="0" smtClean="0">
                <a:cs typeface="Ali_K_Alwand" pitchFamily="2" charset="-78"/>
              </a:rPr>
              <a:t>ن</a:t>
            </a:r>
            <a:r>
              <a:rPr lang="ku-Arab-IQ" dirty="0" smtClean="0">
                <a:cs typeface="Ali_K_Alwand" pitchFamily="2" charset="-78"/>
              </a:rPr>
              <a:t>جام دةدريَت لة رِيَطاى بردن وطوَرِينى بة شيَك لة ئاوى رِوباريَك بوَ رِوباريَكى تر بوَ هةر مةبةستيَك لة مةبةستةكان وةكو خواردنةوة يان ئاوديَرى يان كةشتيةوانى يان دروستكردنى بةنداو.</a:t>
            </a:r>
            <a:endParaRPr lang="ar-IQ" dirty="0" smtClean="0">
              <a:cs typeface="Ali_K_Alwand" pitchFamily="2" charset="-78"/>
            </a:endParaRPr>
          </a:p>
          <a:p>
            <a:pPr algn="just" rtl="1"/>
            <a:r>
              <a:rPr lang="ku-Arab-IQ" dirty="0" smtClean="0">
                <a:cs typeface="Ali_K_Alwand" pitchFamily="2" charset="-78"/>
              </a:rPr>
              <a:t>. 6 -خوَراكدارى رِوبارةكان بة هوَى دةرياضةو زوَنطاوةكان زوَنطاوةكان بةشدارى دةكةن لة خوَراكدارى رِوبارةكان بةتايبةت ئةو رِوبارانةى كة دةولَةمةندن بة ئاوو وةكو سةرضاوةكانى رِوبارى فوَلَطا. وة هةنديَك جار دةرياضةكان دةبنة سةرضاوةى سةرةكى خوَراكدارى رِوبارةكان هةروةكو ئةوةى كة هةية لة دةرياضة طةورةكانى ئةفريقيايى كةمةرةيى كة خوَراكدارى رِوبارى نيل دةكةن وة دةرياضةى بايكالَ كة خوَراكدارى رِوبارى ئةنطارا دةكات.</a:t>
            </a:r>
            <a:endParaRPr lang="en-US" dirty="0">
              <a:cs typeface="Ali_K_Alwand" pitchFamily="2" charset="-78"/>
            </a:endParaRPr>
          </a:p>
        </p:txBody>
      </p:sp>
    </p:spTree>
    <p:extLst>
      <p:ext uri="{BB962C8B-B14F-4D97-AF65-F5344CB8AC3E}">
        <p14:creationId xmlns:p14="http://schemas.microsoft.com/office/powerpoint/2010/main" val="4275777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166256"/>
            <a:ext cx="10515600" cy="198870"/>
          </a:xfrm>
        </p:spPr>
        <p:txBody>
          <a:bodyPr>
            <a:normAutofit fontScale="90000"/>
          </a:bodyPr>
          <a:lstStyle/>
          <a:p>
            <a:endParaRPr lang="en-US" dirty="0"/>
          </a:p>
        </p:txBody>
      </p:sp>
      <p:sp>
        <p:nvSpPr>
          <p:cNvPr id="3" name="Content Placeholder 2"/>
          <p:cNvSpPr>
            <a:spLocks noGrp="1"/>
          </p:cNvSpPr>
          <p:nvPr>
            <p:ph idx="1"/>
          </p:nvPr>
        </p:nvSpPr>
        <p:spPr>
          <a:xfrm>
            <a:off x="838200" y="1012825"/>
            <a:ext cx="10515600" cy="4351338"/>
          </a:xfrm>
        </p:spPr>
        <p:txBody>
          <a:bodyPr>
            <a:normAutofit/>
          </a:bodyPr>
          <a:lstStyle/>
          <a:p>
            <a:pPr algn="just" rtl="1"/>
            <a:r>
              <a:rPr lang="ku-Arab-IQ" sz="3600" dirty="0" smtClean="0">
                <a:cs typeface="Ali_K_Alwand" pitchFamily="2" charset="-78"/>
              </a:rPr>
              <a:t>7 -خوَراكدارى رِوبار بةهوَى ئاوى ذيَر زةوييةوة ئاوى ذيَر زةوى دادةنريَت بةسةرضاوةيةطى طرنط و سةرةكى و هةميشةيى بوَ خوَراكدارى رِوبارةكان بة ئاوو بة شيَوةيةك خوَراكدارى ئاوى ذيَر زةوى ثشت دةبةستيَت ئاستى ئاوى ذيَر زةوى، خوَراكدارى زياد دةكات بة بةرزبونةوةى ئاستى ئاوى ذيَر زةوى وةكةم دةبيَتةوة بة دابةزينى ئاستى ئاوى ذيَر زةوى، ئاوى ذيَر زةوى ثشكدارى دةكات لة بةردةوامى لةبةر رِوَيشنت. ئةو ئاوو لةبةررِوَيشتنةى كة ثشت بة ئاوى ذيَر زةوى دةبةستيَت ثيَى دةوتريَت لةبةررِوَيشتنى بنضينةيى</a:t>
            </a:r>
            <a:r>
              <a:rPr lang="ar-IQ" sz="3600" dirty="0" smtClean="0">
                <a:cs typeface="Ali_K_Alwand" pitchFamily="2" charset="-78"/>
              </a:rPr>
              <a:t>.</a:t>
            </a:r>
            <a:endParaRPr lang="en-US" sz="3600" dirty="0">
              <a:cs typeface="Ali_K_Alwand" pitchFamily="2" charset="-78"/>
            </a:endParaRPr>
          </a:p>
        </p:txBody>
      </p:sp>
    </p:spTree>
    <p:extLst>
      <p:ext uri="{BB962C8B-B14F-4D97-AF65-F5344CB8AC3E}">
        <p14:creationId xmlns:p14="http://schemas.microsoft.com/office/powerpoint/2010/main" val="34964073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Low" rtl="1"/>
            <a:r>
              <a:rPr lang="ku-Arab-IQ" dirty="0" smtClean="0">
                <a:cs typeface="Ali_K_Alwand" pitchFamily="2" charset="-78"/>
              </a:rPr>
              <a:t>وة لةسةر ئةم بنةماية دةكريَت رِوبارةكان دابةش بكريَن بةثيَى سةرضاوةى ئاوو ثيَدانيان:-</a:t>
            </a:r>
            <a:endParaRPr lang="en-US" dirty="0">
              <a:cs typeface="Ali_K_Alwand" pitchFamily="2" charset="-78"/>
            </a:endParaRPr>
          </a:p>
        </p:txBody>
      </p:sp>
      <p:sp>
        <p:nvSpPr>
          <p:cNvPr id="3" name="Content Placeholder 2"/>
          <p:cNvSpPr>
            <a:spLocks noGrp="1"/>
          </p:cNvSpPr>
          <p:nvPr>
            <p:ph idx="1"/>
          </p:nvPr>
        </p:nvSpPr>
        <p:spPr/>
        <p:txBody>
          <a:bodyPr>
            <a:normAutofit/>
          </a:bodyPr>
          <a:lstStyle/>
          <a:p>
            <a:pPr algn="just" rtl="1"/>
            <a:r>
              <a:rPr lang="ku-Arab-IQ" dirty="0" smtClean="0">
                <a:cs typeface="Ali_K_Alwand" pitchFamily="2" charset="-78"/>
              </a:rPr>
              <a:t>1 -جوَرى يةكةم )</a:t>
            </a:r>
            <a:r>
              <a:rPr lang="en-US" dirty="0" smtClean="0">
                <a:cs typeface="Ali_K_Alwand" pitchFamily="2" charset="-78"/>
              </a:rPr>
              <a:t>A /)</a:t>
            </a:r>
            <a:r>
              <a:rPr lang="ku-Arab-IQ" dirty="0" smtClean="0">
                <a:cs typeface="Ali_K_Alwand" pitchFamily="2" charset="-78"/>
              </a:rPr>
              <a:t>ئةو رِوبارانةن كة سةرضاوةى سةرةكيان توانةوةى بةفرة لةدةشتايةكان و بةرزاييةكان تا بةرزايى )1000)م لةسةر ئاستى رِوى دةريا. وةك رِوبارةكانى سي</a:t>
            </a:r>
            <a:r>
              <a:rPr lang="ar-IQ" dirty="0" smtClean="0">
                <a:cs typeface="Ali_K_Alwand" pitchFamily="2" charset="-78"/>
              </a:rPr>
              <a:t>ب</a:t>
            </a:r>
            <a:r>
              <a:rPr lang="ku-Arab-IQ" dirty="0" smtClean="0">
                <a:cs typeface="Ali_K_Alwand" pitchFamily="2" charset="-78"/>
              </a:rPr>
              <a:t>ريا و باكورى ئةمريكاى باكور. </a:t>
            </a:r>
            <a:endParaRPr lang="ar-IQ" dirty="0" smtClean="0">
              <a:cs typeface="Ali_K_Alwand" pitchFamily="2" charset="-78"/>
            </a:endParaRPr>
          </a:p>
          <a:p>
            <a:pPr algn="just" rtl="1"/>
            <a:r>
              <a:rPr lang="ku-Arab-IQ" dirty="0" smtClean="0">
                <a:cs typeface="Ali_K_Alwand" pitchFamily="2" charset="-78"/>
              </a:rPr>
              <a:t>2 -جوَرى دووةم )</a:t>
            </a:r>
            <a:r>
              <a:rPr lang="en-US" dirty="0" smtClean="0">
                <a:cs typeface="Ali_K_Alwand" pitchFamily="2" charset="-78"/>
              </a:rPr>
              <a:t>B /)</a:t>
            </a:r>
            <a:r>
              <a:rPr lang="ku-Arab-IQ" dirty="0" smtClean="0">
                <a:cs typeface="Ali_K_Alwand" pitchFamily="2" charset="-78"/>
              </a:rPr>
              <a:t>ئةو رِوبارانة دةطريَتةوة كة سةرضاوةى سةرةكيان توانةوةى ئةو بةفرةية كةلةسةر بةرزايية بةرزةكان باريوون ئةم جوَرة دةطمةنة كة رِوبارةكانى ئاسيايى ناوةرِاست دةطريَتةوة.</a:t>
            </a:r>
            <a:endParaRPr lang="ar-IQ" dirty="0" smtClean="0">
              <a:cs typeface="Ali_K_Alwand" pitchFamily="2" charset="-78"/>
            </a:endParaRPr>
          </a:p>
          <a:p>
            <a:pPr algn="just" rtl="1"/>
            <a:r>
              <a:rPr lang="ku-Arab-IQ" dirty="0" smtClean="0">
                <a:cs typeface="Ali_K_Alwand" pitchFamily="2" charset="-78"/>
              </a:rPr>
              <a:t>. 3 -جوَرى سيَيةم )</a:t>
            </a:r>
            <a:r>
              <a:rPr lang="en-US" dirty="0" smtClean="0">
                <a:cs typeface="Ali_K_Alwand" pitchFamily="2" charset="-78"/>
              </a:rPr>
              <a:t>C /)</a:t>
            </a:r>
            <a:r>
              <a:rPr lang="ku-Arab-IQ" dirty="0" smtClean="0">
                <a:cs typeface="Ali_K_Alwand" pitchFamily="2" charset="-78"/>
              </a:rPr>
              <a:t>ئةو رِوبارانة دةطريَتةوة كة سةرضاوةى سةرةكيان بارانى هاوينةية، لةبةرئةوة دةبينني لوتكةى لةبةررِوَيشتنى ئاوى بريتية لةماوةى هاوين، ئةمةش رِوبارةكانى ناوضة خولطةيةكان دةطريَتةوة وةكو رِوبارى كوَنطوَ و ئوَرينكوَ.</a:t>
            </a:r>
            <a:endParaRPr lang="en-US" dirty="0">
              <a:cs typeface="Ali_K_Alwand" pitchFamily="2" charset="-78"/>
            </a:endParaRPr>
          </a:p>
        </p:txBody>
      </p:sp>
    </p:spTree>
    <p:extLst>
      <p:ext uri="{BB962C8B-B14F-4D97-AF65-F5344CB8AC3E}">
        <p14:creationId xmlns:p14="http://schemas.microsoft.com/office/powerpoint/2010/main" val="3095050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319406"/>
            <a:ext cx="10515600" cy="45719"/>
          </a:xfrm>
        </p:spPr>
        <p:txBody>
          <a:bodyPr>
            <a:normAutofit fontScale="90000"/>
          </a:bodyPr>
          <a:lstStyle/>
          <a:p>
            <a:endParaRPr lang="en-US" dirty="0"/>
          </a:p>
        </p:txBody>
      </p:sp>
      <p:sp>
        <p:nvSpPr>
          <p:cNvPr id="3" name="Content Placeholder 2"/>
          <p:cNvSpPr>
            <a:spLocks noGrp="1"/>
          </p:cNvSpPr>
          <p:nvPr>
            <p:ph idx="1"/>
          </p:nvPr>
        </p:nvSpPr>
        <p:spPr>
          <a:xfrm>
            <a:off x="838200" y="461818"/>
            <a:ext cx="10515600" cy="6243782"/>
          </a:xfrm>
        </p:spPr>
        <p:txBody>
          <a:bodyPr>
            <a:normAutofit lnSpcReduction="10000"/>
          </a:bodyPr>
          <a:lstStyle/>
          <a:p>
            <a:pPr algn="just" rtl="1"/>
            <a:r>
              <a:rPr lang="ku-Arab-IQ" dirty="0" smtClean="0">
                <a:cs typeface="Ali_K_Alwand" pitchFamily="2" charset="-78"/>
              </a:rPr>
              <a:t>4 -جوَرى ضوارةم )</a:t>
            </a:r>
            <a:r>
              <a:rPr lang="en-US" dirty="0" smtClean="0">
                <a:cs typeface="Ali_K_Alwand" pitchFamily="2" charset="-78"/>
              </a:rPr>
              <a:t>D /)</a:t>
            </a:r>
            <a:r>
              <a:rPr lang="ku-Arab-IQ" dirty="0" smtClean="0">
                <a:cs typeface="Ali_K_Alwand" pitchFamily="2" charset="-78"/>
              </a:rPr>
              <a:t>ئةو رِوبارانة دةطريَتةوة كة سةرضاوةى خوَراكداريان بةشيَوةيةكى سةرةكى بريتية لة توانةوةى بةفر لة ماوةى وةرزى بةهار و سةرةتاى وةرزى هاوين، سةرةرِاى ئاوى بارانيش، ئةم جوَرة لةم شويَنانة باوة كة زستانيان سارد و بةستوة، بوَية ليَرةدا تيَبينى رِودانى</a:t>
            </a:r>
            <a:r>
              <a:rPr lang="ar-IQ" dirty="0">
                <a:cs typeface="Ali_K_Alwand" pitchFamily="2" charset="-78"/>
              </a:rPr>
              <a:t> </a:t>
            </a:r>
            <a:r>
              <a:rPr lang="ar-IQ" dirty="0" smtClean="0">
                <a:cs typeface="Ali_K_Alwand" pitchFamily="2" charset="-78"/>
              </a:rPr>
              <a:t>لا</a:t>
            </a:r>
            <a:r>
              <a:rPr lang="ku-Arab-IQ" dirty="0" smtClean="0">
                <a:cs typeface="Ali_K_Alwand" pitchFamily="2" charset="-78"/>
              </a:rPr>
              <a:t>فاوى بةهارة دةكريَت. لةبةرئةوة لوتكةى لةبةررِوَيش</a:t>
            </a:r>
            <a:r>
              <a:rPr lang="ar-IQ" dirty="0" smtClean="0">
                <a:cs typeface="Ali_K_Alwand" pitchFamily="2" charset="-78"/>
              </a:rPr>
              <a:t>تن</a:t>
            </a:r>
            <a:r>
              <a:rPr lang="ku-Arab-IQ" dirty="0" smtClean="0">
                <a:cs typeface="Ali_K_Alwand" pitchFamily="2" charset="-78"/>
              </a:rPr>
              <a:t> لة وةرزى بةهار دةبيَت، وة برِي لةبةررِوَيش</a:t>
            </a:r>
            <a:r>
              <a:rPr lang="ar-IQ" dirty="0" smtClean="0">
                <a:cs typeface="Ali_K_Alwand" pitchFamily="2" charset="-78"/>
              </a:rPr>
              <a:t>تن</a:t>
            </a:r>
            <a:r>
              <a:rPr lang="ku-Arab-IQ" dirty="0" smtClean="0">
                <a:cs typeface="Ali_K_Alwand" pitchFamily="2" charset="-78"/>
              </a:rPr>
              <a:t> كةم دةبيَتةوة لة كوَتايةكانى وةرزى هاوين و ثايز. وةكو رِوبارةكانى سويد و ئةلَمانيا و باكورى وي</a:t>
            </a:r>
            <a:r>
              <a:rPr lang="ar-IQ" dirty="0" smtClean="0">
                <a:cs typeface="Ali_K_Alwand" pitchFamily="2" charset="-78"/>
              </a:rPr>
              <a:t>لا</a:t>
            </a:r>
            <a:r>
              <a:rPr lang="ku-Arab-IQ" dirty="0" smtClean="0">
                <a:cs typeface="Ali_K_Alwand" pitchFamily="2" charset="-78"/>
              </a:rPr>
              <a:t>يةتة يةكطرتوةكانى ئةمريكاو دةشتى رِوسيا و دجيلة و فرات</a:t>
            </a:r>
            <a:endParaRPr lang="ar-IQ" dirty="0" smtClean="0">
              <a:cs typeface="Ali_K_Alwand" pitchFamily="2" charset="-78"/>
            </a:endParaRPr>
          </a:p>
          <a:p>
            <a:pPr algn="just" rtl="1"/>
            <a:r>
              <a:rPr lang="ku-Arab-IQ" dirty="0" smtClean="0">
                <a:cs typeface="Ali_K_Alwand" pitchFamily="2" charset="-78"/>
              </a:rPr>
              <a:t> 5 -جوَرى ثيَنجةم )</a:t>
            </a:r>
            <a:r>
              <a:rPr lang="en-US" dirty="0" smtClean="0">
                <a:cs typeface="Ali_K_Alwand" pitchFamily="2" charset="-78"/>
              </a:rPr>
              <a:t>E /)</a:t>
            </a:r>
            <a:r>
              <a:rPr lang="ku-Arab-IQ" dirty="0" smtClean="0">
                <a:cs typeface="Ali_K_Alwand" pitchFamily="2" charset="-78"/>
              </a:rPr>
              <a:t>ئةو رِوبارانة دةطريَتةوة كة خوَراكدارى ئةكريَن لةو بارانةى كة لة مانطة ساردةكان و مانطةكاني هاوينيش دةباريَت، بة</a:t>
            </a:r>
            <a:r>
              <a:rPr lang="ar-IQ" dirty="0" smtClean="0">
                <a:cs typeface="Ali_K_Alwand" pitchFamily="2" charset="-78"/>
              </a:rPr>
              <a:t>لا</a:t>
            </a:r>
            <a:r>
              <a:rPr lang="ku-Arab-IQ" dirty="0" smtClean="0">
                <a:cs typeface="Ali_K_Alwand" pitchFamily="2" charset="-78"/>
              </a:rPr>
              <a:t>م برِي لةبةررِوَيشتنى زستانة زيارة لة لةبةررِوَيشتنى هاوينة، وةكو رِوبارةكانى ناوةرِاست و رِوَذئاواى ئةوروثا كة رِوبارى سني و تاميزن </a:t>
            </a:r>
            <a:endParaRPr lang="ar-IQ" dirty="0" smtClean="0">
              <a:cs typeface="Ali_K_Alwand" pitchFamily="2" charset="-78"/>
            </a:endParaRPr>
          </a:p>
          <a:p>
            <a:pPr algn="just" rtl="1"/>
            <a:r>
              <a:rPr lang="ku-Arab-IQ" dirty="0" smtClean="0">
                <a:cs typeface="Ali_K_Alwand" pitchFamily="2" charset="-78"/>
              </a:rPr>
              <a:t>6 -جوَرى شةشةم )</a:t>
            </a:r>
            <a:r>
              <a:rPr lang="en-US" dirty="0" smtClean="0">
                <a:cs typeface="Ali_K_Alwand" pitchFamily="2" charset="-78"/>
              </a:rPr>
              <a:t>F /)</a:t>
            </a:r>
            <a:r>
              <a:rPr lang="ku-Arab-IQ" dirty="0" smtClean="0">
                <a:cs typeface="Ali_K_Alwand" pitchFamily="2" charset="-78"/>
              </a:rPr>
              <a:t>بريتية لةو روبارانةى كة خوَراكدارى دةكريَن بةو بارانةى كةلة زستان و هاوين دةباريَت بة</a:t>
            </a:r>
            <a:r>
              <a:rPr lang="ar-IQ" dirty="0" smtClean="0">
                <a:cs typeface="Ali_K_Alwand" pitchFamily="2" charset="-78"/>
              </a:rPr>
              <a:t>لا</a:t>
            </a:r>
            <a:r>
              <a:rPr lang="ku-Arab-IQ" dirty="0" smtClean="0">
                <a:cs typeface="Ali_K_Alwand" pitchFamily="2" charset="-78"/>
              </a:rPr>
              <a:t>م لةوةرزى زستاندا </a:t>
            </a:r>
            <a:r>
              <a:rPr lang="ar-IQ" dirty="0" smtClean="0">
                <a:cs typeface="Ali_K_Alwand" pitchFamily="2" charset="-78"/>
              </a:rPr>
              <a:t>زورترة</a:t>
            </a:r>
            <a:r>
              <a:rPr lang="ku-Arab-IQ" dirty="0" smtClean="0">
                <a:cs typeface="Ali_K_Alwand" pitchFamily="2" charset="-78"/>
              </a:rPr>
              <a:t> و بةليَزمةترة لة بةبةراورد بةو برِةى كة لة وةرزي هاوين دةباريَت. وةك رِوبارةكانى باشورى ئةوروثا و باكورى ئةفريقيا و ناوضةى كاليفوَرنيا و ناوضةى شيلى و باشورى ئوسرتاليا</a:t>
            </a:r>
            <a:r>
              <a:rPr lang="ar-IQ" dirty="0" smtClean="0">
                <a:cs typeface="Ali_K_Alwand" pitchFamily="2" charset="-78"/>
              </a:rPr>
              <a:t>.</a:t>
            </a:r>
          </a:p>
          <a:p>
            <a:pPr algn="just" rtl="1"/>
            <a:r>
              <a:rPr lang="ku-Arab-IQ" dirty="0" smtClean="0">
                <a:cs typeface="Ali_K_Alwand" pitchFamily="2" charset="-78"/>
              </a:rPr>
              <a:t> 7 -جوَرى حةوتةم )</a:t>
            </a:r>
            <a:r>
              <a:rPr lang="en-US" dirty="0" smtClean="0">
                <a:cs typeface="Ali_K_Alwand" pitchFamily="2" charset="-78"/>
              </a:rPr>
              <a:t>G /)</a:t>
            </a:r>
            <a:r>
              <a:rPr lang="ku-Arab-IQ" dirty="0" smtClean="0">
                <a:cs typeface="Ali_K_Alwand" pitchFamily="2" charset="-78"/>
              </a:rPr>
              <a:t>ئةو دوَ</a:t>
            </a:r>
            <a:r>
              <a:rPr lang="ar-IQ" dirty="0" smtClean="0">
                <a:cs typeface="Ali_K_Alwand" pitchFamily="2" charset="-78"/>
              </a:rPr>
              <a:t>لا</a:t>
            </a:r>
            <a:r>
              <a:rPr lang="ku-Arab-IQ" dirty="0" smtClean="0">
                <a:cs typeface="Ali_K_Alwand" pitchFamily="2" charset="-78"/>
              </a:rPr>
              <a:t>نةن كة لةبةرِوَيشتنيان تيَدا نية بةهوَى وشكى ئاوهةواوة تياياندا وةكو دوَلَةكانى بيابانى دورطةى عةرةبي و بادييةى شام و بيابانى طةورةى ئةفريقيا و بيابانى قةرةقوَم لة ئاسيايى ناوةرِاست.</a:t>
            </a:r>
            <a:endParaRPr lang="en-US" dirty="0">
              <a:cs typeface="Ali_K_Alwand" pitchFamily="2" charset="-78"/>
            </a:endParaRPr>
          </a:p>
        </p:txBody>
      </p:sp>
    </p:spTree>
    <p:extLst>
      <p:ext uri="{BB962C8B-B14F-4D97-AF65-F5344CB8AC3E}">
        <p14:creationId xmlns:p14="http://schemas.microsoft.com/office/powerpoint/2010/main" val="2782235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ku-Arab-IQ" dirty="0" smtClean="0">
                <a:cs typeface="Ali_K_Alwand" pitchFamily="2" charset="-78"/>
              </a:rPr>
              <a:t>ئاوةزيَلَى رِوبار دابةش دةبيَتة سةر:--</a:t>
            </a:r>
            <a:endParaRPr lang="ar-IQ" dirty="0" smtClean="0">
              <a:cs typeface="Ali_K_Alwand" pitchFamily="2" charset="-78"/>
            </a:endParaRPr>
          </a:p>
          <a:p>
            <a:pPr algn="r" rtl="1"/>
            <a:r>
              <a:rPr lang="ku-Arab-IQ" dirty="0" smtClean="0">
                <a:cs typeface="Ali_K_Alwand" pitchFamily="2" charset="-78"/>
              </a:rPr>
              <a:t> 1 -ئاوزيَلَة طةورةكان: ئةو ئاوزيَ</a:t>
            </a:r>
            <a:r>
              <a:rPr lang="ar-IQ" dirty="0" smtClean="0">
                <a:cs typeface="Ali_K_Alwand" pitchFamily="2" charset="-78"/>
              </a:rPr>
              <a:t>لة</a:t>
            </a:r>
            <a:r>
              <a:rPr lang="ku-Arab-IQ" dirty="0" smtClean="0">
                <a:cs typeface="Ali_K_Alwand" pitchFamily="2" charset="-78"/>
              </a:rPr>
              <a:t>نة دةطريَتةوة كة رِوبةرةكةيان زياترة لة )50 ) هةزار كم</a:t>
            </a:r>
            <a:r>
              <a:rPr lang="ar-IQ" dirty="0" smtClean="0">
                <a:cs typeface="Ali_K_Alwand" pitchFamily="2" charset="-78"/>
              </a:rPr>
              <a:t>2</a:t>
            </a:r>
          </a:p>
          <a:p>
            <a:pPr algn="r" rtl="1"/>
            <a:r>
              <a:rPr lang="ku-Arab-IQ" dirty="0" smtClean="0">
                <a:cs typeface="Ali_K_Alwand" pitchFamily="2" charset="-78"/>
              </a:rPr>
              <a:t>. 2 -ئاوزيَلَة مام ناوةنديةكان: ئةو ئاوزيَ</a:t>
            </a:r>
            <a:r>
              <a:rPr lang="ar-IQ" dirty="0" smtClean="0">
                <a:cs typeface="Ali_K_Alwand" pitchFamily="2" charset="-78"/>
              </a:rPr>
              <a:t>لة</a:t>
            </a:r>
            <a:r>
              <a:rPr lang="ku-Arab-IQ" dirty="0" smtClean="0">
                <a:cs typeface="Ali_K_Alwand" pitchFamily="2" charset="-78"/>
              </a:rPr>
              <a:t>نة دةطريَتةوة كة رِوبةرةكةيان زياترة لة )30 )هةزار كم2. </a:t>
            </a:r>
            <a:endParaRPr lang="ar-IQ" dirty="0">
              <a:cs typeface="Ali_K_Alwand" pitchFamily="2" charset="-78"/>
            </a:endParaRPr>
          </a:p>
          <a:p>
            <a:pPr algn="r" rtl="1"/>
            <a:r>
              <a:rPr lang="ku-Arab-IQ" dirty="0" smtClean="0">
                <a:cs typeface="Ali_K_Alwand" pitchFamily="2" charset="-78"/>
              </a:rPr>
              <a:t> 3 -ئاوزيَلَة بضوكةكان: ئةو ئاوزيَ</a:t>
            </a:r>
            <a:r>
              <a:rPr lang="ar-IQ" dirty="0" smtClean="0">
                <a:cs typeface="Ali_K_Alwand" pitchFamily="2" charset="-78"/>
              </a:rPr>
              <a:t>لة</a:t>
            </a:r>
            <a:r>
              <a:rPr lang="ku-Arab-IQ" dirty="0" smtClean="0">
                <a:cs typeface="Ali_K_Alwand" pitchFamily="2" charset="-78"/>
              </a:rPr>
              <a:t>نة دةطريَتةوة كة رِوبةرةكةيان لة نيَوان )5– 30 )هةزار كم2.</a:t>
            </a:r>
            <a:endParaRPr lang="en-US" dirty="0">
              <a:cs typeface="Ali_K_Alwand" pitchFamily="2" charset="-78"/>
            </a:endParaRPr>
          </a:p>
        </p:txBody>
      </p:sp>
    </p:spTree>
    <p:extLst>
      <p:ext uri="{BB962C8B-B14F-4D97-AF65-F5344CB8AC3E}">
        <p14:creationId xmlns:p14="http://schemas.microsoft.com/office/powerpoint/2010/main" val="31388989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u-Arab-IQ" dirty="0" smtClean="0">
                <a:cs typeface="Ali_K_Alwand" pitchFamily="2" charset="-78"/>
              </a:rPr>
              <a:t>هيَلَى جياكردنةوةى ئاوو</a:t>
            </a:r>
            <a:endParaRPr lang="en-US" dirty="0">
              <a:cs typeface="Ali_K_Alwand" pitchFamily="2" charset="-78"/>
            </a:endParaRPr>
          </a:p>
        </p:txBody>
      </p:sp>
      <p:sp>
        <p:nvSpPr>
          <p:cNvPr id="3" name="Content Placeholder 2"/>
          <p:cNvSpPr>
            <a:spLocks noGrp="1"/>
          </p:cNvSpPr>
          <p:nvPr>
            <p:ph idx="1"/>
          </p:nvPr>
        </p:nvSpPr>
        <p:spPr/>
        <p:txBody>
          <a:bodyPr>
            <a:normAutofit/>
          </a:bodyPr>
          <a:lstStyle/>
          <a:p>
            <a:pPr algn="r" rtl="1"/>
            <a:r>
              <a:rPr lang="ku-Arab-IQ" sz="3200" dirty="0" smtClean="0">
                <a:cs typeface="Ali_K_Alwand" pitchFamily="2" charset="-78"/>
              </a:rPr>
              <a:t>ديارى كردنى ئاوزيَلَى رِوبار لة رِيَطةى ديارى كردنى هيَلَى دابةش بونى ئاوةوة دةبيَت لةطةلَ ئاوةزيَلَةكانى دةوروبةرى. كة بريتية لةو هيَلَةى بةسةر لوتكةى بةرزايةكاندا دةرِوات و ئاوى باران و بةفر دابةش دةكات بوَ هةردوو </a:t>
            </a:r>
            <a:r>
              <a:rPr lang="ar-IQ" sz="3200" dirty="0" smtClean="0">
                <a:cs typeface="Ali_K_Alwand" pitchFamily="2" charset="-78"/>
              </a:rPr>
              <a:t>لا</a:t>
            </a:r>
            <a:r>
              <a:rPr lang="ku-Arab-IQ" sz="3200" dirty="0" smtClean="0">
                <a:cs typeface="Ali_K_Alwand" pitchFamily="2" charset="-78"/>
              </a:rPr>
              <a:t>كةى. رِوبةرى ئاوزيَلَى رِوبار ديارى دةكريَت بة كم2 ،وة بة ئاميَرى ثيَوانةكارى رِووى )</a:t>
            </a:r>
            <a:r>
              <a:rPr lang="en-US" sz="3200" dirty="0" err="1" smtClean="0">
                <a:cs typeface="Ali_K_Alwand" pitchFamily="2" charset="-78"/>
              </a:rPr>
              <a:t>planimeter</a:t>
            </a:r>
            <a:r>
              <a:rPr lang="en-US" sz="3200" dirty="0" smtClean="0">
                <a:cs typeface="Ali_K_Alwand" pitchFamily="2" charset="-78"/>
              </a:rPr>
              <a:t> )</a:t>
            </a:r>
            <a:r>
              <a:rPr lang="ku-Arab-IQ" sz="3200" dirty="0" smtClean="0">
                <a:cs typeface="Ali_K_Alwand" pitchFamily="2" charset="-78"/>
              </a:rPr>
              <a:t>ديارى دةكريَت، وة ثيَويستة خالَى ديارى كراوى هةبيَت بة ناوو يان ذمارة لةسةرةتاى هةلَقو</a:t>
            </a:r>
            <a:r>
              <a:rPr lang="ar-IQ" sz="3200" dirty="0" smtClean="0">
                <a:cs typeface="Ali_K_Alwand" pitchFamily="2" charset="-78"/>
              </a:rPr>
              <a:t>لا</a:t>
            </a:r>
            <a:r>
              <a:rPr lang="ku-Arab-IQ" sz="3200" dirty="0" smtClean="0">
                <a:cs typeface="Ali_K_Alwand" pitchFamily="2" charset="-78"/>
              </a:rPr>
              <a:t>نيةوة وة ثيتى )</a:t>
            </a:r>
            <a:r>
              <a:rPr lang="en-US" sz="3200" dirty="0" smtClean="0">
                <a:cs typeface="Ali_K_Alwand" pitchFamily="2" charset="-78"/>
              </a:rPr>
              <a:t>f )</a:t>
            </a:r>
            <a:r>
              <a:rPr lang="ku-Arab-IQ" sz="3200" dirty="0" smtClean="0">
                <a:cs typeface="Ali_K_Alwand" pitchFamily="2" charset="-78"/>
              </a:rPr>
              <a:t>طوزارشت لة رِوبةر دةكات وة ثيَوستة هةذمارى رِوبةرى ئاوزيَلَ بكريَت لةهةر برِطةيةك</a:t>
            </a:r>
            <a:endParaRPr lang="en-US" sz="3200" dirty="0">
              <a:cs typeface="Ali_K_Alwand" pitchFamily="2" charset="-78"/>
            </a:endParaRPr>
          </a:p>
        </p:txBody>
      </p:sp>
    </p:spTree>
    <p:extLst>
      <p:ext uri="{BB962C8B-B14F-4D97-AF65-F5344CB8AC3E}">
        <p14:creationId xmlns:p14="http://schemas.microsoft.com/office/powerpoint/2010/main" val="374641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5071" y="293407"/>
            <a:ext cx="10515600" cy="1325563"/>
          </a:xfrm>
        </p:spPr>
        <p:txBody>
          <a:bodyPr>
            <a:normAutofit/>
          </a:bodyPr>
          <a:lstStyle/>
          <a:p>
            <a:pPr algn="r" rtl="1"/>
            <a:r>
              <a:rPr lang="ku-Arab-IQ" sz="1600" dirty="0" smtClean="0">
                <a:cs typeface="Ali_K_Alwand" pitchFamily="2" charset="-78"/>
              </a:rPr>
              <a:t>لةرِوى موَرفوَلوَجيةوة ئاوزيَلَى رِوبار دابةش دةبيَتة سةر ضةند بةشيَك </a:t>
            </a:r>
            <a:r>
              <a:rPr lang="ku-Arab-IQ" dirty="0" smtClean="0">
                <a:cs typeface="Ali_K_Alwand" pitchFamily="2" charset="-78"/>
              </a:rPr>
              <a:t>وةك:-</a:t>
            </a:r>
            <a:endParaRPr lang="en-US" dirty="0">
              <a:cs typeface="Ali_K_Alwand" pitchFamily="2" charset="-78"/>
            </a:endParaRPr>
          </a:p>
        </p:txBody>
      </p:sp>
      <p:sp>
        <p:nvSpPr>
          <p:cNvPr id="3" name="Content Placeholder 2"/>
          <p:cNvSpPr>
            <a:spLocks noGrp="1"/>
          </p:cNvSpPr>
          <p:nvPr>
            <p:ph idx="1"/>
          </p:nvPr>
        </p:nvSpPr>
        <p:spPr/>
        <p:txBody>
          <a:bodyPr>
            <a:normAutofit/>
          </a:bodyPr>
          <a:lstStyle/>
          <a:p>
            <a:pPr algn="r" rtl="1"/>
            <a:r>
              <a:rPr lang="ku-Arab-IQ" dirty="0" smtClean="0">
                <a:cs typeface="Ali_K_Alwand" pitchFamily="2" charset="-78"/>
              </a:rPr>
              <a:t>:- 1 -ناوضةى هةلَقو</a:t>
            </a:r>
            <a:r>
              <a:rPr lang="ar-IQ" dirty="0" smtClean="0">
                <a:cs typeface="Ali_K_Alwand" pitchFamily="2" charset="-78"/>
              </a:rPr>
              <a:t>لا</a:t>
            </a:r>
            <a:r>
              <a:rPr lang="ku-Arab-IQ" dirty="0" smtClean="0">
                <a:cs typeface="Ali_K_Alwand" pitchFamily="2" charset="-78"/>
              </a:rPr>
              <a:t>ن: بريتية لة خالَى سةرةتاى رِوَيشتنى راستةقينةى رِوبار دةكريَت رِوبار لةيةك سةرضاوةى هةلَقَو</a:t>
            </a:r>
            <a:r>
              <a:rPr lang="ar-IQ" dirty="0" smtClean="0">
                <a:cs typeface="Ali_K_Alwand" pitchFamily="2" charset="-78"/>
              </a:rPr>
              <a:t>لا</a:t>
            </a:r>
            <a:r>
              <a:rPr lang="ku-Arab-IQ" dirty="0" smtClean="0">
                <a:cs typeface="Ali_K_Alwand" pitchFamily="2" charset="-78"/>
              </a:rPr>
              <a:t>ن زياترى هةبيَت ئةوة ليَرةدا رِوبارةكة ثيَك ديَت لةئةجنامى يةكطرتنى دوو جوَطةلة يان زياتر.وة ناوضةى هةلَقوالَنى رِوبار ثيَك ديَت، بوَ </a:t>
            </a:r>
            <a:r>
              <a:rPr lang="ar-IQ" dirty="0" smtClean="0">
                <a:cs typeface="Ali_K_Alwand" pitchFamily="2" charset="-78"/>
              </a:rPr>
              <a:t>نم</a:t>
            </a:r>
            <a:r>
              <a:rPr lang="ku-Arab-IQ" dirty="0" smtClean="0">
                <a:cs typeface="Ali_K_Alwand" pitchFamily="2" charset="-78"/>
              </a:rPr>
              <a:t>ونة زيَى طةورة كة لة ضياكانى هةكارى لة توركيا و دةرياضةى ورميَ لة ئيَرانةوة هةلَدةقولَيَت، وة رِوبارى سريوان لة ضياكانى لورِستانى ئيَران و ضياكانى سليَمانيةوة هةلَدةقولَيَت. وة لةناوضةكانى ذورو بةستةلَةكةكان دةبنة سةرضاوةى رِوبارةكان. </a:t>
            </a:r>
            <a:endParaRPr lang="ar-IQ" dirty="0" smtClean="0">
              <a:cs typeface="Ali_K_Alwand" pitchFamily="2" charset="-78"/>
            </a:endParaRPr>
          </a:p>
          <a:p>
            <a:pPr algn="r" rtl="1"/>
            <a:r>
              <a:rPr lang="ku-Arab-IQ" dirty="0" smtClean="0">
                <a:cs typeface="Ali_K_Alwand" pitchFamily="2" charset="-78"/>
              </a:rPr>
              <a:t>2 -ئاوزيَلَى سةرةوةى رِوبار: عادةتةن ئاوزيَلَى سةرةوة لةناوضةى سةرةوةى رِوبار ثيَك ديَت، وة بةرزيةكةى زوَر ليَذة، وة تةوذمى ئاويش زوَر خيَراية، وة كردارى هةلَكوَلَينى ستونى ضا</a:t>
            </a:r>
            <a:r>
              <a:rPr lang="ar-IQ" dirty="0" smtClean="0">
                <a:cs typeface="Ali_K_Alwand" pitchFamily="2" charset="-78"/>
              </a:rPr>
              <a:t>لا</a:t>
            </a:r>
            <a:r>
              <a:rPr lang="ku-Arab-IQ" dirty="0" smtClean="0">
                <a:cs typeface="Ali_K_Alwand" pitchFamily="2" charset="-78"/>
              </a:rPr>
              <a:t>كة وة رِيَرِةوى رِوبارةكة قولَ دةكات لةسةر شيَوةى ثيتى ) </a:t>
            </a:r>
            <a:r>
              <a:rPr lang="en-US" dirty="0" smtClean="0">
                <a:cs typeface="Ali_K_Alwand" pitchFamily="2" charset="-78"/>
              </a:rPr>
              <a:t>v )</a:t>
            </a:r>
            <a:r>
              <a:rPr lang="ku-Arab-IQ" dirty="0" smtClean="0">
                <a:cs typeface="Ali_K_Alwand" pitchFamily="2" charset="-78"/>
              </a:rPr>
              <a:t>دةبيَت، ليَرةدا جوَطةلة و توَرِى ئاوى و تاظطةكان زوَرن. </a:t>
            </a:r>
            <a:endParaRPr lang="en-US" dirty="0">
              <a:cs typeface="Ali_K_Alwand" pitchFamily="2" charset="-78"/>
            </a:endParaRPr>
          </a:p>
        </p:txBody>
      </p:sp>
    </p:spTree>
    <p:extLst>
      <p:ext uri="{BB962C8B-B14F-4D97-AF65-F5344CB8AC3E}">
        <p14:creationId xmlns:p14="http://schemas.microsoft.com/office/powerpoint/2010/main" val="10287514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r>
              <a:rPr lang="ku-Arab-IQ" dirty="0" smtClean="0">
                <a:cs typeface="Ali_K_Alwand" pitchFamily="2" charset="-78"/>
              </a:rPr>
              <a:t>3 -ئاوزيَلَى ناوةند: رِيَرِةوى رِوبار لة ئاوزيَلَى ناوةند زياتر هاوسةنط و ئارامة، بة شيَوةيةك هةلَكوَلَينى ستونى كةم دةبيَتةوة وة هاوسةنط دةبيَت لةطةلَ كردارى نيشاندن، وة هةلَكوَلَينى </a:t>
            </a:r>
            <a:r>
              <a:rPr lang="ar-IQ" dirty="0" smtClean="0">
                <a:cs typeface="Ali_K_Alwand" pitchFamily="2" charset="-78"/>
              </a:rPr>
              <a:t>لا</a:t>
            </a:r>
            <a:r>
              <a:rPr lang="ku-Arab-IQ" dirty="0" smtClean="0">
                <a:cs typeface="Ali_K_Alwand" pitchFamily="2" charset="-78"/>
              </a:rPr>
              <a:t>تةنيشتى لةكةنارةكان دةست ثيَدةكات، وة خيَرايى تةوذمى ئاوو كةم دةبيَتةوة ئةوةيشى كةهةلَى طرتوة قةبارةى مام ناوةند دةبيَت.</a:t>
            </a:r>
            <a:endParaRPr lang="ar-IQ" dirty="0" smtClean="0">
              <a:cs typeface="Ali_K_Alwand" pitchFamily="2" charset="-78"/>
            </a:endParaRPr>
          </a:p>
          <a:p>
            <a:pPr algn="r" rtl="1"/>
            <a:r>
              <a:rPr lang="ku-Arab-IQ" dirty="0" smtClean="0">
                <a:cs typeface="Ali_K_Alwand" pitchFamily="2" charset="-78"/>
              </a:rPr>
              <a:t>. 4 -ئاوزيَلَى خوارةوة: ليَرةدا ليَذى تةواو كةم دةبيَتةوة هةر وةكو ئةوةى رِوبار هيض ليَذ بونةوةيةكى نةبيَت، لةئ</a:t>
            </a:r>
            <a:r>
              <a:rPr lang="ar-IQ" dirty="0" smtClean="0">
                <a:cs typeface="Ali_K_Alwand" pitchFamily="2" charset="-78"/>
              </a:rPr>
              <a:t>ةنج</a:t>
            </a:r>
            <a:r>
              <a:rPr lang="ku-Arab-IQ" dirty="0" smtClean="0">
                <a:cs typeface="Ali_K_Alwand" pitchFamily="2" charset="-78"/>
              </a:rPr>
              <a:t>امدا رِوبار ثيَضا و ثيَضى تيَدا دةردةكةويَت وة  قةبارة جياوازى تيَدا دةردةكةويَت، وة زوَربةيان دةبنة </a:t>
            </a:r>
            <a:r>
              <a:rPr lang="ar-IQ" dirty="0" smtClean="0">
                <a:cs typeface="Ali_K_Alwand" pitchFamily="2" charset="-78"/>
              </a:rPr>
              <a:t>روبار</a:t>
            </a:r>
            <a:r>
              <a:rPr lang="ku-Arab-IQ" dirty="0" smtClean="0">
                <a:cs typeface="Ali_K_Alwand" pitchFamily="2" charset="-78"/>
              </a:rPr>
              <a:t> بةجيَماو يان دةرياضةى هي</a:t>
            </a:r>
            <a:r>
              <a:rPr lang="ar-IQ" dirty="0" smtClean="0">
                <a:cs typeface="Ali_K_Alwand" pitchFamily="2" charset="-78"/>
              </a:rPr>
              <a:t>لا</a:t>
            </a:r>
            <a:r>
              <a:rPr lang="ku-Arab-IQ" dirty="0" smtClean="0">
                <a:cs typeface="Ali_K_Alwand" pitchFamily="2" charset="-78"/>
              </a:rPr>
              <a:t>ل</a:t>
            </a:r>
            <a:r>
              <a:rPr lang="ar-IQ" dirty="0" smtClean="0">
                <a:cs typeface="Ali_K_Alwand" pitchFamily="2" charset="-78"/>
              </a:rPr>
              <a:t>ى</a:t>
            </a:r>
            <a:r>
              <a:rPr lang="ku-Arab-IQ" dirty="0" smtClean="0">
                <a:cs typeface="Ali_K_Alwand" pitchFamily="2" charset="-78"/>
              </a:rPr>
              <a:t>، ليَرةدا رِوبار بةتةواوى دةطاتة حالَةتى هاوسةنطى يان ئاستى بنضينةيى وة كردارى هةلَكوَلَينى ستونى ناميَنيَت، وةبةزوَرى ئاوزيَلَى خواروى رِوبار بةناوضةى دةشتايى كةم ليَذ دةناسريَت.</a:t>
            </a:r>
            <a:endParaRPr lang="en-US" dirty="0">
              <a:cs typeface="Ali_K_Alwand" pitchFamily="2" charset="-78"/>
            </a:endParaRPr>
          </a:p>
        </p:txBody>
      </p:sp>
    </p:spTree>
    <p:extLst>
      <p:ext uri="{BB962C8B-B14F-4D97-AF65-F5344CB8AC3E}">
        <p14:creationId xmlns:p14="http://schemas.microsoft.com/office/powerpoint/2010/main" val="12169943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r>
              <a:rPr lang="ku-Arab-IQ" sz="3200" dirty="0" smtClean="0">
                <a:cs typeface="Ali_K_Alwand" pitchFamily="2" charset="-78"/>
              </a:rPr>
              <a:t>5 -ئاورِيَذطة: ثاش ئةوةى كة رِ ٍِِيَرِةوى رِوبار طةيشتة كوَتايى ئاوزيَلَى خوارو ئةوة كوَتاى ثيَديَت لة دةريا يان دةرياضة يان زوَنطاو. وة عادةتةن ئاورِيَذطة زياتر ئاشكراترة لة سةرضاوة تةنها رِوبارة طةورةكان نةبيَت كة قورسة شويَنى ئاورِيَذطةكةى ديارى بكريَت بةهوَى دةلتا طةورةكانيان لةرِوى رِوبةرةوة وة لقةكانى رِوبارةكة لةناو دةلتاكان وةكو دةلتاى رِوبارى نيل و فوَلَطا و ميسيسثى و دانوب ئةمةش بةهوَى ضرِى لقةكانيان، بةالَم بةزوَرى لقة طةورةكان دةبنة ئاورِيَذطةى رِوبارةكان.</a:t>
            </a:r>
            <a:endParaRPr lang="en-US" sz="3200" dirty="0">
              <a:cs typeface="Ali_K_Alwand" pitchFamily="2" charset="-78"/>
            </a:endParaRPr>
          </a:p>
        </p:txBody>
      </p:sp>
    </p:spTree>
    <p:extLst>
      <p:ext uri="{BB962C8B-B14F-4D97-AF65-F5344CB8AC3E}">
        <p14:creationId xmlns:p14="http://schemas.microsoft.com/office/powerpoint/2010/main" val="42169431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ku-Arab-IQ" dirty="0" smtClean="0">
                <a:cs typeface="Ali_K_Alwand" pitchFamily="2" charset="-78"/>
              </a:rPr>
              <a:t>خوَراكدارى رِووبار</a:t>
            </a:r>
            <a:endParaRPr lang="en-US" dirty="0">
              <a:cs typeface="Ali_K_Alwand" pitchFamily="2" charset="-78"/>
            </a:endParaRPr>
          </a:p>
        </p:txBody>
      </p:sp>
      <p:sp>
        <p:nvSpPr>
          <p:cNvPr id="3" name="Content Placeholder 2"/>
          <p:cNvSpPr>
            <a:spLocks noGrp="1"/>
          </p:cNvSpPr>
          <p:nvPr>
            <p:ph idx="1"/>
          </p:nvPr>
        </p:nvSpPr>
        <p:spPr/>
        <p:txBody>
          <a:bodyPr/>
          <a:lstStyle/>
          <a:p>
            <a:pPr algn="just" rtl="1"/>
            <a:r>
              <a:rPr lang="ku-Arab-IQ" dirty="0" smtClean="0">
                <a:cs typeface="Ali_K_Alwand" pitchFamily="2" charset="-78"/>
              </a:rPr>
              <a:t> </a:t>
            </a:r>
            <a:r>
              <a:rPr lang="ar-IQ" dirty="0" smtClean="0">
                <a:cs typeface="Ali_K_Alwand" pitchFamily="2" charset="-78"/>
              </a:rPr>
              <a:t>1-</a:t>
            </a:r>
            <a:r>
              <a:rPr lang="ku-Arab-IQ" dirty="0" smtClean="0">
                <a:cs typeface="Ali_K_Alwand" pitchFamily="2" charset="-78"/>
              </a:rPr>
              <a:t>دابارين بة هةموو شيَوةكانيةوة بة سةرضاوةى سةرةكى و بنةرِةتى دادةنريَت بوَ خواراكدارى رِووبار، بةشيَوةيةك باران و بةفر دةبنة هوَكارى كردارى رِوَيشتنى ئاوو لةسةر رِووى زةوى، بة</a:t>
            </a:r>
            <a:r>
              <a:rPr lang="ar-IQ" dirty="0" smtClean="0">
                <a:cs typeface="Ali_K_Alwand" pitchFamily="2" charset="-78"/>
              </a:rPr>
              <a:t>لا</a:t>
            </a:r>
            <a:r>
              <a:rPr lang="ku-Arab-IQ" dirty="0" smtClean="0">
                <a:cs typeface="Ali_K_Alwand" pitchFamily="2" charset="-78"/>
              </a:rPr>
              <a:t>م سةرضاوةى تر بريتية لة رِوثوَشى بةستةلَةكى و ئاوى ذيَر زةوى. وة رِيَذةى خوَراكدارى ئةم سةرضاوانة بوَ رِوبار جياوازن لة شويَنيَكةوة بوَ شويَنيَكى لة رِوباريَكةوة بوَ رِوباريَكي</a:t>
            </a:r>
            <a:r>
              <a:rPr lang="ar-IQ" dirty="0" smtClean="0">
                <a:cs typeface="Ali_K_Alwand" pitchFamily="2" charset="-78"/>
              </a:rPr>
              <a:t>ت</a:t>
            </a:r>
            <a:r>
              <a:rPr lang="ku-Arab-IQ" dirty="0" smtClean="0">
                <a:cs typeface="Ali_K_Alwand" pitchFamily="2" charset="-78"/>
              </a:rPr>
              <a:t>ر وة لة وةرزيَكةوة بوَ وةرزيَكي</a:t>
            </a:r>
            <a:r>
              <a:rPr lang="ar-IQ" dirty="0" smtClean="0">
                <a:cs typeface="Ali_K_Alwand" pitchFamily="2" charset="-78"/>
              </a:rPr>
              <a:t>ت</a:t>
            </a:r>
            <a:r>
              <a:rPr lang="ku-Arab-IQ" dirty="0" smtClean="0">
                <a:cs typeface="Ali_K_Alwand" pitchFamily="2" charset="-78"/>
              </a:rPr>
              <a:t>ر، رِيَذةى هةريةك لةم سةرضاوانة ثشت بة كوَمةلَيَك بارودوَخي سروشتى دةبةستيَت وةكو، بارودوَخى ئاوهةوا، بةشيَوةيةك خوَراكدارى ئاوى رِوبار زياد دةكات لةو ناوضانةى كة برِى باران بارين زياد دةكات وة بةفرى ليَدةباريَت وةكو ناوضة ساردةكان وة ناوضة مام ناوةند و شيَدارةكان وة ناوضة شاخاويةكان و ناوضة كةمةرةييةكان، بةشيَوةيةك ئةم ناوضانة جيادةكريَنةوة بةوةى كة دابارين تياياندا زوَرة بة دريَذايى سالَ. وة</a:t>
            </a:r>
            <a:r>
              <a:rPr lang="ar-IQ" dirty="0" smtClean="0">
                <a:cs typeface="Ali_K_Alwand" pitchFamily="2" charset="-78"/>
              </a:rPr>
              <a:t>د</a:t>
            </a:r>
            <a:r>
              <a:rPr lang="ku-Arab-IQ" dirty="0" smtClean="0">
                <a:cs typeface="Ali_K_Alwand" pitchFamily="2" charset="-78"/>
              </a:rPr>
              <a:t>كريَت جوَرةكانى خوَراكدارى رِوبار جيا بكةينةوة بةم شيَوةية:</a:t>
            </a:r>
            <a:endParaRPr lang="en-US" dirty="0">
              <a:cs typeface="Ali_K_Alwand" pitchFamily="2" charset="-78"/>
            </a:endParaRPr>
          </a:p>
        </p:txBody>
      </p:sp>
    </p:spTree>
    <p:extLst>
      <p:ext uri="{BB962C8B-B14F-4D97-AF65-F5344CB8AC3E}">
        <p14:creationId xmlns:p14="http://schemas.microsoft.com/office/powerpoint/2010/main" val="168948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justLow" rtl="1"/>
            <a:r>
              <a:rPr lang="ku-Arab-IQ" dirty="0" smtClean="0">
                <a:cs typeface="Ali_K_Alwand" pitchFamily="2" charset="-78"/>
              </a:rPr>
              <a:t>1 -خوَراكدارى باران ثاش بارينى باران لةسةر زةوى خاك دةست دةكات بة تيَربوون لة ئاوو وة ثاش ئةوةى خاك تيَربوو لةئاوو، ئاوو دةست دةكات بةلةبةررِوَيشنت لةسةر خاك هةتا جوَطةلةى بضوك بضوك دروست دةبيَت ثاشان دوَلَةكان دروست دةبن وة لةكوَتايدا بةهوَى يةكطرتنى دوَلَةكانةوة رِوبارةكة دروست دةبيَت. ئةطةر هاتوو خوَراكدارى وةرزى بوو، ئةوة لةبةررِوَيشتنى ئاوو زياد دةكات هةتا لوتكةى لةبةررِوَيشتنى دةكةويَتة وةرزى هاوين، ياخود خوِراكدارى باران زياتر رِيَك و ثيَك دةبيَت وةكو ئةوةى لة ناوضةكانى هيَلَى كةمةرةيى هةية، وة ئةطةر خوَراكدارى باران بة ليَزمة بوو لة وةرزى باران و توانةوةى بةفر وةكوو لة ثشتيَنة مام ناوةنديةكان هةية، هةروةها خوَراكدارى بيابانى هةرضةندة كةميشة بةالَم دةبيَتة هوَى رِودانى الفاوى رِامالَةرى كوتويرِ.</a:t>
            </a:r>
            <a:endParaRPr lang="en-US" dirty="0">
              <a:cs typeface="Ali_K_Alwand" pitchFamily="2" charset="-78"/>
            </a:endParaRPr>
          </a:p>
        </p:txBody>
      </p:sp>
    </p:spTree>
    <p:extLst>
      <p:ext uri="{BB962C8B-B14F-4D97-AF65-F5344CB8AC3E}">
        <p14:creationId xmlns:p14="http://schemas.microsoft.com/office/powerpoint/2010/main" val="2043492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838200" y="0"/>
            <a:ext cx="10515600" cy="365125"/>
          </a:xfrm>
        </p:spPr>
        <p:txBody>
          <a:bodyPr>
            <a:normAutofit fontScale="90000"/>
          </a:bodyPr>
          <a:lstStyle/>
          <a:p>
            <a:endParaRPr lang="en-US" dirty="0"/>
          </a:p>
        </p:txBody>
      </p:sp>
      <p:sp>
        <p:nvSpPr>
          <p:cNvPr id="3" name="Content Placeholder 2"/>
          <p:cNvSpPr>
            <a:spLocks noGrp="1"/>
          </p:cNvSpPr>
          <p:nvPr>
            <p:ph idx="1"/>
          </p:nvPr>
        </p:nvSpPr>
        <p:spPr>
          <a:xfrm>
            <a:off x="838200" y="628073"/>
            <a:ext cx="10515600" cy="5548890"/>
          </a:xfrm>
        </p:spPr>
        <p:txBody>
          <a:bodyPr>
            <a:normAutofit/>
          </a:bodyPr>
          <a:lstStyle/>
          <a:p>
            <a:pPr algn="just" rtl="1"/>
            <a:r>
              <a:rPr lang="ku-Arab-IQ" dirty="0" smtClean="0">
                <a:cs typeface="Ali_K_Alwand" pitchFamily="2" charset="-78"/>
              </a:rPr>
              <a:t>2 -خوَراكدارى بةفرى رِوَلَى خوَراكدارى بةفرى بة شيَوةيةكى رِوون لة بازنةكانى ناوةرِاست و ذوورو وة ناوضة شاخاويية بةرزةكان دةردةكةويَت، كة توانةوةى بةفر لة وةرزى بةهار و سةرةتاى هاوين دةست ثيَدةكات. ماوةى توانةوةى بةفر لة نيَوان )30 – 90 )رِوَذ دةبيَت لة بازنة ساردةكان و مام ناوةنديةكان كة خوَراكدارى ئاوى رِوبارةكان دةكات بة )50 – 80 )%لة كوَى طشتى خوَراكدارى سا</a:t>
            </a:r>
            <a:r>
              <a:rPr lang="ar-IQ" dirty="0" smtClean="0">
                <a:cs typeface="Ali_K_Alwand" pitchFamily="2" charset="-78"/>
              </a:rPr>
              <a:t>لانة.</a:t>
            </a:r>
          </a:p>
          <a:p>
            <a:pPr algn="just" rtl="1"/>
            <a:r>
              <a:rPr lang="ku-Arab-IQ" dirty="0" smtClean="0">
                <a:cs typeface="Ali_K_Alwand" pitchFamily="2" charset="-78"/>
              </a:rPr>
              <a:t> 3 -خوَراكدارى بةستةلَةكى شويَنةوارى ئةم جوَرة خوَراكدارية لة وةرزى هاوين بة رِونى دةردةكةويَت لة ئاوزيَلَى رِوبارةكانى ذوورو ئةوانةى كة سةرضاوةكانيان لة ضيا بةرزةكانة.كاتيَك بةستةلَةكةكان دةست دةكةن بة توانةوة دةبنة هوَى زيادبونى لةبةررِوَيشتنى رِوبارةكان وةبةرز بونةوةى ئاستيان وة رِودانى الفاو. ئةم خوِراكداريةش لة ضيا بةرزة دةولَةمةندةكان بةبةستةلَةك رِودةدات وةكو ضياكانى قةفقاس و هيما</a:t>
            </a:r>
            <a:r>
              <a:rPr lang="ar-IQ" dirty="0" smtClean="0">
                <a:cs typeface="Ali_K_Alwand" pitchFamily="2" charset="-78"/>
              </a:rPr>
              <a:t>لا</a:t>
            </a:r>
            <a:r>
              <a:rPr lang="ku-Arab-IQ" dirty="0" smtClean="0">
                <a:cs typeface="Ali_K_Alwand" pitchFamily="2" charset="-78"/>
              </a:rPr>
              <a:t>يا و ئةلب و باميَر</a:t>
            </a:r>
            <a:endParaRPr lang="en-US" dirty="0">
              <a:cs typeface="Ali_K_Alwand" pitchFamily="2" charset="-78"/>
            </a:endParaRPr>
          </a:p>
        </p:txBody>
      </p:sp>
    </p:spTree>
    <p:extLst>
      <p:ext uri="{BB962C8B-B14F-4D97-AF65-F5344CB8AC3E}">
        <p14:creationId xmlns:p14="http://schemas.microsoft.com/office/powerpoint/2010/main" val="1493653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TotalTime>
  <Words>1618</Words>
  <Application>Microsoft Office PowerPoint</Application>
  <PresentationFormat>Widescreen</PresentationFormat>
  <Paragraphs>35</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Ali_K_Alwand</vt:lpstr>
      <vt:lpstr>Arial</vt:lpstr>
      <vt:lpstr>Calibri</vt:lpstr>
      <vt:lpstr>Calibri Light</vt:lpstr>
      <vt:lpstr>Office Theme</vt:lpstr>
      <vt:lpstr>ئاوزيَلَى ئاوى رووبار  </vt:lpstr>
      <vt:lpstr>PowerPoint Presentation</vt:lpstr>
      <vt:lpstr>هيَلَى جياكردنةوةى ئاوو</vt:lpstr>
      <vt:lpstr>لةرِوى موَرفوَلوَجيةوة ئاوزيَلَى رِوبار دابةش دةبيَتة سةر ضةند بةشيَك وةك:-</vt:lpstr>
      <vt:lpstr>PowerPoint Presentation</vt:lpstr>
      <vt:lpstr>PowerPoint Presentation</vt:lpstr>
      <vt:lpstr>خوَراكدارى رِووبار</vt:lpstr>
      <vt:lpstr>PowerPoint Presentation</vt:lpstr>
      <vt:lpstr>PowerPoint Presentation</vt:lpstr>
      <vt:lpstr>PowerPoint Presentation</vt:lpstr>
      <vt:lpstr>PowerPoint Presentation</vt:lpstr>
      <vt:lpstr>وة لةسةر ئةم بنةماية دةكريَت رِوبارةكان دابةش بكريَن بةثيَى سةرضاوةى ئاوو ثيَدانيان:-</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ئاوزيَلَى ئاوى رووبار</dc:title>
  <dc:creator>Maher</dc:creator>
  <cp:lastModifiedBy>Maher</cp:lastModifiedBy>
  <cp:revision>8</cp:revision>
  <dcterms:created xsi:type="dcterms:W3CDTF">2022-03-09T05:38:26Z</dcterms:created>
  <dcterms:modified xsi:type="dcterms:W3CDTF">2023-04-27T08:21:48Z</dcterms:modified>
</cp:coreProperties>
</file>