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FA5DAE-5A73-4470-94BD-E0F3606DE555}"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232101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A5DAE-5A73-4470-94BD-E0F3606DE555}"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1310448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A5DAE-5A73-4470-94BD-E0F3606DE555}"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361518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FA5DAE-5A73-4470-94BD-E0F3606DE555}"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345963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FA5DAE-5A73-4470-94BD-E0F3606DE555}"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1744727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FA5DAE-5A73-4470-94BD-E0F3606DE555}"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144856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FA5DAE-5A73-4470-94BD-E0F3606DE555}" type="datetimeFigureOut">
              <a:rPr lang="en-US" smtClean="0"/>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54433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FA5DAE-5A73-4470-94BD-E0F3606DE555}" type="datetimeFigureOut">
              <a:rPr lang="en-US" smtClean="0"/>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4172896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FA5DAE-5A73-4470-94BD-E0F3606DE555}" type="datetimeFigureOut">
              <a:rPr lang="en-US" smtClean="0"/>
              <a:t>9/25/2022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2976135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A5DAE-5A73-4470-94BD-E0F3606DE555}"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372874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FA5DAE-5A73-4470-94BD-E0F3606DE555}"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C75DE-7024-4C04-9228-03C48B97DF7C}" type="slidenum">
              <a:rPr lang="en-US" smtClean="0"/>
              <a:t>‹#›</a:t>
            </a:fld>
            <a:endParaRPr lang="en-US"/>
          </a:p>
        </p:txBody>
      </p:sp>
    </p:spTree>
    <p:extLst>
      <p:ext uri="{BB962C8B-B14F-4D97-AF65-F5344CB8AC3E}">
        <p14:creationId xmlns:p14="http://schemas.microsoft.com/office/powerpoint/2010/main" val="1510515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A5DAE-5A73-4470-94BD-E0F3606DE555}" type="datetimeFigureOut">
              <a:rPr lang="en-US" smtClean="0"/>
              <a:t>9/25/2022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C75DE-7024-4C04-9228-03C48B97DF7C}" type="slidenum">
              <a:rPr lang="en-US" smtClean="0"/>
              <a:t>‹#›</a:t>
            </a:fld>
            <a:endParaRPr lang="en-US"/>
          </a:p>
        </p:txBody>
      </p:sp>
    </p:spTree>
    <p:extLst>
      <p:ext uri="{BB962C8B-B14F-4D97-AF65-F5344CB8AC3E}">
        <p14:creationId xmlns:p14="http://schemas.microsoft.com/office/powerpoint/2010/main" val="1918202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Political Economy Behavior </a:t>
            </a:r>
            <a:r>
              <a:rPr lang="en-US" dirty="0"/>
              <a:t/>
            </a:r>
            <a:br>
              <a:rPr lang="en-US" dirty="0"/>
            </a:br>
            <a:endParaRPr lang="en-US" dirty="0"/>
          </a:p>
        </p:txBody>
      </p:sp>
      <p:sp>
        <p:nvSpPr>
          <p:cNvPr id="3" name="Content Placeholder 2"/>
          <p:cNvSpPr>
            <a:spLocks noGrp="1"/>
          </p:cNvSpPr>
          <p:nvPr>
            <p:ph idx="1"/>
          </p:nvPr>
        </p:nvSpPr>
        <p:spPr>
          <a:xfrm>
            <a:off x="555577" y="1498079"/>
            <a:ext cx="11080845" cy="4351338"/>
          </a:xfrm>
        </p:spPr>
        <p:txBody>
          <a:bodyPr>
            <a:normAutofit/>
          </a:bodyPr>
          <a:lstStyle/>
          <a:p>
            <a:r>
              <a:rPr lang="en-US" sz="3600" dirty="0">
                <a:latin typeface="Times New Roman" panose="02020603050405020304" pitchFamily="18" charset="0"/>
                <a:cs typeface="Times New Roman" panose="02020603050405020304" pitchFamily="18" charset="0"/>
              </a:rPr>
              <a:t>Political economists are very interested in gains and losses incurred with the implementation of a certain policy. It gives them an idea as to which groups support the policy and which groups don’t. They also examine how individuals increase their utility by participating in political activity Capital and labor are used to influence political processes and generate policy outcomes with the most benefit</a:t>
            </a:r>
          </a:p>
        </p:txBody>
      </p:sp>
    </p:spTree>
    <p:extLst>
      <p:ext uri="{BB962C8B-B14F-4D97-AF65-F5344CB8AC3E}">
        <p14:creationId xmlns:p14="http://schemas.microsoft.com/office/powerpoint/2010/main" val="236378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1-Interests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4400" dirty="0" smtClean="0"/>
              <a:t>They </a:t>
            </a:r>
            <a:r>
              <a:rPr lang="en-US" sz="4400" dirty="0"/>
              <a:t>include the interest of individuals and groups who are able to use their power to influence policy. Individuals in government tend to promote their own economic and political interests that will help them retain power</a:t>
            </a:r>
          </a:p>
        </p:txBody>
      </p:sp>
    </p:spTree>
    <p:extLst>
      <p:ext uri="{BB962C8B-B14F-4D97-AF65-F5344CB8AC3E}">
        <p14:creationId xmlns:p14="http://schemas.microsoft.com/office/powerpoint/2010/main" val="1124707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Ideas</a:t>
            </a:r>
            <a:r>
              <a:rPr lang="en-US" dirty="0"/>
              <a:t/>
            </a:r>
            <a:br>
              <a:rPr lang="en-US" dirty="0"/>
            </a:br>
            <a:endParaRPr lang="en-US" dirty="0"/>
          </a:p>
        </p:txBody>
      </p:sp>
      <p:sp>
        <p:nvSpPr>
          <p:cNvPr id="3" name="Content Placeholder 2"/>
          <p:cNvSpPr>
            <a:spLocks noGrp="1"/>
          </p:cNvSpPr>
          <p:nvPr>
            <p:ph idx="1"/>
          </p:nvPr>
        </p:nvSpPr>
        <p:spPr>
          <a:xfrm>
            <a:off x="838200" y="1009934"/>
            <a:ext cx="10515600" cy="5677469"/>
          </a:xfrm>
        </p:spPr>
        <p:txBody>
          <a:bodyPr>
            <a:normAutofit/>
          </a:bodyPr>
          <a:lstStyle/>
          <a:p>
            <a:r>
              <a:rPr lang="en-US" sz="4000" dirty="0">
                <a:latin typeface="Times New Roman" panose="02020603050405020304" pitchFamily="18" charset="0"/>
                <a:cs typeface="Times New Roman" panose="02020603050405020304" pitchFamily="18" charset="0"/>
              </a:rPr>
              <a:t>Ideas are considered an important influence on policy, in addition to economic and political interests. It is assumed that individuals are self-seeking and rational and that they are unable to assess the outcomes of all the choices available to them </a:t>
            </a:r>
            <a:endParaRPr lang="ar-SY" sz="4000" dirty="0" smtClean="0">
              <a:latin typeface="Times New Roman" panose="02020603050405020304" pitchFamily="18" charset="0"/>
              <a:cs typeface="Times New Roman" panose="02020603050405020304" pitchFamily="18" charset="0"/>
            </a:endParaRPr>
          </a:p>
          <a:p>
            <a:r>
              <a:rPr lang="en-US" sz="4000" dirty="0"/>
              <a:t>Ideology allows an individual to decide what they should do in order to remain consistent with their basic values and beliefs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22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Institutions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4400" dirty="0" smtClean="0"/>
              <a:t>There </a:t>
            </a:r>
            <a:r>
              <a:rPr lang="en-US" sz="4400" dirty="0"/>
              <a:t>are political rules that include the Constitution and define how leaders are chosen and how a new policy can be implemented. Institutions help structure incentives facing individuals and groups within the economy</a:t>
            </a:r>
          </a:p>
          <a:p>
            <a:endParaRPr lang="en-US" dirty="0"/>
          </a:p>
        </p:txBody>
      </p:sp>
    </p:spTree>
    <p:extLst>
      <p:ext uri="{BB962C8B-B14F-4D97-AF65-F5344CB8AC3E}">
        <p14:creationId xmlns:p14="http://schemas.microsoft.com/office/powerpoint/2010/main" val="3050438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205</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Political Economy Behavior  </vt:lpstr>
      <vt:lpstr>1-Interests </vt:lpstr>
      <vt:lpstr>Ideas </vt:lpstr>
      <vt:lpstr>Institutions </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Economy Behavior  </dc:title>
  <dc:creator>Maher</dc:creator>
  <cp:lastModifiedBy>Maher</cp:lastModifiedBy>
  <cp:revision>1</cp:revision>
  <dcterms:created xsi:type="dcterms:W3CDTF">2022-09-25T19:24:30Z</dcterms:created>
  <dcterms:modified xsi:type="dcterms:W3CDTF">2022-09-25T20:04:12Z</dcterms:modified>
</cp:coreProperties>
</file>