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0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6437-5966-4973-BB3B-C6C8586CAE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0E99-9427-44F4-BCF9-4B5B0781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09183"/>
            <a:ext cx="11955439" cy="66464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82" y="109182"/>
            <a:ext cx="11955439" cy="66464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1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4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1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6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0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3</cp:revision>
  <dcterms:created xsi:type="dcterms:W3CDTF">2024-04-26T19:55:39Z</dcterms:created>
  <dcterms:modified xsi:type="dcterms:W3CDTF">2024-04-26T20:45:54Z</dcterms:modified>
</cp:coreProperties>
</file>