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8D38747-4367-4BD2-8D51-C97E202738E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28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7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5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AE507A8-A5CF-4D38-AB86-7EDDA87A85D4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6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0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1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03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EA15526-7079-4B7B-987C-1B5FAE11A0FF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9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127A-0E6B-4259-9DC0-1E88020BE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30610" y="2095130"/>
            <a:ext cx="4912311" cy="306187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Recognizing advice and instruction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ABB48-7107-4035-92B7-3FD2F6859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5" r="-1" b="-1"/>
          <a:stretch/>
        </p:blipFill>
        <p:spPr>
          <a:xfrm>
            <a:off x="-1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20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0CF3E-70C0-4123-8490-B7D248B9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Imperative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7CE1-2394-4812-97DC-22DF848E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72" y="2370338"/>
            <a:ext cx="10353762" cy="4086687"/>
          </a:xfrm>
        </p:spPr>
        <p:txBody>
          <a:bodyPr>
            <a:normAutofit/>
          </a:bodyPr>
          <a:lstStyle/>
          <a:p>
            <a:r>
              <a:rPr lang="en-US" sz="4800" b="1" dirty="0">
                <a:effectLst/>
              </a:rPr>
              <a:t>Imperatives are verbs used to give </a:t>
            </a:r>
            <a:r>
              <a:rPr lang="en-US" sz="4800" b="1" u="sng" dirty="0">
                <a:effectLst/>
              </a:rPr>
              <a:t>orders, commands, warning or instructions</a:t>
            </a:r>
            <a:r>
              <a:rPr lang="en-US" sz="4800" b="1" dirty="0">
                <a:effectLst/>
              </a:rPr>
              <a:t>, and (if you use "please") to make a request.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4923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9088-BE0C-4C49-8909-0E86AD86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We use imperative to give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7F0CE-67BB-4605-AC1E-7B0820684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Eat an apple, it’s much better for you than a biscuit.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Read a lot to improve your writing skills.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600" dirty="0"/>
              <a:t>Don’t rush or you will fall.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589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650BE-477F-45BA-84C9-531A6348D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We use imperative to give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479A8-1768-4A2C-80C6-83706089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Turn left and go straight on.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Wash your hands first and then eat.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Turn off the electricity before touching any cables. </a:t>
            </a:r>
          </a:p>
        </p:txBody>
      </p:sp>
    </p:spTree>
    <p:extLst>
      <p:ext uri="{BB962C8B-B14F-4D97-AF65-F5344CB8AC3E}">
        <p14:creationId xmlns:p14="http://schemas.microsoft.com/office/powerpoint/2010/main" val="401715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71E2-CB0C-4B2E-BD29-D4ACEBBA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423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</a:rPr>
              <a:t>Imperative does NOT have a subject</a:t>
            </a:r>
            <a:br>
              <a:rPr lang="en-US" b="1" u="sng" dirty="0"/>
            </a:br>
            <a:r>
              <a:rPr lang="en-US" b="1" u="sng" dirty="0"/>
              <a:t>we can sometimes use </a:t>
            </a:r>
            <a:r>
              <a:rPr lang="en-US" b="1" u="sng" dirty="0">
                <a:solidFill>
                  <a:srgbClr val="FF0000"/>
                </a:solidFill>
              </a:rPr>
              <a:t>ALWAYS and NEVER</a:t>
            </a:r>
            <a:r>
              <a:rPr lang="en-US" b="1" u="sng" dirty="0"/>
              <a:t> to make the sentence stronger</a:t>
            </a:r>
            <a:br>
              <a:rPr lang="en-US" b="1" u="sng" dirty="0"/>
            </a:b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7310-20BD-43E2-9BA9-6EDBDF842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901" y="2697480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Always be happy.</a:t>
            </a:r>
          </a:p>
          <a:p>
            <a:pPr marL="0" indent="0" algn="ctr">
              <a:buNone/>
            </a:pPr>
            <a:r>
              <a:rPr lang="en-US" sz="2400" dirty="0"/>
              <a:t> Always revise for tests.</a:t>
            </a:r>
          </a:p>
          <a:p>
            <a:pPr marL="0" indent="0" algn="ctr">
              <a:buNone/>
            </a:pPr>
            <a:r>
              <a:rPr lang="en-US" sz="2400" dirty="0"/>
              <a:t>Always do your best.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Never be worried.</a:t>
            </a:r>
          </a:p>
          <a:p>
            <a:pPr marL="0" indent="0" algn="ctr">
              <a:buNone/>
            </a:pPr>
            <a:r>
              <a:rPr lang="en-US" sz="2400" dirty="0"/>
              <a:t>Never write carelessly.</a:t>
            </a:r>
          </a:p>
          <a:p>
            <a:pPr marL="0" indent="0" algn="ctr">
              <a:buNone/>
            </a:pPr>
            <a:r>
              <a:rPr lang="en-US" sz="2400" dirty="0"/>
              <a:t>Never use their possessions. 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862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3076-6B2A-45C6-9ED4-AF60467B6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94252"/>
            <a:ext cx="10058400" cy="1371600"/>
          </a:xfrm>
        </p:spPr>
        <p:txBody>
          <a:bodyPr/>
          <a:lstStyle/>
          <a:p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Practice advice with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5721C-1086-4387-AC14-C0B5E78F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20931"/>
            <a:ext cx="10058400" cy="56639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 careful… when you share your email.</a:t>
            </a:r>
          </a:p>
          <a:p>
            <a:endParaRPr lang="en-US" dirty="0"/>
          </a:p>
          <a:p>
            <a:r>
              <a:rPr lang="en-US" dirty="0"/>
              <a:t>Don’t click… on the advertisement links. </a:t>
            </a:r>
          </a:p>
          <a:p>
            <a:endParaRPr lang="en-US" dirty="0"/>
          </a:p>
          <a:p>
            <a:r>
              <a:rPr lang="en-US" dirty="0"/>
              <a:t>Don’t open… every website.</a:t>
            </a:r>
          </a:p>
          <a:p>
            <a:endParaRPr lang="en-US" dirty="0"/>
          </a:p>
          <a:p>
            <a:r>
              <a:rPr lang="en-US" dirty="0"/>
              <a:t>Install… an anti-virus.</a:t>
            </a:r>
          </a:p>
          <a:p>
            <a:endParaRPr lang="en-US" dirty="0"/>
          </a:p>
          <a:p>
            <a:r>
              <a:rPr lang="en-US" dirty="0"/>
              <a:t>Never give… your password.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Protect… your data and information.</a:t>
            </a:r>
          </a:p>
          <a:p>
            <a:endParaRPr lang="en-US" dirty="0"/>
          </a:p>
          <a:p>
            <a:r>
              <a:rPr lang="en-US" dirty="0"/>
              <a:t>Turn off… your computer.</a:t>
            </a:r>
          </a:p>
          <a:p>
            <a:endParaRPr lang="en-US" dirty="0"/>
          </a:p>
          <a:p>
            <a:r>
              <a:rPr lang="en-US" dirty="0"/>
              <a:t>Don’t believe… everything you read online.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3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A64D-BB0D-4320-BF15-005E43CD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59" y="-76497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Reviewing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6E1BA-8F52-4851-A92D-CF1C5FC88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3" y="1295103"/>
            <a:ext cx="11283519" cy="5185596"/>
          </a:xfrm>
        </p:spPr>
        <p:txBody>
          <a:bodyPr numCol="2">
            <a:normAutofit lnSpcReduction="10000"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What can you…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                                                 </a:t>
            </a:r>
          </a:p>
          <a:p>
            <a:r>
              <a:rPr lang="en-US" sz="2400" u="sng" dirty="0"/>
              <a:t>Be responsible for</a:t>
            </a:r>
            <a:r>
              <a:rPr lang="en-US" sz="2400" dirty="0"/>
              <a:t>?  </a:t>
            </a:r>
            <a:r>
              <a:rPr lang="en-US" sz="2400" dirty="0">
                <a:solidFill>
                  <a:srgbClr val="FF0000"/>
                </a:solidFill>
              </a:rPr>
              <a:t>Yourself.</a:t>
            </a:r>
          </a:p>
          <a:p>
            <a:endParaRPr lang="en-US" sz="2400" dirty="0"/>
          </a:p>
          <a:p>
            <a:r>
              <a:rPr lang="en-US" sz="2400" u="sng" dirty="0"/>
              <a:t>Manage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Your life.</a:t>
            </a:r>
          </a:p>
          <a:p>
            <a:endParaRPr lang="en-US" sz="2400" dirty="0"/>
          </a:p>
          <a:p>
            <a:r>
              <a:rPr lang="en-US" sz="2400" u="sng" dirty="0"/>
              <a:t>Revise for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A test.</a:t>
            </a:r>
          </a:p>
          <a:p>
            <a:endParaRPr lang="en-US" sz="2400" dirty="0"/>
          </a:p>
          <a:p>
            <a:r>
              <a:rPr lang="en-US" sz="2400" u="sng" dirty="0"/>
              <a:t>Miss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Deadlines.</a:t>
            </a:r>
          </a:p>
          <a:p>
            <a:endParaRPr lang="en-US" sz="2400" dirty="0"/>
          </a:p>
          <a:p>
            <a:r>
              <a:rPr lang="en-US" sz="2400" u="sng" dirty="0"/>
              <a:t>Respect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Your flat mates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u="sng" dirty="0"/>
              <a:t>Worry about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Working hard at the university. </a:t>
            </a:r>
          </a:p>
          <a:p>
            <a:endParaRPr lang="en-US" sz="2400" dirty="0"/>
          </a:p>
          <a:p>
            <a:r>
              <a:rPr lang="en-US" sz="2400" u="sng" dirty="0"/>
              <a:t>Spend time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Studying.</a:t>
            </a:r>
          </a:p>
          <a:p>
            <a:endParaRPr lang="en-US" sz="2400" dirty="0"/>
          </a:p>
          <a:p>
            <a:r>
              <a:rPr lang="en-US" sz="2400" u="sng" dirty="0"/>
              <a:t>Share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Accommodation. </a:t>
            </a:r>
          </a:p>
          <a:p>
            <a:endParaRPr lang="en-US" sz="2400" dirty="0"/>
          </a:p>
          <a:p>
            <a:r>
              <a:rPr lang="en-US" sz="2400" u="sng" dirty="0"/>
              <a:t>Record</a:t>
            </a:r>
            <a:r>
              <a:rPr lang="en-US" sz="2400" dirty="0"/>
              <a:t>? </a:t>
            </a:r>
            <a:r>
              <a:rPr lang="en-US" sz="2400" dirty="0">
                <a:solidFill>
                  <a:srgbClr val="FF0000"/>
                </a:solidFill>
              </a:rPr>
              <a:t>The results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41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110</TotalTime>
  <Words>262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Savon</vt:lpstr>
      <vt:lpstr>Recognizing advice and instruction</vt:lpstr>
      <vt:lpstr>Imperative </vt:lpstr>
      <vt:lpstr>We use imperative to give advice</vt:lpstr>
      <vt:lpstr>We use imperative to give instructions</vt:lpstr>
      <vt:lpstr>Imperative does NOT have a subject we can sometimes use ALWAYS and NEVER to make the sentence stronger </vt:lpstr>
      <vt:lpstr>Practice advice with imperatives</vt:lpstr>
      <vt:lpstr>Reviewing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Recognizing advice and instruction</dc:title>
  <dc:creator>BAREZ</dc:creator>
  <cp:lastModifiedBy>BAREZ</cp:lastModifiedBy>
  <cp:revision>15</cp:revision>
  <dcterms:created xsi:type="dcterms:W3CDTF">2019-11-15T05:57:21Z</dcterms:created>
  <dcterms:modified xsi:type="dcterms:W3CDTF">2019-11-15T07:48:18Z</dcterms:modified>
</cp:coreProperties>
</file>