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3.xml" ContentType="application/vnd.openxmlformats-officedocument.theme+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9" r:id="rId1"/>
    <p:sldMasterId id="2147483721" r:id="rId2"/>
    <p:sldMasterId id="2147483773" r:id="rId3"/>
    <p:sldMasterId id="2147483958" r:id="rId4"/>
  </p:sldMasterIdLst>
  <p:notesMasterIdLst>
    <p:notesMasterId r:id="rId10"/>
  </p:notesMasterIdLst>
  <p:handoutMasterIdLst>
    <p:handoutMasterId r:id="rId11"/>
  </p:handoutMasterIdLst>
  <p:sldIdLst>
    <p:sldId id="909" r:id="rId5"/>
    <p:sldId id="898" r:id="rId6"/>
    <p:sldId id="917" r:id="rId7"/>
    <p:sldId id="915" r:id="rId8"/>
    <p:sldId id="919" r:id="rId9"/>
  </p:sldIdLst>
  <p:sldSz cx="12192000" cy="6858000"/>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A06E66-5AC4-49C9-9022-00DF5044A506}">
          <p14:sldIdLst>
            <p14:sldId id="909"/>
            <p14:sldId id="898"/>
            <p14:sldId id="917"/>
            <p14:sldId id="915"/>
            <p14:sldId id="919"/>
          </p14:sldIdLst>
        </p14:section>
        <p14:section name="Untitled Section" id="{ABCEF6C3-AEC3-4898-9293-E81BD6693B73}">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C" initials="H" lastIdx="1" clrIdx="0">
    <p:extLst>
      <p:ext uri="{19B8F6BF-5375-455C-9EA6-DF929625EA0E}">
        <p15:presenceInfo xmlns:p15="http://schemas.microsoft.com/office/powerpoint/2012/main" userId="HC"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FF"/>
    <a:srgbClr val="EDA1E4"/>
    <a:srgbClr val="ECF397"/>
    <a:srgbClr val="A6FEAE"/>
    <a:srgbClr val="FFFFCC"/>
    <a:srgbClr val="660066"/>
    <a:srgbClr val="F0F8A2"/>
    <a:srgbClr val="FFE48F"/>
    <a:srgbClr val="E7DBF9"/>
    <a:srgbClr val="D8DAC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23" autoAdjust="0"/>
    <p:restoredTop sz="94660"/>
  </p:normalViewPr>
  <p:slideViewPr>
    <p:cSldViewPr snapToGrid="0">
      <p:cViewPr varScale="1">
        <p:scale>
          <a:sx n="70" d="100"/>
          <a:sy n="70" d="100"/>
        </p:scale>
        <p:origin x="582" y="7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709B6B39-51D7-4FA6-9E86-92E5845D911B}" type="datetimeFigureOut">
              <a:rPr lang="en-US" smtClean="0"/>
              <a:t>12/15/2022</a:t>
            </a:fld>
            <a:endParaRPr lang="en-US"/>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D7AFD3F-7A13-45C6-9CF2-0382AF9376F0}" type="slidenum">
              <a:rPr lang="en-US" smtClean="0"/>
              <a:t>‹#›</a:t>
            </a:fld>
            <a:endParaRPr lang="en-US"/>
          </a:p>
        </p:txBody>
      </p:sp>
    </p:spTree>
    <p:extLst>
      <p:ext uri="{BB962C8B-B14F-4D97-AF65-F5344CB8AC3E}">
        <p14:creationId xmlns:p14="http://schemas.microsoft.com/office/powerpoint/2010/main" val="35335523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9C041557-E5E9-4CC7-85CA-9DC55CBB9883}" type="datetimeFigureOut">
              <a:rPr lang="en-US" smtClean="0"/>
              <a:t>12/15/2022</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1F2BC5C4-1A3B-4CBA-AC38-AFDB7C06631E}" type="slidenum">
              <a:rPr lang="en-US" smtClean="0"/>
              <a:t>‹#›</a:t>
            </a:fld>
            <a:endParaRPr lang="en-US"/>
          </a:p>
        </p:txBody>
      </p:sp>
    </p:spTree>
    <p:extLst>
      <p:ext uri="{BB962C8B-B14F-4D97-AF65-F5344CB8AC3E}">
        <p14:creationId xmlns:p14="http://schemas.microsoft.com/office/powerpoint/2010/main" val="35819355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Contents slide layout">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89254204-7576-4E7F-BCC2-47087CDF8998}"/>
              </a:ext>
            </a:extLst>
          </p:cNvPr>
          <p:cNvSpPr/>
          <p:nvPr/>
        </p:nvSpPr>
        <p:spPr>
          <a:xfrm rot="1200000">
            <a:off x="-311854" y="-189268"/>
            <a:ext cx="714157" cy="2226584"/>
          </a:xfrm>
          <a:custGeom>
            <a:avLst/>
            <a:gdLst>
              <a:gd name="connsiteX0" fmla="*/ 622717 w 714157"/>
              <a:gd name="connsiteY0" fmla="*/ 33281 h 2226584"/>
              <a:gd name="connsiteX1" fmla="*/ 714157 w 714157"/>
              <a:gd name="connsiteY1" fmla="*/ 0 h 2226584"/>
              <a:gd name="connsiteX2" fmla="*/ 714157 w 714157"/>
              <a:gd name="connsiteY2" fmla="*/ 2226584 h 2226584"/>
              <a:gd name="connsiteX3" fmla="*/ 622717 w 714157"/>
              <a:gd name="connsiteY3" fmla="*/ 1975355 h 2226584"/>
              <a:gd name="connsiteX4" fmla="*/ 329492 w 714157"/>
              <a:gd name="connsiteY4" fmla="*/ 140006 h 2226584"/>
              <a:gd name="connsiteX5" fmla="*/ 329492 w 714157"/>
              <a:gd name="connsiteY5" fmla="*/ 1169726 h 2226584"/>
              <a:gd name="connsiteX6" fmla="*/ 238052 w 714157"/>
              <a:gd name="connsiteY6" fmla="*/ 918496 h 2226584"/>
              <a:gd name="connsiteX7" fmla="*/ 238052 w 714157"/>
              <a:gd name="connsiteY7" fmla="*/ 173288 h 2226584"/>
              <a:gd name="connsiteX8" fmla="*/ 567544 w 714157"/>
              <a:gd name="connsiteY8" fmla="*/ 53362 h 2226584"/>
              <a:gd name="connsiteX9" fmla="*/ 567544 w 714157"/>
              <a:gd name="connsiteY9" fmla="*/ 1823768 h 2226584"/>
              <a:gd name="connsiteX10" fmla="*/ 384664 w 714157"/>
              <a:gd name="connsiteY10" fmla="*/ 1321310 h 2226584"/>
              <a:gd name="connsiteX11" fmla="*/ 384664 w 714157"/>
              <a:gd name="connsiteY11" fmla="*/ 119925 h 2226584"/>
              <a:gd name="connsiteX12" fmla="*/ 0 w 714157"/>
              <a:gd name="connsiteY12" fmla="*/ 259931 h 2226584"/>
              <a:gd name="connsiteX13" fmla="*/ 182880 w 714157"/>
              <a:gd name="connsiteY13" fmla="*/ 193369 h 2226584"/>
              <a:gd name="connsiteX14" fmla="*/ 182880 w 714157"/>
              <a:gd name="connsiteY14" fmla="*/ 766913 h 2226584"/>
              <a:gd name="connsiteX15" fmla="*/ 0 w 714157"/>
              <a:gd name="connsiteY15" fmla="*/ 264454 h 22265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14157" h="2226584">
                <a:moveTo>
                  <a:pt x="622717" y="33281"/>
                </a:moveTo>
                <a:lnTo>
                  <a:pt x="714157" y="0"/>
                </a:lnTo>
                <a:lnTo>
                  <a:pt x="714157" y="2226584"/>
                </a:lnTo>
                <a:lnTo>
                  <a:pt x="622717" y="1975355"/>
                </a:lnTo>
                <a:close/>
                <a:moveTo>
                  <a:pt x="329492" y="140006"/>
                </a:moveTo>
                <a:lnTo>
                  <a:pt x="329492" y="1169726"/>
                </a:lnTo>
                <a:lnTo>
                  <a:pt x="238052" y="918496"/>
                </a:lnTo>
                <a:lnTo>
                  <a:pt x="238052" y="173288"/>
                </a:lnTo>
                <a:close/>
                <a:moveTo>
                  <a:pt x="567544" y="53362"/>
                </a:moveTo>
                <a:lnTo>
                  <a:pt x="567544" y="1823768"/>
                </a:lnTo>
                <a:lnTo>
                  <a:pt x="384664" y="1321310"/>
                </a:lnTo>
                <a:lnTo>
                  <a:pt x="384664" y="119925"/>
                </a:lnTo>
                <a:close/>
                <a:moveTo>
                  <a:pt x="0" y="259931"/>
                </a:moveTo>
                <a:lnTo>
                  <a:pt x="182880" y="193369"/>
                </a:lnTo>
                <a:lnTo>
                  <a:pt x="182880" y="766913"/>
                </a:lnTo>
                <a:lnTo>
                  <a:pt x="0" y="264454"/>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86"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Arial Unicode MS"/>
              <a:cs typeface="+mn-cs"/>
            </a:endParaRPr>
          </a:p>
        </p:txBody>
      </p:sp>
      <p:sp>
        <p:nvSpPr>
          <p:cNvPr id="2" name="Text Placeholder 9"/>
          <p:cNvSpPr>
            <a:spLocks noGrp="1"/>
          </p:cNvSpPr>
          <p:nvPr>
            <p:ph type="body" sz="quarter" idx="10" hasCustomPrompt="1"/>
          </p:nvPr>
        </p:nvSpPr>
        <p:spPr>
          <a:xfrm>
            <a:off x="323529" y="339509"/>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BASIC LAYOUT</a:t>
            </a:r>
          </a:p>
        </p:txBody>
      </p:sp>
    </p:spTree>
    <p:extLst>
      <p:ext uri="{BB962C8B-B14F-4D97-AF65-F5344CB8AC3E}">
        <p14:creationId xmlns:p14="http://schemas.microsoft.com/office/powerpoint/2010/main" val="1842171509"/>
      </p:ext>
    </p:extLst>
  </p:cSld>
  <p:clrMapOvr>
    <a:masterClrMapping/>
  </p:clrMapOvr>
  <mc:AlternateContent xmlns:mc="http://schemas.openxmlformats.org/markup-compatibility/2006" xmlns:p14="http://schemas.microsoft.com/office/powerpoint/2010/main">
    <mc:Choice Requires="p14">
      <p:transition spd="slow" p14:dur="3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Image Layout">
    <p:spTree>
      <p:nvGrpSpPr>
        <p:cNvPr id="1" name=""/>
        <p:cNvGrpSpPr/>
        <p:nvPr/>
      </p:nvGrpSpPr>
      <p:grpSpPr>
        <a:xfrm>
          <a:off x="0" y="0"/>
          <a:ext cx="0" cy="0"/>
          <a:chOff x="0" y="0"/>
          <a:chExt cx="0" cy="0"/>
        </a:xfrm>
      </p:grpSpPr>
      <p:sp>
        <p:nvSpPr>
          <p:cNvPr id="17" name="Freeform: Shape 16">
            <a:extLst>
              <a:ext uri="{FF2B5EF4-FFF2-40B4-BE49-F238E27FC236}">
                <a16:creationId xmlns:a16="http://schemas.microsoft.com/office/drawing/2014/main" id="{265DD979-30EE-452B-BD97-08E76F947DDC}"/>
              </a:ext>
            </a:extLst>
          </p:cNvPr>
          <p:cNvSpPr/>
          <p:nvPr userDrawn="1"/>
        </p:nvSpPr>
        <p:spPr>
          <a:xfrm rot="1200000">
            <a:off x="-311854" y="-189268"/>
            <a:ext cx="714157" cy="2226584"/>
          </a:xfrm>
          <a:custGeom>
            <a:avLst/>
            <a:gdLst>
              <a:gd name="connsiteX0" fmla="*/ 622717 w 714157"/>
              <a:gd name="connsiteY0" fmla="*/ 33281 h 2226584"/>
              <a:gd name="connsiteX1" fmla="*/ 714157 w 714157"/>
              <a:gd name="connsiteY1" fmla="*/ 0 h 2226584"/>
              <a:gd name="connsiteX2" fmla="*/ 714157 w 714157"/>
              <a:gd name="connsiteY2" fmla="*/ 2226584 h 2226584"/>
              <a:gd name="connsiteX3" fmla="*/ 622717 w 714157"/>
              <a:gd name="connsiteY3" fmla="*/ 1975355 h 2226584"/>
              <a:gd name="connsiteX4" fmla="*/ 329492 w 714157"/>
              <a:gd name="connsiteY4" fmla="*/ 140006 h 2226584"/>
              <a:gd name="connsiteX5" fmla="*/ 329492 w 714157"/>
              <a:gd name="connsiteY5" fmla="*/ 1169726 h 2226584"/>
              <a:gd name="connsiteX6" fmla="*/ 238052 w 714157"/>
              <a:gd name="connsiteY6" fmla="*/ 918496 h 2226584"/>
              <a:gd name="connsiteX7" fmla="*/ 238052 w 714157"/>
              <a:gd name="connsiteY7" fmla="*/ 173288 h 2226584"/>
              <a:gd name="connsiteX8" fmla="*/ 567544 w 714157"/>
              <a:gd name="connsiteY8" fmla="*/ 53362 h 2226584"/>
              <a:gd name="connsiteX9" fmla="*/ 567544 w 714157"/>
              <a:gd name="connsiteY9" fmla="*/ 1823768 h 2226584"/>
              <a:gd name="connsiteX10" fmla="*/ 384664 w 714157"/>
              <a:gd name="connsiteY10" fmla="*/ 1321310 h 2226584"/>
              <a:gd name="connsiteX11" fmla="*/ 384664 w 714157"/>
              <a:gd name="connsiteY11" fmla="*/ 119925 h 2226584"/>
              <a:gd name="connsiteX12" fmla="*/ 0 w 714157"/>
              <a:gd name="connsiteY12" fmla="*/ 259931 h 2226584"/>
              <a:gd name="connsiteX13" fmla="*/ 182880 w 714157"/>
              <a:gd name="connsiteY13" fmla="*/ 193369 h 2226584"/>
              <a:gd name="connsiteX14" fmla="*/ 182880 w 714157"/>
              <a:gd name="connsiteY14" fmla="*/ 766913 h 2226584"/>
              <a:gd name="connsiteX15" fmla="*/ 0 w 714157"/>
              <a:gd name="connsiteY15" fmla="*/ 264454 h 22265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14157" h="2226584">
                <a:moveTo>
                  <a:pt x="622717" y="33281"/>
                </a:moveTo>
                <a:lnTo>
                  <a:pt x="714157" y="0"/>
                </a:lnTo>
                <a:lnTo>
                  <a:pt x="714157" y="2226584"/>
                </a:lnTo>
                <a:lnTo>
                  <a:pt x="622717" y="1975355"/>
                </a:lnTo>
                <a:close/>
                <a:moveTo>
                  <a:pt x="329492" y="140006"/>
                </a:moveTo>
                <a:lnTo>
                  <a:pt x="329492" y="1169726"/>
                </a:lnTo>
                <a:lnTo>
                  <a:pt x="238052" y="918496"/>
                </a:lnTo>
                <a:lnTo>
                  <a:pt x="238052" y="173288"/>
                </a:lnTo>
                <a:close/>
                <a:moveTo>
                  <a:pt x="567544" y="53362"/>
                </a:moveTo>
                <a:lnTo>
                  <a:pt x="567544" y="1823768"/>
                </a:lnTo>
                <a:lnTo>
                  <a:pt x="384664" y="1321310"/>
                </a:lnTo>
                <a:lnTo>
                  <a:pt x="384664" y="119925"/>
                </a:lnTo>
                <a:close/>
                <a:moveTo>
                  <a:pt x="0" y="259931"/>
                </a:moveTo>
                <a:lnTo>
                  <a:pt x="182880" y="193369"/>
                </a:lnTo>
                <a:lnTo>
                  <a:pt x="182880" y="766913"/>
                </a:lnTo>
                <a:lnTo>
                  <a:pt x="0" y="264454"/>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86"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Arial Unicode MS"/>
              <a:cs typeface="+mn-cs"/>
            </a:endParaRPr>
          </a:p>
        </p:txBody>
      </p:sp>
      <p:sp>
        <p:nvSpPr>
          <p:cNvPr id="18" name="Text Placeholder 9">
            <a:extLst>
              <a:ext uri="{FF2B5EF4-FFF2-40B4-BE49-F238E27FC236}">
                <a16:creationId xmlns:a16="http://schemas.microsoft.com/office/drawing/2014/main" id="{AEF8B7ED-1A1F-4CDE-83D3-C519FA544650}"/>
              </a:ext>
            </a:extLst>
          </p:cNvPr>
          <p:cNvSpPr>
            <a:spLocks noGrp="1"/>
          </p:cNvSpPr>
          <p:nvPr>
            <p:ph type="body" sz="quarter" idx="10" hasCustomPrompt="1"/>
          </p:nvPr>
        </p:nvSpPr>
        <p:spPr>
          <a:xfrm>
            <a:off x="323529" y="339509"/>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BASIC LAYOUT</a:t>
            </a:r>
          </a:p>
        </p:txBody>
      </p:sp>
      <p:grpSp>
        <p:nvGrpSpPr>
          <p:cNvPr id="22" name="Group 21">
            <a:extLst>
              <a:ext uri="{FF2B5EF4-FFF2-40B4-BE49-F238E27FC236}">
                <a16:creationId xmlns:a16="http://schemas.microsoft.com/office/drawing/2014/main" id="{A06CCA5E-451F-4542-B206-D2D13583114C}"/>
              </a:ext>
            </a:extLst>
          </p:cNvPr>
          <p:cNvGrpSpPr/>
          <p:nvPr userDrawn="1"/>
        </p:nvGrpSpPr>
        <p:grpSpPr>
          <a:xfrm>
            <a:off x="758507" y="2603862"/>
            <a:ext cx="5920691" cy="3565483"/>
            <a:chOff x="4098364" y="1571764"/>
            <a:chExt cx="7301609" cy="4397082"/>
          </a:xfrm>
        </p:grpSpPr>
        <p:grpSp>
          <p:nvGrpSpPr>
            <p:cNvPr id="23" name="Graphic 55">
              <a:extLst>
                <a:ext uri="{FF2B5EF4-FFF2-40B4-BE49-F238E27FC236}">
                  <a16:creationId xmlns:a16="http://schemas.microsoft.com/office/drawing/2014/main" id="{C49AFA94-CB02-406A-B68E-76F7985C97D6}"/>
                </a:ext>
              </a:extLst>
            </p:cNvPr>
            <p:cNvGrpSpPr/>
            <p:nvPr/>
          </p:nvGrpSpPr>
          <p:grpSpPr>
            <a:xfrm>
              <a:off x="4910815" y="1571764"/>
              <a:ext cx="5616422" cy="3644404"/>
              <a:chOff x="5769768" y="3217068"/>
              <a:chExt cx="651510" cy="422754"/>
            </a:xfrm>
          </p:grpSpPr>
          <p:sp>
            <p:nvSpPr>
              <p:cNvPr id="48" name="Freeform: Shape 47">
                <a:extLst>
                  <a:ext uri="{FF2B5EF4-FFF2-40B4-BE49-F238E27FC236}">
                    <a16:creationId xmlns:a16="http://schemas.microsoft.com/office/drawing/2014/main" id="{05F19F3B-FACD-4743-81B8-DE3B3FC0991C}"/>
                  </a:ext>
                </a:extLst>
              </p:cNvPr>
              <p:cNvSpPr/>
              <p:nvPr/>
            </p:nvSpPr>
            <p:spPr>
              <a:xfrm>
                <a:off x="5769768" y="3217068"/>
                <a:ext cx="647700" cy="419100"/>
              </a:xfrm>
              <a:custGeom>
                <a:avLst/>
                <a:gdLst>
                  <a:gd name="connsiteX0" fmla="*/ 639604 w 647700"/>
                  <a:gd name="connsiteY0" fmla="*/ 417671 h 419100"/>
                  <a:gd name="connsiteX1" fmla="*/ 14764 w 647700"/>
                  <a:gd name="connsiteY1" fmla="*/ 417671 h 419100"/>
                  <a:gd name="connsiteX2" fmla="*/ 7144 w 647700"/>
                  <a:gd name="connsiteY2" fmla="*/ 410051 h 419100"/>
                  <a:gd name="connsiteX3" fmla="*/ 7144 w 647700"/>
                  <a:gd name="connsiteY3" fmla="*/ 38576 h 419100"/>
                  <a:gd name="connsiteX4" fmla="*/ 37624 w 647700"/>
                  <a:gd name="connsiteY4" fmla="*/ 7144 h 419100"/>
                  <a:gd name="connsiteX5" fmla="*/ 616744 w 647700"/>
                  <a:gd name="connsiteY5" fmla="*/ 7144 h 419100"/>
                  <a:gd name="connsiteX6" fmla="*/ 647224 w 647700"/>
                  <a:gd name="connsiteY6" fmla="*/ 37624 h 419100"/>
                  <a:gd name="connsiteX7" fmla="*/ 647224 w 647700"/>
                  <a:gd name="connsiteY7" fmla="*/ 409099 h 419100"/>
                  <a:gd name="connsiteX8" fmla="*/ 639604 w 647700"/>
                  <a:gd name="connsiteY8" fmla="*/ 417671 h 419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7700" h="419100">
                    <a:moveTo>
                      <a:pt x="639604" y="417671"/>
                    </a:moveTo>
                    <a:lnTo>
                      <a:pt x="14764" y="417671"/>
                    </a:lnTo>
                    <a:cubicBezTo>
                      <a:pt x="10954" y="417671"/>
                      <a:pt x="7144" y="413861"/>
                      <a:pt x="7144" y="410051"/>
                    </a:cubicBezTo>
                    <a:lnTo>
                      <a:pt x="7144" y="38576"/>
                    </a:lnTo>
                    <a:cubicBezTo>
                      <a:pt x="7144" y="20479"/>
                      <a:pt x="20479" y="7144"/>
                      <a:pt x="37624" y="7144"/>
                    </a:cubicBezTo>
                    <a:lnTo>
                      <a:pt x="616744" y="7144"/>
                    </a:lnTo>
                    <a:cubicBezTo>
                      <a:pt x="633889" y="7144"/>
                      <a:pt x="647224" y="20479"/>
                      <a:pt x="647224" y="37624"/>
                    </a:cubicBezTo>
                    <a:lnTo>
                      <a:pt x="647224" y="409099"/>
                    </a:lnTo>
                    <a:cubicBezTo>
                      <a:pt x="647224" y="413861"/>
                      <a:pt x="643414" y="417671"/>
                      <a:pt x="639604" y="417671"/>
                    </a:cubicBezTo>
                    <a:close/>
                  </a:path>
                </a:pathLst>
              </a:custGeom>
              <a:solidFill>
                <a:srgbClr val="808080"/>
              </a:solidFill>
              <a:ln w="9525" cap="flat">
                <a:noFill/>
                <a:prstDash val="solid"/>
                <a:miter/>
              </a:ln>
            </p:spPr>
            <p:txBody>
              <a:bodyPr rtlCol="0" anchor="ctr"/>
              <a:lstStyle/>
              <a:p>
                <a:pPr marL="0" marR="0" lvl="0" indent="0" algn="l" defTabSz="914286"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a:ea typeface="Arial Unicode MS"/>
                  <a:cs typeface="+mn-cs"/>
                </a:endParaRPr>
              </a:p>
            </p:txBody>
          </p:sp>
          <p:sp>
            <p:nvSpPr>
              <p:cNvPr id="49" name="Freeform: Shape 48">
                <a:extLst>
                  <a:ext uri="{FF2B5EF4-FFF2-40B4-BE49-F238E27FC236}">
                    <a16:creationId xmlns:a16="http://schemas.microsoft.com/office/drawing/2014/main" id="{611E77FD-F910-47B9-9EE0-9CA9EBB5AD17}"/>
                  </a:ext>
                </a:extLst>
              </p:cNvPr>
              <p:cNvSpPr/>
              <p:nvPr/>
            </p:nvSpPr>
            <p:spPr>
              <a:xfrm>
                <a:off x="5773578" y="3220722"/>
                <a:ext cx="647700" cy="419100"/>
              </a:xfrm>
              <a:custGeom>
                <a:avLst/>
                <a:gdLst>
                  <a:gd name="connsiteX0" fmla="*/ 631984 w 647700"/>
                  <a:gd name="connsiteY0" fmla="*/ 412909 h 419100"/>
                  <a:gd name="connsiteX1" fmla="*/ 14764 w 647700"/>
                  <a:gd name="connsiteY1" fmla="*/ 412909 h 419100"/>
                  <a:gd name="connsiteX2" fmla="*/ 7144 w 647700"/>
                  <a:gd name="connsiteY2" fmla="*/ 405289 h 419100"/>
                  <a:gd name="connsiteX3" fmla="*/ 7144 w 647700"/>
                  <a:gd name="connsiteY3" fmla="*/ 34766 h 419100"/>
                  <a:gd name="connsiteX4" fmla="*/ 34766 w 647700"/>
                  <a:gd name="connsiteY4" fmla="*/ 7144 h 419100"/>
                  <a:gd name="connsiteX5" fmla="*/ 612934 w 647700"/>
                  <a:gd name="connsiteY5" fmla="*/ 7144 h 419100"/>
                  <a:gd name="connsiteX6" fmla="*/ 640556 w 647700"/>
                  <a:gd name="connsiteY6" fmla="*/ 34766 h 419100"/>
                  <a:gd name="connsiteX7" fmla="*/ 640556 w 647700"/>
                  <a:gd name="connsiteY7" fmla="*/ 405289 h 419100"/>
                  <a:gd name="connsiteX8" fmla="*/ 631984 w 647700"/>
                  <a:gd name="connsiteY8" fmla="*/ 412909 h 419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7700" h="419100">
                    <a:moveTo>
                      <a:pt x="631984" y="412909"/>
                    </a:moveTo>
                    <a:lnTo>
                      <a:pt x="14764" y="412909"/>
                    </a:lnTo>
                    <a:cubicBezTo>
                      <a:pt x="10954" y="412909"/>
                      <a:pt x="7144" y="409099"/>
                      <a:pt x="7144" y="405289"/>
                    </a:cubicBezTo>
                    <a:lnTo>
                      <a:pt x="7144" y="34766"/>
                    </a:lnTo>
                    <a:cubicBezTo>
                      <a:pt x="7144" y="19526"/>
                      <a:pt x="19526" y="7144"/>
                      <a:pt x="34766" y="7144"/>
                    </a:cubicBezTo>
                    <a:lnTo>
                      <a:pt x="612934" y="7144"/>
                    </a:lnTo>
                    <a:cubicBezTo>
                      <a:pt x="628174" y="7144"/>
                      <a:pt x="640556" y="19526"/>
                      <a:pt x="640556" y="34766"/>
                    </a:cubicBezTo>
                    <a:lnTo>
                      <a:pt x="640556" y="405289"/>
                    </a:lnTo>
                    <a:cubicBezTo>
                      <a:pt x="639604" y="410051"/>
                      <a:pt x="635794" y="412909"/>
                      <a:pt x="631984" y="412909"/>
                    </a:cubicBezTo>
                    <a:close/>
                  </a:path>
                </a:pathLst>
              </a:custGeom>
              <a:solidFill>
                <a:srgbClr val="333333"/>
              </a:solidFill>
              <a:ln w="9525" cap="flat">
                <a:noFill/>
                <a:prstDash val="solid"/>
                <a:miter/>
              </a:ln>
            </p:spPr>
            <p:txBody>
              <a:bodyPr rtlCol="0" anchor="ctr"/>
              <a:lstStyle/>
              <a:p>
                <a:pPr marL="0" marR="0" lvl="0" indent="0" algn="l" defTabSz="914286"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a:ea typeface="Arial Unicode MS"/>
                  <a:cs typeface="+mn-cs"/>
                </a:endParaRPr>
              </a:p>
            </p:txBody>
          </p:sp>
        </p:grpSp>
        <p:sp>
          <p:nvSpPr>
            <p:cNvPr id="24" name="Freeform: Shape 23">
              <a:extLst>
                <a:ext uri="{FF2B5EF4-FFF2-40B4-BE49-F238E27FC236}">
                  <a16:creationId xmlns:a16="http://schemas.microsoft.com/office/drawing/2014/main" id="{AB00050F-BBCF-4B07-B144-24AF043BE2C0}"/>
                </a:ext>
              </a:extLst>
            </p:cNvPr>
            <p:cNvSpPr/>
            <p:nvPr/>
          </p:nvSpPr>
          <p:spPr>
            <a:xfrm>
              <a:off x="5130280" y="1781416"/>
              <a:ext cx="5163280" cy="3278273"/>
            </a:xfrm>
            <a:custGeom>
              <a:avLst/>
              <a:gdLst>
                <a:gd name="connsiteX0" fmla="*/ 7144 w 600075"/>
                <a:gd name="connsiteY0" fmla="*/ 7144 h 381000"/>
                <a:gd name="connsiteX1" fmla="*/ 597694 w 600075"/>
                <a:gd name="connsiteY1" fmla="*/ 7144 h 381000"/>
                <a:gd name="connsiteX2" fmla="*/ 597694 w 600075"/>
                <a:gd name="connsiteY2" fmla="*/ 376714 h 381000"/>
                <a:gd name="connsiteX3" fmla="*/ 7144 w 600075"/>
                <a:gd name="connsiteY3" fmla="*/ 376714 h 381000"/>
              </a:gdLst>
              <a:ahLst/>
              <a:cxnLst>
                <a:cxn ang="0">
                  <a:pos x="connsiteX0" y="connsiteY0"/>
                </a:cxn>
                <a:cxn ang="0">
                  <a:pos x="connsiteX1" y="connsiteY1"/>
                </a:cxn>
                <a:cxn ang="0">
                  <a:pos x="connsiteX2" y="connsiteY2"/>
                </a:cxn>
                <a:cxn ang="0">
                  <a:pos x="connsiteX3" y="connsiteY3"/>
                </a:cxn>
              </a:cxnLst>
              <a:rect l="l" t="t" r="r" b="b"/>
              <a:pathLst>
                <a:path w="600075" h="381000">
                  <a:moveTo>
                    <a:pt x="7144" y="7144"/>
                  </a:moveTo>
                  <a:lnTo>
                    <a:pt x="597694" y="7144"/>
                  </a:lnTo>
                  <a:lnTo>
                    <a:pt x="597694" y="376714"/>
                  </a:lnTo>
                  <a:lnTo>
                    <a:pt x="7144" y="376714"/>
                  </a:lnTo>
                  <a:close/>
                </a:path>
              </a:pathLst>
            </a:custGeom>
            <a:solidFill>
              <a:srgbClr val="F2F2F2"/>
            </a:solidFill>
            <a:ln w="9525" cap="flat">
              <a:noFill/>
              <a:prstDash val="solid"/>
              <a:miter/>
            </a:ln>
          </p:spPr>
          <p:txBody>
            <a:bodyPr rtlCol="0" anchor="ctr"/>
            <a:lstStyle/>
            <a:p>
              <a:pPr marL="0" marR="0" lvl="0" indent="0" algn="l" defTabSz="914286"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a:ea typeface="Arial Unicode MS"/>
                <a:cs typeface="+mn-cs"/>
              </a:endParaRPr>
            </a:p>
          </p:txBody>
        </p:sp>
        <p:sp>
          <p:nvSpPr>
            <p:cNvPr id="25" name="Freeform: Shape 24">
              <a:extLst>
                <a:ext uri="{FF2B5EF4-FFF2-40B4-BE49-F238E27FC236}">
                  <a16:creationId xmlns:a16="http://schemas.microsoft.com/office/drawing/2014/main" id="{08BADC4B-6EB9-42D0-A753-3C5C7C5FCBF3}"/>
                </a:ext>
              </a:extLst>
            </p:cNvPr>
            <p:cNvSpPr/>
            <p:nvPr/>
          </p:nvSpPr>
          <p:spPr>
            <a:xfrm>
              <a:off x="5210103" y="5108863"/>
              <a:ext cx="4999367" cy="245870"/>
            </a:xfrm>
            <a:custGeom>
              <a:avLst/>
              <a:gdLst>
                <a:gd name="connsiteX0" fmla="*/ 553174 w 581025"/>
                <a:gd name="connsiteY0" fmla="*/ 7144 h 28575"/>
                <a:gd name="connsiteX1" fmla="*/ 574129 w 581025"/>
                <a:gd name="connsiteY1" fmla="*/ 23336 h 28575"/>
                <a:gd name="connsiteX2" fmla="*/ 574129 w 581025"/>
                <a:gd name="connsiteY2" fmla="*/ 30004 h 28575"/>
                <a:gd name="connsiteX3" fmla="*/ 19774 w 581025"/>
                <a:gd name="connsiteY3" fmla="*/ 30004 h 28575"/>
                <a:gd name="connsiteX4" fmla="*/ 8344 w 581025"/>
                <a:gd name="connsiteY4" fmla="*/ 26194 h 28575"/>
                <a:gd name="connsiteX5" fmla="*/ 35014 w 581025"/>
                <a:gd name="connsiteY5" fmla="*/ 7144 h 28575"/>
                <a:gd name="connsiteX6" fmla="*/ 553174 w 581025"/>
                <a:gd name="connsiteY6" fmla="*/ 7144 h 28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1025" h="28575">
                  <a:moveTo>
                    <a:pt x="553174" y="7144"/>
                  </a:moveTo>
                  <a:cubicBezTo>
                    <a:pt x="553174" y="7144"/>
                    <a:pt x="566509" y="16669"/>
                    <a:pt x="574129" y="23336"/>
                  </a:cubicBezTo>
                  <a:cubicBezTo>
                    <a:pt x="581749" y="30004"/>
                    <a:pt x="574129" y="30004"/>
                    <a:pt x="574129" y="30004"/>
                  </a:cubicBezTo>
                  <a:cubicBezTo>
                    <a:pt x="574129" y="30004"/>
                    <a:pt x="37871" y="30004"/>
                    <a:pt x="19774" y="30004"/>
                  </a:cubicBezTo>
                  <a:cubicBezTo>
                    <a:pt x="1676" y="30004"/>
                    <a:pt x="8344" y="26194"/>
                    <a:pt x="8344" y="26194"/>
                  </a:cubicBezTo>
                  <a:lnTo>
                    <a:pt x="35014" y="7144"/>
                  </a:lnTo>
                  <a:lnTo>
                    <a:pt x="553174" y="7144"/>
                  </a:lnTo>
                  <a:close/>
                </a:path>
              </a:pathLst>
            </a:custGeom>
            <a:solidFill>
              <a:srgbClr val="323334"/>
            </a:solidFill>
            <a:ln w="9525" cap="flat">
              <a:noFill/>
              <a:prstDash val="solid"/>
              <a:miter/>
            </a:ln>
          </p:spPr>
          <p:txBody>
            <a:bodyPr rtlCol="0" anchor="ctr"/>
            <a:lstStyle/>
            <a:p>
              <a:pPr marL="0" marR="0" lvl="0" indent="0" algn="l" defTabSz="914286"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a:ea typeface="Arial Unicode MS"/>
                <a:cs typeface="+mn-cs"/>
              </a:endParaRPr>
            </a:p>
          </p:txBody>
        </p:sp>
        <p:sp>
          <p:nvSpPr>
            <p:cNvPr id="26" name="Freeform: Shape 25">
              <a:extLst>
                <a:ext uri="{FF2B5EF4-FFF2-40B4-BE49-F238E27FC236}">
                  <a16:creationId xmlns:a16="http://schemas.microsoft.com/office/drawing/2014/main" id="{6378FDA6-D5BA-443E-8CD4-3C2B46AB6C8A}"/>
                </a:ext>
              </a:extLst>
            </p:cNvPr>
            <p:cNvSpPr/>
            <p:nvPr/>
          </p:nvSpPr>
          <p:spPr>
            <a:xfrm>
              <a:off x="5403495" y="5242756"/>
              <a:ext cx="4589582" cy="81957"/>
            </a:xfrm>
            <a:custGeom>
              <a:avLst/>
              <a:gdLst>
                <a:gd name="connsiteX0" fmla="*/ 538318 w 533400"/>
                <a:gd name="connsiteY0" fmla="*/ 3965 h 0"/>
                <a:gd name="connsiteX1" fmla="*/ 3965 w 533400"/>
                <a:gd name="connsiteY1" fmla="*/ 3965 h 0"/>
              </a:gdLst>
              <a:ahLst/>
              <a:cxnLst>
                <a:cxn ang="0">
                  <a:pos x="connsiteX0" y="connsiteY0"/>
                </a:cxn>
                <a:cxn ang="0">
                  <a:pos x="connsiteX1" y="connsiteY1"/>
                </a:cxn>
              </a:cxnLst>
              <a:rect l="l" t="t" r="r" b="b"/>
              <a:pathLst>
                <a:path w="533400">
                  <a:moveTo>
                    <a:pt x="538318" y="3965"/>
                  </a:moveTo>
                  <a:lnTo>
                    <a:pt x="3965" y="3965"/>
                  </a:lnTo>
                </a:path>
              </a:pathLst>
            </a:custGeom>
            <a:ln w="5287" cap="rnd">
              <a:solidFill>
                <a:srgbClr val="FFFFFF"/>
              </a:solidFill>
              <a:prstDash val="solid"/>
              <a:miter/>
            </a:ln>
          </p:spPr>
          <p:txBody>
            <a:bodyPr rtlCol="0" anchor="ctr"/>
            <a:lstStyle/>
            <a:p>
              <a:pPr marL="0" marR="0" lvl="0" indent="0" algn="l" defTabSz="914286"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a:ea typeface="Arial Unicode MS"/>
                <a:cs typeface="+mn-cs"/>
              </a:endParaRPr>
            </a:p>
          </p:txBody>
        </p:sp>
        <p:sp>
          <p:nvSpPr>
            <p:cNvPr id="27" name="Freeform: Shape 26">
              <a:extLst>
                <a:ext uri="{FF2B5EF4-FFF2-40B4-BE49-F238E27FC236}">
                  <a16:creationId xmlns:a16="http://schemas.microsoft.com/office/drawing/2014/main" id="{85070495-6AB5-4439-8EED-4223B30F9EAF}"/>
                </a:ext>
              </a:extLst>
            </p:cNvPr>
            <p:cNvSpPr/>
            <p:nvPr/>
          </p:nvSpPr>
          <p:spPr>
            <a:xfrm>
              <a:off x="5469061" y="5201782"/>
              <a:ext cx="4507626" cy="81957"/>
            </a:xfrm>
            <a:custGeom>
              <a:avLst/>
              <a:gdLst>
                <a:gd name="connsiteX0" fmla="*/ 3965 w 523875"/>
                <a:gd name="connsiteY0" fmla="*/ 3965 h 0"/>
                <a:gd name="connsiteX1" fmla="*/ 524031 w 523875"/>
                <a:gd name="connsiteY1" fmla="*/ 3965 h 0"/>
              </a:gdLst>
              <a:ahLst/>
              <a:cxnLst>
                <a:cxn ang="0">
                  <a:pos x="connsiteX0" y="connsiteY0"/>
                </a:cxn>
                <a:cxn ang="0">
                  <a:pos x="connsiteX1" y="connsiteY1"/>
                </a:cxn>
              </a:cxnLst>
              <a:rect l="l" t="t" r="r" b="b"/>
              <a:pathLst>
                <a:path w="523875">
                  <a:moveTo>
                    <a:pt x="3965" y="3965"/>
                  </a:moveTo>
                  <a:lnTo>
                    <a:pt x="524031" y="3965"/>
                  </a:lnTo>
                </a:path>
              </a:pathLst>
            </a:custGeom>
            <a:ln w="5287" cap="rnd">
              <a:solidFill>
                <a:srgbClr val="FFFFFF"/>
              </a:solidFill>
              <a:prstDash val="solid"/>
              <a:miter/>
            </a:ln>
          </p:spPr>
          <p:txBody>
            <a:bodyPr rtlCol="0" anchor="ctr"/>
            <a:lstStyle/>
            <a:p>
              <a:pPr marL="0" marR="0" lvl="0" indent="0" algn="l" defTabSz="914286"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a:ea typeface="Arial Unicode MS"/>
                <a:cs typeface="+mn-cs"/>
              </a:endParaRPr>
            </a:p>
          </p:txBody>
        </p:sp>
        <p:sp>
          <p:nvSpPr>
            <p:cNvPr id="28" name="Freeform: Shape 27">
              <a:extLst>
                <a:ext uri="{FF2B5EF4-FFF2-40B4-BE49-F238E27FC236}">
                  <a16:creationId xmlns:a16="http://schemas.microsoft.com/office/drawing/2014/main" id="{9821168E-844C-481A-B8F3-32C75B5054F4}"/>
                </a:ext>
              </a:extLst>
            </p:cNvPr>
            <p:cNvSpPr/>
            <p:nvPr/>
          </p:nvSpPr>
          <p:spPr>
            <a:xfrm>
              <a:off x="5354321" y="5291930"/>
              <a:ext cx="4753496" cy="81957"/>
            </a:xfrm>
            <a:custGeom>
              <a:avLst/>
              <a:gdLst>
                <a:gd name="connsiteX0" fmla="*/ 550701 w 552450"/>
                <a:gd name="connsiteY0" fmla="*/ 3965 h 0"/>
                <a:gd name="connsiteX1" fmla="*/ 3965 w 552450"/>
                <a:gd name="connsiteY1" fmla="*/ 3965 h 0"/>
              </a:gdLst>
              <a:ahLst/>
              <a:cxnLst>
                <a:cxn ang="0">
                  <a:pos x="connsiteX0" y="connsiteY0"/>
                </a:cxn>
                <a:cxn ang="0">
                  <a:pos x="connsiteX1" y="connsiteY1"/>
                </a:cxn>
              </a:cxnLst>
              <a:rect l="l" t="t" r="r" b="b"/>
              <a:pathLst>
                <a:path w="552450">
                  <a:moveTo>
                    <a:pt x="550701" y="3965"/>
                  </a:moveTo>
                  <a:lnTo>
                    <a:pt x="3965" y="3965"/>
                  </a:lnTo>
                </a:path>
              </a:pathLst>
            </a:custGeom>
            <a:ln w="5287" cap="rnd">
              <a:solidFill>
                <a:srgbClr val="FFFFFF"/>
              </a:solidFill>
              <a:prstDash val="solid"/>
              <a:miter/>
            </a:ln>
          </p:spPr>
          <p:txBody>
            <a:bodyPr rtlCol="0" anchor="ctr"/>
            <a:lstStyle/>
            <a:p>
              <a:pPr marL="0" marR="0" lvl="0" indent="0" algn="l" defTabSz="914286"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a:ea typeface="Arial Unicode MS"/>
                <a:cs typeface="+mn-cs"/>
              </a:endParaRPr>
            </a:p>
          </p:txBody>
        </p:sp>
        <p:sp>
          <p:nvSpPr>
            <p:cNvPr id="29" name="Freeform: Shape 28">
              <a:extLst>
                <a:ext uri="{FF2B5EF4-FFF2-40B4-BE49-F238E27FC236}">
                  <a16:creationId xmlns:a16="http://schemas.microsoft.com/office/drawing/2014/main" id="{BF376C1E-829F-4627-A9FC-603E3F9D8239}"/>
                </a:ext>
              </a:extLst>
            </p:cNvPr>
            <p:cNvSpPr/>
            <p:nvPr/>
          </p:nvSpPr>
          <p:spPr>
            <a:xfrm>
              <a:off x="5424729" y="5180579"/>
              <a:ext cx="4343712" cy="81957"/>
            </a:xfrm>
            <a:custGeom>
              <a:avLst/>
              <a:gdLst>
                <a:gd name="connsiteX0" fmla="*/ 1586 w 504825"/>
                <a:gd name="connsiteY0" fmla="*/ 1586 h 0"/>
                <a:gd name="connsiteX1" fmla="*/ 511173 w 504825"/>
                <a:gd name="connsiteY1" fmla="*/ 1586 h 0"/>
              </a:gdLst>
              <a:ahLst/>
              <a:cxnLst>
                <a:cxn ang="0">
                  <a:pos x="connsiteX0" y="connsiteY0"/>
                </a:cxn>
                <a:cxn ang="0">
                  <a:pos x="connsiteX1" y="connsiteY1"/>
                </a:cxn>
              </a:cxnLst>
              <a:rect l="l" t="t" r="r" b="b"/>
              <a:pathLst>
                <a:path w="504825">
                  <a:moveTo>
                    <a:pt x="1586" y="1586"/>
                  </a:moveTo>
                  <a:lnTo>
                    <a:pt x="511173" y="1586"/>
                  </a:lnTo>
                </a:path>
              </a:pathLst>
            </a:custGeom>
            <a:ln w="2115" cap="rnd">
              <a:solidFill>
                <a:srgbClr val="FFFFFF"/>
              </a:solidFill>
              <a:prstDash val="solid"/>
              <a:miter/>
            </a:ln>
          </p:spPr>
          <p:txBody>
            <a:bodyPr rtlCol="0" anchor="ctr"/>
            <a:lstStyle/>
            <a:p>
              <a:pPr marL="0" marR="0" lvl="0" indent="0" algn="l" defTabSz="914286"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a:ea typeface="Arial Unicode MS"/>
                <a:cs typeface="+mn-cs"/>
              </a:endParaRPr>
            </a:p>
          </p:txBody>
        </p:sp>
        <p:sp>
          <p:nvSpPr>
            <p:cNvPr id="30" name="Freeform: Shape 29">
              <a:extLst>
                <a:ext uri="{FF2B5EF4-FFF2-40B4-BE49-F238E27FC236}">
                  <a16:creationId xmlns:a16="http://schemas.microsoft.com/office/drawing/2014/main" id="{CDCC7A37-C1A5-44ED-8513-F2059D79E78B}"/>
                </a:ext>
              </a:extLst>
            </p:cNvPr>
            <p:cNvSpPr/>
            <p:nvPr/>
          </p:nvSpPr>
          <p:spPr>
            <a:xfrm>
              <a:off x="5269602" y="5117063"/>
              <a:ext cx="4917410" cy="245870"/>
            </a:xfrm>
            <a:custGeom>
              <a:avLst/>
              <a:gdLst>
                <a:gd name="connsiteX0" fmla="*/ 32861 w 571500"/>
                <a:gd name="connsiteY0" fmla="*/ 7144 h 28575"/>
                <a:gd name="connsiteX1" fmla="*/ 7144 w 571500"/>
                <a:gd name="connsiteY1" fmla="*/ 26194 h 28575"/>
                <a:gd name="connsiteX2" fmla="*/ 566261 w 571500"/>
                <a:gd name="connsiteY2" fmla="*/ 26194 h 28575"/>
                <a:gd name="connsiteX3" fmla="*/ 541496 w 571500"/>
                <a:gd name="connsiteY3" fmla="*/ 7144 h 28575"/>
              </a:gdLst>
              <a:ahLst/>
              <a:cxnLst>
                <a:cxn ang="0">
                  <a:pos x="connsiteX0" y="connsiteY0"/>
                </a:cxn>
                <a:cxn ang="0">
                  <a:pos x="connsiteX1" y="connsiteY1"/>
                </a:cxn>
                <a:cxn ang="0">
                  <a:pos x="connsiteX2" y="connsiteY2"/>
                </a:cxn>
                <a:cxn ang="0">
                  <a:pos x="connsiteX3" y="connsiteY3"/>
                </a:cxn>
              </a:cxnLst>
              <a:rect l="l" t="t" r="r" b="b"/>
              <a:pathLst>
                <a:path w="571500" h="28575">
                  <a:moveTo>
                    <a:pt x="32861" y="7144"/>
                  </a:moveTo>
                  <a:lnTo>
                    <a:pt x="7144" y="26194"/>
                  </a:lnTo>
                  <a:lnTo>
                    <a:pt x="566261" y="26194"/>
                  </a:lnTo>
                  <a:lnTo>
                    <a:pt x="541496" y="7144"/>
                  </a:lnTo>
                  <a:close/>
                </a:path>
              </a:pathLst>
            </a:custGeom>
            <a:solidFill>
              <a:srgbClr val="323334">
                <a:alpha val="56000"/>
              </a:srgbClr>
            </a:solidFill>
            <a:ln w="9525" cap="flat">
              <a:noFill/>
              <a:prstDash val="solid"/>
              <a:miter/>
            </a:ln>
          </p:spPr>
          <p:txBody>
            <a:bodyPr rtlCol="0" anchor="ctr"/>
            <a:lstStyle/>
            <a:p>
              <a:pPr marL="0" marR="0" lvl="0" indent="0" algn="l" defTabSz="914286"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a:ea typeface="Arial Unicode MS"/>
                <a:cs typeface="+mn-cs"/>
              </a:endParaRPr>
            </a:p>
          </p:txBody>
        </p:sp>
        <p:sp>
          <p:nvSpPr>
            <p:cNvPr id="31" name="Freeform: Shape 30">
              <a:extLst>
                <a:ext uri="{FF2B5EF4-FFF2-40B4-BE49-F238E27FC236}">
                  <a16:creationId xmlns:a16="http://schemas.microsoft.com/office/drawing/2014/main" id="{FE8CCBE0-1B0C-438D-94FF-E082C11F048B}"/>
                </a:ext>
              </a:extLst>
            </p:cNvPr>
            <p:cNvSpPr/>
            <p:nvPr/>
          </p:nvSpPr>
          <p:spPr>
            <a:xfrm>
              <a:off x="4105815" y="5559062"/>
              <a:ext cx="7294158" cy="409784"/>
            </a:xfrm>
            <a:custGeom>
              <a:avLst/>
              <a:gdLst>
                <a:gd name="connsiteX0" fmla="*/ 842486 w 847725"/>
                <a:gd name="connsiteY0" fmla="*/ 30069 h 47625"/>
                <a:gd name="connsiteX1" fmla="*/ 830104 w 847725"/>
                <a:gd name="connsiteY1" fmla="*/ 44357 h 47625"/>
                <a:gd name="connsiteX2" fmla="*/ 41434 w 847725"/>
                <a:gd name="connsiteY2" fmla="*/ 44357 h 47625"/>
                <a:gd name="connsiteX3" fmla="*/ 20479 w 847725"/>
                <a:gd name="connsiteY3" fmla="*/ 43404 h 47625"/>
                <a:gd name="connsiteX4" fmla="*/ 7144 w 847725"/>
                <a:gd name="connsiteY4" fmla="*/ 29117 h 47625"/>
                <a:gd name="connsiteX5" fmla="*/ 7144 w 847725"/>
                <a:gd name="connsiteY5" fmla="*/ 9114 h 47625"/>
                <a:gd name="connsiteX6" fmla="*/ 9049 w 847725"/>
                <a:gd name="connsiteY6" fmla="*/ 9114 h 47625"/>
                <a:gd name="connsiteX7" fmla="*/ 27146 w 847725"/>
                <a:gd name="connsiteY7" fmla="*/ 9114 h 47625"/>
                <a:gd name="connsiteX8" fmla="*/ 752951 w 847725"/>
                <a:gd name="connsiteY8" fmla="*/ 7209 h 47625"/>
                <a:gd name="connsiteX9" fmla="*/ 842486 w 847725"/>
                <a:gd name="connsiteY9" fmla="*/ 7209 h 47625"/>
                <a:gd name="connsiteX10" fmla="*/ 842486 w 847725"/>
                <a:gd name="connsiteY10" fmla="*/ 7209 h 47625"/>
                <a:gd name="connsiteX11" fmla="*/ 842486 w 847725"/>
                <a:gd name="connsiteY11" fmla="*/ 30069 h 47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47725" h="47625">
                  <a:moveTo>
                    <a:pt x="842486" y="30069"/>
                  </a:moveTo>
                  <a:cubicBezTo>
                    <a:pt x="842486" y="44357"/>
                    <a:pt x="830104" y="44357"/>
                    <a:pt x="830104" y="44357"/>
                  </a:cubicBezTo>
                  <a:cubicBezTo>
                    <a:pt x="830104" y="44357"/>
                    <a:pt x="71914" y="44357"/>
                    <a:pt x="41434" y="44357"/>
                  </a:cubicBezTo>
                  <a:cubicBezTo>
                    <a:pt x="31909" y="44357"/>
                    <a:pt x="25241" y="44357"/>
                    <a:pt x="20479" y="43404"/>
                  </a:cubicBezTo>
                  <a:cubicBezTo>
                    <a:pt x="12859" y="42452"/>
                    <a:pt x="7144" y="36737"/>
                    <a:pt x="7144" y="29117"/>
                  </a:cubicBezTo>
                  <a:lnTo>
                    <a:pt x="7144" y="9114"/>
                  </a:lnTo>
                  <a:lnTo>
                    <a:pt x="9049" y="9114"/>
                  </a:lnTo>
                  <a:lnTo>
                    <a:pt x="27146" y="9114"/>
                  </a:lnTo>
                  <a:lnTo>
                    <a:pt x="752951" y="7209"/>
                  </a:lnTo>
                  <a:lnTo>
                    <a:pt x="842486" y="7209"/>
                  </a:lnTo>
                  <a:lnTo>
                    <a:pt x="842486" y="7209"/>
                  </a:lnTo>
                  <a:cubicBezTo>
                    <a:pt x="841534" y="6257"/>
                    <a:pt x="842486" y="15782"/>
                    <a:pt x="842486" y="30069"/>
                  </a:cubicBezTo>
                  <a:close/>
                </a:path>
              </a:pathLst>
            </a:custGeom>
            <a:solidFill>
              <a:srgbClr val="666666"/>
            </a:solidFill>
            <a:ln w="9525" cap="flat">
              <a:noFill/>
              <a:prstDash val="solid"/>
              <a:miter/>
            </a:ln>
          </p:spPr>
          <p:txBody>
            <a:bodyPr rtlCol="0" anchor="ctr"/>
            <a:lstStyle/>
            <a:p>
              <a:pPr marL="0" marR="0" lvl="0" indent="0" algn="l" defTabSz="914286"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a:ea typeface="Arial Unicode MS"/>
                <a:cs typeface="+mn-cs"/>
              </a:endParaRPr>
            </a:p>
          </p:txBody>
        </p:sp>
        <p:sp>
          <p:nvSpPr>
            <p:cNvPr id="32" name="Freeform: Shape 31">
              <a:extLst>
                <a:ext uri="{FF2B5EF4-FFF2-40B4-BE49-F238E27FC236}">
                  <a16:creationId xmlns:a16="http://schemas.microsoft.com/office/drawing/2014/main" id="{143BC099-A056-42DA-9F53-27069C0E9109}"/>
                </a:ext>
              </a:extLst>
            </p:cNvPr>
            <p:cNvSpPr/>
            <p:nvPr/>
          </p:nvSpPr>
          <p:spPr>
            <a:xfrm>
              <a:off x="4098364" y="5051498"/>
              <a:ext cx="7294158" cy="655655"/>
            </a:xfrm>
            <a:custGeom>
              <a:avLst/>
              <a:gdLst>
                <a:gd name="connsiteX0" fmla="*/ 827161 w 847725"/>
                <a:gd name="connsiteY0" fmla="*/ 70009 h 76200"/>
                <a:gd name="connsiteX1" fmla="*/ 753818 w 847725"/>
                <a:gd name="connsiteY1" fmla="*/ 70009 h 76200"/>
                <a:gd name="connsiteX2" fmla="*/ 24203 w 847725"/>
                <a:gd name="connsiteY2" fmla="*/ 70009 h 76200"/>
                <a:gd name="connsiteX3" fmla="*/ 17535 w 847725"/>
                <a:gd name="connsiteY3" fmla="*/ 70009 h 76200"/>
                <a:gd name="connsiteX4" fmla="*/ 8010 w 847725"/>
                <a:gd name="connsiteY4" fmla="*/ 67151 h 76200"/>
                <a:gd name="connsiteX5" fmla="*/ 13725 w 847725"/>
                <a:gd name="connsiteY5" fmla="*/ 58579 h 76200"/>
                <a:gd name="connsiteX6" fmla="*/ 97545 w 847725"/>
                <a:gd name="connsiteY6" fmla="*/ 9049 h 76200"/>
                <a:gd name="connsiteX7" fmla="*/ 101355 w 847725"/>
                <a:gd name="connsiteY7" fmla="*/ 7144 h 76200"/>
                <a:gd name="connsiteX8" fmla="*/ 739531 w 847725"/>
                <a:gd name="connsiteY8" fmla="*/ 7144 h 76200"/>
                <a:gd name="connsiteX9" fmla="*/ 742388 w 847725"/>
                <a:gd name="connsiteY9" fmla="*/ 8096 h 76200"/>
                <a:gd name="connsiteX10" fmla="*/ 746198 w 847725"/>
                <a:gd name="connsiteY10" fmla="*/ 9049 h 76200"/>
                <a:gd name="connsiteX11" fmla="*/ 747150 w 847725"/>
                <a:gd name="connsiteY11" fmla="*/ 9049 h 76200"/>
                <a:gd name="connsiteX12" fmla="*/ 757628 w 847725"/>
                <a:gd name="connsiteY12" fmla="*/ 14764 h 76200"/>
                <a:gd name="connsiteX13" fmla="*/ 840496 w 847725"/>
                <a:gd name="connsiteY13" fmla="*/ 62389 h 76200"/>
                <a:gd name="connsiteX14" fmla="*/ 842400 w 847725"/>
                <a:gd name="connsiteY14" fmla="*/ 65246 h 76200"/>
                <a:gd name="connsiteX15" fmla="*/ 827161 w 847725"/>
                <a:gd name="connsiteY15" fmla="*/ 70009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47725" h="76200">
                  <a:moveTo>
                    <a:pt x="827161" y="70009"/>
                  </a:moveTo>
                  <a:cubicBezTo>
                    <a:pt x="823350" y="70009"/>
                    <a:pt x="795728" y="70009"/>
                    <a:pt x="753818" y="70009"/>
                  </a:cubicBezTo>
                  <a:cubicBezTo>
                    <a:pt x="566175" y="70009"/>
                    <a:pt x="85163" y="70009"/>
                    <a:pt x="24203" y="70009"/>
                  </a:cubicBezTo>
                  <a:cubicBezTo>
                    <a:pt x="20393" y="70009"/>
                    <a:pt x="17535" y="70009"/>
                    <a:pt x="17535" y="70009"/>
                  </a:cubicBezTo>
                  <a:cubicBezTo>
                    <a:pt x="17535" y="70009"/>
                    <a:pt x="10868" y="70009"/>
                    <a:pt x="8010" y="67151"/>
                  </a:cubicBezTo>
                  <a:cubicBezTo>
                    <a:pt x="6105" y="65246"/>
                    <a:pt x="7058" y="63341"/>
                    <a:pt x="13725" y="58579"/>
                  </a:cubicBezTo>
                  <a:cubicBezTo>
                    <a:pt x="27060" y="49054"/>
                    <a:pt x="82305" y="17621"/>
                    <a:pt x="97545" y="9049"/>
                  </a:cubicBezTo>
                  <a:cubicBezTo>
                    <a:pt x="100403" y="8096"/>
                    <a:pt x="101355" y="7144"/>
                    <a:pt x="101355" y="7144"/>
                  </a:cubicBezTo>
                  <a:lnTo>
                    <a:pt x="739531" y="7144"/>
                  </a:lnTo>
                  <a:cubicBezTo>
                    <a:pt x="739531" y="7144"/>
                    <a:pt x="740483" y="7144"/>
                    <a:pt x="742388" y="8096"/>
                  </a:cubicBezTo>
                  <a:cubicBezTo>
                    <a:pt x="743340" y="8096"/>
                    <a:pt x="744293" y="9049"/>
                    <a:pt x="746198" y="9049"/>
                  </a:cubicBezTo>
                  <a:cubicBezTo>
                    <a:pt x="746198" y="9049"/>
                    <a:pt x="746198" y="9049"/>
                    <a:pt x="747150" y="9049"/>
                  </a:cubicBezTo>
                  <a:cubicBezTo>
                    <a:pt x="750008" y="10001"/>
                    <a:pt x="753818" y="11906"/>
                    <a:pt x="757628" y="14764"/>
                  </a:cubicBezTo>
                  <a:cubicBezTo>
                    <a:pt x="770963" y="23336"/>
                    <a:pt x="840496" y="62389"/>
                    <a:pt x="840496" y="62389"/>
                  </a:cubicBezTo>
                  <a:cubicBezTo>
                    <a:pt x="840496" y="62389"/>
                    <a:pt x="842400" y="63341"/>
                    <a:pt x="842400" y="65246"/>
                  </a:cubicBezTo>
                  <a:cubicBezTo>
                    <a:pt x="844306" y="67151"/>
                    <a:pt x="842400" y="70009"/>
                    <a:pt x="827161" y="70009"/>
                  </a:cubicBezTo>
                  <a:close/>
                </a:path>
              </a:pathLst>
            </a:custGeom>
            <a:solidFill>
              <a:srgbClr val="9DA4AA"/>
            </a:solidFill>
            <a:ln w="9525" cap="flat">
              <a:noFill/>
              <a:prstDash val="solid"/>
              <a:miter/>
            </a:ln>
          </p:spPr>
          <p:txBody>
            <a:bodyPr rtlCol="0" anchor="ctr"/>
            <a:lstStyle/>
            <a:p>
              <a:pPr marL="0" marR="0" lvl="0" indent="0" algn="l" defTabSz="914286"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a:ea typeface="Arial Unicode MS"/>
                <a:cs typeface="+mn-cs"/>
              </a:endParaRPr>
            </a:p>
          </p:txBody>
        </p:sp>
        <p:sp>
          <p:nvSpPr>
            <p:cNvPr id="33" name="Freeform: Shape 32">
              <a:extLst>
                <a:ext uri="{FF2B5EF4-FFF2-40B4-BE49-F238E27FC236}">
                  <a16:creationId xmlns:a16="http://schemas.microsoft.com/office/drawing/2014/main" id="{42B8C23E-608C-4981-A399-48E23E7525CC}"/>
                </a:ext>
              </a:extLst>
            </p:cNvPr>
            <p:cNvSpPr/>
            <p:nvPr/>
          </p:nvSpPr>
          <p:spPr>
            <a:xfrm>
              <a:off x="6803481" y="5354734"/>
              <a:ext cx="1868616" cy="245870"/>
            </a:xfrm>
            <a:custGeom>
              <a:avLst/>
              <a:gdLst>
                <a:gd name="connsiteX0" fmla="*/ 23187 w 209550"/>
                <a:gd name="connsiteY0" fmla="*/ 7144 h 28575"/>
                <a:gd name="connsiteX1" fmla="*/ 12710 w 209550"/>
                <a:gd name="connsiteY1" fmla="*/ 12859 h 28575"/>
                <a:gd name="connsiteX2" fmla="*/ 7947 w 209550"/>
                <a:gd name="connsiteY2" fmla="*/ 19526 h 28575"/>
                <a:gd name="connsiteX3" fmla="*/ 21282 w 209550"/>
                <a:gd name="connsiteY3" fmla="*/ 25241 h 28575"/>
                <a:gd name="connsiteX4" fmla="*/ 111770 w 209550"/>
                <a:gd name="connsiteY4" fmla="*/ 25241 h 28575"/>
                <a:gd name="connsiteX5" fmla="*/ 111770 w 209550"/>
                <a:gd name="connsiteY5" fmla="*/ 25241 h 28575"/>
                <a:gd name="connsiteX6" fmla="*/ 195590 w 209550"/>
                <a:gd name="connsiteY6" fmla="*/ 25241 h 28575"/>
                <a:gd name="connsiteX7" fmla="*/ 208925 w 209550"/>
                <a:gd name="connsiteY7" fmla="*/ 19526 h 28575"/>
                <a:gd name="connsiteX8" fmla="*/ 204162 w 209550"/>
                <a:gd name="connsiteY8" fmla="*/ 12859 h 28575"/>
                <a:gd name="connsiteX9" fmla="*/ 193685 w 209550"/>
                <a:gd name="connsiteY9" fmla="*/ 7144 h 28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9550" h="28575">
                  <a:moveTo>
                    <a:pt x="23187" y="7144"/>
                  </a:moveTo>
                  <a:cubicBezTo>
                    <a:pt x="19377" y="7144"/>
                    <a:pt x="15567" y="9049"/>
                    <a:pt x="12710" y="12859"/>
                  </a:cubicBezTo>
                  <a:lnTo>
                    <a:pt x="7947" y="19526"/>
                  </a:lnTo>
                  <a:cubicBezTo>
                    <a:pt x="7947" y="19526"/>
                    <a:pt x="2232" y="26194"/>
                    <a:pt x="21282" y="25241"/>
                  </a:cubicBezTo>
                  <a:cubicBezTo>
                    <a:pt x="30807" y="25241"/>
                    <a:pt x="72717" y="25241"/>
                    <a:pt x="111770" y="25241"/>
                  </a:cubicBezTo>
                  <a:lnTo>
                    <a:pt x="111770" y="25241"/>
                  </a:lnTo>
                  <a:cubicBezTo>
                    <a:pt x="148917" y="25241"/>
                    <a:pt x="187017" y="25241"/>
                    <a:pt x="195590" y="25241"/>
                  </a:cubicBezTo>
                  <a:cubicBezTo>
                    <a:pt x="213687" y="26194"/>
                    <a:pt x="208925" y="19526"/>
                    <a:pt x="208925" y="19526"/>
                  </a:cubicBezTo>
                  <a:lnTo>
                    <a:pt x="204162" y="12859"/>
                  </a:lnTo>
                  <a:cubicBezTo>
                    <a:pt x="202257" y="9049"/>
                    <a:pt x="198447" y="7144"/>
                    <a:pt x="193685" y="7144"/>
                  </a:cubicBezTo>
                </a:path>
              </a:pathLst>
            </a:custGeom>
            <a:solidFill>
              <a:srgbClr val="70757B"/>
            </a:solidFill>
            <a:ln w="9525" cap="flat">
              <a:noFill/>
              <a:prstDash val="solid"/>
              <a:miter/>
            </a:ln>
          </p:spPr>
          <p:txBody>
            <a:bodyPr rtlCol="0" anchor="ctr"/>
            <a:lstStyle/>
            <a:p>
              <a:pPr marL="0" marR="0" lvl="0" indent="0" algn="l" defTabSz="914286"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a:ea typeface="Arial Unicode MS"/>
                <a:cs typeface="+mn-cs"/>
              </a:endParaRPr>
            </a:p>
          </p:txBody>
        </p:sp>
        <p:sp>
          <p:nvSpPr>
            <p:cNvPr id="34" name="Freeform: Shape 33">
              <a:extLst>
                <a:ext uri="{FF2B5EF4-FFF2-40B4-BE49-F238E27FC236}">
                  <a16:creationId xmlns:a16="http://schemas.microsoft.com/office/drawing/2014/main" id="{FD903373-9B9B-454A-8CB4-E269AA113942}"/>
                </a:ext>
              </a:extLst>
            </p:cNvPr>
            <p:cNvSpPr/>
            <p:nvPr/>
          </p:nvSpPr>
          <p:spPr>
            <a:xfrm>
              <a:off x="5179454" y="5125255"/>
              <a:ext cx="4917410" cy="245870"/>
            </a:xfrm>
            <a:custGeom>
              <a:avLst/>
              <a:gdLst>
                <a:gd name="connsiteX0" fmla="*/ 566261 w 571500"/>
                <a:gd name="connsiteY0" fmla="*/ 30004 h 28575"/>
                <a:gd name="connsiteX1" fmla="*/ 7144 w 571500"/>
                <a:gd name="connsiteY1" fmla="*/ 30004 h 28575"/>
                <a:gd name="connsiteX2" fmla="*/ 28099 w 571500"/>
                <a:gd name="connsiteY2" fmla="*/ 7144 h 28575"/>
                <a:gd name="connsiteX3" fmla="*/ 543401 w 571500"/>
                <a:gd name="connsiteY3" fmla="*/ 7144 h 28575"/>
              </a:gdLst>
              <a:ahLst/>
              <a:cxnLst>
                <a:cxn ang="0">
                  <a:pos x="connsiteX0" y="connsiteY0"/>
                </a:cxn>
                <a:cxn ang="0">
                  <a:pos x="connsiteX1" y="connsiteY1"/>
                </a:cxn>
                <a:cxn ang="0">
                  <a:pos x="connsiteX2" y="connsiteY2"/>
                </a:cxn>
                <a:cxn ang="0">
                  <a:pos x="connsiteX3" y="connsiteY3"/>
                </a:cxn>
              </a:cxnLst>
              <a:rect l="l" t="t" r="r" b="b"/>
              <a:pathLst>
                <a:path w="571500" h="28575">
                  <a:moveTo>
                    <a:pt x="566261" y="30004"/>
                  </a:moveTo>
                  <a:lnTo>
                    <a:pt x="7144" y="30004"/>
                  </a:lnTo>
                  <a:lnTo>
                    <a:pt x="28099" y="7144"/>
                  </a:lnTo>
                  <a:lnTo>
                    <a:pt x="543401" y="7144"/>
                  </a:lnTo>
                  <a:close/>
                </a:path>
              </a:pathLst>
            </a:custGeom>
            <a:solidFill>
              <a:srgbClr val="575A5A"/>
            </a:solidFill>
            <a:ln w="9525" cap="flat">
              <a:noFill/>
              <a:prstDash val="solid"/>
              <a:miter/>
            </a:ln>
          </p:spPr>
          <p:txBody>
            <a:bodyPr rtlCol="0" anchor="ctr"/>
            <a:lstStyle/>
            <a:p>
              <a:pPr marL="0" marR="0" lvl="0" indent="0" algn="l" defTabSz="914286"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a:ea typeface="Arial Unicode MS"/>
                <a:cs typeface="+mn-cs"/>
              </a:endParaRPr>
            </a:p>
          </p:txBody>
        </p:sp>
        <p:sp>
          <p:nvSpPr>
            <p:cNvPr id="35" name="Freeform: Shape 34">
              <a:extLst>
                <a:ext uri="{FF2B5EF4-FFF2-40B4-BE49-F238E27FC236}">
                  <a16:creationId xmlns:a16="http://schemas.microsoft.com/office/drawing/2014/main" id="{72F0A2CF-6C4D-4D84-9F0B-0C8B25E6F53C}"/>
                </a:ext>
              </a:extLst>
            </p:cNvPr>
            <p:cNvSpPr/>
            <p:nvPr/>
          </p:nvSpPr>
          <p:spPr>
            <a:xfrm>
              <a:off x="5146671" y="5125255"/>
              <a:ext cx="4917410" cy="245870"/>
            </a:xfrm>
            <a:custGeom>
              <a:avLst/>
              <a:gdLst>
                <a:gd name="connsiteX0" fmla="*/ 571024 w 571500"/>
                <a:gd name="connsiteY0" fmla="*/ 30004 h 28575"/>
                <a:gd name="connsiteX1" fmla="*/ 7144 w 571500"/>
                <a:gd name="connsiteY1" fmla="*/ 30004 h 28575"/>
                <a:gd name="connsiteX2" fmla="*/ 28099 w 571500"/>
                <a:gd name="connsiteY2" fmla="*/ 7144 h 28575"/>
                <a:gd name="connsiteX3" fmla="*/ 548164 w 571500"/>
                <a:gd name="connsiteY3" fmla="*/ 7144 h 28575"/>
              </a:gdLst>
              <a:ahLst/>
              <a:cxnLst>
                <a:cxn ang="0">
                  <a:pos x="connsiteX0" y="connsiteY0"/>
                </a:cxn>
                <a:cxn ang="0">
                  <a:pos x="connsiteX1" y="connsiteY1"/>
                </a:cxn>
                <a:cxn ang="0">
                  <a:pos x="connsiteX2" y="connsiteY2"/>
                </a:cxn>
                <a:cxn ang="0">
                  <a:pos x="connsiteX3" y="connsiteY3"/>
                </a:cxn>
              </a:cxnLst>
              <a:rect l="l" t="t" r="r" b="b"/>
              <a:pathLst>
                <a:path w="571500" h="28575">
                  <a:moveTo>
                    <a:pt x="571024" y="30004"/>
                  </a:moveTo>
                  <a:lnTo>
                    <a:pt x="7144" y="30004"/>
                  </a:lnTo>
                  <a:lnTo>
                    <a:pt x="28099" y="7144"/>
                  </a:lnTo>
                  <a:lnTo>
                    <a:pt x="548164" y="7144"/>
                  </a:lnTo>
                  <a:close/>
                </a:path>
              </a:pathLst>
            </a:custGeom>
            <a:solidFill>
              <a:srgbClr val="575A5A"/>
            </a:solidFill>
            <a:ln w="9525" cap="flat">
              <a:noFill/>
              <a:prstDash val="solid"/>
              <a:miter/>
            </a:ln>
          </p:spPr>
          <p:txBody>
            <a:bodyPr rtlCol="0" anchor="ctr"/>
            <a:lstStyle/>
            <a:p>
              <a:pPr marL="0" marR="0" lvl="0" indent="0" algn="l" defTabSz="914286"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a:ea typeface="Arial Unicode MS"/>
                <a:cs typeface="+mn-cs"/>
              </a:endParaRPr>
            </a:p>
          </p:txBody>
        </p:sp>
        <p:sp>
          <p:nvSpPr>
            <p:cNvPr id="36" name="Freeform: Shape 35">
              <a:extLst>
                <a:ext uri="{FF2B5EF4-FFF2-40B4-BE49-F238E27FC236}">
                  <a16:creationId xmlns:a16="http://schemas.microsoft.com/office/drawing/2014/main" id="{C3A2E818-EF4F-458C-8F18-9578121D3660}"/>
                </a:ext>
              </a:extLst>
            </p:cNvPr>
            <p:cNvSpPr/>
            <p:nvPr/>
          </p:nvSpPr>
          <p:spPr>
            <a:xfrm>
              <a:off x="7022398" y="1844838"/>
              <a:ext cx="3271162" cy="3198464"/>
            </a:xfrm>
            <a:custGeom>
              <a:avLst/>
              <a:gdLst>
                <a:gd name="connsiteX0" fmla="*/ 2567127 w 4009217"/>
                <a:gd name="connsiteY0" fmla="*/ 30683 h 4295590"/>
                <a:gd name="connsiteX1" fmla="*/ 3798529 w 4009217"/>
                <a:gd name="connsiteY1" fmla="*/ 30683 h 4295590"/>
                <a:gd name="connsiteX2" fmla="*/ 4007172 w 4009217"/>
                <a:gd name="connsiteY2" fmla="*/ 272054 h 4295590"/>
                <a:gd name="connsiteX3" fmla="*/ 3998990 w 4009217"/>
                <a:gd name="connsiteY3" fmla="*/ 4268999 h 4295590"/>
                <a:gd name="connsiteX4" fmla="*/ 30683 w 4009217"/>
                <a:gd name="connsiteY4" fmla="*/ 4268999 h 4295590"/>
                <a:gd name="connsiteX0" fmla="*/ 2536444 w 3976489"/>
                <a:gd name="connsiteY0" fmla="*/ 0 h 4238316"/>
                <a:gd name="connsiteX1" fmla="*/ 3976489 w 3976489"/>
                <a:gd name="connsiteY1" fmla="*/ 241371 h 4238316"/>
                <a:gd name="connsiteX2" fmla="*/ 3968307 w 3976489"/>
                <a:gd name="connsiteY2" fmla="*/ 4238316 h 4238316"/>
                <a:gd name="connsiteX3" fmla="*/ 0 w 3976489"/>
                <a:gd name="connsiteY3" fmla="*/ 4238316 h 4238316"/>
                <a:gd name="connsiteX0" fmla="*/ 2536444 w 3976489"/>
                <a:gd name="connsiteY0" fmla="*/ 0 h 4238316"/>
                <a:gd name="connsiteX1" fmla="*/ 3976489 w 3976489"/>
                <a:gd name="connsiteY1" fmla="*/ 213683 h 4238316"/>
                <a:gd name="connsiteX2" fmla="*/ 3968307 w 3976489"/>
                <a:gd name="connsiteY2" fmla="*/ 4238316 h 4238316"/>
                <a:gd name="connsiteX3" fmla="*/ 0 w 3976489"/>
                <a:gd name="connsiteY3" fmla="*/ 4238316 h 4238316"/>
                <a:gd name="connsiteX0" fmla="*/ 2473335 w 3976489"/>
                <a:gd name="connsiteY0" fmla="*/ 0 h 4035268"/>
                <a:gd name="connsiteX1" fmla="*/ 3976489 w 3976489"/>
                <a:gd name="connsiteY1" fmla="*/ 10635 h 4035268"/>
                <a:gd name="connsiteX2" fmla="*/ 3968307 w 3976489"/>
                <a:gd name="connsiteY2" fmla="*/ 4035268 h 4035268"/>
                <a:gd name="connsiteX3" fmla="*/ 0 w 3976489"/>
                <a:gd name="connsiteY3" fmla="*/ 4035268 h 4035268"/>
              </a:gdLst>
              <a:ahLst/>
              <a:cxnLst>
                <a:cxn ang="0">
                  <a:pos x="connsiteX0" y="connsiteY0"/>
                </a:cxn>
                <a:cxn ang="0">
                  <a:pos x="connsiteX1" y="connsiteY1"/>
                </a:cxn>
                <a:cxn ang="0">
                  <a:pos x="connsiteX2" y="connsiteY2"/>
                </a:cxn>
                <a:cxn ang="0">
                  <a:pos x="connsiteX3" y="connsiteY3"/>
                </a:cxn>
              </a:cxnLst>
              <a:rect l="l" t="t" r="r" b="b"/>
              <a:pathLst>
                <a:path w="3976489" h="4035268">
                  <a:moveTo>
                    <a:pt x="2473335" y="0"/>
                  </a:moveTo>
                  <a:lnTo>
                    <a:pt x="3976489" y="10635"/>
                  </a:lnTo>
                  <a:cubicBezTo>
                    <a:pt x="3973762" y="1342950"/>
                    <a:pt x="3971034" y="2702953"/>
                    <a:pt x="3968307" y="4035268"/>
                  </a:cubicBezTo>
                  <a:lnTo>
                    <a:pt x="0" y="4035268"/>
                  </a:lnTo>
                </a:path>
              </a:pathLst>
            </a:custGeom>
            <a:solidFill>
              <a:srgbClr val="999999">
                <a:alpha val="10000"/>
              </a:srgbClr>
            </a:solidFill>
            <a:ln w="9525" cap="flat">
              <a:noFill/>
              <a:prstDash val="solid"/>
              <a:miter/>
            </a:ln>
          </p:spPr>
          <p:txBody>
            <a:bodyPr rtlCol="0" anchor="ctr"/>
            <a:lstStyle/>
            <a:p>
              <a:pPr marL="0" marR="0" lvl="0" indent="0" algn="l" defTabSz="914286"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Arial Unicode MS"/>
                <a:cs typeface="+mn-cs"/>
              </a:endParaRPr>
            </a:p>
          </p:txBody>
        </p:sp>
        <p:grpSp>
          <p:nvGrpSpPr>
            <p:cNvPr id="37" name="Group 36">
              <a:extLst>
                <a:ext uri="{FF2B5EF4-FFF2-40B4-BE49-F238E27FC236}">
                  <a16:creationId xmlns:a16="http://schemas.microsoft.com/office/drawing/2014/main" id="{63C6B529-B489-4639-A7B2-5AA9180E9729}"/>
                </a:ext>
              </a:extLst>
            </p:cNvPr>
            <p:cNvGrpSpPr/>
            <p:nvPr/>
          </p:nvGrpSpPr>
          <p:grpSpPr>
            <a:xfrm>
              <a:off x="5370712" y="5206368"/>
              <a:ext cx="4572000" cy="149296"/>
              <a:chOff x="5370712" y="5206368"/>
              <a:chExt cx="4572000" cy="149296"/>
            </a:xfrm>
          </p:grpSpPr>
          <p:sp>
            <p:nvSpPr>
              <p:cNvPr id="44" name="Rectangle 43">
                <a:extLst>
                  <a:ext uri="{FF2B5EF4-FFF2-40B4-BE49-F238E27FC236}">
                    <a16:creationId xmlns:a16="http://schemas.microsoft.com/office/drawing/2014/main" id="{4F3DA74A-1C4B-4138-A563-129A39FD9B7F}"/>
                  </a:ext>
                </a:extLst>
              </p:cNvPr>
              <p:cNvSpPr/>
              <p:nvPr/>
            </p:nvSpPr>
            <p:spPr>
              <a:xfrm>
                <a:off x="5370712" y="5337376"/>
                <a:ext cx="4572000" cy="182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86"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Arial Unicode MS"/>
                  <a:cs typeface="+mn-cs"/>
                </a:endParaRPr>
              </a:p>
            </p:txBody>
          </p:sp>
          <p:sp>
            <p:nvSpPr>
              <p:cNvPr id="45" name="Rectangle 44">
                <a:extLst>
                  <a:ext uri="{FF2B5EF4-FFF2-40B4-BE49-F238E27FC236}">
                    <a16:creationId xmlns:a16="http://schemas.microsoft.com/office/drawing/2014/main" id="{E22AAAA6-2F39-4DD6-8134-716B9CF62E97}"/>
                  </a:ext>
                </a:extLst>
              </p:cNvPr>
              <p:cNvSpPr/>
              <p:nvPr/>
            </p:nvSpPr>
            <p:spPr>
              <a:xfrm>
                <a:off x="5416432" y="5293706"/>
                <a:ext cx="4480560" cy="182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86"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Arial Unicode MS"/>
                  <a:cs typeface="+mn-cs"/>
                </a:endParaRPr>
              </a:p>
            </p:txBody>
          </p:sp>
          <p:sp>
            <p:nvSpPr>
              <p:cNvPr id="46" name="Rectangle 45">
                <a:extLst>
                  <a:ext uri="{FF2B5EF4-FFF2-40B4-BE49-F238E27FC236}">
                    <a16:creationId xmlns:a16="http://schemas.microsoft.com/office/drawing/2014/main" id="{BE744CD6-14E4-479D-8F9D-0DF957DAAD2D}"/>
                  </a:ext>
                </a:extLst>
              </p:cNvPr>
              <p:cNvSpPr/>
              <p:nvPr/>
            </p:nvSpPr>
            <p:spPr>
              <a:xfrm>
                <a:off x="5462152" y="5250037"/>
                <a:ext cx="4389120" cy="182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86"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Arial Unicode MS"/>
                  <a:cs typeface="+mn-cs"/>
                </a:endParaRPr>
              </a:p>
            </p:txBody>
          </p:sp>
          <p:sp>
            <p:nvSpPr>
              <p:cNvPr id="47" name="Rectangle 46">
                <a:extLst>
                  <a:ext uri="{FF2B5EF4-FFF2-40B4-BE49-F238E27FC236}">
                    <a16:creationId xmlns:a16="http://schemas.microsoft.com/office/drawing/2014/main" id="{531A40E9-999D-4DB7-A1CE-6B1F19EA0EF4}"/>
                  </a:ext>
                </a:extLst>
              </p:cNvPr>
              <p:cNvSpPr/>
              <p:nvPr/>
            </p:nvSpPr>
            <p:spPr>
              <a:xfrm>
                <a:off x="5507872" y="5206368"/>
                <a:ext cx="4297680" cy="182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86"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Arial Unicode MS"/>
                  <a:cs typeface="+mn-cs"/>
                </a:endParaRPr>
              </a:p>
            </p:txBody>
          </p:sp>
        </p:grpSp>
        <p:grpSp>
          <p:nvGrpSpPr>
            <p:cNvPr id="38" name="Group 37">
              <a:extLst>
                <a:ext uri="{FF2B5EF4-FFF2-40B4-BE49-F238E27FC236}">
                  <a16:creationId xmlns:a16="http://schemas.microsoft.com/office/drawing/2014/main" id="{68C9FECB-7A52-4CDC-994B-69A5B24ABCE8}"/>
                </a:ext>
              </a:extLst>
            </p:cNvPr>
            <p:cNvGrpSpPr/>
            <p:nvPr/>
          </p:nvGrpSpPr>
          <p:grpSpPr>
            <a:xfrm>
              <a:off x="7661590" y="1698465"/>
              <a:ext cx="114873" cy="114873"/>
              <a:chOff x="7627525" y="1132589"/>
              <a:chExt cx="234846" cy="234846"/>
            </a:xfrm>
          </p:grpSpPr>
          <p:sp>
            <p:nvSpPr>
              <p:cNvPr id="41" name="Oval 40">
                <a:extLst>
                  <a:ext uri="{FF2B5EF4-FFF2-40B4-BE49-F238E27FC236}">
                    <a16:creationId xmlns:a16="http://schemas.microsoft.com/office/drawing/2014/main" id="{A6AAC56F-62D7-45DE-87B5-B9D9F6A9BFCE}"/>
                  </a:ext>
                </a:extLst>
              </p:cNvPr>
              <p:cNvSpPr/>
              <p:nvPr/>
            </p:nvSpPr>
            <p:spPr>
              <a:xfrm>
                <a:off x="7627525" y="1132589"/>
                <a:ext cx="234846" cy="234846"/>
              </a:xfrm>
              <a:prstGeom prst="ellipse">
                <a:avLst/>
              </a:prstGeom>
              <a:solidFill>
                <a:schemeClr val="bg1">
                  <a:lumMod val="5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86"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Arial Unicode MS"/>
                  <a:cs typeface="+mn-cs"/>
                </a:endParaRPr>
              </a:p>
            </p:txBody>
          </p:sp>
          <p:sp>
            <p:nvSpPr>
              <p:cNvPr id="42" name="Oval 41">
                <a:extLst>
                  <a:ext uri="{FF2B5EF4-FFF2-40B4-BE49-F238E27FC236}">
                    <a16:creationId xmlns:a16="http://schemas.microsoft.com/office/drawing/2014/main" id="{E075BA51-0F2B-4136-85AE-6668752886FD}"/>
                  </a:ext>
                </a:extLst>
              </p:cNvPr>
              <p:cNvSpPr/>
              <p:nvPr/>
            </p:nvSpPr>
            <p:spPr>
              <a:xfrm>
                <a:off x="7656971" y="1162035"/>
                <a:ext cx="175955" cy="175955"/>
              </a:xfrm>
              <a:prstGeom prst="ellipse">
                <a:avLst/>
              </a:prstGeom>
              <a:solidFill>
                <a:schemeClr val="bg1">
                  <a:lumMod val="5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86"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Arial Unicode MS"/>
                  <a:cs typeface="+mn-cs"/>
                </a:endParaRPr>
              </a:p>
            </p:txBody>
          </p:sp>
          <p:sp>
            <p:nvSpPr>
              <p:cNvPr id="43" name="Oval 42">
                <a:extLst>
                  <a:ext uri="{FF2B5EF4-FFF2-40B4-BE49-F238E27FC236}">
                    <a16:creationId xmlns:a16="http://schemas.microsoft.com/office/drawing/2014/main" id="{2599569D-ABEC-4CDC-8AEC-FB8A512A7CB6}"/>
                  </a:ext>
                </a:extLst>
              </p:cNvPr>
              <p:cNvSpPr/>
              <p:nvPr/>
            </p:nvSpPr>
            <p:spPr>
              <a:xfrm>
                <a:off x="7683825" y="1188889"/>
                <a:ext cx="122247" cy="122247"/>
              </a:xfrm>
              <a:prstGeom prst="ellipse">
                <a:avLst/>
              </a:prstGeom>
              <a:solidFill>
                <a:schemeClr val="bg1">
                  <a:lumMod val="5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86"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Arial Unicode MS"/>
                  <a:cs typeface="+mn-cs"/>
                </a:endParaRPr>
              </a:p>
            </p:txBody>
          </p:sp>
        </p:grpSp>
        <p:sp>
          <p:nvSpPr>
            <p:cNvPr id="39" name="Rectangle: Rounded Corners 38">
              <a:extLst>
                <a:ext uri="{FF2B5EF4-FFF2-40B4-BE49-F238E27FC236}">
                  <a16:creationId xmlns:a16="http://schemas.microsoft.com/office/drawing/2014/main" id="{FFF08BBD-F12B-4D72-905D-82425437657C}"/>
                </a:ext>
              </a:extLst>
            </p:cNvPr>
            <p:cNvSpPr/>
            <p:nvPr/>
          </p:nvSpPr>
          <p:spPr>
            <a:xfrm>
              <a:off x="7370377" y="5752599"/>
              <a:ext cx="748642" cy="88504"/>
            </a:xfrm>
            <a:prstGeom prst="roundRect">
              <a:avLst>
                <a:gd name="adj" fmla="val 5000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86"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Arial Unicode MS"/>
                <a:cs typeface="+mn-cs"/>
              </a:endParaRPr>
            </a:p>
          </p:txBody>
        </p:sp>
        <p:sp>
          <p:nvSpPr>
            <p:cNvPr id="40" name="Oval 39">
              <a:extLst>
                <a:ext uri="{FF2B5EF4-FFF2-40B4-BE49-F238E27FC236}">
                  <a16:creationId xmlns:a16="http://schemas.microsoft.com/office/drawing/2014/main" id="{B37A376A-6189-420B-8C13-3900F127BE7C}"/>
                </a:ext>
              </a:extLst>
            </p:cNvPr>
            <p:cNvSpPr/>
            <p:nvPr/>
          </p:nvSpPr>
          <p:spPr>
            <a:xfrm>
              <a:off x="7133919" y="5752598"/>
              <a:ext cx="101303" cy="101303"/>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86"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Arial Unicode MS"/>
                <a:cs typeface="+mn-cs"/>
              </a:endParaRPr>
            </a:p>
          </p:txBody>
        </p:sp>
      </p:grpSp>
      <p:sp>
        <p:nvSpPr>
          <p:cNvPr id="16" name="Picture Placeholder 2">
            <a:extLst>
              <a:ext uri="{FF2B5EF4-FFF2-40B4-BE49-F238E27FC236}">
                <a16:creationId xmlns:a16="http://schemas.microsoft.com/office/drawing/2014/main" id="{FC596008-C53D-454F-8BCC-25C7C09986FE}"/>
              </a:ext>
            </a:extLst>
          </p:cNvPr>
          <p:cNvSpPr>
            <a:spLocks noGrp="1"/>
          </p:cNvSpPr>
          <p:nvPr>
            <p:ph type="pic" idx="13" hasCustomPrompt="1"/>
          </p:nvPr>
        </p:nvSpPr>
        <p:spPr>
          <a:xfrm>
            <a:off x="1619684" y="2798339"/>
            <a:ext cx="4140889" cy="2612234"/>
          </a:xfrm>
          <a:prstGeom prst="rect">
            <a:avLst/>
          </a:prstGeom>
          <a:solidFill>
            <a:schemeClr val="bg1">
              <a:lumMod val="95000"/>
            </a:schemeClr>
          </a:solidFill>
        </p:spPr>
        <p:txBody>
          <a:bodyPr anchor="ctr"/>
          <a:lstStyle>
            <a:lvl1pPr marL="0" indent="0" algn="ctr">
              <a:buNone/>
              <a:defRPr sz="1200">
                <a:latin typeface="+mn-lt"/>
                <a:cs typeface="Arial" pitchFamily="34" charset="0"/>
              </a:defRPr>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r>
              <a:rPr lang="en-US" altLang="ko-KR" dirty="0"/>
              <a:t>Your Picture Here and Send to Back </a:t>
            </a:r>
            <a:endParaRPr lang="ko-KR" altLang="en-US" dirty="0"/>
          </a:p>
        </p:txBody>
      </p:sp>
    </p:spTree>
    <p:extLst>
      <p:ext uri="{BB962C8B-B14F-4D97-AF65-F5344CB8AC3E}">
        <p14:creationId xmlns:p14="http://schemas.microsoft.com/office/powerpoint/2010/main" val="1630094821"/>
      </p:ext>
    </p:extLst>
  </p:cSld>
  <p:clrMapOvr>
    <a:masterClrMapping/>
  </p:clrMapOvr>
  <mc:AlternateContent xmlns:mc="http://schemas.openxmlformats.org/markup-compatibility/2006" xmlns:p14="http://schemas.microsoft.com/office/powerpoint/2010/main">
    <mc:Choice Requires="p14">
      <p:transition spd="slow" p14:dur="3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Image Layout">
    <p:spTree>
      <p:nvGrpSpPr>
        <p:cNvPr id="1" name=""/>
        <p:cNvGrpSpPr/>
        <p:nvPr/>
      </p:nvGrpSpPr>
      <p:grpSpPr>
        <a:xfrm>
          <a:off x="0" y="0"/>
          <a:ext cx="0" cy="0"/>
          <a:chOff x="0" y="0"/>
          <a:chExt cx="0" cy="0"/>
        </a:xfrm>
      </p:grpSpPr>
      <p:sp>
        <p:nvSpPr>
          <p:cNvPr id="50" name="Picture Placeholder 20">
            <a:extLst>
              <a:ext uri="{FF2B5EF4-FFF2-40B4-BE49-F238E27FC236}">
                <a16:creationId xmlns:a16="http://schemas.microsoft.com/office/drawing/2014/main" id="{6FE311F5-A9A3-4147-874B-14B212E901EC}"/>
              </a:ext>
            </a:extLst>
          </p:cNvPr>
          <p:cNvSpPr>
            <a:spLocks noGrp="1"/>
          </p:cNvSpPr>
          <p:nvPr>
            <p:ph type="pic" idx="11" hasCustomPrompt="1"/>
          </p:nvPr>
        </p:nvSpPr>
        <p:spPr>
          <a:xfrm>
            <a:off x="6587381" y="3577044"/>
            <a:ext cx="3100540" cy="3100540"/>
          </a:xfrm>
          <a:custGeom>
            <a:avLst/>
            <a:gdLst>
              <a:gd name="connsiteX0" fmla="*/ 1550270 w 3100540"/>
              <a:gd name="connsiteY0" fmla="*/ 0 h 3100540"/>
              <a:gd name="connsiteX1" fmla="*/ 1677815 w 3100540"/>
              <a:gd name="connsiteY1" fmla="*/ 52831 h 3100540"/>
              <a:gd name="connsiteX2" fmla="*/ 3047709 w 3100540"/>
              <a:gd name="connsiteY2" fmla="*/ 1422726 h 3100540"/>
              <a:gd name="connsiteX3" fmla="*/ 3047709 w 3100540"/>
              <a:gd name="connsiteY3" fmla="*/ 1677816 h 3100540"/>
              <a:gd name="connsiteX4" fmla="*/ 1677816 w 3100540"/>
              <a:gd name="connsiteY4" fmla="*/ 3047710 h 3100540"/>
              <a:gd name="connsiteX5" fmla="*/ 1422726 w 3100540"/>
              <a:gd name="connsiteY5" fmla="*/ 3047710 h 3100540"/>
              <a:gd name="connsiteX6" fmla="*/ 52831 w 3100540"/>
              <a:gd name="connsiteY6" fmla="*/ 1677815 h 3100540"/>
              <a:gd name="connsiteX7" fmla="*/ 52831 w 3100540"/>
              <a:gd name="connsiteY7" fmla="*/ 1422724 h 3100540"/>
              <a:gd name="connsiteX8" fmla="*/ 1422724 w 3100540"/>
              <a:gd name="connsiteY8" fmla="*/ 52831 h 3100540"/>
              <a:gd name="connsiteX9" fmla="*/ 1550270 w 3100540"/>
              <a:gd name="connsiteY9" fmla="*/ 0 h 3100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00540" h="3100540">
                <a:moveTo>
                  <a:pt x="1550270" y="0"/>
                </a:moveTo>
                <a:cubicBezTo>
                  <a:pt x="1596432" y="0"/>
                  <a:pt x="1642594" y="17610"/>
                  <a:pt x="1677815" y="52831"/>
                </a:cubicBezTo>
                <a:lnTo>
                  <a:pt x="3047709" y="1422726"/>
                </a:lnTo>
                <a:cubicBezTo>
                  <a:pt x="3118151" y="1493167"/>
                  <a:pt x="3118151" y="1607375"/>
                  <a:pt x="3047709" y="1677816"/>
                </a:cubicBezTo>
                <a:lnTo>
                  <a:pt x="1677816" y="3047710"/>
                </a:lnTo>
                <a:cubicBezTo>
                  <a:pt x="1607375" y="3118151"/>
                  <a:pt x="1493167" y="3118151"/>
                  <a:pt x="1422726" y="3047710"/>
                </a:cubicBezTo>
                <a:lnTo>
                  <a:pt x="52831" y="1677815"/>
                </a:lnTo>
                <a:cubicBezTo>
                  <a:pt x="-17610" y="1607373"/>
                  <a:pt x="-17610" y="1493166"/>
                  <a:pt x="52831" y="1422724"/>
                </a:cubicBezTo>
                <a:lnTo>
                  <a:pt x="1422724" y="52831"/>
                </a:lnTo>
                <a:cubicBezTo>
                  <a:pt x="1457945" y="17610"/>
                  <a:pt x="1504107" y="0"/>
                  <a:pt x="1550270" y="0"/>
                </a:cubicBezTo>
                <a:close/>
              </a:path>
            </a:pathLst>
          </a:custGeom>
          <a:solidFill>
            <a:schemeClr val="bg1">
              <a:lumMod val="95000"/>
            </a:schemeClr>
          </a:solidFill>
          <a:ln w="50800">
            <a:noFill/>
          </a:ln>
        </p:spPr>
        <p:txBody>
          <a:bodyPr wrap="square" anchor="ctr">
            <a:noAutofit/>
          </a:bodyPr>
          <a:lstStyle>
            <a:lvl1pPr marL="0" indent="0" algn="ctr">
              <a:buNone/>
              <a:defRPr sz="1200" baseline="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51" name="Picture Placeholder 18">
            <a:extLst>
              <a:ext uri="{FF2B5EF4-FFF2-40B4-BE49-F238E27FC236}">
                <a16:creationId xmlns:a16="http://schemas.microsoft.com/office/drawing/2014/main" id="{11224CB0-F9E0-437C-86B4-895C27988953}"/>
              </a:ext>
            </a:extLst>
          </p:cNvPr>
          <p:cNvSpPr>
            <a:spLocks noGrp="1"/>
          </p:cNvSpPr>
          <p:nvPr>
            <p:ph type="pic" idx="12" hasCustomPrompt="1"/>
          </p:nvPr>
        </p:nvSpPr>
        <p:spPr>
          <a:xfrm>
            <a:off x="6587381" y="204021"/>
            <a:ext cx="3100540" cy="3100540"/>
          </a:xfrm>
          <a:custGeom>
            <a:avLst/>
            <a:gdLst>
              <a:gd name="connsiteX0" fmla="*/ 1550269 w 3100540"/>
              <a:gd name="connsiteY0" fmla="*/ 0 h 3100540"/>
              <a:gd name="connsiteX1" fmla="*/ 1677815 w 3100540"/>
              <a:gd name="connsiteY1" fmla="*/ 52831 h 3100540"/>
              <a:gd name="connsiteX2" fmla="*/ 3047709 w 3100540"/>
              <a:gd name="connsiteY2" fmla="*/ 1422726 h 3100540"/>
              <a:gd name="connsiteX3" fmla="*/ 3047709 w 3100540"/>
              <a:gd name="connsiteY3" fmla="*/ 1677816 h 3100540"/>
              <a:gd name="connsiteX4" fmla="*/ 1677816 w 3100540"/>
              <a:gd name="connsiteY4" fmla="*/ 3047709 h 3100540"/>
              <a:gd name="connsiteX5" fmla="*/ 1422726 w 3100540"/>
              <a:gd name="connsiteY5" fmla="*/ 3047709 h 3100540"/>
              <a:gd name="connsiteX6" fmla="*/ 52831 w 3100540"/>
              <a:gd name="connsiteY6" fmla="*/ 1677814 h 3100540"/>
              <a:gd name="connsiteX7" fmla="*/ 52831 w 3100540"/>
              <a:gd name="connsiteY7" fmla="*/ 1422724 h 3100540"/>
              <a:gd name="connsiteX8" fmla="*/ 1422724 w 3100540"/>
              <a:gd name="connsiteY8" fmla="*/ 52831 h 3100540"/>
              <a:gd name="connsiteX9" fmla="*/ 1550269 w 3100540"/>
              <a:gd name="connsiteY9" fmla="*/ 0 h 3100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00540" h="3100540">
                <a:moveTo>
                  <a:pt x="1550269" y="0"/>
                </a:moveTo>
                <a:cubicBezTo>
                  <a:pt x="1596432" y="0"/>
                  <a:pt x="1642594" y="17610"/>
                  <a:pt x="1677815" y="52831"/>
                </a:cubicBezTo>
                <a:lnTo>
                  <a:pt x="3047709" y="1422726"/>
                </a:lnTo>
                <a:cubicBezTo>
                  <a:pt x="3118151" y="1493167"/>
                  <a:pt x="3118151" y="1607375"/>
                  <a:pt x="3047709" y="1677816"/>
                </a:cubicBezTo>
                <a:lnTo>
                  <a:pt x="1677816" y="3047709"/>
                </a:lnTo>
                <a:cubicBezTo>
                  <a:pt x="1607375" y="3118151"/>
                  <a:pt x="1493167" y="3118151"/>
                  <a:pt x="1422726" y="3047709"/>
                </a:cubicBezTo>
                <a:lnTo>
                  <a:pt x="52831" y="1677814"/>
                </a:lnTo>
                <a:cubicBezTo>
                  <a:pt x="-17610" y="1607373"/>
                  <a:pt x="-17610" y="1493166"/>
                  <a:pt x="52831" y="1422724"/>
                </a:cubicBezTo>
                <a:lnTo>
                  <a:pt x="1422724" y="52831"/>
                </a:lnTo>
                <a:cubicBezTo>
                  <a:pt x="1457945" y="17610"/>
                  <a:pt x="1504107" y="0"/>
                  <a:pt x="1550269" y="0"/>
                </a:cubicBezTo>
                <a:close/>
              </a:path>
            </a:pathLst>
          </a:custGeom>
          <a:solidFill>
            <a:schemeClr val="bg1">
              <a:lumMod val="95000"/>
            </a:schemeClr>
          </a:solidFill>
          <a:ln w="50800">
            <a:noFill/>
          </a:ln>
        </p:spPr>
        <p:txBody>
          <a:bodyPr wrap="square" anchor="ctr">
            <a:noAutofit/>
          </a:bodyPr>
          <a:lstStyle>
            <a:lvl1pPr marL="0" indent="0" algn="ctr">
              <a:buNone/>
              <a:defRPr sz="1200" baseline="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52" name="Picture Placeholder 19">
            <a:extLst>
              <a:ext uri="{FF2B5EF4-FFF2-40B4-BE49-F238E27FC236}">
                <a16:creationId xmlns:a16="http://schemas.microsoft.com/office/drawing/2014/main" id="{90C4F28F-E0C5-4C6F-9778-5071266AA6DB}"/>
              </a:ext>
            </a:extLst>
          </p:cNvPr>
          <p:cNvSpPr>
            <a:spLocks noGrp="1"/>
          </p:cNvSpPr>
          <p:nvPr>
            <p:ph type="pic" idx="13" hasCustomPrompt="1"/>
          </p:nvPr>
        </p:nvSpPr>
        <p:spPr>
          <a:xfrm>
            <a:off x="8420748" y="1890533"/>
            <a:ext cx="3100541" cy="3100540"/>
          </a:xfrm>
          <a:custGeom>
            <a:avLst/>
            <a:gdLst>
              <a:gd name="connsiteX0" fmla="*/ 1550270 w 3100541"/>
              <a:gd name="connsiteY0" fmla="*/ 0 h 3100540"/>
              <a:gd name="connsiteX1" fmla="*/ 1677815 w 3100541"/>
              <a:gd name="connsiteY1" fmla="*/ 52831 h 3100540"/>
              <a:gd name="connsiteX2" fmla="*/ 3047710 w 3100541"/>
              <a:gd name="connsiteY2" fmla="*/ 1422726 h 3100540"/>
              <a:gd name="connsiteX3" fmla="*/ 3047710 w 3100541"/>
              <a:gd name="connsiteY3" fmla="*/ 1677816 h 3100540"/>
              <a:gd name="connsiteX4" fmla="*/ 1677817 w 3100541"/>
              <a:gd name="connsiteY4" fmla="*/ 3047710 h 3100540"/>
              <a:gd name="connsiteX5" fmla="*/ 1422727 w 3100541"/>
              <a:gd name="connsiteY5" fmla="*/ 3047710 h 3100540"/>
              <a:gd name="connsiteX6" fmla="*/ 52832 w 3100541"/>
              <a:gd name="connsiteY6" fmla="*/ 1677815 h 3100540"/>
              <a:gd name="connsiteX7" fmla="*/ 52832 w 3100541"/>
              <a:gd name="connsiteY7" fmla="*/ 1422724 h 3100540"/>
              <a:gd name="connsiteX8" fmla="*/ 1422725 w 3100541"/>
              <a:gd name="connsiteY8" fmla="*/ 52831 h 3100540"/>
              <a:gd name="connsiteX9" fmla="*/ 1550270 w 3100541"/>
              <a:gd name="connsiteY9" fmla="*/ 0 h 3100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00541" h="3100540">
                <a:moveTo>
                  <a:pt x="1550270" y="0"/>
                </a:moveTo>
                <a:cubicBezTo>
                  <a:pt x="1596432" y="0"/>
                  <a:pt x="1642594" y="17610"/>
                  <a:pt x="1677815" y="52831"/>
                </a:cubicBezTo>
                <a:lnTo>
                  <a:pt x="3047710" y="1422726"/>
                </a:lnTo>
                <a:cubicBezTo>
                  <a:pt x="3118152" y="1493167"/>
                  <a:pt x="3118152" y="1607375"/>
                  <a:pt x="3047710" y="1677816"/>
                </a:cubicBezTo>
                <a:lnTo>
                  <a:pt x="1677817" y="3047710"/>
                </a:lnTo>
                <a:cubicBezTo>
                  <a:pt x="1607376" y="3118151"/>
                  <a:pt x="1493168" y="3118151"/>
                  <a:pt x="1422727" y="3047710"/>
                </a:cubicBezTo>
                <a:lnTo>
                  <a:pt x="52832" y="1677815"/>
                </a:lnTo>
                <a:cubicBezTo>
                  <a:pt x="-17610" y="1607373"/>
                  <a:pt x="-17610" y="1493166"/>
                  <a:pt x="52832" y="1422724"/>
                </a:cubicBezTo>
                <a:lnTo>
                  <a:pt x="1422725" y="52831"/>
                </a:lnTo>
                <a:cubicBezTo>
                  <a:pt x="1457946" y="17610"/>
                  <a:pt x="1504108" y="0"/>
                  <a:pt x="1550270" y="0"/>
                </a:cubicBezTo>
                <a:close/>
              </a:path>
            </a:pathLst>
          </a:custGeom>
          <a:solidFill>
            <a:schemeClr val="bg1">
              <a:lumMod val="95000"/>
            </a:schemeClr>
          </a:solidFill>
          <a:ln w="50800">
            <a:noFill/>
          </a:ln>
        </p:spPr>
        <p:txBody>
          <a:bodyPr wrap="square" anchor="ctr">
            <a:noAutofit/>
          </a:bodyPr>
          <a:lstStyle>
            <a:lvl1pPr marL="0" indent="0" algn="ctr">
              <a:buNone/>
              <a:defRPr sz="1200" baseline="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1736557500"/>
      </p:ext>
    </p:extLst>
  </p:cSld>
  <p:clrMapOvr>
    <a:masterClrMapping/>
  </p:clrMapOvr>
  <mc:AlternateContent xmlns:mc="http://schemas.openxmlformats.org/markup-compatibility/2006" xmlns:p14="http://schemas.microsoft.com/office/powerpoint/2010/main">
    <mc:Choice Requires="p14">
      <p:transition spd="slow" p14:dur="3000"/>
    </mc:Choice>
    <mc:Fallback xmlns="">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Image Layout">
    <p:spTree>
      <p:nvGrpSpPr>
        <p:cNvPr id="1" name=""/>
        <p:cNvGrpSpPr/>
        <p:nvPr/>
      </p:nvGrpSpPr>
      <p:grpSpPr>
        <a:xfrm>
          <a:off x="0" y="0"/>
          <a:ext cx="0" cy="0"/>
          <a:chOff x="0" y="0"/>
          <a:chExt cx="0" cy="0"/>
        </a:xfrm>
      </p:grpSpPr>
      <p:sp>
        <p:nvSpPr>
          <p:cNvPr id="51" name="Picture Placeholder 18">
            <a:extLst>
              <a:ext uri="{FF2B5EF4-FFF2-40B4-BE49-F238E27FC236}">
                <a16:creationId xmlns:a16="http://schemas.microsoft.com/office/drawing/2014/main" id="{11224CB0-F9E0-437C-86B4-895C27988953}"/>
              </a:ext>
            </a:extLst>
          </p:cNvPr>
          <p:cNvSpPr>
            <a:spLocks noGrp="1"/>
          </p:cNvSpPr>
          <p:nvPr>
            <p:ph type="pic" idx="12" hasCustomPrompt="1"/>
          </p:nvPr>
        </p:nvSpPr>
        <p:spPr>
          <a:xfrm>
            <a:off x="6480636" y="1431517"/>
            <a:ext cx="3994966" cy="3994966"/>
          </a:xfrm>
          <a:custGeom>
            <a:avLst/>
            <a:gdLst>
              <a:gd name="connsiteX0" fmla="*/ 1550269 w 3100540"/>
              <a:gd name="connsiteY0" fmla="*/ 0 h 3100540"/>
              <a:gd name="connsiteX1" fmla="*/ 1677815 w 3100540"/>
              <a:gd name="connsiteY1" fmla="*/ 52831 h 3100540"/>
              <a:gd name="connsiteX2" fmla="*/ 3047709 w 3100540"/>
              <a:gd name="connsiteY2" fmla="*/ 1422726 h 3100540"/>
              <a:gd name="connsiteX3" fmla="*/ 3047709 w 3100540"/>
              <a:gd name="connsiteY3" fmla="*/ 1677816 h 3100540"/>
              <a:gd name="connsiteX4" fmla="*/ 1677816 w 3100540"/>
              <a:gd name="connsiteY4" fmla="*/ 3047709 h 3100540"/>
              <a:gd name="connsiteX5" fmla="*/ 1422726 w 3100540"/>
              <a:gd name="connsiteY5" fmla="*/ 3047709 h 3100540"/>
              <a:gd name="connsiteX6" fmla="*/ 52831 w 3100540"/>
              <a:gd name="connsiteY6" fmla="*/ 1677814 h 3100540"/>
              <a:gd name="connsiteX7" fmla="*/ 52831 w 3100540"/>
              <a:gd name="connsiteY7" fmla="*/ 1422724 h 3100540"/>
              <a:gd name="connsiteX8" fmla="*/ 1422724 w 3100540"/>
              <a:gd name="connsiteY8" fmla="*/ 52831 h 3100540"/>
              <a:gd name="connsiteX9" fmla="*/ 1550269 w 3100540"/>
              <a:gd name="connsiteY9" fmla="*/ 0 h 3100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00540" h="3100540">
                <a:moveTo>
                  <a:pt x="1550269" y="0"/>
                </a:moveTo>
                <a:cubicBezTo>
                  <a:pt x="1596432" y="0"/>
                  <a:pt x="1642594" y="17610"/>
                  <a:pt x="1677815" y="52831"/>
                </a:cubicBezTo>
                <a:lnTo>
                  <a:pt x="3047709" y="1422726"/>
                </a:lnTo>
                <a:cubicBezTo>
                  <a:pt x="3118151" y="1493167"/>
                  <a:pt x="3118151" y="1607375"/>
                  <a:pt x="3047709" y="1677816"/>
                </a:cubicBezTo>
                <a:lnTo>
                  <a:pt x="1677816" y="3047709"/>
                </a:lnTo>
                <a:cubicBezTo>
                  <a:pt x="1607375" y="3118151"/>
                  <a:pt x="1493167" y="3118151"/>
                  <a:pt x="1422726" y="3047709"/>
                </a:cubicBezTo>
                <a:lnTo>
                  <a:pt x="52831" y="1677814"/>
                </a:lnTo>
                <a:cubicBezTo>
                  <a:pt x="-17610" y="1607373"/>
                  <a:pt x="-17610" y="1493166"/>
                  <a:pt x="52831" y="1422724"/>
                </a:cubicBezTo>
                <a:lnTo>
                  <a:pt x="1422724" y="52831"/>
                </a:lnTo>
                <a:cubicBezTo>
                  <a:pt x="1457945" y="17610"/>
                  <a:pt x="1504107" y="0"/>
                  <a:pt x="1550269" y="0"/>
                </a:cubicBezTo>
                <a:close/>
              </a:path>
            </a:pathLst>
          </a:custGeom>
          <a:solidFill>
            <a:schemeClr val="bg1">
              <a:lumMod val="95000"/>
            </a:schemeClr>
          </a:solidFill>
          <a:ln w="50800">
            <a:noFill/>
          </a:ln>
        </p:spPr>
        <p:txBody>
          <a:bodyPr wrap="square" anchor="ctr">
            <a:noAutofit/>
          </a:bodyPr>
          <a:lstStyle>
            <a:lvl1pPr marL="0" indent="0" algn="ctr">
              <a:buNone/>
              <a:defRPr sz="1200" baseline="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223652443"/>
      </p:ext>
    </p:extLst>
  </p:cSld>
  <p:clrMapOvr>
    <a:masterClrMapping/>
  </p:clrMapOvr>
  <mc:AlternateContent xmlns:mc="http://schemas.openxmlformats.org/markup-compatibility/2006" xmlns:p14="http://schemas.microsoft.com/office/powerpoint/2010/main">
    <mc:Choice Requires="p14">
      <p:transition spd="slow" p14:dur="3000"/>
    </mc:Choice>
    <mc:Fallback xmlns="">
      <p:transition spd="slow"/>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_Image Layout">
    <p:spTree>
      <p:nvGrpSpPr>
        <p:cNvPr id="1" name=""/>
        <p:cNvGrpSpPr/>
        <p:nvPr/>
      </p:nvGrpSpPr>
      <p:grpSpPr>
        <a:xfrm>
          <a:off x="0" y="0"/>
          <a:ext cx="0" cy="0"/>
          <a:chOff x="0" y="0"/>
          <a:chExt cx="0" cy="0"/>
        </a:xfrm>
      </p:grpSpPr>
      <p:sp>
        <p:nvSpPr>
          <p:cNvPr id="51" name="Picture Placeholder 18">
            <a:extLst>
              <a:ext uri="{FF2B5EF4-FFF2-40B4-BE49-F238E27FC236}">
                <a16:creationId xmlns:a16="http://schemas.microsoft.com/office/drawing/2014/main" id="{11224CB0-F9E0-437C-86B4-895C27988953}"/>
              </a:ext>
            </a:extLst>
          </p:cNvPr>
          <p:cNvSpPr>
            <a:spLocks noGrp="1"/>
          </p:cNvSpPr>
          <p:nvPr>
            <p:ph type="pic" idx="12" hasCustomPrompt="1"/>
          </p:nvPr>
        </p:nvSpPr>
        <p:spPr>
          <a:xfrm>
            <a:off x="0" y="0"/>
            <a:ext cx="12192000" cy="6858000"/>
          </a:xfrm>
          <a:prstGeom prst="rect">
            <a:avLst/>
          </a:prstGeom>
          <a:solidFill>
            <a:schemeClr val="bg1">
              <a:lumMod val="95000"/>
            </a:schemeClr>
          </a:solidFill>
          <a:ln w="50800">
            <a:noFill/>
          </a:ln>
        </p:spPr>
        <p:txBody>
          <a:bodyPr wrap="square" anchor="ctr">
            <a:noAutofit/>
          </a:bodyPr>
          <a:lstStyle>
            <a:lvl1pPr marL="0" indent="0" algn="ctr">
              <a:buNone/>
              <a:defRPr sz="1200" baseline="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 and Send to Back</a:t>
            </a:r>
            <a:endParaRPr lang="ko-KR" altLang="en-US" dirty="0"/>
          </a:p>
        </p:txBody>
      </p:sp>
    </p:spTree>
    <p:extLst>
      <p:ext uri="{BB962C8B-B14F-4D97-AF65-F5344CB8AC3E}">
        <p14:creationId xmlns:p14="http://schemas.microsoft.com/office/powerpoint/2010/main" val="2294789716"/>
      </p:ext>
    </p:extLst>
  </p:cSld>
  <p:clrMapOvr>
    <a:masterClrMapping/>
  </p:clrMapOvr>
  <mc:AlternateContent xmlns:mc="http://schemas.openxmlformats.org/markup-compatibility/2006" xmlns:p14="http://schemas.microsoft.com/office/powerpoint/2010/main">
    <mc:Choice Requires="p14">
      <p:transition spd="slow" p14:dur="3000"/>
    </mc:Choice>
    <mc:Fallback xmlns="">
      <p:transition spd="slow"/>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8_Image Layout">
    <p:spTree>
      <p:nvGrpSpPr>
        <p:cNvPr id="1" name=""/>
        <p:cNvGrpSpPr/>
        <p:nvPr/>
      </p:nvGrpSpPr>
      <p:grpSpPr>
        <a:xfrm>
          <a:off x="0" y="0"/>
          <a:ext cx="0" cy="0"/>
          <a:chOff x="0" y="0"/>
          <a:chExt cx="0" cy="0"/>
        </a:xfrm>
      </p:grpSpPr>
      <p:sp>
        <p:nvSpPr>
          <p:cNvPr id="17" name="그림 개체 틀 16">
            <a:extLst>
              <a:ext uri="{FF2B5EF4-FFF2-40B4-BE49-F238E27FC236}">
                <a16:creationId xmlns:a16="http://schemas.microsoft.com/office/drawing/2014/main" id="{07163F96-C234-481E-88AF-E4A1C0E9A1DC}"/>
              </a:ext>
            </a:extLst>
          </p:cNvPr>
          <p:cNvSpPr>
            <a:spLocks noGrp="1"/>
          </p:cNvSpPr>
          <p:nvPr>
            <p:ph type="pic" idx="16" hasCustomPrompt="1"/>
          </p:nvPr>
        </p:nvSpPr>
        <p:spPr>
          <a:xfrm>
            <a:off x="564358" y="1"/>
            <a:ext cx="8396199" cy="6460304"/>
          </a:xfrm>
          <a:custGeom>
            <a:avLst/>
            <a:gdLst>
              <a:gd name="connsiteX0" fmla="*/ 1985184 w 8396198"/>
              <a:gd name="connsiteY0" fmla="*/ 5258093 h 6460303"/>
              <a:gd name="connsiteX1" fmla="*/ 1985184 w 8396198"/>
              <a:gd name="connsiteY1" fmla="*/ 5258093 h 6460303"/>
              <a:gd name="connsiteX2" fmla="*/ 1985184 w 8396198"/>
              <a:gd name="connsiteY2" fmla="*/ 5258093 h 6460303"/>
              <a:gd name="connsiteX3" fmla="*/ 7502757 w 8396198"/>
              <a:gd name="connsiteY3" fmla="*/ 0 h 6460303"/>
              <a:gd name="connsiteX4" fmla="*/ 8396198 w 8396198"/>
              <a:gd name="connsiteY4" fmla="*/ 0 h 6460303"/>
              <a:gd name="connsiteX5" fmla="*/ 8388310 w 8396198"/>
              <a:gd name="connsiteY5" fmla="*/ 12898 h 6460303"/>
              <a:gd name="connsiteX6" fmla="*/ 4763857 w 8396198"/>
              <a:gd name="connsiteY6" fmla="*/ 4786769 h 6460303"/>
              <a:gd name="connsiteX7" fmla="*/ 4264272 w 8396198"/>
              <a:gd name="connsiteY7" fmla="*/ 4855144 h 6460303"/>
              <a:gd name="connsiteX8" fmla="*/ 4264273 w 8396198"/>
              <a:gd name="connsiteY8" fmla="*/ 4855143 h 6460303"/>
              <a:gd name="connsiteX9" fmla="*/ 4195899 w 8396198"/>
              <a:gd name="connsiteY9" fmla="*/ 4355559 h 6460303"/>
              <a:gd name="connsiteX10" fmla="*/ 6516179 w 8396198"/>
              <a:gd name="connsiteY10" fmla="*/ 0 h 6460303"/>
              <a:gd name="connsiteX11" fmla="*/ 7411525 w 8396198"/>
              <a:gd name="connsiteY11" fmla="*/ 0 h 6460303"/>
              <a:gd name="connsiteX12" fmla="*/ 2805577 w 8396198"/>
              <a:gd name="connsiteY12" fmla="*/ 6066627 h 6460303"/>
              <a:gd name="connsiteX13" fmla="*/ 2305992 w 8396198"/>
              <a:gd name="connsiteY13" fmla="*/ 6135001 h 6460303"/>
              <a:gd name="connsiteX14" fmla="*/ 2305993 w 8396198"/>
              <a:gd name="connsiteY14" fmla="*/ 6135001 h 6460303"/>
              <a:gd name="connsiteX15" fmla="*/ 2237619 w 8396198"/>
              <a:gd name="connsiteY15" fmla="*/ 5635416 h 6460303"/>
              <a:gd name="connsiteX16" fmla="*/ 5529597 w 8396198"/>
              <a:gd name="connsiteY16" fmla="*/ 0 h 6460303"/>
              <a:gd name="connsiteX17" fmla="*/ 6424943 w 8396198"/>
              <a:gd name="connsiteY17" fmla="*/ 0 h 6460303"/>
              <a:gd name="connsiteX18" fmla="*/ 2484768 w 8396198"/>
              <a:gd name="connsiteY18" fmla="*/ 5189719 h 6460303"/>
              <a:gd name="connsiteX19" fmla="*/ 2046796 w 8396198"/>
              <a:gd name="connsiteY19" fmla="*/ 5295775 h 6460303"/>
              <a:gd name="connsiteX20" fmla="*/ 1985184 w 8396198"/>
              <a:gd name="connsiteY20" fmla="*/ 5258093 h 6460303"/>
              <a:gd name="connsiteX21" fmla="*/ 1932333 w 8396198"/>
              <a:gd name="connsiteY21" fmla="*/ 5208872 h 6460303"/>
              <a:gd name="connsiteX22" fmla="*/ 1916810 w 8396198"/>
              <a:gd name="connsiteY22" fmla="*/ 4758508 h 6460303"/>
              <a:gd name="connsiteX23" fmla="*/ 4543018 w 8396198"/>
              <a:gd name="connsiteY23" fmla="*/ 0 h 6460303"/>
              <a:gd name="connsiteX24" fmla="*/ 5438364 w 8396198"/>
              <a:gd name="connsiteY24" fmla="*/ 0 h 6460303"/>
              <a:gd name="connsiteX25" fmla="*/ 640552 w 8396198"/>
              <a:gd name="connsiteY25" fmla="*/ 6319336 h 6460303"/>
              <a:gd name="connsiteX26" fmla="*/ 140967 w 8396198"/>
              <a:gd name="connsiteY26" fmla="*/ 6387711 h 6460303"/>
              <a:gd name="connsiteX27" fmla="*/ 140968 w 8396198"/>
              <a:gd name="connsiteY27" fmla="*/ 6387711 h 6460303"/>
              <a:gd name="connsiteX28" fmla="*/ 72594 w 8396198"/>
              <a:gd name="connsiteY28" fmla="*/ 5888126 h 6460303"/>
              <a:gd name="connsiteX29" fmla="*/ 3556436 w 8396198"/>
              <a:gd name="connsiteY29" fmla="*/ 0 h 6460303"/>
              <a:gd name="connsiteX30" fmla="*/ 4451782 w 8396198"/>
              <a:gd name="connsiteY30" fmla="*/ 0 h 6460303"/>
              <a:gd name="connsiteX31" fmla="*/ 711634 w 8396198"/>
              <a:gd name="connsiteY31" fmla="*/ 4926258 h 6460303"/>
              <a:gd name="connsiteX32" fmla="*/ 212049 w 8396198"/>
              <a:gd name="connsiteY32" fmla="*/ 4994633 h 6460303"/>
              <a:gd name="connsiteX33" fmla="*/ 212050 w 8396198"/>
              <a:gd name="connsiteY33" fmla="*/ 4994633 h 6460303"/>
              <a:gd name="connsiteX34" fmla="*/ 143675 w 8396198"/>
              <a:gd name="connsiteY34" fmla="*/ 4495047 h 6460303"/>
              <a:gd name="connsiteX35" fmla="*/ 2569856 w 8396198"/>
              <a:gd name="connsiteY35" fmla="*/ 0 h 6460303"/>
              <a:gd name="connsiteX36" fmla="*/ 3465201 w 8396198"/>
              <a:gd name="connsiteY36" fmla="*/ 0 h 6460303"/>
              <a:gd name="connsiteX37" fmla="*/ 1054005 w 8396198"/>
              <a:gd name="connsiteY37" fmla="*/ 3175856 h 6460303"/>
              <a:gd name="connsiteX38" fmla="*/ 554420 w 8396198"/>
              <a:gd name="connsiteY38" fmla="*/ 3244231 h 6460303"/>
              <a:gd name="connsiteX39" fmla="*/ 554421 w 8396198"/>
              <a:gd name="connsiteY39" fmla="*/ 3244231 h 6460303"/>
              <a:gd name="connsiteX40" fmla="*/ 486047 w 8396198"/>
              <a:gd name="connsiteY40" fmla="*/ 2744646 h 6460303"/>
              <a:gd name="connsiteX41" fmla="*/ 1583274 w 8396198"/>
              <a:gd name="connsiteY41" fmla="*/ 0 h 6460303"/>
              <a:gd name="connsiteX42" fmla="*/ 2478619 w 8396198"/>
              <a:gd name="connsiteY42" fmla="*/ 0 h 6460303"/>
              <a:gd name="connsiteX43" fmla="*/ 935829 w 8396198"/>
              <a:gd name="connsiteY43" fmla="*/ 2032053 h 6460303"/>
              <a:gd name="connsiteX44" fmla="*/ 436245 w 8396198"/>
              <a:gd name="connsiteY44" fmla="*/ 2100428 h 6460303"/>
              <a:gd name="connsiteX45" fmla="*/ 436245 w 8396198"/>
              <a:gd name="connsiteY45" fmla="*/ 2100427 h 6460303"/>
              <a:gd name="connsiteX46" fmla="*/ 367872 w 8396198"/>
              <a:gd name="connsiteY46" fmla="*/ 1600843 h 6460303"/>
              <a:gd name="connsiteX47" fmla="*/ 596693 w 8396198"/>
              <a:gd name="connsiteY47" fmla="*/ 0 h 6460303"/>
              <a:gd name="connsiteX48" fmla="*/ 1492038 w 8396198"/>
              <a:gd name="connsiteY48" fmla="*/ 0 h 6460303"/>
              <a:gd name="connsiteX49" fmla="*/ 850966 w 8396198"/>
              <a:gd name="connsiteY49" fmla="*/ 844373 h 6460303"/>
              <a:gd name="connsiteX50" fmla="*/ 351382 w 8396198"/>
              <a:gd name="connsiteY50" fmla="*/ 912748 h 6460303"/>
              <a:gd name="connsiteX51" fmla="*/ 351383 w 8396198"/>
              <a:gd name="connsiteY51" fmla="*/ 912748 h 6460303"/>
              <a:gd name="connsiteX52" fmla="*/ 283008 w 8396198"/>
              <a:gd name="connsiteY52" fmla="*/ 413163 h 64603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8396198" h="6460303">
                <a:moveTo>
                  <a:pt x="1985184" y="5258093"/>
                </a:moveTo>
                <a:lnTo>
                  <a:pt x="1985184" y="5258093"/>
                </a:lnTo>
                <a:lnTo>
                  <a:pt x="1985184" y="5258093"/>
                </a:lnTo>
                <a:close/>
                <a:moveTo>
                  <a:pt x="7502757" y="0"/>
                </a:moveTo>
                <a:lnTo>
                  <a:pt x="8396198" y="0"/>
                </a:lnTo>
                <a:lnTo>
                  <a:pt x="8388310" y="12898"/>
                </a:lnTo>
                <a:cubicBezTo>
                  <a:pt x="7180160" y="1604189"/>
                  <a:pt x="5972008" y="3195478"/>
                  <a:pt x="4763857" y="4786769"/>
                </a:cubicBezTo>
                <a:cubicBezTo>
                  <a:pt x="4644782" y="4943607"/>
                  <a:pt x="4421110" y="4974220"/>
                  <a:pt x="4264272" y="4855144"/>
                </a:cubicBezTo>
                <a:lnTo>
                  <a:pt x="4264273" y="4855143"/>
                </a:lnTo>
                <a:cubicBezTo>
                  <a:pt x="4107436" y="4736068"/>
                  <a:pt x="4076824" y="4512397"/>
                  <a:pt x="4195899" y="4355559"/>
                </a:cubicBezTo>
                <a:close/>
                <a:moveTo>
                  <a:pt x="6516179" y="0"/>
                </a:moveTo>
                <a:lnTo>
                  <a:pt x="7411525" y="0"/>
                </a:lnTo>
                <a:lnTo>
                  <a:pt x="2805577" y="6066627"/>
                </a:lnTo>
                <a:cubicBezTo>
                  <a:pt x="2686501" y="6223464"/>
                  <a:pt x="2462830" y="6254077"/>
                  <a:pt x="2305992" y="6135001"/>
                </a:cubicBezTo>
                <a:lnTo>
                  <a:pt x="2305993" y="6135001"/>
                </a:lnTo>
                <a:cubicBezTo>
                  <a:pt x="2149155" y="6015926"/>
                  <a:pt x="2118543" y="5792254"/>
                  <a:pt x="2237619" y="5635416"/>
                </a:cubicBezTo>
                <a:close/>
                <a:moveTo>
                  <a:pt x="5529597" y="0"/>
                </a:moveTo>
                <a:lnTo>
                  <a:pt x="6424943" y="0"/>
                </a:lnTo>
                <a:lnTo>
                  <a:pt x="2484768" y="5189719"/>
                </a:lnTo>
                <a:cubicBezTo>
                  <a:pt x="2380577" y="5326952"/>
                  <a:pt x="2196304" y="5367543"/>
                  <a:pt x="2046796" y="5295775"/>
                </a:cubicBezTo>
                <a:lnTo>
                  <a:pt x="1985184" y="5258093"/>
                </a:lnTo>
                <a:lnTo>
                  <a:pt x="1932333" y="5208872"/>
                </a:lnTo>
                <a:cubicBezTo>
                  <a:pt x="1823032" y="5084144"/>
                  <a:pt x="1812619" y="4895741"/>
                  <a:pt x="1916810" y="4758508"/>
                </a:cubicBezTo>
                <a:close/>
                <a:moveTo>
                  <a:pt x="4543018" y="0"/>
                </a:moveTo>
                <a:lnTo>
                  <a:pt x="5438364" y="0"/>
                </a:lnTo>
                <a:lnTo>
                  <a:pt x="640552" y="6319336"/>
                </a:lnTo>
                <a:cubicBezTo>
                  <a:pt x="521476" y="6476174"/>
                  <a:pt x="297805" y="6506786"/>
                  <a:pt x="140967" y="6387711"/>
                </a:cubicBezTo>
                <a:lnTo>
                  <a:pt x="140968" y="6387711"/>
                </a:lnTo>
                <a:cubicBezTo>
                  <a:pt x="-15870" y="6268635"/>
                  <a:pt x="-46482" y="6044964"/>
                  <a:pt x="72594" y="5888126"/>
                </a:cubicBezTo>
                <a:close/>
                <a:moveTo>
                  <a:pt x="3556436" y="0"/>
                </a:moveTo>
                <a:lnTo>
                  <a:pt x="4451782" y="0"/>
                </a:lnTo>
                <a:lnTo>
                  <a:pt x="711634" y="4926258"/>
                </a:lnTo>
                <a:cubicBezTo>
                  <a:pt x="592557" y="5083097"/>
                  <a:pt x="368886" y="5113708"/>
                  <a:pt x="212049" y="4994633"/>
                </a:cubicBezTo>
                <a:lnTo>
                  <a:pt x="212050" y="4994633"/>
                </a:lnTo>
                <a:cubicBezTo>
                  <a:pt x="55212" y="4875558"/>
                  <a:pt x="24599" y="4651886"/>
                  <a:pt x="143675" y="4495047"/>
                </a:cubicBezTo>
                <a:close/>
                <a:moveTo>
                  <a:pt x="2569856" y="0"/>
                </a:moveTo>
                <a:lnTo>
                  <a:pt x="3465201" y="0"/>
                </a:lnTo>
                <a:lnTo>
                  <a:pt x="1054005" y="3175856"/>
                </a:lnTo>
                <a:cubicBezTo>
                  <a:pt x="934929" y="3332694"/>
                  <a:pt x="711258" y="3363306"/>
                  <a:pt x="554420" y="3244231"/>
                </a:cubicBezTo>
                <a:lnTo>
                  <a:pt x="554421" y="3244231"/>
                </a:lnTo>
                <a:cubicBezTo>
                  <a:pt x="397583" y="3125155"/>
                  <a:pt x="366971" y="2901484"/>
                  <a:pt x="486047" y="2744646"/>
                </a:cubicBezTo>
                <a:close/>
                <a:moveTo>
                  <a:pt x="1583274" y="0"/>
                </a:moveTo>
                <a:lnTo>
                  <a:pt x="2478619" y="0"/>
                </a:lnTo>
                <a:lnTo>
                  <a:pt x="935829" y="2032053"/>
                </a:lnTo>
                <a:cubicBezTo>
                  <a:pt x="816754" y="2188891"/>
                  <a:pt x="593082" y="2219503"/>
                  <a:pt x="436245" y="2100428"/>
                </a:cubicBezTo>
                <a:lnTo>
                  <a:pt x="436245" y="2100427"/>
                </a:lnTo>
                <a:cubicBezTo>
                  <a:pt x="279408" y="1981352"/>
                  <a:pt x="248796" y="1757681"/>
                  <a:pt x="367872" y="1600843"/>
                </a:cubicBezTo>
                <a:close/>
                <a:moveTo>
                  <a:pt x="596693" y="0"/>
                </a:moveTo>
                <a:lnTo>
                  <a:pt x="1492038" y="0"/>
                </a:lnTo>
                <a:lnTo>
                  <a:pt x="850966" y="844373"/>
                </a:lnTo>
                <a:cubicBezTo>
                  <a:pt x="731891" y="1001211"/>
                  <a:pt x="508219" y="1031824"/>
                  <a:pt x="351382" y="912748"/>
                </a:cubicBezTo>
                <a:lnTo>
                  <a:pt x="351383" y="912748"/>
                </a:lnTo>
                <a:cubicBezTo>
                  <a:pt x="194545" y="793672"/>
                  <a:pt x="163933" y="570001"/>
                  <a:pt x="283008" y="413163"/>
                </a:cubicBezTo>
                <a:close/>
              </a:path>
            </a:pathLst>
          </a:custGeom>
          <a:solidFill>
            <a:schemeClr val="bg1">
              <a:lumMod val="95000"/>
            </a:schemeClr>
          </a:solidFill>
        </p:spPr>
        <p:txBody>
          <a:bodyPr wrap="square" anchor="ctr">
            <a:noAutofit/>
          </a:bodyPr>
          <a:lstStyle>
            <a:lvl1pPr marL="0" indent="0" algn="ctr">
              <a:buNone/>
              <a:defRPr sz="1200">
                <a:latin typeface="Arial" pitchFamily="34" charset="0"/>
                <a:cs typeface="Arial" pitchFamily="34" charset="0"/>
              </a:defRPr>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9103338"/>
      </p:ext>
    </p:extLst>
  </p:cSld>
  <p:clrMapOvr>
    <a:masterClrMapping/>
  </p:clrMapOvr>
  <mc:AlternateContent xmlns:mc="http://schemas.openxmlformats.org/markup-compatibility/2006" xmlns:p14="http://schemas.microsoft.com/office/powerpoint/2010/main">
    <mc:Choice Requires="p14">
      <p:transition spd="slow" p14:dur="3000"/>
    </mc:Choice>
    <mc:Fallback xmlns="">
      <p:transition spd="slow"/>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0_Image Layout">
    <p:spTree>
      <p:nvGrpSpPr>
        <p:cNvPr id="1" name=""/>
        <p:cNvGrpSpPr/>
        <p:nvPr/>
      </p:nvGrpSpPr>
      <p:grpSpPr>
        <a:xfrm>
          <a:off x="0" y="0"/>
          <a:ext cx="0" cy="0"/>
          <a:chOff x="0" y="0"/>
          <a:chExt cx="0" cy="0"/>
        </a:xfrm>
      </p:grpSpPr>
      <p:sp>
        <p:nvSpPr>
          <p:cNvPr id="30" name="그림 개체 틀 29">
            <a:extLst>
              <a:ext uri="{FF2B5EF4-FFF2-40B4-BE49-F238E27FC236}">
                <a16:creationId xmlns:a16="http://schemas.microsoft.com/office/drawing/2014/main" id="{7B60FE99-DD5E-4D6E-99F4-535645C4CB03}"/>
              </a:ext>
            </a:extLst>
          </p:cNvPr>
          <p:cNvSpPr>
            <a:spLocks noGrp="1"/>
          </p:cNvSpPr>
          <p:nvPr>
            <p:ph type="pic" idx="16" hasCustomPrompt="1"/>
          </p:nvPr>
        </p:nvSpPr>
        <p:spPr>
          <a:xfrm>
            <a:off x="2" y="0"/>
            <a:ext cx="6569477" cy="6858000"/>
          </a:xfrm>
          <a:custGeom>
            <a:avLst/>
            <a:gdLst>
              <a:gd name="connsiteX0" fmla="*/ 4117221 w 6569477"/>
              <a:gd name="connsiteY0" fmla="*/ 6784486 h 6858000"/>
              <a:gd name="connsiteX1" fmla="*/ 4065123 w 6569477"/>
              <a:gd name="connsiteY1" fmla="*/ 6846362 h 6858000"/>
              <a:gd name="connsiteX2" fmla="*/ 4054153 w 6569477"/>
              <a:gd name="connsiteY2" fmla="*/ 6858000 h 6858000"/>
              <a:gd name="connsiteX3" fmla="*/ 4025354 w 6569477"/>
              <a:gd name="connsiteY3" fmla="*/ 6858000 h 6858000"/>
              <a:gd name="connsiteX4" fmla="*/ 4042817 w 6569477"/>
              <a:gd name="connsiteY4" fmla="*/ 6837081 h 6858000"/>
              <a:gd name="connsiteX5" fmla="*/ 4117221 w 6569477"/>
              <a:gd name="connsiteY5" fmla="*/ 6784486 h 6858000"/>
              <a:gd name="connsiteX6" fmla="*/ 4098863 w 6569477"/>
              <a:gd name="connsiteY6" fmla="*/ 6687079 h 6858000"/>
              <a:gd name="connsiteX7" fmla="*/ 4016483 w 6569477"/>
              <a:gd name="connsiteY7" fmla="*/ 6816306 h 6858000"/>
              <a:gd name="connsiteX8" fmla="*/ 3967818 w 6569477"/>
              <a:gd name="connsiteY8" fmla="*/ 6856958 h 6858000"/>
              <a:gd name="connsiteX9" fmla="*/ 3966685 w 6569477"/>
              <a:gd name="connsiteY9" fmla="*/ 6858000 h 6858000"/>
              <a:gd name="connsiteX10" fmla="*/ 3929841 w 6569477"/>
              <a:gd name="connsiteY10" fmla="*/ 6858000 h 6858000"/>
              <a:gd name="connsiteX11" fmla="*/ 4004165 w 6569477"/>
              <a:gd name="connsiteY11" fmla="*/ 6784103 h 6858000"/>
              <a:gd name="connsiteX12" fmla="*/ 4098863 w 6569477"/>
              <a:gd name="connsiteY12" fmla="*/ 6687079 h 6858000"/>
              <a:gd name="connsiteX13" fmla="*/ 5739924 w 6569477"/>
              <a:gd name="connsiteY13" fmla="*/ 6488019 h 6858000"/>
              <a:gd name="connsiteX14" fmla="*/ 5746811 w 6569477"/>
              <a:gd name="connsiteY14" fmla="*/ 6494900 h 6858000"/>
              <a:gd name="connsiteX15" fmla="*/ 5746479 w 6569477"/>
              <a:gd name="connsiteY15" fmla="*/ 6496223 h 6858000"/>
              <a:gd name="connsiteX16" fmla="*/ 5739923 w 6569477"/>
              <a:gd name="connsiteY16" fmla="*/ 6501783 h 6858000"/>
              <a:gd name="connsiteX17" fmla="*/ 5739923 w 6569477"/>
              <a:gd name="connsiteY17" fmla="*/ 6494900 h 6858000"/>
              <a:gd name="connsiteX18" fmla="*/ 4189806 w 6569477"/>
              <a:gd name="connsiteY18" fmla="*/ 6433624 h 6858000"/>
              <a:gd name="connsiteX19" fmla="*/ 4188863 w 6569477"/>
              <a:gd name="connsiteY19" fmla="*/ 6437396 h 6858000"/>
              <a:gd name="connsiteX20" fmla="*/ 4181480 w 6569477"/>
              <a:gd name="connsiteY20" fmla="*/ 6441614 h 6858000"/>
              <a:gd name="connsiteX21" fmla="*/ 4190270 w 6569477"/>
              <a:gd name="connsiteY21" fmla="*/ 6433178 h 6858000"/>
              <a:gd name="connsiteX22" fmla="*/ 4189806 w 6569477"/>
              <a:gd name="connsiteY22" fmla="*/ 6433624 h 6858000"/>
              <a:gd name="connsiteX23" fmla="*/ 4189918 w 6569477"/>
              <a:gd name="connsiteY23" fmla="*/ 6433179 h 6858000"/>
              <a:gd name="connsiteX24" fmla="*/ 4080254 w 6569477"/>
              <a:gd name="connsiteY24" fmla="*/ 6424489 h 6858000"/>
              <a:gd name="connsiteX25" fmla="*/ 4080253 w 6569477"/>
              <a:gd name="connsiteY25" fmla="*/ 6424742 h 6858000"/>
              <a:gd name="connsiteX26" fmla="*/ 4071818 w 6569477"/>
              <a:gd name="connsiteY26" fmla="*/ 6433178 h 6858000"/>
              <a:gd name="connsiteX27" fmla="*/ 4239510 w 6569477"/>
              <a:gd name="connsiteY27" fmla="*/ 6367480 h 6858000"/>
              <a:gd name="connsiteX28" fmla="*/ 4236315 w 6569477"/>
              <a:gd name="connsiteY28" fmla="*/ 6373075 h 6858000"/>
              <a:gd name="connsiteX29" fmla="*/ 4232912 w 6569477"/>
              <a:gd name="connsiteY29" fmla="*/ 6373925 h 6858000"/>
              <a:gd name="connsiteX30" fmla="*/ 4238687 w 6569477"/>
              <a:gd name="connsiteY30" fmla="*/ 6368327 h 6858000"/>
              <a:gd name="connsiteX31" fmla="*/ 4265838 w 6569477"/>
              <a:gd name="connsiteY31" fmla="*/ 6340386 h 6858000"/>
              <a:gd name="connsiteX32" fmla="*/ 4239510 w 6569477"/>
              <a:gd name="connsiteY32" fmla="*/ 6367480 h 6858000"/>
              <a:gd name="connsiteX33" fmla="*/ 4240531 w 6569477"/>
              <a:gd name="connsiteY33" fmla="*/ 6365693 h 6858000"/>
              <a:gd name="connsiteX34" fmla="*/ 4248968 w 6569477"/>
              <a:gd name="connsiteY34" fmla="*/ 6357257 h 6858000"/>
              <a:gd name="connsiteX35" fmla="*/ 4265838 w 6569477"/>
              <a:gd name="connsiteY35" fmla="*/ 6340386 h 6858000"/>
              <a:gd name="connsiteX36" fmla="*/ 4291147 w 6569477"/>
              <a:gd name="connsiteY36" fmla="*/ 6272900 h 6858000"/>
              <a:gd name="connsiteX37" fmla="*/ 4299581 w 6569477"/>
              <a:gd name="connsiteY37" fmla="*/ 6272900 h 6858000"/>
              <a:gd name="connsiteX38" fmla="*/ 4308018 w 6569477"/>
              <a:gd name="connsiteY38" fmla="*/ 6272900 h 6858000"/>
              <a:gd name="connsiteX39" fmla="*/ 4291147 w 6569477"/>
              <a:gd name="connsiteY39" fmla="*/ 6289772 h 6858000"/>
              <a:gd name="connsiteX40" fmla="*/ 4274273 w 6569477"/>
              <a:gd name="connsiteY40" fmla="*/ 6306643 h 6858000"/>
              <a:gd name="connsiteX41" fmla="*/ 4257404 w 6569477"/>
              <a:gd name="connsiteY41" fmla="*/ 6323512 h 6858000"/>
              <a:gd name="connsiteX42" fmla="*/ 4257404 w 6569477"/>
              <a:gd name="connsiteY42" fmla="*/ 6331950 h 6858000"/>
              <a:gd name="connsiteX43" fmla="*/ 4215224 w 6569477"/>
              <a:gd name="connsiteY43" fmla="*/ 6374128 h 6858000"/>
              <a:gd name="connsiteX44" fmla="*/ 4215223 w 6569477"/>
              <a:gd name="connsiteY44" fmla="*/ 6382562 h 6858000"/>
              <a:gd name="connsiteX45" fmla="*/ 4223663 w 6569477"/>
              <a:gd name="connsiteY45" fmla="*/ 6382564 h 6858000"/>
              <a:gd name="connsiteX46" fmla="*/ 4232099 w 6569477"/>
              <a:gd name="connsiteY46" fmla="*/ 6374128 h 6858000"/>
              <a:gd name="connsiteX47" fmla="*/ 4232912 w 6569477"/>
              <a:gd name="connsiteY47" fmla="*/ 6373925 h 6858000"/>
              <a:gd name="connsiteX48" fmla="*/ 4215378 w 6569477"/>
              <a:gd name="connsiteY48" fmla="*/ 6390919 h 6858000"/>
              <a:gd name="connsiteX49" fmla="*/ 4215224 w 6569477"/>
              <a:gd name="connsiteY49" fmla="*/ 6391000 h 6858000"/>
              <a:gd name="connsiteX50" fmla="*/ 4215199 w 6569477"/>
              <a:gd name="connsiteY50" fmla="*/ 6391088 h 6858000"/>
              <a:gd name="connsiteX51" fmla="*/ 4213115 w 6569477"/>
              <a:gd name="connsiteY51" fmla="*/ 6393108 h 6858000"/>
              <a:gd name="connsiteX52" fmla="*/ 4198356 w 6569477"/>
              <a:gd name="connsiteY52" fmla="*/ 6382564 h 6858000"/>
              <a:gd name="connsiteX53" fmla="*/ 4113994 w 6569477"/>
              <a:gd name="connsiteY53" fmla="*/ 6475357 h 6858000"/>
              <a:gd name="connsiteX54" fmla="*/ 4122431 w 6569477"/>
              <a:gd name="connsiteY54" fmla="*/ 6475355 h 6858000"/>
              <a:gd name="connsiteX55" fmla="*/ 4097125 w 6569477"/>
              <a:gd name="connsiteY55" fmla="*/ 6500664 h 6858000"/>
              <a:gd name="connsiteX56" fmla="*/ 4088687 w 6569477"/>
              <a:gd name="connsiteY56" fmla="*/ 6500664 h 6858000"/>
              <a:gd name="connsiteX57" fmla="*/ 4088688 w 6569477"/>
              <a:gd name="connsiteY57" fmla="*/ 6509098 h 6858000"/>
              <a:gd name="connsiteX58" fmla="*/ 4080256 w 6569477"/>
              <a:gd name="connsiteY58" fmla="*/ 6509098 h 6858000"/>
              <a:gd name="connsiteX59" fmla="*/ 4063383 w 6569477"/>
              <a:gd name="connsiteY59" fmla="*/ 6525971 h 6858000"/>
              <a:gd name="connsiteX60" fmla="*/ 4054946 w 6569477"/>
              <a:gd name="connsiteY60" fmla="*/ 6542841 h 6858000"/>
              <a:gd name="connsiteX61" fmla="*/ 4046513 w 6569477"/>
              <a:gd name="connsiteY61" fmla="*/ 6551277 h 6858000"/>
              <a:gd name="connsiteX62" fmla="*/ 4021201 w 6569477"/>
              <a:gd name="connsiteY62" fmla="*/ 6576584 h 6858000"/>
              <a:gd name="connsiteX63" fmla="*/ 4021203 w 6569477"/>
              <a:gd name="connsiteY63" fmla="*/ 6585021 h 6858000"/>
              <a:gd name="connsiteX64" fmla="*/ 4012768 w 6569477"/>
              <a:gd name="connsiteY64" fmla="*/ 6593455 h 6858000"/>
              <a:gd name="connsiteX65" fmla="*/ 3936845 w 6569477"/>
              <a:gd name="connsiteY65" fmla="*/ 6660941 h 6858000"/>
              <a:gd name="connsiteX66" fmla="*/ 3928411 w 6569477"/>
              <a:gd name="connsiteY66" fmla="*/ 6652505 h 6858000"/>
              <a:gd name="connsiteX67" fmla="*/ 3936844 w 6569477"/>
              <a:gd name="connsiteY67" fmla="*/ 6644069 h 6858000"/>
              <a:gd name="connsiteX68" fmla="*/ 3945281 w 6569477"/>
              <a:gd name="connsiteY68" fmla="*/ 6635634 h 6858000"/>
              <a:gd name="connsiteX69" fmla="*/ 3936845 w 6569477"/>
              <a:gd name="connsiteY69" fmla="*/ 6635634 h 6858000"/>
              <a:gd name="connsiteX70" fmla="*/ 3928411 w 6569477"/>
              <a:gd name="connsiteY70" fmla="*/ 6644072 h 6858000"/>
              <a:gd name="connsiteX71" fmla="*/ 3919975 w 6569477"/>
              <a:gd name="connsiteY71" fmla="*/ 6652505 h 6858000"/>
              <a:gd name="connsiteX72" fmla="*/ 3919975 w 6569477"/>
              <a:gd name="connsiteY72" fmla="*/ 6660941 h 6858000"/>
              <a:gd name="connsiteX73" fmla="*/ 3919974 w 6569477"/>
              <a:gd name="connsiteY73" fmla="*/ 6669377 h 6858000"/>
              <a:gd name="connsiteX74" fmla="*/ 3844054 w 6569477"/>
              <a:gd name="connsiteY74" fmla="*/ 6728426 h 6858000"/>
              <a:gd name="connsiteX75" fmla="*/ 3844051 w 6569477"/>
              <a:gd name="connsiteY75" fmla="*/ 6736860 h 6858000"/>
              <a:gd name="connsiteX76" fmla="*/ 3675339 w 6569477"/>
              <a:gd name="connsiteY76" fmla="*/ 6854962 h 6858000"/>
              <a:gd name="connsiteX77" fmla="*/ 3671147 w 6569477"/>
              <a:gd name="connsiteY77" fmla="*/ 6858000 h 6858000"/>
              <a:gd name="connsiteX78" fmla="*/ 3532438 w 6569477"/>
              <a:gd name="connsiteY78" fmla="*/ 6858000 h 6858000"/>
              <a:gd name="connsiteX79" fmla="*/ 3566728 w 6569477"/>
              <a:gd name="connsiteY79" fmla="*/ 6830708 h 6858000"/>
              <a:gd name="connsiteX80" fmla="*/ 3624722 w 6569477"/>
              <a:gd name="connsiteY80" fmla="*/ 6795912 h 6858000"/>
              <a:gd name="connsiteX81" fmla="*/ 3633161 w 6569477"/>
              <a:gd name="connsiteY81" fmla="*/ 6787476 h 6858000"/>
              <a:gd name="connsiteX82" fmla="*/ 3633160 w 6569477"/>
              <a:gd name="connsiteY82" fmla="*/ 6779041 h 6858000"/>
              <a:gd name="connsiteX83" fmla="*/ 3641596 w 6569477"/>
              <a:gd name="connsiteY83" fmla="*/ 6779041 h 6858000"/>
              <a:gd name="connsiteX84" fmla="*/ 3641596 w 6569477"/>
              <a:gd name="connsiteY84" fmla="*/ 6787476 h 6858000"/>
              <a:gd name="connsiteX85" fmla="*/ 3683775 w 6569477"/>
              <a:gd name="connsiteY85" fmla="*/ 6770605 h 6858000"/>
              <a:gd name="connsiteX86" fmla="*/ 3683775 w 6569477"/>
              <a:gd name="connsiteY86" fmla="*/ 6762169 h 6858000"/>
              <a:gd name="connsiteX87" fmla="*/ 3675339 w 6569477"/>
              <a:gd name="connsiteY87" fmla="*/ 6787476 h 6858000"/>
              <a:gd name="connsiteX88" fmla="*/ 3742824 w 6569477"/>
              <a:gd name="connsiteY88" fmla="*/ 6736862 h 6858000"/>
              <a:gd name="connsiteX89" fmla="*/ 3785001 w 6569477"/>
              <a:gd name="connsiteY89" fmla="*/ 6703120 h 6858000"/>
              <a:gd name="connsiteX90" fmla="*/ 3827182 w 6569477"/>
              <a:gd name="connsiteY90" fmla="*/ 6669377 h 6858000"/>
              <a:gd name="connsiteX91" fmla="*/ 3903102 w 6569477"/>
              <a:gd name="connsiteY91" fmla="*/ 6601891 h 6858000"/>
              <a:gd name="connsiteX92" fmla="*/ 3928411 w 6569477"/>
              <a:gd name="connsiteY92" fmla="*/ 6585021 h 6858000"/>
              <a:gd name="connsiteX93" fmla="*/ 3945281 w 6569477"/>
              <a:gd name="connsiteY93" fmla="*/ 6568148 h 6858000"/>
              <a:gd name="connsiteX94" fmla="*/ 3962152 w 6569477"/>
              <a:gd name="connsiteY94" fmla="*/ 6559714 h 6858000"/>
              <a:gd name="connsiteX95" fmla="*/ 3987461 w 6569477"/>
              <a:gd name="connsiteY95" fmla="*/ 6534407 h 6858000"/>
              <a:gd name="connsiteX96" fmla="*/ 4012768 w 6569477"/>
              <a:gd name="connsiteY96" fmla="*/ 6517534 h 6858000"/>
              <a:gd name="connsiteX97" fmla="*/ 4029637 w 6569477"/>
              <a:gd name="connsiteY97" fmla="*/ 6492227 h 6858000"/>
              <a:gd name="connsiteX98" fmla="*/ 4038075 w 6569477"/>
              <a:gd name="connsiteY98" fmla="*/ 6492227 h 6858000"/>
              <a:gd name="connsiteX99" fmla="*/ 4291147 w 6569477"/>
              <a:gd name="connsiteY99" fmla="*/ 6272900 h 6858000"/>
              <a:gd name="connsiteX100" fmla="*/ 4561089 w 6569477"/>
              <a:gd name="connsiteY100" fmla="*/ 6171673 h 6858000"/>
              <a:gd name="connsiteX101" fmla="*/ 4556321 w 6569477"/>
              <a:gd name="connsiteY101" fmla="*/ 6179312 h 6858000"/>
              <a:gd name="connsiteX102" fmla="*/ 4554763 w 6569477"/>
              <a:gd name="connsiteY102" fmla="*/ 6179053 h 6858000"/>
              <a:gd name="connsiteX103" fmla="*/ 4561089 w 6569477"/>
              <a:gd name="connsiteY103" fmla="*/ 6171673 h 6858000"/>
              <a:gd name="connsiteX104" fmla="*/ 4671175 w 6569477"/>
              <a:gd name="connsiteY104" fmla="*/ 5979022 h 6858000"/>
              <a:gd name="connsiteX105" fmla="*/ 4669173 w 6569477"/>
              <a:gd name="connsiteY105" fmla="*/ 5981473 h 6858000"/>
              <a:gd name="connsiteX106" fmla="*/ 4645447 w 6569477"/>
              <a:gd name="connsiteY106" fmla="*/ 5994524 h 6858000"/>
              <a:gd name="connsiteX107" fmla="*/ 4644391 w 6569477"/>
              <a:gd name="connsiteY107" fmla="*/ 6000718 h 6858000"/>
              <a:gd name="connsiteX108" fmla="*/ 4645606 w 6569477"/>
              <a:gd name="connsiteY108" fmla="*/ 6000505 h 6858000"/>
              <a:gd name="connsiteX109" fmla="*/ 4646686 w 6569477"/>
              <a:gd name="connsiteY109" fmla="*/ 5998475 h 6858000"/>
              <a:gd name="connsiteX110" fmla="*/ 4647927 w 6569477"/>
              <a:gd name="connsiteY110" fmla="*/ 6000099 h 6858000"/>
              <a:gd name="connsiteX111" fmla="*/ 4649663 w 6569477"/>
              <a:gd name="connsiteY111" fmla="*/ 5999795 h 6858000"/>
              <a:gd name="connsiteX112" fmla="*/ 4654936 w 6569477"/>
              <a:gd name="connsiteY112" fmla="*/ 6000454 h 6858000"/>
              <a:gd name="connsiteX113" fmla="*/ 4654647 w 6569477"/>
              <a:gd name="connsiteY113" fmla="*/ 6003455 h 6858000"/>
              <a:gd name="connsiteX114" fmla="*/ 4658944 w 6569477"/>
              <a:gd name="connsiteY114" fmla="*/ 5998240 h 6858000"/>
              <a:gd name="connsiteX115" fmla="*/ 5823292 w 6569477"/>
              <a:gd name="connsiteY115" fmla="*/ 5722907 h 6858000"/>
              <a:gd name="connsiteX116" fmla="*/ 5800797 w 6569477"/>
              <a:gd name="connsiteY116" fmla="*/ 5768179 h 6858000"/>
              <a:gd name="connsiteX117" fmla="*/ 5806978 w 6569477"/>
              <a:gd name="connsiteY117" fmla="*/ 5758327 h 6858000"/>
              <a:gd name="connsiteX118" fmla="*/ 5818310 w 6569477"/>
              <a:gd name="connsiteY118" fmla="*/ 5744909 h 6858000"/>
              <a:gd name="connsiteX119" fmla="*/ 5822096 w 6569477"/>
              <a:gd name="connsiteY119" fmla="*/ 5732580 h 6858000"/>
              <a:gd name="connsiteX120" fmla="*/ 5907073 w 6569477"/>
              <a:gd name="connsiteY120" fmla="*/ 5708785 h 6858000"/>
              <a:gd name="connsiteX121" fmla="*/ 5869741 w 6569477"/>
              <a:gd name="connsiteY121" fmla="*/ 5783136 h 6858000"/>
              <a:gd name="connsiteX122" fmla="*/ 5842500 w 6569477"/>
              <a:gd name="connsiteY122" fmla="*/ 5863847 h 6858000"/>
              <a:gd name="connsiteX123" fmla="*/ 5690433 w 6569477"/>
              <a:gd name="connsiteY123" fmla="*/ 6081162 h 6858000"/>
              <a:gd name="connsiteX124" fmla="*/ 5663883 w 6569477"/>
              <a:gd name="connsiteY124" fmla="*/ 6103351 h 6858000"/>
              <a:gd name="connsiteX125" fmla="*/ 5636415 w 6569477"/>
              <a:gd name="connsiteY125" fmla="*/ 6152111 h 6858000"/>
              <a:gd name="connsiteX126" fmla="*/ 5637318 w 6569477"/>
              <a:gd name="connsiteY126" fmla="*/ 6151784 h 6858000"/>
              <a:gd name="connsiteX127" fmla="*/ 5618612 w 6569477"/>
              <a:gd name="connsiteY127" fmla="*/ 6190081 h 6858000"/>
              <a:gd name="connsiteX128" fmla="*/ 5611094 w 6569477"/>
              <a:gd name="connsiteY128" fmla="*/ 6205514 h 6858000"/>
              <a:gd name="connsiteX129" fmla="*/ 5619596 w 6569477"/>
              <a:gd name="connsiteY129" fmla="*/ 6194628 h 6858000"/>
              <a:gd name="connsiteX130" fmla="*/ 5636991 w 6569477"/>
              <a:gd name="connsiteY130" fmla="*/ 6166061 h 6858000"/>
              <a:gd name="connsiteX131" fmla="*/ 5657339 w 6569477"/>
              <a:gd name="connsiteY131" fmla="*/ 6161951 h 6858000"/>
              <a:gd name="connsiteX132" fmla="*/ 5638432 w 6569477"/>
              <a:gd name="connsiteY132" fmla="*/ 6208150 h 6858000"/>
              <a:gd name="connsiteX133" fmla="*/ 5718245 w 6569477"/>
              <a:gd name="connsiteY133" fmla="*/ 6079013 h 6858000"/>
              <a:gd name="connsiteX134" fmla="*/ 5802168 w 6569477"/>
              <a:gd name="connsiteY134" fmla="*/ 5970237 h 6858000"/>
              <a:gd name="connsiteX135" fmla="*/ 5917053 w 6569477"/>
              <a:gd name="connsiteY135" fmla="*/ 5735129 h 6858000"/>
              <a:gd name="connsiteX136" fmla="*/ 5902116 w 6569477"/>
              <a:gd name="connsiteY136" fmla="*/ 5731083 h 6858000"/>
              <a:gd name="connsiteX137" fmla="*/ 5917201 w 6569477"/>
              <a:gd name="connsiteY137" fmla="*/ 5634092 h 6858000"/>
              <a:gd name="connsiteX138" fmla="*/ 5891750 w 6569477"/>
              <a:gd name="connsiteY138" fmla="*/ 5667883 h 6858000"/>
              <a:gd name="connsiteX139" fmla="*/ 5781231 w 6569477"/>
              <a:gd name="connsiteY139" fmla="*/ 5830035 h 6858000"/>
              <a:gd name="connsiteX140" fmla="*/ 5766290 w 6569477"/>
              <a:gd name="connsiteY140" fmla="*/ 5839137 h 6858000"/>
              <a:gd name="connsiteX141" fmla="*/ 5764238 w 6569477"/>
              <a:gd name="connsiteY141" fmla="*/ 5841451 h 6858000"/>
              <a:gd name="connsiteX142" fmla="*/ 5588834 w 6569477"/>
              <a:gd name="connsiteY142" fmla="*/ 6142779 h 6858000"/>
              <a:gd name="connsiteX143" fmla="*/ 5549933 w 6569477"/>
              <a:gd name="connsiteY143" fmla="*/ 6201116 h 6858000"/>
              <a:gd name="connsiteX144" fmla="*/ 5547357 w 6569477"/>
              <a:gd name="connsiteY144" fmla="*/ 6207173 h 6858000"/>
              <a:gd name="connsiteX145" fmla="*/ 5529789 w 6569477"/>
              <a:gd name="connsiteY145" fmla="*/ 6231324 h 6858000"/>
              <a:gd name="connsiteX146" fmla="*/ 5464244 w 6569477"/>
              <a:gd name="connsiteY146" fmla="*/ 6329615 h 6858000"/>
              <a:gd name="connsiteX147" fmla="*/ 5402037 w 6569477"/>
              <a:gd name="connsiteY147" fmla="*/ 6435651 h 6858000"/>
              <a:gd name="connsiteX148" fmla="*/ 5408957 w 6569477"/>
              <a:gd name="connsiteY148" fmla="*/ 6435651 h 6858000"/>
              <a:gd name="connsiteX149" fmla="*/ 5422798 w 6569477"/>
              <a:gd name="connsiteY149" fmla="*/ 6428728 h 6858000"/>
              <a:gd name="connsiteX150" fmla="*/ 5421385 w 6569477"/>
              <a:gd name="connsiteY150" fmla="*/ 6432963 h 6858000"/>
              <a:gd name="connsiteX151" fmla="*/ 5408956 w 6569477"/>
              <a:gd name="connsiteY151" fmla="*/ 6449499 h 6858000"/>
              <a:gd name="connsiteX152" fmla="*/ 5415877 w 6569477"/>
              <a:gd name="connsiteY152" fmla="*/ 6449499 h 6858000"/>
              <a:gd name="connsiteX153" fmla="*/ 5421385 w 6569477"/>
              <a:gd name="connsiteY153" fmla="*/ 6432963 h 6858000"/>
              <a:gd name="connsiteX154" fmla="*/ 5487674 w 6569477"/>
              <a:gd name="connsiteY154" fmla="*/ 6344780 h 6858000"/>
              <a:gd name="connsiteX155" fmla="*/ 5495039 w 6569477"/>
              <a:gd name="connsiteY155" fmla="*/ 6334691 h 6858000"/>
              <a:gd name="connsiteX156" fmla="*/ 5485269 w 6569477"/>
              <a:gd name="connsiteY156" fmla="*/ 6342855 h 6858000"/>
              <a:gd name="connsiteX157" fmla="*/ 5480829 w 6569477"/>
              <a:gd name="connsiteY157" fmla="*/ 6337541 h 6858000"/>
              <a:gd name="connsiteX158" fmla="*/ 5525918 w 6569477"/>
              <a:gd name="connsiteY158" fmla="*/ 6272793 h 6858000"/>
              <a:gd name="connsiteX159" fmla="*/ 5577186 w 6569477"/>
              <a:gd name="connsiteY159" fmla="*/ 6193853 h 6858000"/>
              <a:gd name="connsiteX160" fmla="*/ 5598425 w 6569477"/>
              <a:gd name="connsiteY160" fmla="*/ 6176103 h 6858000"/>
              <a:gd name="connsiteX161" fmla="*/ 5613302 w 6569477"/>
              <a:gd name="connsiteY161" fmla="*/ 6163670 h 6858000"/>
              <a:gd name="connsiteX162" fmla="*/ 5616665 w 6569477"/>
              <a:gd name="connsiteY162" fmla="*/ 6159249 h 6858000"/>
              <a:gd name="connsiteX163" fmla="*/ 5619814 w 6569477"/>
              <a:gd name="connsiteY163" fmla="*/ 6158111 h 6858000"/>
              <a:gd name="connsiteX164" fmla="*/ 5641844 w 6569477"/>
              <a:gd name="connsiteY164" fmla="*/ 6122335 h 6858000"/>
              <a:gd name="connsiteX165" fmla="*/ 5694784 w 6569477"/>
              <a:gd name="connsiteY165" fmla="*/ 6032412 h 6858000"/>
              <a:gd name="connsiteX166" fmla="*/ 5727512 w 6569477"/>
              <a:gd name="connsiteY166" fmla="*/ 5996037 h 6858000"/>
              <a:gd name="connsiteX167" fmla="*/ 5723942 w 6569477"/>
              <a:gd name="connsiteY167" fmla="*/ 5980974 h 6858000"/>
              <a:gd name="connsiteX168" fmla="*/ 5822911 w 6569477"/>
              <a:gd name="connsiteY168" fmla="*/ 5808034 h 6858000"/>
              <a:gd name="connsiteX169" fmla="*/ 5877583 w 6569477"/>
              <a:gd name="connsiteY169" fmla="*/ 5711587 h 6858000"/>
              <a:gd name="connsiteX170" fmla="*/ 6242698 w 6569477"/>
              <a:gd name="connsiteY170" fmla="*/ 5517691 h 6858000"/>
              <a:gd name="connsiteX171" fmla="*/ 6208261 w 6569477"/>
              <a:gd name="connsiteY171" fmla="*/ 5662208 h 6858000"/>
              <a:gd name="connsiteX172" fmla="*/ 6146276 w 6569477"/>
              <a:gd name="connsiteY172" fmla="*/ 5765433 h 6858000"/>
              <a:gd name="connsiteX173" fmla="*/ 6153163 w 6569477"/>
              <a:gd name="connsiteY173" fmla="*/ 5772316 h 6858000"/>
              <a:gd name="connsiteX174" fmla="*/ 6139388 w 6569477"/>
              <a:gd name="connsiteY174" fmla="*/ 5792960 h 6858000"/>
              <a:gd name="connsiteX175" fmla="*/ 6132502 w 6569477"/>
              <a:gd name="connsiteY175" fmla="*/ 5799841 h 6858000"/>
              <a:gd name="connsiteX176" fmla="*/ 6139387 w 6569477"/>
              <a:gd name="connsiteY176" fmla="*/ 5799843 h 6858000"/>
              <a:gd name="connsiteX177" fmla="*/ 6098063 w 6569477"/>
              <a:gd name="connsiteY177" fmla="*/ 5903069 h 6858000"/>
              <a:gd name="connsiteX178" fmla="*/ 6098064 w 6569477"/>
              <a:gd name="connsiteY178" fmla="*/ 5909950 h 6858000"/>
              <a:gd name="connsiteX179" fmla="*/ 6098065 w 6569477"/>
              <a:gd name="connsiteY179" fmla="*/ 5916833 h 6858000"/>
              <a:gd name="connsiteX180" fmla="*/ 6098065 w 6569477"/>
              <a:gd name="connsiteY180" fmla="*/ 5923714 h 6858000"/>
              <a:gd name="connsiteX181" fmla="*/ 6091178 w 6569477"/>
              <a:gd name="connsiteY181" fmla="*/ 5923714 h 6858000"/>
              <a:gd name="connsiteX182" fmla="*/ 6098065 w 6569477"/>
              <a:gd name="connsiteY182" fmla="*/ 5930597 h 6858000"/>
              <a:gd name="connsiteX183" fmla="*/ 6084290 w 6569477"/>
              <a:gd name="connsiteY183" fmla="*/ 5985651 h 6858000"/>
              <a:gd name="connsiteX184" fmla="*/ 6118727 w 6569477"/>
              <a:gd name="connsiteY184" fmla="*/ 5965005 h 6858000"/>
              <a:gd name="connsiteX185" fmla="*/ 6115283 w 6569477"/>
              <a:gd name="connsiteY185" fmla="*/ 5978768 h 6858000"/>
              <a:gd name="connsiteX186" fmla="*/ 6113562 w 6569477"/>
              <a:gd name="connsiteY186" fmla="*/ 5985649 h 6858000"/>
              <a:gd name="connsiteX187" fmla="*/ 6111840 w 6569477"/>
              <a:gd name="connsiteY187" fmla="*/ 5985651 h 6858000"/>
              <a:gd name="connsiteX188" fmla="*/ 6111840 w 6569477"/>
              <a:gd name="connsiteY188" fmla="*/ 5992530 h 6858000"/>
              <a:gd name="connsiteX189" fmla="*/ 6113562 w 6569477"/>
              <a:gd name="connsiteY189" fmla="*/ 5985649 h 6858000"/>
              <a:gd name="connsiteX190" fmla="*/ 6118727 w 6569477"/>
              <a:gd name="connsiteY190" fmla="*/ 5985649 h 6858000"/>
              <a:gd name="connsiteX191" fmla="*/ 6118727 w 6569477"/>
              <a:gd name="connsiteY191" fmla="*/ 5992532 h 6858000"/>
              <a:gd name="connsiteX192" fmla="*/ 6118727 w 6569477"/>
              <a:gd name="connsiteY192" fmla="*/ 5999413 h 6858000"/>
              <a:gd name="connsiteX193" fmla="*/ 6098065 w 6569477"/>
              <a:gd name="connsiteY193" fmla="*/ 6033823 h 6858000"/>
              <a:gd name="connsiteX194" fmla="*/ 6091178 w 6569477"/>
              <a:gd name="connsiteY194" fmla="*/ 6040704 h 6858000"/>
              <a:gd name="connsiteX195" fmla="*/ 6084290 w 6569477"/>
              <a:gd name="connsiteY195" fmla="*/ 6054467 h 6858000"/>
              <a:gd name="connsiteX196" fmla="*/ 6077403 w 6569477"/>
              <a:gd name="connsiteY196" fmla="*/ 6061350 h 6858000"/>
              <a:gd name="connsiteX197" fmla="*/ 6084290 w 6569477"/>
              <a:gd name="connsiteY197" fmla="*/ 6047585 h 6858000"/>
              <a:gd name="connsiteX198" fmla="*/ 6091178 w 6569477"/>
              <a:gd name="connsiteY198" fmla="*/ 6033821 h 6858000"/>
              <a:gd name="connsiteX199" fmla="*/ 6056740 w 6569477"/>
              <a:gd name="connsiteY199" fmla="*/ 6068231 h 6858000"/>
              <a:gd name="connsiteX200" fmla="*/ 6036078 w 6569477"/>
              <a:gd name="connsiteY200" fmla="*/ 6047587 h 6858000"/>
              <a:gd name="connsiteX201" fmla="*/ 5884558 w 6569477"/>
              <a:gd name="connsiteY201" fmla="*/ 6329737 h 6858000"/>
              <a:gd name="connsiteX202" fmla="*/ 5877670 w 6569477"/>
              <a:gd name="connsiteY202" fmla="*/ 6343502 h 6858000"/>
              <a:gd name="connsiteX203" fmla="*/ 5870783 w 6569477"/>
              <a:gd name="connsiteY203" fmla="*/ 6350383 h 6858000"/>
              <a:gd name="connsiteX204" fmla="*/ 5801910 w 6569477"/>
              <a:gd name="connsiteY204" fmla="*/ 6460490 h 6858000"/>
              <a:gd name="connsiteX205" fmla="*/ 5719261 w 6569477"/>
              <a:gd name="connsiteY205" fmla="*/ 6598128 h 6858000"/>
              <a:gd name="connsiteX206" fmla="*/ 5615952 w 6569477"/>
              <a:gd name="connsiteY206" fmla="*/ 6728880 h 6858000"/>
              <a:gd name="connsiteX207" fmla="*/ 5540191 w 6569477"/>
              <a:gd name="connsiteY207" fmla="*/ 6825223 h 6858000"/>
              <a:gd name="connsiteX208" fmla="*/ 5514417 w 6569477"/>
              <a:gd name="connsiteY208" fmla="*/ 6858000 h 6858000"/>
              <a:gd name="connsiteX209" fmla="*/ 5432172 w 6569477"/>
              <a:gd name="connsiteY209" fmla="*/ 6858000 h 6858000"/>
              <a:gd name="connsiteX210" fmla="*/ 5485092 w 6569477"/>
              <a:gd name="connsiteY210" fmla="*/ 6818343 h 6858000"/>
              <a:gd name="connsiteX211" fmla="*/ 5498867 w 6569477"/>
              <a:gd name="connsiteY211" fmla="*/ 6832106 h 6858000"/>
              <a:gd name="connsiteX212" fmla="*/ 5547078 w 6569477"/>
              <a:gd name="connsiteY212" fmla="*/ 6777051 h 6858000"/>
              <a:gd name="connsiteX213" fmla="*/ 5540191 w 6569477"/>
              <a:gd name="connsiteY213" fmla="*/ 6777052 h 6858000"/>
              <a:gd name="connsiteX214" fmla="*/ 5533303 w 6569477"/>
              <a:gd name="connsiteY214" fmla="*/ 6783935 h 6858000"/>
              <a:gd name="connsiteX215" fmla="*/ 5533304 w 6569477"/>
              <a:gd name="connsiteY215" fmla="*/ 6777052 h 6858000"/>
              <a:gd name="connsiteX216" fmla="*/ 5512641 w 6569477"/>
              <a:gd name="connsiteY216" fmla="*/ 6783935 h 6858000"/>
              <a:gd name="connsiteX217" fmla="*/ 5547078 w 6569477"/>
              <a:gd name="connsiteY217" fmla="*/ 6742645 h 6858000"/>
              <a:gd name="connsiteX218" fmla="*/ 5547077 w 6569477"/>
              <a:gd name="connsiteY218" fmla="*/ 6735761 h 6858000"/>
              <a:gd name="connsiteX219" fmla="*/ 5553964 w 6569477"/>
              <a:gd name="connsiteY219" fmla="*/ 6735759 h 6858000"/>
              <a:gd name="connsiteX220" fmla="*/ 5560853 w 6569477"/>
              <a:gd name="connsiteY220" fmla="*/ 6721997 h 6858000"/>
              <a:gd name="connsiteX221" fmla="*/ 5567740 w 6569477"/>
              <a:gd name="connsiteY221" fmla="*/ 6721999 h 6858000"/>
              <a:gd name="connsiteX222" fmla="*/ 5615951 w 6569477"/>
              <a:gd name="connsiteY222" fmla="*/ 6639417 h 6858000"/>
              <a:gd name="connsiteX223" fmla="*/ 5677937 w 6569477"/>
              <a:gd name="connsiteY223" fmla="*/ 6591244 h 6858000"/>
              <a:gd name="connsiteX224" fmla="*/ 5684824 w 6569477"/>
              <a:gd name="connsiteY224" fmla="*/ 6584361 h 6858000"/>
              <a:gd name="connsiteX225" fmla="*/ 5698599 w 6569477"/>
              <a:gd name="connsiteY225" fmla="*/ 6570599 h 6858000"/>
              <a:gd name="connsiteX226" fmla="*/ 5698600 w 6569477"/>
              <a:gd name="connsiteY226" fmla="*/ 6577480 h 6858000"/>
              <a:gd name="connsiteX227" fmla="*/ 5691712 w 6569477"/>
              <a:gd name="connsiteY227" fmla="*/ 6584363 h 6858000"/>
              <a:gd name="connsiteX228" fmla="*/ 5691711 w 6569477"/>
              <a:gd name="connsiteY228" fmla="*/ 6591244 h 6858000"/>
              <a:gd name="connsiteX229" fmla="*/ 5719261 w 6569477"/>
              <a:gd name="connsiteY229" fmla="*/ 6543072 h 6858000"/>
              <a:gd name="connsiteX230" fmla="*/ 5712373 w 6569477"/>
              <a:gd name="connsiteY230" fmla="*/ 6549953 h 6858000"/>
              <a:gd name="connsiteX231" fmla="*/ 5712373 w 6569477"/>
              <a:gd name="connsiteY231" fmla="*/ 6543070 h 6858000"/>
              <a:gd name="connsiteX232" fmla="*/ 5712374 w 6569477"/>
              <a:gd name="connsiteY232" fmla="*/ 6536189 h 6858000"/>
              <a:gd name="connsiteX233" fmla="*/ 5698599 w 6569477"/>
              <a:gd name="connsiteY233" fmla="*/ 6543072 h 6858000"/>
              <a:gd name="connsiteX234" fmla="*/ 5733036 w 6569477"/>
              <a:gd name="connsiteY234" fmla="*/ 6508664 h 6858000"/>
              <a:gd name="connsiteX235" fmla="*/ 5739923 w 6569477"/>
              <a:gd name="connsiteY235" fmla="*/ 6501783 h 6858000"/>
              <a:gd name="connsiteX236" fmla="*/ 5745949 w 6569477"/>
              <a:gd name="connsiteY236" fmla="*/ 6498341 h 6858000"/>
              <a:gd name="connsiteX237" fmla="*/ 5746479 w 6569477"/>
              <a:gd name="connsiteY237" fmla="*/ 6496223 h 6858000"/>
              <a:gd name="connsiteX238" fmla="*/ 5774791 w 6569477"/>
              <a:gd name="connsiteY238" fmla="*/ 6472212 h 6858000"/>
              <a:gd name="connsiteX239" fmla="*/ 5863896 w 6569477"/>
              <a:gd name="connsiteY239" fmla="*/ 6343502 h 6858000"/>
              <a:gd name="connsiteX240" fmla="*/ 5870782 w 6569477"/>
              <a:gd name="connsiteY240" fmla="*/ 6336621 h 6858000"/>
              <a:gd name="connsiteX241" fmla="*/ 5877670 w 6569477"/>
              <a:gd name="connsiteY241" fmla="*/ 6322854 h 6858000"/>
              <a:gd name="connsiteX242" fmla="*/ 5877670 w 6569477"/>
              <a:gd name="connsiteY242" fmla="*/ 6329736 h 6858000"/>
              <a:gd name="connsiteX243" fmla="*/ 5896073 w 6569477"/>
              <a:gd name="connsiteY243" fmla="*/ 6274575 h 6858000"/>
              <a:gd name="connsiteX244" fmla="*/ 5897128 w 6569477"/>
              <a:gd name="connsiteY244" fmla="*/ 6268192 h 6858000"/>
              <a:gd name="connsiteX245" fmla="*/ 5897471 w 6569477"/>
              <a:gd name="connsiteY245" fmla="*/ 6267801 h 6858000"/>
              <a:gd name="connsiteX246" fmla="*/ 5898331 w 6569477"/>
              <a:gd name="connsiteY246" fmla="*/ 6260920 h 6858000"/>
              <a:gd name="connsiteX247" fmla="*/ 5897128 w 6569477"/>
              <a:gd name="connsiteY247" fmla="*/ 6268192 h 6858000"/>
              <a:gd name="connsiteX248" fmla="*/ 5891445 w 6569477"/>
              <a:gd name="connsiteY248" fmla="*/ 6274682 h 6858000"/>
              <a:gd name="connsiteX249" fmla="*/ 5884558 w 6569477"/>
              <a:gd name="connsiteY249" fmla="*/ 6274684 h 6858000"/>
              <a:gd name="connsiteX250" fmla="*/ 5891444 w 6569477"/>
              <a:gd name="connsiteY250" fmla="*/ 6260922 h 6858000"/>
              <a:gd name="connsiteX251" fmla="*/ 5891445 w 6569477"/>
              <a:gd name="connsiteY251" fmla="*/ 6258416 h 6858000"/>
              <a:gd name="connsiteX252" fmla="*/ 5894028 w 6569477"/>
              <a:gd name="connsiteY252" fmla="*/ 6254899 h 6858000"/>
              <a:gd name="connsiteX253" fmla="*/ 5898332 w 6569477"/>
              <a:gd name="connsiteY253" fmla="*/ 6247155 h 6858000"/>
              <a:gd name="connsiteX254" fmla="*/ 5891444 w 6569477"/>
              <a:gd name="connsiteY254" fmla="*/ 6254039 h 6858000"/>
              <a:gd name="connsiteX255" fmla="*/ 5891445 w 6569477"/>
              <a:gd name="connsiteY255" fmla="*/ 6258416 h 6858000"/>
              <a:gd name="connsiteX256" fmla="*/ 5884558 w 6569477"/>
              <a:gd name="connsiteY256" fmla="*/ 6267801 h 6858000"/>
              <a:gd name="connsiteX257" fmla="*/ 6022303 w 6569477"/>
              <a:gd name="connsiteY257" fmla="*/ 5992532 h 6858000"/>
              <a:gd name="connsiteX258" fmla="*/ 6049854 w 6569477"/>
              <a:gd name="connsiteY258" fmla="*/ 5958122 h 6858000"/>
              <a:gd name="connsiteX259" fmla="*/ 6042968 w 6569477"/>
              <a:gd name="connsiteY259" fmla="*/ 5944358 h 6858000"/>
              <a:gd name="connsiteX260" fmla="*/ 6049853 w 6569477"/>
              <a:gd name="connsiteY260" fmla="*/ 5937477 h 6858000"/>
              <a:gd name="connsiteX261" fmla="*/ 6056739 w 6569477"/>
              <a:gd name="connsiteY261" fmla="*/ 5923714 h 6858000"/>
              <a:gd name="connsiteX262" fmla="*/ 6110010 w 6569477"/>
              <a:gd name="connsiteY262" fmla="*/ 5829842 h 6858000"/>
              <a:gd name="connsiteX263" fmla="*/ 6122376 w 6569477"/>
              <a:gd name="connsiteY263" fmla="*/ 5811522 h 6858000"/>
              <a:gd name="connsiteX264" fmla="*/ 6124752 w 6569477"/>
              <a:gd name="connsiteY264" fmla="*/ 5810165 h 6858000"/>
              <a:gd name="connsiteX265" fmla="*/ 6125614 w 6569477"/>
              <a:gd name="connsiteY265" fmla="*/ 5806724 h 6858000"/>
              <a:gd name="connsiteX266" fmla="*/ 6122376 w 6569477"/>
              <a:gd name="connsiteY266" fmla="*/ 5811522 h 6858000"/>
              <a:gd name="connsiteX267" fmla="*/ 6118726 w 6569477"/>
              <a:gd name="connsiteY267" fmla="*/ 5813605 h 6858000"/>
              <a:gd name="connsiteX268" fmla="*/ 6111839 w 6569477"/>
              <a:gd name="connsiteY268" fmla="*/ 5806722 h 6858000"/>
              <a:gd name="connsiteX269" fmla="*/ 6118725 w 6569477"/>
              <a:gd name="connsiteY269" fmla="*/ 5799843 h 6858000"/>
              <a:gd name="connsiteX270" fmla="*/ 6118726 w 6569477"/>
              <a:gd name="connsiteY270" fmla="*/ 5792960 h 6858000"/>
              <a:gd name="connsiteX271" fmla="*/ 6180713 w 6569477"/>
              <a:gd name="connsiteY271" fmla="*/ 5682851 h 6858000"/>
              <a:gd name="connsiteX272" fmla="*/ 6242698 w 6569477"/>
              <a:gd name="connsiteY272" fmla="*/ 5517691 h 6858000"/>
              <a:gd name="connsiteX273" fmla="*/ 6031724 w 6569477"/>
              <a:gd name="connsiteY273" fmla="*/ 5503741 h 6858000"/>
              <a:gd name="connsiteX274" fmla="*/ 6030787 w 6569477"/>
              <a:gd name="connsiteY274" fmla="*/ 5503894 h 6858000"/>
              <a:gd name="connsiteX275" fmla="*/ 6006746 w 6569477"/>
              <a:gd name="connsiteY275" fmla="*/ 5510028 h 6858000"/>
              <a:gd name="connsiteX276" fmla="*/ 5958107 w 6569477"/>
              <a:gd name="connsiteY276" fmla="*/ 5613697 h 6858000"/>
              <a:gd name="connsiteX277" fmla="*/ 5918354 w 6569477"/>
              <a:gd name="connsiteY277" fmla="*/ 5687414 h 6858000"/>
              <a:gd name="connsiteX278" fmla="*/ 5923128 w 6569477"/>
              <a:gd name="connsiteY278" fmla="*/ 5688762 h 6858000"/>
              <a:gd name="connsiteX279" fmla="*/ 5945484 w 6569477"/>
              <a:gd name="connsiteY279" fmla="*/ 5701131 h 6858000"/>
              <a:gd name="connsiteX280" fmla="*/ 6002207 w 6569477"/>
              <a:gd name="connsiteY280" fmla="*/ 5562534 h 6858000"/>
              <a:gd name="connsiteX281" fmla="*/ 4900498 w 6569477"/>
              <a:gd name="connsiteY281" fmla="*/ 5370762 h 6858000"/>
              <a:gd name="connsiteX282" fmla="*/ 4900627 w 6569477"/>
              <a:gd name="connsiteY282" fmla="*/ 5371339 h 6858000"/>
              <a:gd name="connsiteX283" fmla="*/ 4890083 w 6569477"/>
              <a:gd name="connsiteY283" fmla="*/ 5387153 h 6858000"/>
              <a:gd name="connsiteX284" fmla="*/ 6059700 w 6569477"/>
              <a:gd name="connsiteY284" fmla="*/ 5339561 h 6858000"/>
              <a:gd name="connsiteX285" fmla="*/ 6048904 w 6569477"/>
              <a:gd name="connsiteY285" fmla="*/ 5362569 h 6858000"/>
              <a:gd name="connsiteX286" fmla="*/ 5960539 w 6569477"/>
              <a:gd name="connsiteY286" fmla="*/ 5532008 h 6858000"/>
              <a:gd name="connsiteX287" fmla="*/ 5934065 w 6569477"/>
              <a:gd name="connsiteY287" fmla="*/ 5610445 h 6858000"/>
              <a:gd name="connsiteX288" fmla="*/ 5937012 w 6569477"/>
              <a:gd name="connsiteY288" fmla="*/ 5610037 h 6858000"/>
              <a:gd name="connsiteX289" fmla="*/ 5948427 w 6569477"/>
              <a:gd name="connsiteY289" fmla="*/ 5612905 h 6858000"/>
              <a:gd name="connsiteX290" fmla="*/ 6012835 w 6569477"/>
              <a:gd name="connsiteY290" fmla="*/ 5441778 h 6858000"/>
              <a:gd name="connsiteX291" fmla="*/ 6060534 w 6569477"/>
              <a:gd name="connsiteY291" fmla="*/ 5347774 h 6858000"/>
              <a:gd name="connsiteX292" fmla="*/ 5092541 w 6569477"/>
              <a:gd name="connsiteY292" fmla="*/ 5302798 h 6858000"/>
              <a:gd name="connsiteX293" fmla="*/ 5084105 w 6569477"/>
              <a:gd name="connsiteY293" fmla="*/ 5311234 h 6858000"/>
              <a:gd name="connsiteX294" fmla="*/ 5092541 w 6569477"/>
              <a:gd name="connsiteY294" fmla="*/ 5302798 h 6858000"/>
              <a:gd name="connsiteX295" fmla="*/ 4274497 w 6569477"/>
              <a:gd name="connsiteY295" fmla="*/ 5281926 h 6858000"/>
              <a:gd name="connsiteX296" fmla="*/ 4273967 w 6569477"/>
              <a:gd name="connsiteY296" fmla="*/ 5284044 h 6858000"/>
              <a:gd name="connsiteX297" fmla="*/ 4267941 w 6569477"/>
              <a:gd name="connsiteY297" fmla="*/ 5287486 h 6858000"/>
              <a:gd name="connsiteX298" fmla="*/ 6147025 w 6569477"/>
              <a:gd name="connsiteY298" fmla="*/ 5207320 h 6858000"/>
              <a:gd name="connsiteX299" fmla="*/ 6127664 w 6569477"/>
              <a:gd name="connsiteY299" fmla="*/ 5251775 h 6858000"/>
              <a:gd name="connsiteX300" fmla="*/ 6127242 w 6569477"/>
              <a:gd name="connsiteY300" fmla="*/ 5251844 h 6858000"/>
              <a:gd name="connsiteX301" fmla="*/ 6127919 w 6569477"/>
              <a:gd name="connsiteY301" fmla="*/ 5262990 h 6858000"/>
              <a:gd name="connsiteX302" fmla="*/ 6131360 w 6569477"/>
              <a:gd name="connsiteY302" fmla="*/ 5253356 h 6858000"/>
              <a:gd name="connsiteX303" fmla="*/ 5028123 w 6569477"/>
              <a:gd name="connsiteY303" fmla="*/ 5195433 h 6858000"/>
              <a:gd name="connsiteX304" fmla="*/ 5025054 w 6569477"/>
              <a:gd name="connsiteY304" fmla="*/ 5201570 h 6858000"/>
              <a:gd name="connsiteX305" fmla="*/ 5025055 w 6569477"/>
              <a:gd name="connsiteY305" fmla="*/ 5210004 h 6858000"/>
              <a:gd name="connsiteX306" fmla="*/ 5016618 w 6569477"/>
              <a:gd name="connsiteY306" fmla="*/ 5218441 h 6858000"/>
              <a:gd name="connsiteX307" fmla="*/ 5016619 w 6569477"/>
              <a:gd name="connsiteY307" fmla="*/ 5201568 h 6858000"/>
              <a:gd name="connsiteX308" fmla="*/ 5038512 w 6569477"/>
              <a:gd name="connsiteY308" fmla="*/ 5179677 h 6858000"/>
              <a:gd name="connsiteX309" fmla="*/ 5030458 w 6569477"/>
              <a:gd name="connsiteY309" fmla="*/ 5194189 h 6858000"/>
              <a:gd name="connsiteX310" fmla="*/ 5028123 w 6569477"/>
              <a:gd name="connsiteY310" fmla="*/ 5195433 h 6858000"/>
              <a:gd name="connsiteX311" fmla="*/ 5033492 w 6569477"/>
              <a:gd name="connsiteY311" fmla="*/ 5184698 h 6858000"/>
              <a:gd name="connsiteX312" fmla="*/ 5051826 w 6569477"/>
              <a:gd name="connsiteY312" fmla="*/ 5150955 h 6858000"/>
              <a:gd name="connsiteX313" fmla="*/ 5058797 w 6569477"/>
              <a:gd name="connsiteY313" fmla="*/ 5150956 h 6858000"/>
              <a:gd name="connsiteX314" fmla="*/ 5041926 w 6569477"/>
              <a:gd name="connsiteY314" fmla="*/ 5176263 h 6858000"/>
              <a:gd name="connsiteX315" fmla="*/ 5038512 w 6569477"/>
              <a:gd name="connsiteY315" fmla="*/ 5179677 h 6858000"/>
              <a:gd name="connsiteX316" fmla="*/ 5045089 w 6569477"/>
              <a:gd name="connsiteY316" fmla="*/ 5167825 h 6858000"/>
              <a:gd name="connsiteX317" fmla="*/ 5057164 w 6569477"/>
              <a:gd name="connsiteY317" fmla="*/ 5137575 h 6858000"/>
              <a:gd name="connsiteX318" fmla="*/ 5051826 w 6569477"/>
              <a:gd name="connsiteY318" fmla="*/ 5150955 h 6858000"/>
              <a:gd name="connsiteX319" fmla="*/ 5050362 w 6569477"/>
              <a:gd name="connsiteY319" fmla="*/ 5150956 h 6858000"/>
              <a:gd name="connsiteX320" fmla="*/ 4431848 w 6569477"/>
              <a:gd name="connsiteY320" fmla="*/ 5083476 h 6858000"/>
              <a:gd name="connsiteX321" fmla="*/ 4414009 w 6569477"/>
              <a:gd name="connsiteY321" fmla="*/ 5091602 h 6858000"/>
              <a:gd name="connsiteX322" fmla="*/ 4405686 w 6569477"/>
              <a:gd name="connsiteY322" fmla="*/ 5115441 h 6858000"/>
              <a:gd name="connsiteX323" fmla="*/ 4405685 w 6569477"/>
              <a:gd name="connsiteY323" fmla="*/ 5108559 h 6858000"/>
              <a:gd name="connsiteX324" fmla="*/ 4398800 w 6569477"/>
              <a:gd name="connsiteY324" fmla="*/ 5122323 h 6858000"/>
              <a:gd name="connsiteX325" fmla="*/ 4391913 w 6569477"/>
              <a:gd name="connsiteY325" fmla="*/ 5129203 h 6858000"/>
              <a:gd name="connsiteX326" fmla="*/ 4302808 w 6569477"/>
              <a:gd name="connsiteY326" fmla="*/ 5257916 h 6858000"/>
              <a:gd name="connsiteX327" fmla="*/ 4274497 w 6569477"/>
              <a:gd name="connsiteY327" fmla="*/ 5281926 h 6858000"/>
              <a:gd name="connsiteX328" fmla="*/ 4274828 w 6569477"/>
              <a:gd name="connsiteY328" fmla="*/ 5280603 h 6858000"/>
              <a:gd name="connsiteX329" fmla="*/ 4267941 w 6569477"/>
              <a:gd name="connsiteY329" fmla="*/ 5273721 h 6858000"/>
              <a:gd name="connsiteX330" fmla="*/ 4267941 w 6569477"/>
              <a:gd name="connsiteY330" fmla="*/ 5280603 h 6858000"/>
              <a:gd name="connsiteX331" fmla="*/ 4267941 w 6569477"/>
              <a:gd name="connsiteY331" fmla="*/ 5287486 h 6858000"/>
              <a:gd name="connsiteX332" fmla="*/ 4261052 w 6569477"/>
              <a:gd name="connsiteY332" fmla="*/ 5294367 h 6858000"/>
              <a:gd name="connsiteX333" fmla="*/ 4226617 w 6569477"/>
              <a:gd name="connsiteY333" fmla="*/ 5328775 h 6858000"/>
              <a:gd name="connsiteX334" fmla="*/ 4240390 w 6569477"/>
              <a:gd name="connsiteY334" fmla="*/ 5321894 h 6858000"/>
              <a:gd name="connsiteX335" fmla="*/ 4240389 w 6569477"/>
              <a:gd name="connsiteY335" fmla="*/ 5328775 h 6858000"/>
              <a:gd name="connsiteX336" fmla="*/ 4240390 w 6569477"/>
              <a:gd name="connsiteY336" fmla="*/ 5335658 h 6858000"/>
              <a:gd name="connsiteX337" fmla="*/ 4247279 w 6569477"/>
              <a:gd name="connsiteY337" fmla="*/ 5328773 h 6858000"/>
              <a:gd name="connsiteX338" fmla="*/ 4219728 w 6569477"/>
              <a:gd name="connsiteY338" fmla="*/ 5376947 h 6858000"/>
              <a:gd name="connsiteX339" fmla="*/ 4219727 w 6569477"/>
              <a:gd name="connsiteY339" fmla="*/ 5370066 h 6858000"/>
              <a:gd name="connsiteX340" fmla="*/ 4226616 w 6569477"/>
              <a:gd name="connsiteY340" fmla="*/ 5363185 h 6858000"/>
              <a:gd name="connsiteX341" fmla="*/ 4226617 w 6569477"/>
              <a:gd name="connsiteY341" fmla="*/ 5356304 h 6858000"/>
              <a:gd name="connsiteX342" fmla="*/ 4212842 w 6569477"/>
              <a:gd name="connsiteY342" fmla="*/ 5370066 h 6858000"/>
              <a:gd name="connsiteX343" fmla="*/ 4205955 w 6569477"/>
              <a:gd name="connsiteY343" fmla="*/ 5376946 h 6858000"/>
              <a:gd name="connsiteX344" fmla="*/ 4143968 w 6569477"/>
              <a:gd name="connsiteY344" fmla="*/ 5425119 h 6858000"/>
              <a:gd name="connsiteX345" fmla="*/ 4114698 w 6569477"/>
              <a:gd name="connsiteY345" fmla="*/ 5468991 h 6858000"/>
              <a:gd name="connsiteX346" fmla="*/ 4106774 w 6569477"/>
              <a:gd name="connsiteY346" fmla="*/ 5485182 h 6858000"/>
              <a:gd name="connsiteX347" fmla="*/ 4105934 w 6569477"/>
              <a:gd name="connsiteY347" fmla="*/ 5519940 h 6858000"/>
              <a:gd name="connsiteX348" fmla="*/ 4076469 w 6569477"/>
              <a:gd name="connsiteY348" fmla="*/ 5566880 h 6858000"/>
              <a:gd name="connsiteX349" fmla="*/ 4038190 w 6569477"/>
              <a:gd name="connsiteY349" fmla="*/ 5604898 h 6858000"/>
              <a:gd name="connsiteX350" fmla="*/ 4036241 w 6569477"/>
              <a:gd name="connsiteY350" fmla="*/ 5607124 h 6858000"/>
              <a:gd name="connsiteX351" fmla="*/ 4050421 w 6569477"/>
              <a:gd name="connsiteY351" fmla="*/ 5633545 h 6858000"/>
              <a:gd name="connsiteX352" fmla="*/ 4143968 w 6569477"/>
              <a:gd name="connsiteY352" fmla="*/ 5514583 h 6858000"/>
              <a:gd name="connsiteX353" fmla="*/ 4247279 w 6569477"/>
              <a:gd name="connsiteY353" fmla="*/ 5383830 h 6858000"/>
              <a:gd name="connsiteX354" fmla="*/ 4329927 w 6569477"/>
              <a:gd name="connsiteY354" fmla="*/ 5246195 h 6858000"/>
              <a:gd name="connsiteX355" fmla="*/ 4398800 w 6569477"/>
              <a:gd name="connsiteY355" fmla="*/ 5136086 h 6858000"/>
              <a:gd name="connsiteX356" fmla="*/ 4405686 w 6569477"/>
              <a:gd name="connsiteY356" fmla="*/ 5129203 h 6858000"/>
              <a:gd name="connsiteX357" fmla="*/ 4412575 w 6569477"/>
              <a:gd name="connsiteY357" fmla="*/ 5115438 h 6858000"/>
              <a:gd name="connsiteX358" fmla="*/ 4424641 w 6569477"/>
              <a:gd name="connsiteY358" fmla="*/ 5024444 h 6858000"/>
              <a:gd name="connsiteX359" fmla="*/ 4412574 w 6569477"/>
              <a:gd name="connsiteY359" fmla="*/ 5053506 h 6858000"/>
              <a:gd name="connsiteX360" fmla="*/ 4419461 w 6569477"/>
              <a:gd name="connsiteY360" fmla="*/ 5044121 h 6858000"/>
              <a:gd name="connsiteX361" fmla="*/ 4419461 w 6569477"/>
              <a:gd name="connsiteY361" fmla="*/ 5046624 h 6858000"/>
              <a:gd name="connsiteX362" fmla="*/ 4412574 w 6569477"/>
              <a:gd name="connsiteY362" fmla="*/ 5060387 h 6858000"/>
              <a:gd name="connsiteX363" fmla="*/ 4416932 w 6569477"/>
              <a:gd name="connsiteY363" fmla="*/ 5060387 h 6858000"/>
              <a:gd name="connsiteX364" fmla="*/ 4420817 w 6569477"/>
              <a:gd name="connsiteY364" fmla="*/ 5042274 h 6858000"/>
              <a:gd name="connsiteX365" fmla="*/ 4419461 w 6569477"/>
              <a:gd name="connsiteY365" fmla="*/ 5044121 h 6858000"/>
              <a:gd name="connsiteX366" fmla="*/ 4419462 w 6569477"/>
              <a:gd name="connsiteY366" fmla="*/ 5039742 h 6858000"/>
              <a:gd name="connsiteX367" fmla="*/ 4421877 w 6569477"/>
              <a:gd name="connsiteY367" fmla="*/ 5037328 h 6858000"/>
              <a:gd name="connsiteX368" fmla="*/ 6184910 w 6569477"/>
              <a:gd name="connsiteY368" fmla="*/ 5000207 h 6858000"/>
              <a:gd name="connsiteX369" fmla="*/ 6182308 w 6569477"/>
              <a:gd name="connsiteY369" fmla="*/ 5002382 h 6858000"/>
              <a:gd name="connsiteX370" fmla="*/ 6184369 w 6569477"/>
              <a:gd name="connsiteY370" fmla="*/ 5004325 h 6858000"/>
              <a:gd name="connsiteX371" fmla="*/ 6185038 w 6569477"/>
              <a:gd name="connsiteY371" fmla="*/ 5003800 h 6858000"/>
              <a:gd name="connsiteX372" fmla="*/ 4530169 w 6569477"/>
              <a:gd name="connsiteY372" fmla="*/ 4904952 h 6858000"/>
              <a:gd name="connsiteX373" fmla="*/ 4471060 w 6569477"/>
              <a:gd name="connsiteY373" fmla="*/ 5018446 h 6858000"/>
              <a:gd name="connsiteX374" fmla="*/ 4496083 w 6569477"/>
              <a:gd name="connsiteY374" fmla="*/ 4976946 h 6858000"/>
              <a:gd name="connsiteX375" fmla="*/ 5279291 w 6569477"/>
              <a:gd name="connsiteY375" fmla="*/ 4811201 h 6858000"/>
              <a:gd name="connsiteX376" fmla="*/ 5278126 w 6569477"/>
              <a:gd name="connsiteY376" fmla="*/ 4830398 h 6858000"/>
              <a:gd name="connsiteX377" fmla="*/ 5278126 w 6569477"/>
              <a:gd name="connsiteY377" fmla="*/ 4821965 h 6858000"/>
              <a:gd name="connsiteX378" fmla="*/ 5278125 w 6569477"/>
              <a:gd name="connsiteY378" fmla="*/ 4813529 h 6858000"/>
              <a:gd name="connsiteX379" fmla="*/ 4639857 w 6569477"/>
              <a:gd name="connsiteY379" fmla="*/ 4771353 h 6858000"/>
              <a:gd name="connsiteX380" fmla="*/ 4641578 w 6569477"/>
              <a:gd name="connsiteY380" fmla="*/ 4771353 h 6858000"/>
              <a:gd name="connsiteX381" fmla="*/ 4639859 w 6569477"/>
              <a:gd name="connsiteY381" fmla="*/ 4778235 h 6858000"/>
              <a:gd name="connsiteX382" fmla="*/ 4639857 w 6569477"/>
              <a:gd name="connsiteY382" fmla="*/ 4771353 h 6858000"/>
              <a:gd name="connsiteX383" fmla="*/ 6300040 w 6569477"/>
              <a:gd name="connsiteY383" fmla="*/ 4758666 h 6858000"/>
              <a:gd name="connsiteX384" fmla="*/ 6294570 w 6569477"/>
              <a:gd name="connsiteY384" fmla="*/ 4787455 h 6858000"/>
              <a:gd name="connsiteX385" fmla="*/ 6297038 w 6569477"/>
              <a:gd name="connsiteY385" fmla="*/ 4785392 h 6858000"/>
              <a:gd name="connsiteX386" fmla="*/ 6301896 w 6569477"/>
              <a:gd name="connsiteY386" fmla="*/ 4759338 h 6858000"/>
              <a:gd name="connsiteX387" fmla="*/ 4624114 w 6569477"/>
              <a:gd name="connsiteY387" fmla="*/ 4714333 h 6858000"/>
              <a:gd name="connsiteX388" fmla="*/ 4608083 w 6569477"/>
              <a:gd name="connsiteY388" fmla="*/ 4755346 h 6858000"/>
              <a:gd name="connsiteX389" fmla="*/ 4566989 w 6569477"/>
              <a:gd name="connsiteY389" fmla="*/ 4834251 h 6858000"/>
              <a:gd name="connsiteX390" fmla="*/ 4579591 w 6569477"/>
              <a:gd name="connsiteY390" fmla="*/ 4838449 h 6858000"/>
              <a:gd name="connsiteX391" fmla="*/ 4584759 w 6569477"/>
              <a:gd name="connsiteY391" fmla="*/ 4853934 h 6858000"/>
              <a:gd name="connsiteX392" fmla="*/ 4619195 w 6569477"/>
              <a:gd name="connsiteY392" fmla="*/ 4819526 h 6858000"/>
              <a:gd name="connsiteX393" fmla="*/ 4612310 w 6569477"/>
              <a:gd name="connsiteY393" fmla="*/ 4833285 h 6858000"/>
              <a:gd name="connsiteX394" fmla="*/ 4605419 w 6569477"/>
              <a:gd name="connsiteY394" fmla="*/ 4847052 h 6858000"/>
              <a:gd name="connsiteX395" fmla="*/ 4612308 w 6569477"/>
              <a:gd name="connsiteY395" fmla="*/ 4840169 h 6858000"/>
              <a:gd name="connsiteX396" fmla="*/ 4619195 w 6569477"/>
              <a:gd name="connsiteY396" fmla="*/ 4826408 h 6858000"/>
              <a:gd name="connsiteX397" fmla="*/ 4626081 w 6569477"/>
              <a:gd name="connsiteY397" fmla="*/ 4819526 h 6858000"/>
              <a:gd name="connsiteX398" fmla="*/ 4646742 w 6569477"/>
              <a:gd name="connsiteY398" fmla="*/ 4785116 h 6858000"/>
              <a:gd name="connsiteX399" fmla="*/ 4646742 w 6569477"/>
              <a:gd name="connsiteY399" fmla="*/ 4778236 h 6858000"/>
              <a:gd name="connsiteX400" fmla="*/ 4646742 w 6569477"/>
              <a:gd name="connsiteY400" fmla="*/ 4771353 h 6858000"/>
              <a:gd name="connsiteX401" fmla="*/ 4641578 w 6569477"/>
              <a:gd name="connsiteY401" fmla="*/ 4771353 h 6858000"/>
              <a:gd name="connsiteX402" fmla="*/ 4643300 w 6569477"/>
              <a:gd name="connsiteY402" fmla="*/ 4764470 h 6858000"/>
              <a:gd name="connsiteX403" fmla="*/ 4646744 w 6569477"/>
              <a:gd name="connsiteY403" fmla="*/ 4750706 h 6858000"/>
              <a:gd name="connsiteX404" fmla="*/ 4612308 w 6569477"/>
              <a:gd name="connsiteY404" fmla="*/ 4771353 h 6858000"/>
              <a:gd name="connsiteX405" fmla="*/ 4626081 w 6569477"/>
              <a:gd name="connsiteY405" fmla="*/ 4716301 h 6858000"/>
              <a:gd name="connsiteX406" fmla="*/ 4626083 w 6569477"/>
              <a:gd name="connsiteY406" fmla="*/ 4709296 h 6858000"/>
              <a:gd name="connsiteX407" fmla="*/ 4626036 w 6569477"/>
              <a:gd name="connsiteY407" fmla="*/ 4709417 h 6858000"/>
              <a:gd name="connsiteX408" fmla="*/ 4626083 w 6569477"/>
              <a:gd name="connsiteY408" fmla="*/ 4709417 h 6858000"/>
              <a:gd name="connsiteX409" fmla="*/ 4669890 w 6569477"/>
              <a:gd name="connsiteY409" fmla="*/ 4597214 h 6858000"/>
              <a:gd name="connsiteX410" fmla="*/ 4652597 w 6569477"/>
              <a:gd name="connsiteY410" fmla="*/ 4641464 h 6858000"/>
              <a:gd name="connsiteX411" fmla="*/ 4662239 w 6569477"/>
              <a:gd name="connsiteY411" fmla="*/ 4624254 h 6858000"/>
              <a:gd name="connsiteX412" fmla="*/ 4670635 w 6569477"/>
              <a:gd name="connsiteY412" fmla="*/ 4600705 h 6858000"/>
              <a:gd name="connsiteX413" fmla="*/ 6312651 w 6569477"/>
              <a:gd name="connsiteY413" fmla="*/ 4449732 h 6858000"/>
              <a:gd name="connsiteX414" fmla="*/ 6267859 w 6569477"/>
              <a:gd name="connsiteY414" fmla="*/ 4610691 h 6858000"/>
              <a:gd name="connsiteX415" fmla="*/ 6182372 w 6569477"/>
              <a:gd name="connsiteY415" fmla="*/ 4871073 h 6858000"/>
              <a:gd name="connsiteX416" fmla="*/ 5921253 w 6569477"/>
              <a:gd name="connsiteY416" fmla="*/ 5525765 h 6858000"/>
              <a:gd name="connsiteX417" fmla="*/ 5877945 w 6569477"/>
              <a:gd name="connsiteY417" fmla="*/ 5612921 h 6858000"/>
              <a:gd name="connsiteX418" fmla="*/ 5913709 w 6569477"/>
              <a:gd name="connsiteY418" fmla="*/ 5556906 h 6858000"/>
              <a:gd name="connsiteX419" fmla="*/ 6019724 w 6569477"/>
              <a:gd name="connsiteY419" fmla="*/ 5360027 h 6858000"/>
              <a:gd name="connsiteX420" fmla="*/ 6039225 w 6569477"/>
              <a:gd name="connsiteY420" fmla="*/ 5361777 h 6858000"/>
              <a:gd name="connsiteX421" fmla="*/ 6048547 w 6569477"/>
              <a:gd name="connsiteY421" fmla="*/ 5341824 h 6858000"/>
              <a:gd name="connsiteX422" fmla="*/ 6046345 w 6569477"/>
              <a:gd name="connsiteY422" fmla="*/ 5341588 h 6858000"/>
              <a:gd name="connsiteX423" fmla="*/ 6084294 w 6569477"/>
              <a:gd name="connsiteY423" fmla="*/ 5246712 h 6858000"/>
              <a:gd name="connsiteX424" fmla="*/ 6089991 w 6569477"/>
              <a:gd name="connsiteY424" fmla="*/ 5252078 h 6858000"/>
              <a:gd name="connsiteX425" fmla="*/ 6098822 w 6569477"/>
              <a:gd name="connsiteY425" fmla="*/ 5228225 h 6858000"/>
              <a:gd name="connsiteX426" fmla="*/ 6103633 w 6569477"/>
              <a:gd name="connsiteY426" fmla="*/ 5190650 h 6858000"/>
              <a:gd name="connsiteX427" fmla="*/ 6151332 w 6569477"/>
              <a:gd name="connsiteY427" fmla="*/ 5096646 h 6858000"/>
              <a:gd name="connsiteX428" fmla="*/ 6137143 w 6569477"/>
              <a:gd name="connsiteY428" fmla="*/ 5090460 h 6858000"/>
              <a:gd name="connsiteX429" fmla="*/ 6155791 w 6569477"/>
              <a:gd name="connsiteY429" fmla="*/ 5046678 h 6858000"/>
              <a:gd name="connsiteX430" fmla="*/ 6163274 w 6569477"/>
              <a:gd name="connsiteY430" fmla="*/ 5026869 h 6858000"/>
              <a:gd name="connsiteX431" fmla="*/ 6160038 w 6569477"/>
              <a:gd name="connsiteY431" fmla="*/ 5031146 h 6858000"/>
              <a:gd name="connsiteX432" fmla="*/ 6158362 w 6569477"/>
              <a:gd name="connsiteY432" fmla="*/ 5022395 h 6858000"/>
              <a:gd name="connsiteX433" fmla="*/ 6191781 w 6569477"/>
              <a:gd name="connsiteY433" fmla="*/ 4868143 h 6858000"/>
              <a:gd name="connsiteX434" fmla="*/ 6200750 w 6569477"/>
              <a:gd name="connsiteY434" fmla="*/ 4932832 h 6858000"/>
              <a:gd name="connsiteX435" fmla="*/ 6218420 w 6569477"/>
              <a:gd name="connsiteY435" fmla="*/ 4900018 h 6858000"/>
              <a:gd name="connsiteX436" fmla="*/ 6222771 w 6569477"/>
              <a:gd name="connsiteY436" fmla="*/ 4851267 h 6858000"/>
              <a:gd name="connsiteX437" fmla="*/ 6309018 w 6569477"/>
              <a:gd name="connsiteY437" fmla="*/ 4490449 h 6858000"/>
              <a:gd name="connsiteX438" fmla="*/ 6312390 w 6569477"/>
              <a:gd name="connsiteY438" fmla="*/ 4452667 h 6858000"/>
              <a:gd name="connsiteX439" fmla="*/ 4770714 w 6569477"/>
              <a:gd name="connsiteY439" fmla="*/ 4303393 h 6858000"/>
              <a:gd name="connsiteX440" fmla="*/ 4768098 w 6569477"/>
              <a:gd name="connsiteY440" fmla="*/ 4309185 h 6858000"/>
              <a:gd name="connsiteX441" fmla="*/ 4730786 w 6569477"/>
              <a:gd name="connsiteY441" fmla="*/ 4441413 h 6858000"/>
              <a:gd name="connsiteX442" fmla="*/ 4697881 w 6569477"/>
              <a:gd name="connsiteY442" fmla="*/ 4525604 h 6858000"/>
              <a:gd name="connsiteX443" fmla="*/ 4705286 w 6569477"/>
              <a:gd name="connsiteY443" fmla="*/ 4517587 h 6858000"/>
              <a:gd name="connsiteX444" fmla="*/ 4736280 w 6569477"/>
              <a:gd name="connsiteY444" fmla="*/ 4447908 h 6858000"/>
              <a:gd name="connsiteX445" fmla="*/ 4770714 w 6569477"/>
              <a:gd name="connsiteY445" fmla="*/ 4303393 h 6858000"/>
              <a:gd name="connsiteX446" fmla="*/ 5516941 w 6569477"/>
              <a:gd name="connsiteY446" fmla="*/ 4034216 h 6858000"/>
              <a:gd name="connsiteX447" fmla="*/ 5516585 w 6569477"/>
              <a:gd name="connsiteY447" fmla="*/ 4035638 h 6858000"/>
              <a:gd name="connsiteX448" fmla="*/ 5517415 w 6569477"/>
              <a:gd name="connsiteY448" fmla="*/ 4034843 h 6858000"/>
              <a:gd name="connsiteX449" fmla="*/ 4464361 w 6569477"/>
              <a:gd name="connsiteY449" fmla="*/ 3887629 h 6858000"/>
              <a:gd name="connsiteX450" fmla="*/ 4447219 w 6569477"/>
              <a:gd name="connsiteY450" fmla="*/ 3951032 h 6858000"/>
              <a:gd name="connsiteX451" fmla="*/ 4449788 w 6569477"/>
              <a:gd name="connsiteY451" fmla="*/ 3945610 h 6858000"/>
              <a:gd name="connsiteX452" fmla="*/ 4458042 w 6569477"/>
              <a:gd name="connsiteY452" fmla="*/ 3931642 h 6858000"/>
              <a:gd name="connsiteX453" fmla="*/ 5497455 w 6569477"/>
              <a:gd name="connsiteY453" fmla="*/ 3860297 h 6858000"/>
              <a:gd name="connsiteX454" fmla="*/ 5497454 w 6569477"/>
              <a:gd name="connsiteY454" fmla="*/ 3868735 h 6858000"/>
              <a:gd name="connsiteX455" fmla="*/ 5496941 w 6569477"/>
              <a:gd name="connsiteY455" fmla="*/ 3868220 h 6858000"/>
              <a:gd name="connsiteX456" fmla="*/ 5489018 w 6569477"/>
              <a:gd name="connsiteY456" fmla="*/ 3851862 h 6858000"/>
              <a:gd name="connsiteX457" fmla="*/ 5489416 w 6569477"/>
              <a:gd name="connsiteY457" fmla="*/ 3851862 h 6858000"/>
              <a:gd name="connsiteX458" fmla="*/ 5489019 w 6569477"/>
              <a:gd name="connsiteY458" fmla="*/ 3860299 h 6858000"/>
              <a:gd name="connsiteX459" fmla="*/ 5911079 w 6569477"/>
              <a:gd name="connsiteY459" fmla="*/ 3772494 h 6858000"/>
              <a:gd name="connsiteX460" fmla="*/ 5910807 w 6569477"/>
              <a:gd name="connsiteY460" fmla="*/ 3775940 h 6858000"/>
              <a:gd name="connsiteX461" fmla="*/ 5911685 w 6569477"/>
              <a:gd name="connsiteY461" fmla="*/ 3774713 h 6858000"/>
              <a:gd name="connsiteX462" fmla="*/ 6449798 w 6569477"/>
              <a:gd name="connsiteY462" fmla="*/ 3769517 h 6858000"/>
              <a:gd name="connsiteX463" fmla="*/ 6435579 w 6569477"/>
              <a:gd name="connsiteY463" fmla="*/ 3779144 h 6858000"/>
              <a:gd name="connsiteX464" fmla="*/ 6426392 w 6569477"/>
              <a:gd name="connsiteY464" fmla="*/ 3784213 h 6858000"/>
              <a:gd name="connsiteX465" fmla="*/ 6421513 w 6569477"/>
              <a:gd name="connsiteY465" fmla="*/ 3924977 h 6858000"/>
              <a:gd name="connsiteX466" fmla="*/ 6405797 w 6569477"/>
              <a:gd name="connsiteY466" fmla="*/ 4066691 h 6858000"/>
              <a:gd name="connsiteX467" fmla="*/ 6410326 w 6569477"/>
              <a:gd name="connsiteY467" fmla="*/ 4126067 h 6858000"/>
              <a:gd name="connsiteX468" fmla="*/ 6395881 w 6569477"/>
              <a:gd name="connsiteY468" fmla="*/ 4232882 h 6858000"/>
              <a:gd name="connsiteX469" fmla="*/ 6391736 w 6569477"/>
              <a:gd name="connsiteY469" fmla="*/ 4265027 h 6858000"/>
              <a:gd name="connsiteX470" fmla="*/ 6399816 w 6569477"/>
              <a:gd name="connsiteY470" fmla="*/ 4239321 h 6858000"/>
              <a:gd name="connsiteX471" fmla="*/ 6405907 w 6569477"/>
              <a:gd name="connsiteY471" fmla="*/ 4171069 h 6858000"/>
              <a:gd name="connsiteX472" fmla="*/ 6428796 w 6569477"/>
              <a:gd name="connsiteY472" fmla="*/ 4079755 h 6858000"/>
              <a:gd name="connsiteX473" fmla="*/ 6419916 w 6569477"/>
              <a:gd name="connsiteY473" fmla="*/ 4069130 h 6858000"/>
              <a:gd name="connsiteX474" fmla="*/ 6433836 w 6569477"/>
              <a:gd name="connsiteY474" fmla="*/ 3913127 h 6858000"/>
              <a:gd name="connsiteX475" fmla="*/ 6455766 w 6569477"/>
              <a:gd name="connsiteY475" fmla="*/ 3777500 h 6858000"/>
              <a:gd name="connsiteX476" fmla="*/ 6449798 w 6569477"/>
              <a:gd name="connsiteY476" fmla="*/ 3769517 h 6858000"/>
              <a:gd name="connsiteX477" fmla="*/ 6431269 w 6569477"/>
              <a:gd name="connsiteY477" fmla="*/ 3677444 h 6858000"/>
              <a:gd name="connsiteX478" fmla="*/ 6429099 w 6569477"/>
              <a:gd name="connsiteY478" fmla="*/ 3684082 h 6858000"/>
              <a:gd name="connsiteX479" fmla="*/ 6428712 w 6569477"/>
              <a:gd name="connsiteY479" fmla="*/ 3698653 h 6858000"/>
              <a:gd name="connsiteX480" fmla="*/ 6430840 w 6569477"/>
              <a:gd name="connsiteY480" fmla="*/ 3685964 h 6858000"/>
              <a:gd name="connsiteX481" fmla="*/ 6441196 w 6569477"/>
              <a:gd name="connsiteY481" fmla="*/ 3504743 h 6858000"/>
              <a:gd name="connsiteX482" fmla="*/ 6440326 w 6569477"/>
              <a:gd name="connsiteY482" fmla="*/ 3514494 h 6858000"/>
              <a:gd name="connsiteX483" fmla="*/ 6440393 w 6569477"/>
              <a:gd name="connsiteY483" fmla="*/ 3514771 h 6858000"/>
              <a:gd name="connsiteX484" fmla="*/ 6438704 w 6569477"/>
              <a:gd name="connsiteY484" fmla="*/ 3535807 h 6858000"/>
              <a:gd name="connsiteX485" fmla="*/ 6440401 w 6569477"/>
              <a:gd name="connsiteY485" fmla="*/ 3531965 h 6858000"/>
              <a:gd name="connsiteX486" fmla="*/ 6441548 w 6569477"/>
              <a:gd name="connsiteY486" fmla="*/ 3519646 h 6858000"/>
              <a:gd name="connsiteX487" fmla="*/ 6440393 w 6569477"/>
              <a:gd name="connsiteY487" fmla="*/ 3514771 h 6858000"/>
              <a:gd name="connsiteX488" fmla="*/ 6458019 w 6569477"/>
              <a:gd name="connsiteY488" fmla="*/ 3495196 h 6858000"/>
              <a:gd name="connsiteX489" fmla="*/ 6453910 w 6569477"/>
              <a:gd name="connsiteY489" fmla="*/ 3495641 h 6858000"/>
              <a:gd name="connsiteX490" fmla="*/ 6451579 w 6569477"/>
              <a:gd name="connsiteY490" fmla="*/ 3538789 h 6858000"/>
              <a:gd name="connsiteX491" fmla="*/ 6438544 w 6569477"/>
              <a:gd name="connsiteY491" fmla="*/ 3621912 h 6858000"/>
              <a:gd name="connsiteX492" fmla="*/ 6434839 w 6569477"/>
              <a:gd name="connsiteY492" fmla="*/ 3651648 h 6858000"/>
              <a:gd name="connsiteX493" fmla="*/ 6440156 w 6569477"/>
              <a:gd name="connsiteY493" fmla="*/ 3649560 h 6858000"/>
              <a:gd name="connsiteX494" fmla="*/ 6448445 w 6569477"/>
              <a:gd name="connsiteY494" fmla="*/ 3639248 h 6858000"/>
              <a:gd name="connsiteX495" fmla="*/ 6452125 w 6569477"/>
              <a:gd name="connsiteY495" fmla="*/ 3653091 h 6858000"/>
              <a:gd name="connsiteX496" fmla="*/ 6452316 w 6569477"/>
              <a:gd name="connsiteY496" fmla="*/ 3654200 h 6858000"/>
              <a:gd name="connsiteX497" fmla="*/ 6453358 w 6569477"/>
              <a:gd name="connsiteY497" fmla="*/ 3623160 h 6858000"/>
              <a:gd name="connsiteX498" fmla="*/ 6456256 w 6569477"/>
              <a:gd name="connsiteY498" fmla="*/ 3501181 h 6858000"/>
              <a:gd name="connsiteX499" fmla="*/ 6458019 w 6569477"/>
              <a:gd name="connsiteY499" fmla="*/ 3495196 h 6858000"/>
              <a:gd name="connsiteX500" fmla="*/ 5472148 w 6569477"/>
              <a:gd name="connsiteY500" fmla="*/ 3455387 h 6858000"/>
              <a:gd name="connsiteX501" fmla="*/ 5480584 w 6569477"/>
              <a:gd name="connsiteY501" fmla="*/ 3463821 h 6858000"/>
              <a:gd name="connsiteX502" fmla="*/ 5472148 w 6569477"/>
              <a:gd name="connsiteY502" fmla="*/ 3463821 h 6858000"/>
              <a:gd name="connsiteX503" fmla="*/ 5489019 w 6569477"/>
              <a:gd name="connsiteY503" fmla="*/ 3362594 h 6858000"/>
              <a:gd name="connsiteX504" fmla="*/ 5497455 w 6569477"/>
              <a:gd name="connsiteY504" fmla="*/ 3514435 h 6858000"/>
              <a:gd name="connsiteX505" fmla="*/ 5522761 w 6569477"/>
              <a:gd name="connsiteY505" fmla="*/ 3581921 h 6858000"/>
              <a:gd name="connsiteX506" fmla="*/ 5531197 w 6569477"/>
              <a:gd name="connsiteY506" fmla="*/ 3666278 h 6858000"/>
              <a:gd name="connsiteX507" fmla="*/ 5514328 w 6569477"/>
              <a:gd name="connsiteY507" fmla="*/ 3809685 h 6858000"/>
              <a:gd name="connsiteX508" fmla="*/ 5505888 w 6569477"/>
              <a:gd name="connsiteY508" fmla="*/ 3801249 h 6858000"/>
              <a:gd name="connsiteX509" fmla="*/ 5505890 w 6569477"/>
              <a:gd name="connsiteY509" fmla="*/ 3809685 h 6858000"/>
              <a:gd name="connsiteX510" fmla="*/ 5497454 w 6569477"/>
              <a:gd name="connsiteY510" fmla="*/ 3843426 h 6858000"/>
              <a:gd name="connsiteX511" fmla="*/ 5497455 w 6569477"/>
              <a:gd name="connsiteY511" fmla="*/ 3851862 h 6858000"/>
              <a:gd name="connsiteX512" fmla="*/ 5489416 w 6569477"/>
              <a:gd name="connsiteY512" fmla="*/ 3851862 h 6858000"/>
              <a:gd name="connsiteX513" fmla="*/ 5490073 w 6569477"/>
              <a:gd name="connsiteY513" fmla="*/ 3838023 h 6858000"/>
              <a:gd name="connsiteX514" fmla="*/ 5480584 w 6569477"/>
              <a:gd name="connsiteY514" fmla="*/ 3801246 h 6858000"/>
              <a:gd name="connsiteX515" fmla="*/ 5489019 w 6569477"/>
              <a:gd name="connsiteY515" fmla="*/ 3792812 h 6858000"/>
              <a:gd name="connsiteX516" fmla="*/ 5489019 w 6569477"/>
              <a:gd name="connsiteY516" fmla="*/ 3784378 h 6858000"/>
              <a:gd name="connsiteX517" fmla="*/ 5497455 w 6569477"/>
              <a:gd name="connsiteY517" fmla="*/ 3775942 h 6858000"/>
              <a:gd name="connsiteX518" fmla="*/ 5497455 w 6569477"/>
              <a:gd name="connsiteY518" fmla="*/ 3767506 h 6858000"/>
              <a:gd name="connsiteX519" fmla="*/ 5489019 w 6569477"/>
              <a:gd name="connsiteY519" fmla="*/ 3767506 h 6858000"/>
              <a:gd name="connsiteX520" fmla="*/ 5480584 w 6569477"/>
              <a:gd name="connsiteY520" fmla="*/ 3700021 h 6858000"/>
              <a:gd name="connsiteX521" fmla="*/ 5489019 w 6569477"/>
              <a:gd name="connsiteY521" fmla="*/ 3700021 h 6858000"/>
              <a:gd name="connsiteX522" fmla="*/ 5489018 w 6569477"/>
              <a:gd name="connsiteY522" fmla="*/ 3683147 h 6858000"/>
              <a:gd name="connsiteX523" fmla="*/ 5489019 w 6569477"/>
              <a:gd name="connsiteY523" fmla="*/ 3674714 h 6858000"/>
              <a:gd name="connsiteX524" fmla="*/ 5497455 w 6569477"/>
              <a:gd name="connsiteY524" fmla="*/ 3590358 h 6858000"/>
              <a:gd name="connsiteX525" fmla="*/ 5489019 w 6569477"/>
              <a:gd name="connsiteY525" fmla="*/ 3590355 h 6858000"/>
              <a:gd name="connsiteX526" fmla="*/ 5497454 w 6569477"/>
              <a:gd name="connsiteY526" fmla="*/ 3581921 h 6858000"/>
              <a:gd name="connsiteX527" fmla="*/ 5489016 w 6569477"/>
              <a:gd name="connsiteY527" fmla="*/ 3573485 h 6858000"/>
              <a:gd name="connsiteX528" fmla="*/ 5489019 w 6569477"/>
              <a:gd name="connsiteY528" fmla="*/ 3522871 h 6858000"/>
              <a:gd name="connsiteX529" fmla="*/ 5480583 w 6569477"/>
              <a:gd name="connsiteY529" fmla="*/ 3497564 h 6858000"/>
              <a:gd name="connsiteX530" fmla="*/ 5489019 w 6569477"/>
              <a:gd name="connsiteY530" fmla="*/ 3489128 h 6858000"/>
              <a:gd name="connsiteX531" fmla="*/ 5472148 w 6569477"/>
              <a:gd name="connsiteY531" fmla="*/ 3480692 h 6858000"/>
              <a:gd name="connsiteX532" fmla="*/ 5480583 w 6569477"/>
              <a:gd name="connsiteY532" fmla="*/ 3480694 h 6858000"/>
              <a:gd name="connsiteX533" fmla="*/ 5480584 w 6569477"/>
              <a:gd name="connsiteY533" fmla="*/ 3472258 h 6858000"/>
              <a:gd name="connsiteX534" fmla="*/ 5480584 w 6569477"/>
              <a:gd name="connsiteY534" fmla="*/ 3463821 h 6858000"/>
              <a:gd name="connsiteX535" fmla="*/ 5480583 w 6569477"/>
              <a:gd name="connsiteY535" fmla="*/ 3455387 h 6858000"/>
              <a:gd name="connsiteX536" fmla="*/ 5480584 w 6569477"/>
              <a:gd name="connsiteY536" fmla="*/ 3446949 h 6858000"/>
              <a:gd name="connsiteX537" fmla="*/ 5489018 w 6569477"/>
              <a:gd name="connsiteY537" fmla="*/ 3430080 h 6858000"/>
              <a:gd name="connsiteX538" fmla="*/ 5480583 w 6569477"/>
              <a:gd name="connsiteY538" fmla="*/ 3413208 h 6858000"/>
              <a:gd name="connsiteX539" fmla="*/ 5489019 w 6569477"/>
              <a:gd name="connsiteY539" fmla="*/ 3362594 h 6858000"/>
              <a:gd name="connsiteX540" fmla="*/ 6476672 w 6569477"/>
              <a:gd name="connsiteY540" fmla="*/ 3330681 h 6858000"/>
              <a:gd name="connsiteX541" fmla="*/ 6474216 w 6569477"/>
              <a:gd name="connsiteY541" fmla="*/ 3344735 h 6858000"/>
              <a:gd name="connsiteX542" fmla="*/ 6474237 w 6569477"/>
              <a:gd name="connsiteY542" fmla="*/ 3389156 h 6858000"/>
              <a:gd name="connsiteX543" fmla="*/ 6473057 w 6569477"/>
              <a:gd name="connsiteY543" fmla="*/ 3436128 h 6858000"/>
              <a:gd name="connsiteX544" fmla="*/ 6474117 w 6569477"/>
              <a:gd name="connsiteY544" fmla="*/ 3429860 h 6858000"/>
              <a:gd name="connsiteX545" fmla="*/ 6484385 w 6569477"/>
              <a:gd name="connsiteY545" fmla="*/ 3401681 h 6858000"/>
              <a:gd name="connsiteX546" fmla="*/ 6476754 w 6569477"/>
              <a:gd name="connsiteY546" fmla="*/ 3334041 h 6858000"/>
              <a:gd name="connsiteX547" fmla="*/ 4591997 w 6569477"/>
              <a:gd name="connsiteY547" fmla="*/ 3197452 h 6858000"/>
              <a:gd name="connsiteX548" fmla="*/ 4573874 w 6569477"/>
              <a:gd name="connsiteY548" fmla="*/ 3239660 h 6858000"/>
              <a:gd name="connsiteX549" fmla="*/ 4466612 w 6569477"/>
              <a:gd name="connsiteY549" fmla="*/ 4099989 h 6858000"/>
              <a:gd name="connsiteX550" fmla="*/ 4461265 w 6569477"/>
              <a:gd name="connsiteY550" fmla="*/ 4132980 h 6858000"/>
              <a:gd name="connsiteX551" fmla="*/ 4451817 w 6569477"/>
              <a:gd name="connsiteY551" fmla="*/ 4150441 h 6858000"/>
              <a:gd name="connsiteX552" fmla="*/ 4445021 w 6569477"/>
              <a:gd name="connsiteY552" fmla="*/ 4150252 h 6858000"/>
              <a:gd name="connsiteX553" fmla="*/ 4440617 w 6569477"/>
              <a:gd name="connsiteY553" fmla="*/ 4171396 h 6858000"/>
              <a:gd name="connsiteX554" fmla="*/ 4419203 w 6569477"/>
              <a:gd name="connsiteY554" fmla="*/ 4256889 h 6858000"/>
              <a:gd name="connsiteX555" fmla="*/ 4407405 w 6569477"/>
              <a:gd name="connsiteY555" fmla="*/ 4258040 h 6858000"/>
              <a:gd name="connsiteX556" fmla="*/ 4396892 w 6569477"/>
              <a:gd name="connsiteY556" fmla="*/ 4321021 h 6858000"/>
              <a:gd name="connsiteX557" fmla="*/ 4369578 w 6569477"/>
              <a:gd name="connsiteY557" fmla="*/ 4407090 h 6858000"/>
              <a:gd name="connsiteX558" fmla="*/ 4333800 w 6569477"/>
              <a:gd name="connsiteY558" fmla="*/ 4479686 h 6858000"/>
              <a:gd name="connsiteX559" fmla="*/ 4325334 w 6569477"/>
              <a:gd name="connsiteY559" fmla="*/ 4466213 h 6858000"/>
              <a:gd name="connsiteX560" fmla="*/ 4280710 w 6569477"/>
              <a:gd name="connsiteY560" fmla="*/ 4594480 h 6858000"/>
              <a:gd name="connsiteX561" fmla="*/ 4225440 w 6569477"/>
              <a:gd name="connsiteY561" fmla="*/ 4735700 h 6858000"/>
              <a:gd name="connsiteX562" fmla="*/ 4207997 w 6569477"/>
              <a:gd name="connsiteY562" fmla="*/ 4727870 h 6858000"/>
              <a:gd name="connsiteX563" fmla="*/ 4197352 w 6569477"/>
              <a:gd name="connsiteY563" fmla="*/ 4740823 h 6858000"/>
              <a:gd name="connsiteX564" fmla="*/ 4196197 w 6569477"/>
              <a:gd name="connsiteY564" fmla="*/ 4729021 h 6858000"/>
              <a:gd name="connsiteX565" fmla="*/ 4197864 w 6569477"/>
              <a:gd name="connsiteY565" fmla="*/ 4721710 h 6858000"/>
              <a:gd name="connsiteX566" fmla="*/ 4198377 w 6569477"/>
              <a:gd name="connsiteY566" fmla="*/ 4702596 h 6858000"/>
              <a:gd name="connsiteX567" fmla="*/ 4205687 w 6569477"/>
              <a:gd name="connsiteY567" fmla="*/ 4704265 h 6858000"/>
              <a:gd name="connsiteX568" fmla="*/ 4211842 w 6569477"/>
              <a:gd name="connsiteY568" fmla="*/ 4694134 h 6858000"/>
              <a:gd name="connsiteX569" fmla="*/ 4212998 w 6569477"/>
              <a:gd name="connsiteY569" fmla="*/ 4705936 h 6858000"/>
              <a:gd name="connsiteX570" fmla="*/ 4211331 w 6569477"/>
              <a:gd name="connsiteY570" fmla="*/ 4713247 h 6858000"/>
              <a:gd name="connsiteX571" fmla="*/ 4241466 w 6569477"/>
              <a:gd name="connsiteY571" fmla="*/ 4631670 h 6858000"/>
              <a:gd name="connsiteX572" fmla="*/ 4288913 w 6569477"/>
              <a:gd name="connsiteY572" fmla="*/ 4507894 h 6858000"/>
              <a:gd name="connsiteX573" fmla="*/ 4316357 w 6569477"/>
              <a:gd name="connsiteY573" fmla="*/ 4471856 h 6858000"/>
              <a:gd name="connsiteX574" fmla="*/ 4320714 w 6569477"/>
              <a:gd name="connsiteY574" fmla="*/ 4419005 h 6858000"/>
              <a:gd name="connsiteX575" fmla="*/ 4355338 w 6569477"/>
              <a:gd name="connsiteY575" fmla="*/ 4334607 h 6858000"/>
              <a:gd name="connsiteX576" fmla="*/ 4378161 w 6569477"/>
              <a:gd name="connsiteY576" fmla="*/ 4251360 h 6858000"/>
              <a:gd name="connsiteX577" fmla="*/ 4394450 w 6569477"/>
              <a:gd name="connsiteY577" fmla="*/ 4247389 h 6858000"/>
              <a:gd name="connsiteX578" fmla="*/ 4413578 w 6569477"/>
              <a:gd name="connsiteY578" fmla="*/ 4184571 h 6858000"/>
              <a:gd name="connsiteX579" fmla="*/ 4421652 w 6569477"/>
              <a:gd name="connsiteY579" fmla="*/ 4146369 h 6858000"/>
              <a:gd name="connsiteX580" fmla="*/ 4419667 w 6569477"/>
              <a:gd name="connsiteY580" fmla="*/ 4145669 h 6858000"/>
              <a:gd name="connsiteX581" fmla="*/ 4417525 w 6569477"/>
              <a:gd name="connsiteY581" fmla="*/ 4118952 h 6858000"/>
              <a:gd name="connsiteX582" fmla="*/ 4441264 w 6569477"/>
              <a:gd name="connsiteY582" fmla="*/ 4013294 h 6858000"/>
              <a:gd name="connsiteX583" fmla="*/ 4436422 w 6569477"/>
              <a:gd name="connsiteY583" fmla="*/ 4018999 h 6858000"/>
              <a:gd name="connsiteX584" fmla="*/ 4431567 w 6569477"/>
              <a:gd name="connsiteY584" fmla="*/ 4022637 h 6858000"/>
              <a:gd name="connsiteX585" fmla="*/ 4428326 w 6569477"/>
              <a:gd name="connsiteY585" fmla="*/ 4020913 h 6858000"/>
              <a:gd name="connsiteX586" fmla="*/ 4391474 w 6569477"/>
              <a:gd name="connsiteY586" fmla="*/ 4157215 h 6858000"/>
              <a:gd name="connsiteX587" fmla="*/ 3740297 w 6569477"/>
              <a:gd name="connsiteY587" fmla="*/ 5325287 h 6858000"/>
              <a:gd name="connsiteX588" fmla="*/ 3673269 w 6569477"/>
              <a:gd name="connsiteY588" fmla="*/ 5399037 h 6858000"/>
              <a:gd name="connsiteX589" fmla="*/ 3669727 w 6569477"/>
              <a:gd name="connsiteY589" fmla="*/ 5403831 h 6858000"/>
              <a:gd name="connsiteX590" fmla="*/ 3640004 w 6569477"/>
              <a:gd name="connsiteY590" fmla="*/ 5455366 h 6858000"/>
              <a:gd name="connsiteX591" fmla="*/ 3518669 w 6569477"/>
              <a:gd name="connsiteY591" fmla="*/ 5580675 h 6858000"/>
              <a:gd name="connsiteX592" fmla="*/ 3333378 w 6569477"/>
              <a:gd name="connsiteY592" fmla="*/ 5787546 h 6858000"/>
              <a:gd name="connsiteX593" fmla="*/ 2632692 w 6569477"/>
              <a:gd name="connsiteY593" fmla="*/ 6357958 h 6858000"/>
              <a:gd name="connsiteX594" fmla="*/ 2932959 w 6569477"/>
              <a:gd name="connsiteY594" fmla="*/ 6170259 h 6858000"/>
              <a:gd name="connsiteX595" fmla="*/ 3209727 w 6569477"/>
              <a:gd name="connsiteY595" fmla="*/ 5975694 h 6858000"/>
              <a:gd name="connsiteX596" fmla="*/ 3479318 w 6569477"/>
              <a:gd name="connsiteY596" fmla="*/ 5724393 h 6858000"/>
              <a:gd name="connsiteX597" fmla="*/ 3630789 w 6569477"/>
              <a:gd name="connsiteY597" fmla="*/ 5574052 h 6858000"/>
              <a:gd name="connsiteX598" fmla="*/ 3641784 w 6569477"/>
              <a:gd name="connsiteY598" fmla="*/ 5558498 h 6858000"/>
              <a:gd name="connsiteX599" fmla="*/ 3648847 w 6569477"/>
              <a:gd name="connsiteY599" fmla="*/ 5558267 h 6858000"/>
              <a:gd name="connsiteX600" fmla="*/ 3723992 w 6569477"/>
              <a:gd name="connsiteY600" fmla="*/ 5473810 h 6858000"/>
              <a:gd name="connsiteX601" fmla="*/ 3661585 w 6569477"/>
              <a:gd name="connsiteY601" fmla="*/ 5560315 h 6858000"/>
              <a:gd name="connsiteX602" fmla="*/ 3668289 w 6569477"/>
              <a:gd name="connsiteY602" fmla="*/ 5568400 h 6858000"/>
              <a:gd name="connsiteX603" fmla="*/ 3671349 w 6569477"/>
              <a:gd name="connsiteY603" fmla="*/ 5565159 h 6858000"/>
              <a:gd name="connsiteX604" fmla="*/ 3704743 w 6569477"/>
              <a:gd name="connsiteY604" fmla="*/ 5518593 h 6858000"/>
              <a:gd name="connsiteX605" fmla="*/ 3742448 w 6569477"/>
              <a:gd name="connsiteY605" fmla="*/ 5493487 h 6858000"/>
              <a:gd name="connsiteX606" fmla="*/ 3763817 w 6569477"/>
              <a:gd name="connsiteY606" fmla="*/ 5444954 h 6858000"/>
              <a:gd name="connsiteX607" fmla="*/ 3824093 w 6569477"/>
              <a:gd name="connsiteY607" fmla="*/ 5376481 h 6858000"/>
              <a:gd name="connsiteX608" fmla="*/ 3872840 w 6569477"/>
              <a:gd name="connsiteY608" fmla="*/ 5305243 h 6858000"/>
              <a:gd name="connsiteX609" fmla="*/ 3889533 w 6569477"/>
              <a:gd name="connsiteY609" fmla="*/ 5306806 h 6858000"/>
              <a:gd name="connsiteX610" fmla="*/ 4015119 w 6569477"/>
              <a:gd name="connsiteY610" fmla="*/ 5097899 h 6858000"/>
              <a:gd name="connsiteX611" fmla="*/ 3994464 w 6569477"/>
              <a:gd name="connsiteY611" fmla="*/ 5102704 h 6858000"/>
              <a:gd name="connsiteX612" fmla="*/ 4092802 w 6569477"/>
              <a:gd name="connsiteY612" fmla="*/ 4987260 h 6858000"/>
              <a:gd name="connsiteX613" fmla="*/ 4080850 w 6569477"/>
              <a:gd name="connsiteY613" fmla="*/ 5021436 h 6858000"/>
              <a:gd name="connsiteX614" fmla="*/ 4078382 w 6569477"/>
              <a:gd name="connsiteY614" fmla="*/ 5029071 h 6858000"/>
              <a:gd name="connsiteX615" fmla="*/ 4076190 w 6569477"/>
              <a:gd name="connsiteY615" fmla="*/ 5029922 h 6858000"/>
              <a:gd name="connsiteX616" fmla="*/ 4076596 w 6569477"/>
              <a:gd name="connsiteY616" fmla="*/ 5034592 h 6858000"/>
              <a:gd name="connsiteX617" fmla="*/ 4078382 w 6569477"/>
              <a:gd name="connsiteY617" fmla="*/ 5029071 h 6858000"/>
              <a:gd name="connsiteX618" fmla="*/ 4080559 w 6569477"/>
              <a:gd name="connsiteY618" fmla="*/ 5028225 h 6858000"/>
              <a:gd name="connsiteX619" fmla="*/ 4085722 w 6569477"/>
              <a:gd name="connsiteY619" fmla="*/ 5027024 h 6858000"/>
              <a:gd name="connsiteX620" fmla="*/ 4077797 w 6569477"/>
              <a:gd name="connsiteY620" fmla="*/ 5039757 h 6858000"/>
              <a:gd name="connsiteX621" fmla="*/ 4079000 w 6569477"/>
              <a:gd name="connsiteY621" fmla="*/ 5044924 h 6858000"/>
              <a:gd name="connsiteX622" fmla="*/ 4073836 w 6569477"/>
              <a:gd name="connsiteY622" fmla="*/ 5046125 h 6858000"/>
              <a:gd name="connsiteX623" fmla="*/ 3990632 w 6569477"/>
              <a:gd name="connsiteY623" fmla="*/ 5179830 h 6858000"/>
              <a:gd name="connsiteX624" fmla="*/ 3909830 w 6569477"/>
              <a:gd name="connsiteY624" fmla="*/ 5323866 h 6858000"/>
              <a:gd name="connsiteX625" fmla="*/ 3898301 w 6569477"/>
              <a:gd name="connsiteY625" fmla="*/ 5321102 h 6858000"/>
              <a:gd name="connsiteX626" fmla="*/ 3867806 w 6569477"/>
              <a:gd name="connsiteY626" fmla="*/ 5377204 h 6858000"/>
              <a:gd name="connsiteX627" fmla="*/ 3813895 w 6569477"/>
              <a:gd name="connsiteY627" fmla="*/ 5449641 h 6858000"/>
              <a:gd name="connsiteX628" fmla="*/ 3756379 w 6569477"/>
              <a:gd name="connsiteY628" fmla="*/ 5506583 h 6858000"/>
              <a:gd name="connsiteX629" fmla="*/ 3752775 w 6569477"/>
              <a:gd name="connsiteY629" fmla="*/ 5491084 h 6858000"/>
              <a:gd name="connsiteX630" fmla="*/ 3709265 w 6569477"/>
              <a:gd name="connsiteY630" fmla="*/ 5546809 h 6858000"/>
              <a:gd name="connsiteX631" fmla="*/ 3669885 w 6569477"/>
              <a:gd name="connsiteY631" fmla="*/ 5596303 h 6858000"/>
              <a:gd name="connsiteX632" fmla="*/ 3646499 w 6569477"/>
              <a:gd name="connsiteY632" fmla="*/ 5639958 h 6858000"/>
              <a:gd name="connsiteX633" fmla="*/ 3613620 w 6569477"/>
              <a:gd name="connsiteY633" fmla="*/ 5675270 h 6858000"/>
              <a:gd name="connsiteX634" fmla="*/ 3413507 w 6569477"/>
              <a:gd name="connsiteY634" fmla="*/ 5872624 h 6858000"/>
              <a:gd name="connsiteX635" fmla="*/ 3322805 w 6569477"/>
              <a:gd name="connsiteY635" fmla="*/ 5952776 h 6858000"/>
              <a:gd name="connsiteX636" fmla="*/ 3320558 w 6569477"/>
              <a:gd name="connsiteY636" fmla="*/ 5955085 h 6858000"/>
              <a:gd name="connsiteX637" fmla="*/ 3314757 w 6569477"/>
              <a:gd name="connsiteY637" fmla="*/ 5959888 h 6858000"/>
              <a:gd name="connsiteX638" fmla="*/ 3307300 w 6569477"/>
              <a:gd name="connsiteY638" fmla="*/ 5966478 h 6858000"/>
              <a:gd name="connsiteX639" fmla="*/ 3303928 w 6569477"/>
              <a:gd name="connsiteY639" fmla="*/ 5968852 h 6858000"/>
              <a:gd name="connsiteX640" fmla="*/ 3201349 w 6569477"/>
              <a:gd name="connsiteY640" fmla="*/ 6053762 h 6858000"/>
              <a:gd name="connsiteX641" fmla="*/ 3207992 w 6569477"/>
              <a:gd name="connsiteY641" fmla="*/ 6056670 h 6858000"/>
              <a:gd name="connsiteX642" fmla="*/ 3225724 w 6569477"/>
              <a:gd name="connsiteY642" fmla="*/ 6055701 h 6858000"/>
              <a:gd name="connsiteX643" fmla="*/ 3234055 w 6569477"/>
              <a:gd name="connsiteY643" fmla="*/ 6055584 h 6858000"/>
              <a:gd name="connsiteX644" fmla="*/ 3383085 w 6569477"/>
              <a:gd name="connsiteY644" fmla="*/ 5947757 h 6858000"/>
              <a:gd name="connsiteX645" fmla="*/ 3692178 w 6569477"/>
              <a:gd name="connsiteY645" fmla="*/ 5663100 h 6858000"/>
              <a:gd name="connsiteX646" fmla="*/ 3726668 w 6569477"/>
              <a:gd name="connsiteY646" fmla="*/ 5628774 h 6858000"/>
              <a:gd name="connsiteX647" fmla="*/ 3751517 w 6569477"/>
              <a:gd name="connsiteY647" fmla="*/ 5601329 h 6858000"/>
              <a:gd name="connsiteX648" fmla="*/ 3758066 w 6569477"/>
              <a:gd name="connsiteY648" fmla="*/ 5598201 h 6858000"/>
              <a:gd name="connsiteX649" fmla="*/ 4021526 w 6569477"/>
              <a:gd name="connsiteY649" fmla="*/ 5278330 h 6858000"/>
              <a:gd name="connsiteX650" fmla="*/ 4018741 w 6569477"/>
              <a:gd name="connsiteY650" fmla="*/ 5279415 h 6858000"/>
              <a:gd name="connsiteX651" fmla="*/ 4005846 w 6569477"/>
              <a:gd name="connsiteY651" fmla="*/ 5290131 h 6858000"/>
              <a:gd name="connsiteX652" fmla="*/ 4006936 w 6569477"/>
              <a:gd name="connsiteY652" fmla="*/ 5278323 h 6858000"/>
              <a:gd name="connsiteX653" fmla="*/ 4009950 w 6569477"/>
              <a:gd name="connsiteY653" fmla="*/ 5271457 h 6858000"/>
              <a:gd name="connsiteX654" fmla="*/ 4014054 w 6569477"/>
              <a:gd name="connsiteY654" fmla="*/ 5252781 h 6858000"/>
              <a:gd name="connsiteX655" fmla="*/ 4020918 w 6569477"/>
              <a:gd name="connsiteY655" fmla="*/ 5255799 h 6858000"/>
              <a:gd name="connsiteX656" fmla="*/ 4028873 w 6569477"/>
              <a:gd name="connsiteY656" fmla="*/ 5247008 h 6858000"/>
              <a:gd name="connsiteX657" fmla="*/ 4027784 w 6569477"/>
              <a:gd name="connsiteY657" fmla="*/ 5258816 h 6858000"/>
              <a:gd name="connsiteX658" fmla="*/ 4024769 w 6569477"/>
              <a:gd name="connsiteY658" fmla="*/ 5265682 h 6858000"/>
              <a:gd name="connsiteX659" fmla="*/ 4069734 w 6569477"/>
              <a:gd name="connsiteY659" fmla="*/ 5191244 h 6858000"/>
              <a:gd name="connsiteX660" fmla="*/ 4139652 w 6569477"/>
              <a:gd name="connsiteY660" fmla="*/ 5078624 h 6858000"/>
              <a:gd name="connsiteX661" fmla="*/ 4173395 w 6569477"/>
              <a:gd name="connsiteY661" fmla="*/ 5048402 h 6858000"/>
              <a:gd name="connsiteX662" fmla="*/ 4187632 w 6569477"/>
              <a:gd name="connsiteY662" fmla="*/ 4997320 h 6858000"/>
              <a:gd name="connsiteX663" fmla="*/ 4237537 w 6569477"/>
              <a:gd name="connsiteY663" fmla="*/ 4920957 h 6858000"/>
              <a:gd name="connsiteX664" fmla="*/ 4275637 w 6569477"/>
              <a:gd name="connsiteY664" fmla="*/ 4843501 h 6858000"/>
              <a:gd name="connsiteX665" fmla="*/ 4292382 w 6569477"/>
              <a:gd name="connsiteY665" fmla="*/ 4842669 h 6858000"/>
              <a:gd name="connsiteX666" fmla="*/ 4386922 w 6569477"/>
              <a:gd name="connsiteY666" fmla="*/ 4618000 h 6858000"/>
              <a:gd name="connsiteX667" fmla="*/ 4367162 w 6569477"/>
              <a:gd name="connsiteY667" fmla="*/ 4625699 h 6858000"/>
              <a:gd name="connsiteX668" fmla="*/ 4425731 w 6569477"/>
              <a:gd name="connsiteY668" fmla="*/ 4531642 h 6858000"/>
              <a:gd name="connsiteX669" fmla="*/ 4440463 w 6569477"/>
              <a:gd name="connsiteY669" fmla="*/ 4509053 h 6858000"/>
              <a:gd name="connsiteX670" fmla="*/ 4496479 w 6569477"/>
              <a:gd name="connsiteY670" fmla="*/ 4324901 h 6858000"/>
              <a:gd name="connsiteX671" fmla="*/ 4558379 w 6569477"/>
              <a:gd name="connsiteY671" fmla="*/ 4048002 h 6858000"/>
              <a:gd name="connsiteX672" fmla="*/ 4558015 w 6569477"/>
              <a:gd name="connsiteY672" fmla="*/ 3905566 h 6858000"/>
              <a:gd name="connsiteX673" fmla="*/ 4557679 w 6569477"/>
              <a:gd name="connsiteY673" fmla="*/ 3800467 h 6858000"/>
              <a:gd name="connsiteX674" fmla="*/ 4604555 w 6569477"/>
              <a:gd name="connsiteY674" fmla="*/ 3232475 h 6858000"/>
              <a:gd name="connsiteX675" fmla="*/ 4591997 w 6569477"/>
              <a:gd name="connsiteY675" fmla="*/ 3197452 h 6858000"/>
              <a:gd name="connsiteX676" fmla="*/ 6452746 w 6569477"/>
              <a:gd name="connsiteY676" fmla="*/ 3122946 h 6858000"/>
              <a:gd name="connsiteX677" fmla="*/ 6453162 w 6569477"/>
              <a:gd name="connsiteY677" fmla="*/ 3130579 h 6858000"/>
              <a:gd name="connsiteX678" fmla="*/ 6456587 w 6569477"/>
              <a:gd name="connsiteY678" fmla="*/ 3167050 h 6858000"/>
              <a:gd name="connsiteX679" fmla="*/ 6461451 w 6569477"/>
              <a:gd name="connsiteY679" fmla="*/ 3181937 h 6858000"/>
              <a:gd name="connsiteX680" fmla="*/ 6467043 w 6569477"/>
              <a:gd name="connsiteY680" fmla="*/ 3130919 h 6858000"/>
              <a:gd name="connsiteX681" fmla="*/ 6466334 w 6569477"/>
              <a:gd name="connsiteY681" fmla="*/ 3130706 h 6858000"/>
              <a:gd name="connsiteX682" fmla="*/ 6458257 w 6569477"/>
              <a:gd name="connsiteY682" fmla="*/ 3143801 h 6858000"/>
              <a:gd name="connsiteX683" fmla="*/ 6455200 w 6569477"/>
              <a:gd name="connsiteY683" fmla="*/ 3129015 h 6858000"/>
              <a:gd name="connsiteX684" fmla="*/ 5899755 w 6569477"/>
              <a:gd name="connsiteY684" fmla="*/ 3090904 h 6858000"/>
              <a:gd name="connsiteX685" fmla="*/ 5899749 w 6569477"/>
              <a:gd name="connsiteY685" fmla="*/ 3090971 h 6858000"/>
              <a:gd name="connsiteX686" fmla="*/ 5913876 w 6569477"/>
              <a:gd name="connsiteY686" fmla="*/ 3255517 h 6858000"/>
              <a:gd name="connsiteX687" fmla="*/ 5902787 w 6569477"/>
              <a:gd name="connsiteY687" fmla="*/ 3259712 h 6858000"/>
              <a:gd name="connsiteX688" fmla="*/ 5909097 w 6569477"/>
              <a:gd name="connsiteY688" fmla="*/ 3323253 h 6858000"/>
              <a:gd name="connsiteX689" fmla="*/ 5905223 w 6569477"/>
              <a:gd name="connsiteY689" fmla="*/ 3413467 h 6858000"/>
              <a:gd name="connsiteX690" fmla="*/ 5889655 w 6569477"/>
              <a:gd name="connsiteY690" fmla="*/ 3492889 h 6858000"/>
              <a:gd name="connsiteX691" fmla="*/ 5877964 w 6569477"/>
              <a:gd name="connsiteY691" fmla="*/ 3482098 h 6858000"/>
              <a:gd name="connsiteX692" fmla="*/ 5873297 w 6569477"/>
              <a:gd name="connsiteY692" fmla="*/ 3552644 h 6858000"/>
              <a:gd name="connsiteX693" fmla="*/ 5868721 w 6569477"/>
              <a:gd name="connsiteY693" fmla="*/ 3613366 h 6858000"/>
              <a:gd name="connsiteX694" fmla="*/ 5868626 w 6569477"/>
              <a:gd name="connsiteY694" fmla="*/ 3615664 h 6858000"/>
              <a:gd name="connsiteX695" fmla="*/ 5902370 w 6569477"/>
              <a:gd name="connsiteY695" fmla="*/ 3649406 h 6858000"/>
              <a:gd name="connsiteX696" fmla="*/ 5893933 w 6569477"/>
              <a:gd name="connsiteY696" fmla="*/ 3759069 h 6858000"/>
              <a:gd name="connsiteX697" fmla="*/ 5910807 w 6569477"/>
              <a:gd name="connsiteY697" fmla="*/ 3708454 h 6858000"/>
              <a:gd name="connsiteX698" fmla="*/ 5913969 w 6569477"/>
              <a:gd name="connsiteY698" fmla="*/ 3735871 h 6858000"/>
              <a:gd name="connsiteX699" fmla="*/ 5913771 w 6569477"/>
              <a:gd name="connsiteY699" fmla="*/ 3738386 h 6858000"/>
              <a:gd name="connsiteX700" fmla="*/ 5919568 w 6569477"/>
              <a:gd name="connsiteY700" fmla="*/ 3702380 h 6858000"/>
              <a:gd name="connsiteX701" fmla="*/ 5920803 w 6569477"/>
              <a:gd name="connsiteY701" fmla="*/ 3653480 h 6858000"/>
              <a:gd name="connsiteX702" fmla="*/ 5935379 w 6569477"/>
              <a:gd name="connsiteY702" fmla="*/ 3617663 h 6858000"/>
              <a:gd name="connsiteX703" fmla="*/ 5927180 w 6569477"/>
              <a:gd name="connsiteY703" fmla="*/ 3573144 h 6858000"/>
              <a:gd name="connsiteX704" fmla="*/ 5936885 w 6569477"/>
              <a:gd name="connsiteY704" fmla="*/ 3495878 h 6858000"/>
              <a:gd name="connsiteX705" fmla="*/ 5937123 w 6569477"/>
              <a:gd name="connsiteY705" fmla="*/ 3422193 h 6858000"/>
              <a:gd name="connsiteX706" fmla="*/ 5949659 w 6569477"/>
              <a:gd name="connsiteY706" fmla="*/ 3415287 h 6858000"/>
              <a:gd name="connsiteX707" fmla="*/ 5948577 w 6569477"/>
              <a:gd name="connsiteY707" fmla="*/ 3308820 h 6858000"/>
              <a:gd name="connsiteX708" fmla="*/ 5940173 w 6569477"/>
              <a:gd name="connsiteY708" fmla="*/ 3227623 h 6858000"/>
              <a:gd name="connsiteX709" fmla="*/ 5936112 w 6569477"/>
              <a:gd name="connsiteY709" fmla="*/ 3227623 h 6858000"/>
              <a:gd name="connsiteX710" fmla="*/ 5934113 w 6569477"/>
              <a:gd name="connsiteY710" fmla="*/ 3216005 h 6858000"/>
              <a:gd name="connsiteX711" fmla="*/ 5933300 w 6569477"/>
              <a:gd name="connsiteY711" fmla="*/ 3217735 h 6858000"/>
              <a:gd name="connsiteX712" fmla="*/ 5925816 w 6569477"/>
              <a:gd name="connsiteY712" fmla="*/ 3220835 h 6858000"/>
              <a:gd name="connsiteX713" fmla="*/ 5922789 w 6569477"/>
              <a:gd name="connsiteY713" fmla="*/ 3182917 h 6858000"/>
              <a:gd name="connsiteX714" fmla="*/ 5925668 w 6569477"/>
              <a:gd name="connsiteY714" fmla="*/ 3166923 h 6858000"/>
              <a:gd name="connsiteX715" fmla="*/ 5922799 w 6569477"/>
              <a:gd name="connsiteY715" fmla="*/ 3150253 h 6858000"/>
              <a:gd name="connsiteX716" fmla="*/ 6470079 w 6569477"/>
              <a:gd name="connsiteY716" fmla="*/ 2971783 h 6858000"/>
              <a:gd name="connsiteX717" fmla="*/ 6459848 w 6569477"/>
              <a:gd name="connsiteY717" fmla="*/ 2985189 h 6858000"/>
              <a:gd name="connsiteX718" fmla="*/ 6446665 w 6569477"/>
              <a:gd name="connsiteY718" fmla="*/ 2989730 h 6858000"/>
              <a:gd name="connsiteX719" fmla="*/ 6447438 w 6569477"/>
              <a:gd name="connsiteY719" fmla="*/ 2994236 h 6858000"/>
              <a:gd name="connsiteX720" fmla="*/ 6440386 w 6569477"/>
              <a:gd name="connsiteY720" fmla="*/ 3018174 h 6858000"/>
              <a:gd name="connsiteX721" fmla="*/ 6450805 w 6569477"/>
              <a:gd name="connsiteY721" fmla="*/ 3087293 h 6858000"/>
              <a:gd name="connsiteX722" fmla="*/ 6451373 w 6569477"/>
              <a:gd name="connsiteY722" fmla="*/ 3097752 h 6858000"/>
              <a:gd name="connsiteX723" fmla="*/ 6456557 w 6569477"/>
              <a:gd name="connsiteY723" fmla="*/ 3096583 h 6858000"/>
              <a:gd name="connsiteX724" fmla="*/ 6467490 w 6569477"/>
              <a:gd name="connsiteY724" fmla="*/ 3085383 h 6858000"/>
              <a:gd name="connsiteX725" fmla="*/ 6469775 w 6569477"/>
              <a:gd name="connsiteY725" fmla="*/ 3085600 h 6858000"/>
              <a:gd name="connsiteX726" fmla="*/ 6473655 w 6569477"/>
              <a:gd name="connsiteY726" fmla="*/ 3017169 h 6858000"/>
              <a:gd name="connsiteX727" fmla="*/ 6473968 w 6569477"/>
              <a:gd name="connsiteY727" fmla="*/ 2994029 h 6858000"/>
              <a:gd name="connsiteX728" fmla="*/ 5796128 w 6569477"/>
              <a:gd name="connsiteY728" fmla="*/ 2808658 h 6858000"/>
              <a:gd name="connsiteX729" fmla="*/ 5796854 w 6569477"/>
              <a:gd name="connsiteY729" fmla="*/ 2813211 h 6858000"/>
              <a:gd name="connsiteX730" fmla="*/ 5790016 w 6569477"/>
              <a:gd name="connsiteY730" fmla="*/ 2888065 h 6858000"/>
              <a:gd name="connsiteX731" fmla="*/ 5804143 w 6569477"/>
              <a:gd name="connsiteY731" fmla="*/ 3052612 h 6858000"/>
              <a:gd name="connsiteX732" fmla="*/ 5793054 w 6569477"/>
              <a:gd name="connsiteY732" fmla="*/ 3056806 h 6858000"/>
              <a:gd name="connsiteX733" fmla="*/ 5799363 w 6569477"/>
              <a:gd name="connsiteY733" fmla="*/ 3120348 h 6858000"/>
              <a:gd name="connsiteX734" fmla="*/ 5795489 w 6569477"/>
              <a:gd name="connsiteY734" fmla="*/ 3210561 h 6858000"/>
              <a:gd name="connsiteX735" fmla="*/ 5779922 w 6569477"/>
              <a:gd name="connsiteY735" fmla="*/ 3289984 h 6858000"/>
              <a:gd name="connsiteX736" fmla="*/ 5768230 w 6569477"/>
              <a:gd name="connsiteY736" fmla="*/ 3279192 h 6858000"/>
              <a:gd name="connsiteX737" fmla="*/ 5758672 w 6569477"/>
              <a:gd name="connsiteY737" fmla="*/ 3414663 h 6858000"/>
              <a:gd name="connsiteX738" fmla="*/ 5755841 w 6569477"/>
              <a:gd name="connsiteY738" fmla="*/ 3484197 h 6858000"/>
              <a:gd name="connsiteX739" fmla="*/ 5751250 w 6569477"/>
              <a:gd name="connsiteY739" fmla="*/ 3511578 h 6858000"/>
              <a:gd name="connsiteX740" fmla="*/ 5753689 w 6569477"/>
              <a:gd name="connsiteY740" fmla="*/ 3558722 h 6858000"/>
              <a:gd name="connsiteX741" fmla="*/ 5750526 w 6569477"/>
              <a:gd name="connsiteY741" fmla="*/ 3632535 h 6858000"/>
              <a:gd name="connsiteX742" fmla="*/ 5834884 w 6569477"/>
              <a:gd name="connsiteY742" fmla="*/ 3413208 h 6858000"/>
              <a:gd name="connsiteX743" fmla="*/ 5868624 w 6569477"/>
              <a:gd name="connsiteY743" fmla="*/ 3387901 h 6858000"/>
              <a:gd name="connsiteX744" fmla="*/ 5866517 w 6569477"/>
              <a:gd name="connsiteY744" fmla="*/ 3410045 h 6858000"/>
              <a:gd name="connsiteX745" fmla="*/ 5867131 w 6569477"/>
              <a:gd name="connsiteY745" fmla="*/ 3410229 h 6858000"/>
              <a:gd name="connsiteX746" fmla="*/ 5872246 w 6569477"/>
              <a:gd name="connsiteY746" fmla="*/ 3386637 h 6858000"/>
              <a:gd name="connsiteX747" fmla="*/ 5872535 w 6569477"/>
              <a:gd name="connsiteY747" fmla="*/ 3347224 h 6858000"/>
              <a:gd name="connsiteX748" fmla="*/ 5872815 w 6569477"/>
              <a:gd name="connsiteY748" fmla="*/ 3260906 h 6858000"/>
              <a:gd name="connsiteX749" fmla="*/ 5887499 w 6569477"/>
              <a:gd name="connsiteY749" fmla="*/ 3252816 h 6858000"/>
              <a:gd name="connsiteX750" fmla="*/ 5880163 w 6569477"/>
              <a:gd name="connsiteY750" fmla="*/ 3070525 h 6858000"/>
              <a:gd name="connsiteX751" fmla="*/ 5878087 w 6569477"/>
              <a:gd name="connsiteY751" fmla="*/ 3050101 h 6858000"/>
              <a:gd name="connsiteX752" fmla="*/ 5870867 w 6569477"/>
              <a:gd name="connsiteY752" fmla="*/ 3036635 h 6858000"/>
              <a:gd name="connsiteX753" fmla="*/ 5865140 w 6569477"/>
              <a:gd name="connsiteY753" fmla="*/ 3025482 h 6858000"/>
              <a:gd name="connsiteX754" fmla="*/ 5864600 w 6569477"/>
              <a:gd name="connsiteY754" fmla="*/ 3026174 h 6858000"/>
              <a:gd name="connsiteX755" fmla="*/ 5859570 w 6569477"/>
              <a:gd name="connsiteY755" fmla="*/ 3025027 h 6858000"/>
              <a:gd name="connsiteX756" fmla="*/ 5858588 w 6569477"/>
              <a:gd name="connsiteY756" fmla="*/ 3012722 h 6858000"/>
              <a:gd name="connsiteX757" fmla="*/ 5843319 w 6569477"/>
              <a:gd name="connsiteY757" fmla="*/ 2982990 h 6858000"/>
              <a:gd name="connsiteX758" fmla="*/ 5834884 w 6569477"/>
              <a:gd name="connsiteY758" fmla="*/ 3016734 h 6858000"/>
              <a:gd name="connsiteX759" fmla="*/ 5818012 w 6569477"/>
              <a:gd name="connsiteY759" fmla="*/ 2864891 h 6858000"/>
              <a:gd name="connsiteX760" fmla="*/ 5804304 w 6569477"/>
              <a:gd name="connsiteY760" fmla="*/ 2829962 h 6858000"/>
              <a:gd name="connsiteX761" fmla="*/ 6508420 w 6569477"/>
              <a:gd name="connsiteY761" fmla="*/ 2779156 h 6858000"/>
              <a:gd name="connsiteX762" fmla="*/ 6507136 w 6569477"/>
              <a:gd name="connsiteY762" fmla="*/ 2780799 h 6858000"/>
              <a:gd name="connsiteX763" fmla="*/ 6500134 w 6569477"/>
              <a:gd name="connsiteY763" fmla="*/ 2779246 h 6858000"/>
              <a:gd name="connsiteX764" fmla="*/ 6502399 w 6569477"/>
              <a:gd name="connsiteY764" fmla="*/ 2890359 h 6858000"/>
              <a:gd name="connsiteX765" fmla="*/ 6505686 w 6569477"/>
              <a:gd name="connsiteY765" fmla="*/ 2887611 h 6858000"/>
              <a:gd name="connsiteX766" fmla="*/ 6511866 w 6569477"/>
              <a:gd name="connsiteY766" fmla="*/ 2873422 h 6858000"/>
              <a:gd name="connsiteX767" fmla="*/ 6513497 w 6569477"/>
              <a:gd name="connsiteY767" fmla="*/ 2877577 h 6858000"/>
              <a:gd name="connsiteX768" fmla="*/ 6514565 w 6569477"/>
              <a:gd name="connsiteY768" fmla="*/ 2898237 h 6858000"/>
              <a:gd name="connsiteX769" fmla="*/ 6519875 w 6569477"/>
              <a:gd name="connsiteY769" fmla="*/ 2893798 h 6858000"/>
              <a:gd name="connsiteX770" fmla="*/ 6513497 w 6569477"/>
              <a:gd name="connsiteY770" fmla="*/ 2877577 h 6858000"/>
              <a:gd name="connsiteX771" fmla="*/ 5404661 w 6569477"/>
              <a:gd name="connsiteY771" fmla="*/ 2763661 h 6858000"/>
              <a:gd name="connsiteX772" fmla="*/ 5413098 w 6569477"/>
              <a:gd name="connsiteY772" fmla="*/ 2788968 h 6858000"/>
              <a:gd name="connsiteX773" fmla="*/ 5413098 w 6569477"/>
              <a:gd name="connsiteY773" fmla="*/ 2797406 h 6858000"/>
              <a:gd name="connsiteX774" fmla="*/ 5413098 w 6569477"/>
              <a:gd name="connsiteY774" fmla="*/ 2805841 h 6858000"/>
              <a:gd name="connsiteX775" fmla="*/ 5413098 w 6569477"/>
              <a:gd name="connsiteY775" fmla="*/ 2814276 h 6858000"/>
              <a:gd name="connsiteX776" fmla="*/ 5404662 w 6569477"/>
              <a:gd name="connsiteY776" fmla="*/ 2797406 h 6858000"/>
              <a:gd name="connsiteX777" fmla="*/ 6368014 w 6569477"/>
              <a:gd name="connsiteY777" fmla="*/ 2752114 h 6858000"/>
              <a:gd name="connsiteX778" fmla="*/ 6354550 w 6569477"/>
              <a:gd name="connsiteY778" fmla="*/ 2796770 h 6858000"/>
              <a:gd name="connsiteX779" fmla="*/ 6353593 w 6569477"/>
              <a:gd name="connsiteY779" fmla="*/ 2805446 h 6858000"/>
              <a:gd name="connsiteX780" fmla="*/ 6374570 w 6569477"/>
              <a:gd name="connsiteY780" fmla="*/ 2874671 h 6858000"/>
              <a:gd name="connsiteX781" fmla="*/ 6409578 w 6569477"/>
              <a:gd name="connsiteY781" fmla="*/ 3143175 h 6858000"/>
              <a:gd name="connsiteX782" fmla="*/ 6414888 w 6569477"/>
              <a:gd name="connsiteY782" fmla="*/ 3138739 h 6858000"/>
              <a:gd name="connsiteX783" fmla="*/ 6421068 w 6569477"/>
              <a:gd name="connsiteY783" fmla="*/ 3124551 h 6858000"/>
              <a:gd name="connsiteX784" fmla="*/ 6422700 w 6569477"/>
              <a:gd name="connsiteY784" fmla="*/ 3128706 h 6858000"/>
              <a:gd name="connsiteX785" fmla="*/ 6423768 w 6569477"/>
              <a:gd name="connsiteY785" fmla="*/ 3149362 h 6858000"/>
              <a:gd name="connsiteX786" fmla="*/ 6429077 w 6569477"/>
              <a:gd name="connsiteY786" fmla="*/ 3144926 h 6858000"/>
              <a:gd name="connsiteX787" fmla="*/ 6422700 w 6569477"/>
              <a:gd name="connsiteY787" fmla="*/ 3128706 h 6858000"/>
              <a:gd name="connsiteX788" fmla="*/ 6417015 w 6569477"/>
              <a:gd name="connsiteY788" fmla="*/ 3018534 h 6858000"/>
              <a:gd name="connsiteX789" fmla="*/ 6414015 w 6569477"/>
              <a:gd name="connsiteY789" fmla="*/ 2972866 h 6858000"/>
              <a:gd name="connsiteX790" fmla="*/ 6406544 w 6569477"/>
              <a:gd name="connsiteY790" fmla="*/ 2951752 h 6858000"/>
              <a:gd name="connsiteX791" fmla="*/ 6389030 w 6569477"/>
              <a:gd name="connsiteY791" fmla="*/ 2804652 h 6858000"/>
              <a:gd name="connsiteX792" fmla="*/ 6368014 w 6569477"/>
              <a:gd name="connsiteY792" fmla="*/ 2752114 h 6858000"/>
              <a:gd name="connsiteX793" fmla="*/ 6478241 w 6569477"/>
              <a:gd name="connsiteY793" fmla="*/ 2723750 h 6858000"/>
              <a:gd name="connsiteX794" fmla="*/ 6481412 w 6569477"/>
              <a:gd name="connsiteY794" fmla="*/ 2772854 h 6858000"/>
              <a:gd name="connsiteX795" fmla="*/ 6481359 w 6569477"/>
              <a:gd name="connsiteY795" fmla="*/ 2778262 h 6858000"/>
              <a:gd name="connsiteX796" fmla="*/ 6492255 w 6569477"/>
              <a:gd name="connsiteY796" fmla="*/ 2843453 h 6858000"/>
              <a:gd name="connsiteX797" fmla="*/ 6492103 w 6569477"/>
              <a:gd name="connsiteY797" fmla="*/ 2836567 h 6858000"/>
              <a:gd name="connsiteX798" fmla="*/ 6487688 w 6569477"/>
              <a:gd name="connsiteY798" fmla="*/ 2751180 h 6858000"/>
              <a:gd name="connsiteX799" fmla="*/ 6471948 w 6569477"/>
              <a:gd name="connsiteY799" fmla="*/ 2602764 h 6858000"/>
              <a:gd name="connsiteX800" fmla="*/ 6470476 w 6569477"/>
              <a:gd name="connsiteY800" fmla="*/ 2603507 h 6858000"/>
              <a:gd name="connsiteX801" fmla="*/ 6474714 w 6569477"/>
              <a:gd name="connsiteY801" fmla="*/ 2669154 h 6858000"/>
              <a:gd name="connsiteX802" fmla="*/ 6474578 w 6569477"/>
              <a:gd name="connsiteY802" fmla="*/ 2659237 h 6858000"/>
              <a:gd name="connsiteX803" fmla="*/ 6476460 w 6569477"/>
              <a:gd name="connsiteY803" fmla="*/ 2609956 h 6858000"/>
              <a:gd name="connsiteX804" fmla="*/ 6471948 w 6569477"/>
              <a:gd name="connsiteY804" fmla="*/ 2602764 h 6858000"/>
              <a:gd name="connsiteX805" fmla="*/ 6458450 w 6569477"/>
              <a:gd name="connsiteY805" fmla="*/ 2239645 h 6858000"/>
              <a:gd name="connsiteX806" fmla="*/ 6450161 w 6569477"/>
              <a:gd name="connsiteY806" fmla="*/ 2257976 h 6858000"/>
              <a:gd name="connsiteX807" fmla="*/ 6433952 w 6569477"/>
              <a:gd name="connsiteY807" fmla="*/ 2243260 h 6858000"/>
              <a:gd name="connsiteX808" fmla="*/ 6419984 w 6569477"/>
              <a:gd name="connsiteY808" fmla="*/ 2274915 h 6858000"/>
              <a:gd name="connsiteX809" fmla="*/ 6412070 w 6569477"/>
              <a:gd name="connsiteY809" fmla="*/ 2253880 h 6858000"/>
              <a:gd name="connsiteX810" fmla="*/ 6438066 w 6569477"/>
              <a:gd name="connsiteY810" fmla="*/ 2377354 h 6858000"/>
              <a:gd name="connsiteX811" fmla="*/ 6458698 w 6569477"/>
              <a:gd name="connsiteY811" fmla="*/ 2510576 h 6858000"/>
              <a:gd name="connsiteX812" fmla="*/ 6465170 w 6569477"/>
              <a:gd name="connsiteY812" fmla="*/ 2512554 h 6858000"/>
              <a:gd name="connsiteX813" fmla="*/ 6466949 w 6569477"/>
              <a:gd name="connsiteY813" fmla="*/ 2477172 h 6858000"/>
              <a:gd name="connsiteX814" fmla="*/ 6512779 w 6569477"/>
              <a:gd name="connsiteY814" fmla="*/ 2527655 h 6858000"/>
              <a:gd name="connsiteX815" fmla="*/ 6482025 w 6569477"/>
              <a:gd name="connsiteY815" fmla="*/ 2340112 h 6858000"/>
              <a:gd name="connsiteX816" fmla="*/ 6479231 w 6569477"/>
              <a:gd name="connsiteY816" fmla="*/ 2346442 h 6858000"/>
              <a:gd name="connsiteX817" fmla="*/ 6476437 w 6569477"/>
              <a:gd name="connsiteY817" fmla="*/ 2352774 h 6858000"/>
              <a:gd name="connsiteX818" fmla="*/ 6472897 w 6569477"/>
              <a:gd name="connsiteY818" fmla="*/ 2343650 h 6858000"/>
              <a:gd name="connsiteX819" fmla="*/ 6472151 w 6569477"/>
              <a:gd name="connsiteY819" fmla="*/ 2328192 h 6858000"/>
              <a:gd name="connsiteX820" fmla="*/ 6469356 w 6569477"/>
              <a:gd name="connsiteY820" fmla="*/ 2334523 h 6858000"/>
              <a:gd name="connsiteX821" fmla="*/ 6467117 w 6569477"/>
              <a:gd name="connsiteY821" fmla="*/ 2288151 h 6858000"/>
              <a:gd name="connsiteX822" fmla="*/ 6460782 w 6569477"/>
              <a:gd name="connsiteY822" fmla="*/ 2285355 h 6858000"/>
              <a:gd name="connsiteX823" fmla="*/ 6457242 w 6569477"/>
              <a:gd name="connsiteY823" fmla="*/ 2276229 h 6858000"/>
              <a:gd name="connsiteX824" fmla="*/ 6460035 w 6569477"/>
              <a:gd name="connsiteY824" fmla="*/ 2269898 h 6858000"/>
              <a:gd name="connsiteX825" fmla="*/ 6462830 w 6569477"/>
              <a:gd name="connsiteY825" fmla="*/ 2263567 h 6858000"/>
              <a:gd name="connsiteX826" fmla="*/ 6466369 w 6569477"/>
              <a:gd name="connsiteY826" fmla="*/ 2272693 h 6858000"/>
              <a:gd name="connsiteX827" fmla="*/ 6469164 w 6569477"/>
              <a:gd name="connsiteY827" fmla="*/ 2266362 h 6858000"/>
              <a:gd name="connsiteX828" fmla="*/ 6461975 w 6569477"/>
              <a:gd name="connsiteY828" fmla="*/ 2240852 h 6858000"/>
              <a:gd name="connsiteX829" fmla="*/ 6458450 w 6569477"/>
              <a:gd name="connsiteY829" fmla="*/ 2239645 h 6858000"/>
              <a:gd name="connsiteX830" fmla="*/ 6119324 w 6569477"/>
              <a:gd name="connsiteY830" fmla="*/ 1470230 h 6858000"/>
              <a:gd name="connsiteX831" fmla="*/ 6182372 w 6569477"/>
              <a:gd name="connsiteY831" fmla="*/ 1708395 h 6858000"/>
              <a:gd name="connsiteX832" fmla="*/ 6213896 w 6569477"/>
              <a:gd name="connsiteY832" fmla="*/ 1718901 h 6858000"/>
              <a:gd name="connsiteX833" fmla="*/ 6230856 w 6569477"/>
              <a:gd name="connsiteY833" fmla="*/ 1709003 h 6858000"/>
              <a:gd name="connsiteX834" fmla="*/ 6226890 w 6569477"/>
              <a:gd name="connsiteY834" fmla="*/ 1691895 h 6858000"/>
              <a:gd name="connsiteX835" fmla="*/ 6185731 w 6569477"/>
              <a:gd name="connsiteY835" fmla="*/ 1576670 h 6858000"/>
              <a:gd name="connsiteX836" fmla="*/ 6173508 w 6569477"/>
              <a:gd name="connsiteY836" fmla="*/ 1521886 h 6858000"/>
              <a:gd name="connsiteX837" fmla="*/ 6172469 w 6569477"/>
              <a:gd name="connsiteY837" fmla="*/ 1515742 h 6858000"/>
              <a:gd name="connsiteX838" fmla="*/ 6170551 w 6569477"/>
              <a:gd name="connsiteY838" fmla="*/ 1514447 h 6858000"/>
              <a:gd name="connsiteX839" fmla="*/ 6119324 w 6569477"/>
              <a:gd name="connsiteY839" fmla="*/ 1470230 h 6858000"/>
              <a:gd name="connsiteX840" fmla="*/ 6220785 w 6569477"/>
              <a:gd name="connsiteY840" fmla="*/ 1467284 h 6858000"/>
              <a:gd name="connsiteX841" fmla="*/ 6224419 w 6569477"/>
              <a:gd name="connsiteY841" fmla="*/ 1484860 h 6858000"/>
              <a:gd name="connsiteX842" fmla="*/ 6221902 w 6569477"/>
              <a:gd name="connsiteY842" fmla="*/ 1506545 h 6858000"/>
              <a:gd name="connsiteX843" fmla="*/ 6228674 w 6569477"/>
              <a:gd name="connsiteY843" fmla="*/ 1507988 h 6858000"/>
              <a:gd name="connsiteX844" fmla="*/ 6234004 w 6569477"/>
              <a:gd name="connsiteY844" fmla="*/ 1516199 h 6858000"/>
              <a:gd name="connsiteX845" fmla="*/ 6229680 w 6569477"/>
              <a:gd name="connsiteY845" fmla="*/ 1536503 h 6858000"/>
              <a:gd name="connsiteX846" fmla="*/ 6224350 w 6569477"/>
              <a:gd name="connsiteY846" fmla="*/ 1528292 h 6858000"/>
              <a:gd name="connsiteX847" fmla="*/ 6223684 w 6569477"/>
              <a:gd name="connsiteY847" fmla="*/ 1527266 h 6858000"/>
              <a:gd name="connsiteX848" fmla="*/ 6220817 w 6569477"/>
              <a:gd name="connsiteY848" fmla="*/ 1522851 h 6858000"/>
              <a:gd name="connsiteX849" fmla="*/ 6221874 w 6569477"/>
              <a:gd name="connsiteY849" fmla="*/ 1531073 h 6858000"/>
              <a:gd name="connsiteX850" fmla="*/ 6242353 w 6569477"/>
              <a:gd name="connsiteY850" fmla="*/ 1609953 h 6858000"/>
              <a:gd name="connsiteX851" fmla="*/ 6223042 w 6569477"/>
              <a:gd name="connsiteY851" fmla="*/ 1634143 h 6858000"/>
              <a:gd name="connsiteX852" fmla="*/ 6239473 w 6569477"/>
              <a:gd name="connsiteY852" fmla="*/ 1705560 h 6858000"/>
              <a:gd name="connsiteX853" fmla="*/ 6250673 w 6569477"/>
              <a:gd name="connsiteY853" fmla="*/ 1702375 h 6858000"/>
              <a:gd name="connsiteX854" fmla="*/ 6297961 w 6569477"/>
              <a:gd name="connsiteY854" fmla="*/ 1764435 h 6858000"/>
              <a:gd name="connsiteX855" fmla="*/ 6373267 w 6569477"/>
              <a:gd name="connsiteY855" fmla="*/ 2069581 h 6858000"/>
              <a:gd name="connsiteX856" fmla="*/ 6384393 w 6569477"/>
              <a:gd name="connsiteY856" fmla="*/ 2122429 h 6858000"/>
              <a:gd name="connsiteX857" fmla="*/ 6393144 w 6569477"/>
              <a:gd name="connsiteY857" fmla="*/ 2124321 h 6858000"/>
              <a:gd name="connsiteX858" fmla="*/ 6418298 w 6569477"/>
              <a:gd name="connsiteY858" fmla="*/ 2175842 h 6858000"/>
              <a:gd name="connsiteX859" fmla="*/ 6419599 w 6569477"/>
              <a:gd name="connsiteY859" fmla="*/ 2138595 h 6858000"/>
              <a:gd name="connsiteX860" fmla="*/ 6401898 w 6569477"/>
              <a:gd name="connsiteY860" fmla="*/ 2092964 h 6858000"/>
              <a:gd name="connsiteX861" fmla="*/ 6319338 w 6569477"/>
              <a:gd name="connsiteY861" fmla="*/ 1731284 h 6858000"/>
              <a:gd name="connsiteX862" fmla="*/ 6294555 w 6569477"/>
              <a:gd name="connsiteY862" fmla="*/ 1667400 h 6858000"/>
              <a:gd name="connsiteX863" fmla="*/ 6274614 w 6569477"/>
              <a:gd name="connsiteY863" fmla="*/ 1575398 h 6858000"/>
              <a:gd name="connsiteX864" fmla="*/ 6261945 w 6569477"/>
              <a:gd name="connsiteY864" fmla="*/ 1569807 h 6858000"/>
              <a:gd name="connsiteX865" fmla="*/ 6227264 w 6569477"/>
              <a:gd name="connsiteY865" fmla="*/ 1485482 h 6858000"/>
              <a:gd name="connsiteX866" fmla="*/ 6163232 w 6569477"/>
              <a:gd name="connsiteY866" fmla="*/ 1291657 h 6858000"/>
              <a:gd name="connsiteX867" fmla="*/ 6169423 w 6569477"/>
              <a:gd name="connsiteY867" fmla="*/ 1308672 h 6858000"/>
              <a:gd name="connsiteX868" fmla="*/ 6164862 w 6569477"/>
              <a:gd name="connsiteY868" fmla="*/ 1292485 h 6858000"/>
              <a:gd name="connsiteX869" fmla="*/ 4999747 w 6569477"/>
              <a:gd name="connsiteY869" fmla="*/ 1084964 h 6858000"/>
              <a:gd name="connsiteX870" fmla="*/ 5004170 w 6569477"/>
              <a:gd name="connsiteY870" fmla="*/ 1092826 h 6858000"/>
              <a:gd name="connsiteX871" fmla="*/ 5000801 w 6569477"/>
              <a:gd name="connsiteY871" fmla="*/ 1092344 h 6858000"/>
              <a:gd name="connsiteX872" fmla="*/ 4999747 w 6569477"/>
              <a:gd name="connsiteY872" fmla="*/ 1084964 h 6858000"/>
              <a:gd name="connsiteX873" fmla="*/ 4933923 w 6569477"/>
              <a:gd name="connsiteY873" fmla="*/ 1003153 h 6858000"/>
              <a:gd name="connsiteX874" fmla="*/ 4947450 w 6569477"/>
              <a:gd name="connsiteY874" fmla="*/ 1028780 h 6858000"/>
              <a:gd name="connsiteX875" fmla="*/ 4940697 w 6569477"/>
              <a:gd name="connsiteY875" fmla="*/ 1009043 h 6858000"/>
              <a:gd name="connsiteX876" fmla="*/ 4932262 w 6569477"/>
              <a:gd name="connsiteY876" fmla="*/ 644497 h 6858000"/>
              <a:gd name="connsiteX877" fmla="*/ 4940697 w 6569477"/>
              <a:gd name="connsiteY877" fmla="*/ 654745 h 6858000"/>
              <a:gd name="connsiteX878" fmla="*/ 4932262 w 6569477"/>
              <a:gd name="connsiteY878" fmla="*/ 646309 h 6858000"/>
              <a:gd name="connsiteX879" fmla="*/ 5581482 w 6569477"/>
              <a:gd name="connsiteY879" fmla="*/ 244629 h 6858000"/>
              <a:gd name="connsiteX880" fmla="*/ 5577991 w 6569477"/>
              <a:gd name="connsiteY880" fmla="*/ 250629 h 6858000"/>
              <a:gd name="connsiteX881" fmla="*/ 5577495 w 6569477"/>
              <a:gd name="connsiteY881" fmla="*/ 252297 h 6858000"/>
              <a:gd name="connsiteX882" fmla="*/ 5647778 w 6569477"/>
              <a:gd name="connsiteY882" fmla="*/ 373537 h 6858000"/>
              <a:gd name="connsiteX883" fmla="*/ 5709512 w 6569477"/>
              <a:gd name="connsiteY883" fmla="*/ 510569 h 6858000"/>
              <a:gd name="connsiteX884" fmla="*/ 5951197 w 6569477"/>
              <a:gd name="connsiteY884" fmla="*/ 1025425 h 6858000"/>
              <a:gd name="connsiteX885" fmla="*/ 5942878 w 6569477"/>
              <a:gd name="connsiteY885" fmla="*/ 913784 h 6858000"/>
              <a:gd name="connsiteX886" fmla="*/ 5930115 w 6569477"/>
              <a:gd name="connsiteY886" fmla="*/ 859785 h 6858000"/>
              <a:gd name="connsiteX887" fmla="*/ 5902782 w 6569477"/>
              <a:gd name="connsiteY887" fmla="*/ 807112 h 6858000"/>
              <a:gd name="connsiteX888" fmla="*/ 5831966 w 6569477"/>
              <a:gd name="connsiteY888" fmla="*/ 645218 h 6858000"/>
              <a:gd name="connsiteX889" fmla="*/ 5794655 w 6569477"/>
              <a:gd name="connsiteY889" fmla="*/ 587744 h 6858000"/>
              <a:gd name="connsiteX890" fmla="*/ 5756339 w 6569477"/>
              <a:gd name="connsiteY890" fmla="*/ 501756 h 6858000"/>
              <a:gd name="connsiteX891" fmla="*/ 5742795 w 6569477"/>
              <a:gd name="connsiteY891" fmla="*/ 498872 h 6858000"/>
              <a:gd name="connsiteX892" fmla="*/ 5657513 w 6569477"/>
              <a:gd name="connsiteY892" fmla="*/ 367504 h 6858000"/>
              <a:gd name="connsiteX893" fmla="*/ 5591104 w 6569477"/>
              <a:gd name="connsiteY893" fmla="*/ 247231 h 6858000"/>
              <a:gd name="connsiteX894" fmla="*/ 5581482 w 6569477"/>
              <a:gd name="connsiteY894" fmla="*/ 244629 h 6858000"/>
              <a:gd name="connsiteX895" fmla="*/ 4684964 w 6569477"/>
              <a:gd name="connsiteY895" fmla="*/ 0 h 6858000"/>
              <a:gd name="connsiteX896" fmla="*/ 5380578 w 6569477"/>
              <a:gd name="connsiteY896" fmla="*/ 0 h 6858000"/>
              <a:gd name="connsiteX897" fmla="*/ 5478611 w 6569477"/>
              <a:gd name="connsiteY897" fmla="*/ 117479 h 6858000"/>
              <a:gd name="connsiteX898" fmla="*/ 5500013 w 6569477"/>
              <a:gd name="connsiteY898" fmla="*/ 146283 h 6858000"/>
              <a:gd name="connsiteX899" fmla="*/ 5500055 w 6569477"/>
              <a:gd name="connsiteY899" fmla="*/ 142937 h 6858000"/>
              <a:gd name="connsiteX900" fmla="*/ 5534919 w 6569477"/>
              <a:gd name="connsiteY900" fmla="*/ 178662 h 6858000"/>
              <a:gd name="connsiteX901" fmla="*/ 5448194 w 6569477"/>
              <a:gd name="connsiteY901" fmla="*/ 54062 h 6858000"/>
              <a:gd name="connsiteX902" fmla="*/ 5412460 w 6569477"/>
              <a:gd name="connsiteY902" fmla="*/ 0 h 6858000"/>
              <a:gd name="connsiteX903" fmla="*/ 5476134 w 6569477"/>
              <a:gd name="connsiteY903" fmla="*/ 0 h 6858000"/>
              <a:gd name="connsiteX904" fmla="*/ 5485373 w 6569477"/>
              <a:gd name="connsiteY904" fmla="*/ 12455 h 6858000"/>
              <a:gd name="connsiteX905" fmla="*/ 5571665 w 6569477"/>
              <a:gd name="connsiteY905" fmla="*/ 130771 h 6858000"/>
              <a:gd name="connsiteX906" fmla="*/ 5619902 w 6569477"/>
              <a:gd name="connsiteY906" fmla="*/ 208686 h 6858000"/>
              <a:gd name="connsiteX907" fmla="*/ 5662149 w 6569477"/>
              <a:gd name="connsiteY907" fmla="*/ 253738 h 6858000"/>
              <a:gd name="connsiteX908" fmla="*/ 5686327 w 6569477"/>
              <a:gd name="connsiteY908" fmla="*/ 295355 h 6858000"/>
              <a:gd name="connsiteX909" fmla="*/ 5686913 w 6569477"/>
              <a:gd name="connsiteY909" fmla="*/ 295939 h 6858000"/>
              <a:gd name="connsiteX910" fmla="*/ 5696157 w 6569477"/>
              <a:gd name="connsiteY910" fmla="*/ 311903 h 6858000"/>
              <a:gd name="connsiteX911" fmla="*/ 5731531 w 6569477"/>
              <a:gd name="connsiteY911" fmla="*/ 366614 h 6858000"/>
              <a:gd name="connsiteX912" fmla="*/ 5812509 w 6569477"/>
              <a:gd name="connsiteY912" fmla="*/ 478933 h 6858000"/>
              <a:gd name="connsiteX913" fmla="*/ 5815302 w 6569477"/>
              <a:gd name="connsiteY913" fmla="*/ 472602 h 6858000"/>
              <a:gd name="connsiteX914" fmla="*/ 5814555 w 6569477"/>
              <a:gd name="connsiteY914" fmla="*/ 457145 h 6858000"/>
              <a:gd name="connsiteX915" fmla="*/ 5817860 w 6569477"/>
              <a:gd name="connsiteY915" fmla="*/ 460147 h 6858000"/>
              <a:gd name="connsiteX916" fmla="*/ 5827972 w 6569477"/>
              <a:gd name="connsiteY916" fmla="*/ 478193 h 6858000"/>
              <a:gd name="connsiteX917" fmla="*/ 5830766 w 6569477"/>
              <a:gd name="connsiteY917" fmla="*/ 471862 h 6858000"/>
              <a:gd name="connsiteX918" fmla="*/ 5817860 w 6569477"/>
              <a:gd name="connsiteY918" fmla="*/ 460147 h 6858000"/>
              <a:gd name="connsiteX919" fmla="*/ 5763946 w 6569477"/>
              <a:gd name="connsiteY919" fmla="*/ 363899 h 6858000"/>
              <a:gd name="connsiteX920" fmla="*/ 5712077 w 6569477"/>
              <a:gd name="connsiteY920" fmla="*/ 260643 h 6858000"/>
              <a:gd name="connsiteX921" fmla="*/ 5647795 w 6569477"/>
              <a:gd name="connsiteY921" fmla="*/ 149075 h 6858000"/>
              <a:gd name="connsiteX922" fmla="*/ 5750084 w 6569477"/>
              <a:gd name="connsiteY922" fmla="*/ 277415 h 6858000"/>
              <a:gd name="connsiteX923" fmla="*/ 5737415 w 6569477"/>
              <a:gd name="connsiteY923" fmla="*/ 271824 h 6858000"/>
              <a:gd name="connsiteX924" fmla="*/ 5780454 w 6569477"/>
              <a:gd name="connsiteY924" fmla="*/ 328637 h 6858000"/>
              <a:gd name="connsiteX925" fmla="*/ 5784739 w 6569477"/>
              <a:gd name="connsiteY925" fmla="*/ 353221 h 6858000"/>
              <a:gd name="connsiteX926" fmla="*/ 5865230 w 6569477"/>
              <a:gd name="connsiteY926" fmla="*/ 479507 h 6858000"/>
              <a:gd name="connsiteX927" fmla="*/ 5891313 w 6569477"/>
              <a:gd name="connsiteY927" fmla="*/ 506145 h 6858000"/>
              <a:gd name="connsiteX928" fmla="*/ 6056025 w 6569477"/>
              <a:gd name="connsiteY928" fmla="*/ 836005 h 6858000"/>
              <a:gd name="connsiteX929" fmla="*/ 6104098 w 6569477"/>
              <a:gd name="connsiteY929" fmla="*/ 932857 h 6858000"/>
              <a:gd name="connsiteX930" fmla="*/ 6138008 w 6569477"/>
              <a:gd name="connsiteY930" fmla="*/ 993205 h 6858000"/>
              <a:gd name="connsiteX931" fmla="*/ 6123293 w 6569477"/>
              <a:gd name="connsiteY931" fmla="*/ 1009405 h 6858000"/>
              <a:gd name="connsiteX932" fmla="*/ 6012986 w 6569477"/>
              <a:gd name="connsiteY932" fmla="*/ 779192 h 6858000"/>
              <a:gd name="connsiteX933" fmla="*/ 6006652 w 6569477"/>
              <a:gd name="connsiteY933" fmla="*/ 776396 h 6858000"/>
              <a:gd name="connsiteX934" fmla="*/ 6010193 w 6569477"/>
              <a:gd name="connsiteY934" fmla="*/ 785523 h 6858000"/>
              <a:gd name="connsiteX935" fmla="*/ 6014480 w 6569477"/>
              <a:gd name="connsiteY935" fmla="*/ 810107 h 6858000"/>
              <a:gd name="connsiteX936" fmla="*/ 6004788 w 6569477"/>
              <a:gd name="connsiteY936" fmla="*/ 798404 h 6858000"/>
              <a:gd name="connsiteX937" fmla="*/ 6001064 w 6569477"/>
              <a:gd name="connsiteY937" fmla="*/ 789058 h 6858000"/>
              <a:gd name="connsiteX938" fmla="*/ 6004605 w 6569477"/>
              <a:gd name="connsiteY938" fmla="*/ 798185 h 6858000"/>
              <a:gd name="connsiteX939" fmla="*/ 6004788 w 6569477"/>
              <a:gd name="connsiteY939" fmla="*/ 798404 h 6858000"/>
              <a:gd name="connsiteX940" fmla="*/ 6051771 w 6569477"/>
              <a:gd name="connsiteY940" fmla="*/ 916385 h 6858000"/>
              <a:gd name="connsiteX941" fmla="*/ 6109323 w 6569477"/>
              <a:gd name="connsiteY941" fmla="*/ 1041059 h 6858000"/>
              <a:gd name="connsiteX942" fmla="*/ 6218330 w 6569477"/>
              <a:gd name="connsiteY942" fmla="*/ 1308516 h 6858000"/>
              <a:gd name="connsiteX943" fmla="*/ 6248699 w 6569477"/>
              <a:gd name="connsiteY943" fmla="*/ 1359737 h 6858000"/>
              <a:gd name="connsiteX944" fmla="*/ 6317460 w 6569477"/>
              <a:gd name="connsiteY944" fmla="*/ 1564049 h 6858000"/>
              <a:gd name="connsiteX945" fmla="*/ 6327364 w 6569477"/>
              <a:gd name="connsiteY945" fmla="*/ 1565758 h 6858000"/>
              <a:gd name="connsiteX946" fmla="*/ 6405224 w 6569477"/>
              <a:gd name="connsiteY946" fmla="*/ 1840478 h 6858000"/>
              <a:gd name="connsiteX947" fmla="*/ 6402944 w 6569477"/>
              <a:gd name="connsiteY947" fmla="*/ 1841928 h 6858000"/>
              <a:gd name="connsiteX948" fmla="*/ 6401876 w 6569477"/>
              <a:gd name="connsiteY948" fmla="*/ 1835782 h 6858000"/>
              <a:gd name="connsiteX949" fmla="*/ 6399693 w 6569477"/>
              <a:gd name="connsiteY949" fmla="*/ 1834088 h 6858000"/>
              <a:gd name="connsiteX950" fmla="*/ 6398335 w 6569477"/>
              <a:gd name="connsiteY950" fmla="*/ 1826656 h 6858000"/>
              <a:gd name="connsiteX951" fmla="*/ 6399057 w 6569477"/>
              <a:gd name="connsiteY951" fmla="*/ 1833594 h 6858000"/>
              <a:gd name="connsiteX952" fmla="*/ 6399693 w 6569477"/>
              <a:gd name="connsiteY952" fmla="*/ 1834088 h 6858000"/>
              <a:gd name="connsiteX953" fmla="*/ 6403601 w 6569477"/>
              <a:gd name="connsiteY953" fmla="*/ 1855454 h 6858000"/>
              <a:gd name="connsiteX954" fmla="*/ 6404114 w 6569477"/>
              <a:gd name="connsiteY954" fmla="*/ 1882153 h 6858000"/>
              <a:gd name="connsiteX955" fmla="*/ 6473067 w 6569477"/>
              <a:gd name="connsiteY955" fmla="*/ 2154626 h 6858000"/>
              <a:gd name="connsiteX956" fmla="*/ 6483134 w 6569477"/>
              <a:gd name="connsiteY956" fmla="*/ 2234707 h 6858000"/>
              <a:gd name="connsiteX957" fmla="*/ 6520415 w 6569477"/>
              <a:gd name="connsiteY957" fmla="*/ 2493203 h 6858000"/>
              <a:gd name="connsiteX958" fmla="*/ 6531980 w 6569477"/>
              <a:gd name="connsiteY958" fmla="*/ 2633394 h 6858000"/>
              <a:gd name="connsiteX959" fmla="*/ 6527593 w 6569477"/>
              <a:gd name="connsiteY959" fmla="*/ 2646575 h 6858000"/>
              <a:gd name="connsiteX960" fmla="*/ 6529126 w 6569477"/>
              <a:gd name="connsiteY960" fmla="*/ 2655889 h 6858000"/>
              <a:gd name="connsiteX961" fmla="*/ 6530629 w 6569477"/>
              <a:gd name="connsiteY961" fmla="*/ 2656552 h 6858000"/>
              <a:gd name="connsiteX962" fmla="*/ 6531421 w 6569477"/>
              <a:gd name="connsiteY962" fmla="*/ 2656903 h 6858000"/>
              <a:gd name="connsiteX963" fmla="*/ 6534962 w 6569477"/>
              <a:gd name="connsiteY963" fmla="*/ 2666028 h 6858000"/>
              <a:gd name="connsiteX964" fmla="*/ 6531926 w 6569477"/>
              <a:gd name="connsiteY964" fmla="*/ 2672908 h 6858000"/>
              <a:gd name="connsiteX965" fmla="*/ 6533706 w 6569477"/>
              <a:gd name="connsiteY965" fmla="*/ 2683731 h 6858000"/>
              <a:gd name="connsiteX966" fmla="*/ 6528462 w 6569477"/>
              <a:gd name="connsiteY966" fmla="*/ 2680756 h 6858000"/>
              <a:gd name="connsiteX967" fmla="*/ 6526580 w 6569477"/>
              <a:gd name="connsiteY967" fmla="*/ 2685022 h 6858000"/>
              <a:gd name="connsiteX968" fmla="*/ 6526136 w 6569477"/>
              <a:gd name="connsiteY968" fmla="*/ 2683881 h 6858000"/>
              <a:gd name="connsiteX969" fmla="*/ 6524812 w 6569477"/>
              <a:gd name="connsiteY969" fmla="*/ 2680466 h 6858000"/>
              <a:gd name="connsiteX970" fmla="*/ 6524804 w 6569477"/>
              <a:gd name="connsiteY970" fmla="*/ 2684545 h 6858000"/>
              <a:gd name="connsiteX971" fmla="*/ 6538236 w 6569477"/>
              <a:gd name="connsiteY971" fmla="*/ 2743109 h 6858000"/>
              <a:gd name="connsiteX972" fmla="*/ 6531185 w 6569477"/>
              <a:gd name="connsiteY972" fmla="*/ 2767044 h 6858000"/>
              <a:gd name="connsiteX973" fmla="*/ 6547385 w 6569477"/>
              <a:gd name="connsiteY973" fmla="*/ 2915923 h 6858000"/>
              <a:gd name="connsiteX974" fmla="*/ 6558964 w 6569477"/>
              <a:gd name="connsiteY974" fmla="*/ 2951360 h 6858000"/>
              <a:gd name="connsiteX975" fmla="*/ 6560463 w 6569477"/>
              <a:gd name="connsiteY975" fmla="*/ 3320054 h 6858000"/>
              <a:gd name="connsiteX976" fmla="*/ 6560643 w 6569477"/>
              <a:gd name="connsiteY976" fmla="*/ 3428182 h 6858000"/>
              <a:gd name="connsiteX977" fmla="*/ 6564303 w 6569477"/>
              <a:gd name="connsiteY977" fmla="*/ 3497307 h 6858000"/>
              <a:gd name="connsiteX978" fmla="*/ 6543934 w 6569477"/>
              <a:gd name="connsiteY978" fmla="*/ 3505308 h 6858000"/>
              <a:gd name="connsiteX979" fmla="*/ 6547053 w 6569477"/>
              <a:gd name="connsiteY979" fmla="*/ 3250053 h 6858000"/>
              <a:gd name="connsiteX980" fmla="*/ 6542614 w 6569477"/>
              <a:gd name="connsiteY980" fmla="*/ 3244740 h 6858000"/>
              <a:gd name="connsiteX981" fmla="*/ 6541744 w 6569477"/>
              <a:gd name="connsiteY981" fmla="*/ 3254490 h 6858000"/>
              <a:gd name="connsiteX982" fmla="*/ 6534694 w 6569477"/>
              <a:gd name="connsiteY982" fmla="*/ 3278429 h 6858000"/>
              <a:gd name="connsiteX983" fmla="*/ 6531190 w 6569477"/>
              <a:gd name="connsiteY983" fmla="*/ 3263643 h 6858000"/>
              <a:gd name="connsiteX984" fmla="*/ 6531994 w 6569477"/>
              <a:gd name="connsiteY984" fmla="*/ 3253615 h 6858000"/>
              <a:gd name="connsiteX985" fmla="*/ 6531124 w 6569477"/>
              <a:gd name="connsiteY985" fmla="*/ 3263366 h 6858000"/>
              <a:gd name="connsiteX986" fmla="*/ 6531190 w 6569477"/>
              <a:gd name="connsiteY986" fmla="*/ 3263643 h 6858000"/>
              <a:gd name="connsiteX987" fmla="*/ 6521033 w 6569477"/>
              <a:gd name="connsiteY987" fmla="*/ 3390229 h 6858000"/>
              <a:gd name="connsiteX988" fmla="*/ 6517384 w 6569477"/>
              <a:gd name="connsiteY988" fmla="*/ 3527497 h 6858000"/>
              <a:gd name="connsiteX989" fmla="*/ 6496595 w 6569477"/>
              <a:gd name="connsiteY989" fmla="*/ 3815563 h 6858000"/>
              <a:gd name="connsiteX990" fmla="*/ 6501124 w 6569477"/>
              <a:gd name="connsiteY990" fmla="*/ 3874940 h 6858000"/>
              <a:gd name="connsiteX991" fmla="*/ 6472234 w 6569477"/>
              <a:gd name="connsiteY991" fmla="*/ 4088567 h 6858000"/>
              <a:gd name="connsiteX992" fmla="*/ 6480357 w 6569477"/>
              <a:gd name="connsiteY992" fmla="*/ 4094487 h 6858000"/>
              <a:gd name="connsiteX993" fmla="*/ 6428427 w 6569477"/>
              <a:gd name="connsiteY993" fmla="*/ 4375267 h 6858000"/>
              <a:gd name="connsiteX994" fmla="*/ 6425741 w 6569477"/>
              <a:gd name="connsiteY994" fmla="*/ 4375556 h 6858000"/>
              <a:gd name="connsiteX995" fmla="*/ 6427506 w 6569477"/>
              <a:gd name="connsiteY995" fmla="*/ 4369573 h 6858000"/>
              <a:gd name="connsiteX996" fmla="*/ 6426300 w 6569477"/>
              <a:gd name="connsiteY996" fmla="*/ 4367087 h 6858000"/>
              <a:gd name="connsiteX997" fmla="*/ 6428376 w 6569477"/>
              <a:gd name="connsiteY997" fmla="*/ 4359822 h 6858000"/>
              <a:gd name="connsiteX998" fmla="*/ 6425949 w 6569477"/>
              <a:gd name="connsiteY998" fmla="*/ 4366362 h 6858000"/>
              <a:gd name="connsiteX999" fmla="*/ 6426300 w 6569477"/>
              <a:gd name="connsiteY999" fmla="*/ 4367087 h 6858000"/>
              <a:gd name="connsiteX1000" fmla="*/ 6420336 w 6569477"/>
              <a:gd name="connsiteY1000" fmla="*/ 4387972 h 6858000"/>
              <a:gd name="connsiteX1001" fmla="*/ 6408966 w 6569477"/>
              <a:gd name="connsiteY1001" fmla="*/ 4412135 h 6858000"/>
              <a:gd name="connsiteX1002" fmla="*/ 6350047 w 6569477"/>
              <a:gd name="connsiteY1002" fmla="*/ 4686953 h 6858000"/>
              <a:gd name="connsiteX1003" fmla="*/ 6323588 w 6569477"/>
              <a:gd name="connsiteY1003" fmla="*/ 4763203 h 6858000"/>
              <a:gd name="connsiteX1004" fmla="*/ 6242470 w 6569477"/>
              <a:gd name="connsiteY1004" fmla="*/ 5011457 h 6858000"/>
              <a:gd name="connsiteX1005" fmla="*/ 6206632 w 6569477"/>
              <a:gd name="connsiteY1005" fmla="*/ 5110210 h 6858000"/>
              <a:gd name="connsiteX1006" fmla="*/ 6191507 w 6569477"/>
              <a:gd name="connsiteY1006" fmla="*/ 5140673 h 6858000"/>
              <a:gd name="connsiteX1007" fmla="*/ 6172300 w 6569477"/>
              <a:gd name="connsiteY1007" fmla="*/ 5199455 h 6858000"/>
              <a:gd name="connsiteX1008" fmla="*/ 6156345 w 6569477"/>
              <a:gd name="connsiteY1008" fmla="*/ 5277115 h 6858000"/>
              <a:gd name="connsiteX1009" fmla="*/ 6059140 w 6569477"/>
              <a:gd name="connsiteY1009" fmla="*/ 5529842 h 6858000"/>
              <a:gd name="connsiteX1010" fmla="*/ 6065922 w 6569477"/>
              <a:gd name="connsiteY1010" fmla="*/ 5528472 h 6858000"/>
              <a:gd name="connsiteX1011" fmla="*/ 6078119 w 6569477"/>
              <a:gd name="connsiteY1011" fmla="*/ 5518945 h 6858000"/>
              <a:gd name="connsiteX1012" fmla="*/ 6077573 w 6569477"/>
              <a:gd name="connsiteY1012" fmla="*/ 5523376 h 6858000"/>
              <a:gd name="connsiteX1013" fmla="*/ 6068664 w 6569477"/>
              <a:gd name="connsiteY1013" fmla="*/ 5542046 h 6858000"/>
              <a:gd name="connsiteX1014" fmla="*/ 6075448 w 6569477"/>
              <a:gd name="connsiteY1014" fmla="*/ 5540675 h 6858000"/>
              <a:gd name="connsiteX1015" fmla="*/ 6077573 w 6569477"/>
              <a:gd name="connsiteY1015" fmla="*/ 5523376 h 6858000"/>
              <a:gd name="connsiteX1016" fmla="*/ 6125089 w 6569477"/>
              <a:gd name="connsiteY1016" fmla="*/ 5423814 h 6858000"/>
              <a:gd name="connsiteX1017" fmla="*/ 6179507 w 6569477"/>
              <a:gd name="connsiteY1017" fmla="*/ 5321879 h 6858000"/>
              <a:gd name="connsiteX1018" fmla="*/ 6233557 w 6569477"/>
              <a:gd name="connsiteY1018" fmla="*/ 5205010 h 6858000"/>
              <a:gd name="connsiteX1019" fmla="*/ 6187733 w 6569477"/>
              <a:gd name="connsiteY1019" fmla="*/ 5362599 h 6858000"/>
              <a:gd name="connsiteX1020" fmla="*/ 6184992 w 6569477"/>
              <a:gd name="connsiteY1020" fmla="*/ 5349026 h 6858000"/>
              <a:gd name="connsiteX1021" fmla="*/ 6163414 w 6569477"/>
              <a:gd name="connsiteY1021" fmla="*/ 5416956 h 6858000"/>
              <a:gd name="connsiteX1022" fmla="*/ 6145805 w 6569477"/>
              <a:gd name="connsiteY1022" fmla="*/ 5434638 h 6858000"/>
              <a:gd name="connsiteX1023" fmla="*/ 6089085 w 6569477"/>
              <a:gd name="connsiteY1023" fmla="*/ 5573237 h 6858000"/>
              <a:gd name="connsiteX1024" fmla="*/ 6082373 w 6569477"/>
              <a:gd name="connsiteY1024" fmla="*/ 5609909 h 6858000"/>
              <a:gd name="connsiteX1025" fmla="*/ 5907955 w 6569477"/>
              <a:gd name="connsiteY1025" fmla="*/ 5934742 h 6858000"/>
              <a:gd name="connsiteX1026" fmla="*/ 5856575 w 6569477"/>
              <a:gd name="connsiteY1026" fmla="*/ 6029882 h 6858000"/>
              <a:gd name="connsiteX1027" fmla="*/ 5826843 w 6569477"/>
              <a:gd name="connsiteY1027" fmla="*/ 6092393 h 6858000"/>
              <a:gd name="connsiteX1028" fmla="*/ 5805124 w 6569477"/>
              <a:gd name="connsiteY1028" fmla="*/ 6089719 h 6858000"/>
              <a:gd name="connsiteX1029" fmla="*/ 5929533 w 6569477"/>
              <a:gd name="connsiteY1029" fmla="*/ 5866812 h 6858000"/>
              <a:gd name="connsiteX1030" fmla="*/ 5928163 w 6569477"/>
              <a:gd name="connsiteY1030" fmla="*/ 5860025 h 6858000"/>
              <a:gd name="connsiteX1031" fmla="*/ 5922749 w 6569477"/>
              <a:gd name="connsiteY1031" fmla="*/ 5868182 h 6858000"/>
              <a:gd name="connsiteX1032" fmla="*/ 5905143 w 6569477"/>
              <a:gd name="connsiteY1032" fmla="*/ 5885866 h 6858000"/>
              <a:gd name="connsiteX1033" fmla="*/ 5909110 w 6569477"/>
              <a:gd name="connsiteY1033" fmla="*/ 5871199 h 6858000"/>
              <a:gd name="connsiteX1034" fmla="*/ 5914596 w 6569477"/>
              <a:gd name="connsiteY1034" fmla="*/ 5862765 h 6858000"/>
              <a:gd name="connsiteX1035" fmla="*/ 5909184 w 6569477"/>
              <a:gd name="connsiteY1035" fmla="*/ 5870922 h 6858000"/>
              <a:gd name="connsiteX1036" fmla="*/ 5909110 w 6569477"/>
              <a:gd name="connsiteY1036" fmla="*/ 5871199 h 6858000"/>
              <a:gd name="connsiteX1037" fmla="*/ 5839843 w 6569477"/>
              <a:gd name="connsiteY1037" fmla="*/ 5977637 h 6858000"/>
              <a:gd name="connsiteX1038" fmla="*/ 5771208 w 6569477"/>
              <a:gd name="connsiteY1038" fmla="*/ 6096571 h 6858000"/>
              <a:gd name="connsiteX1039" fmla="*/ 5615626 w 6569477"/>
              <a:gd name="connsiteY1039" fmla="*/ 6339899 h 6858000"/>
              <a:gd name="connsiteX1040" fmla="*/ 5591306 w 6569477"/>
              <a:gd name="connsiteY1040" fmla="*/ 6394255 h 6858000"/>
              <a:gd name="connsiteX1041" fmla="*/ 5464086 w 6569477"/>
              <a:gd name="connsiteY1041" fmla="*/ 6568285 h 6858000"/>
              <a:gd name="connsiteX1042" fmla="*/ 5468405 w 6569477"/>
              <a:gd name="connsiteY1042" fmla="*/ 6577359 h 6858000"/>
              <a:gd name="connsiteX1043" fmla="*/ 5288922 w 6569477"/>
              <a:gd name="connsiteY1043" fmla="*/ 6799441 h 6858000"/>
              <a:gd name="connsiteX1044" fmla="*/ 5286422 w 6569477"/>
              <a:gd name="connsiteY1044" fmla="*/ 6798415 h 6858000"/>
              <a:gd name="connsiteX1045" fmla="*/ 5290826 w 6569477"/>
              <a:gd name="connsiteY1045" fmla="*/ 6793995 h 6858000"/>
              <a:gd name="connsiteX1046" fmla="*/ 5290950 w 6569477"/>
              <a:gd name="connsiteY1046" fmla="*/ 6791235 h 6858000"/>
              <a:gd name="connsiteX1047" fmla="*/ 5296238 w 6569477"/>
              <a:gd name="connsiteY1047" fmla="*/ 6785838 h 6858000"/>
              <a:gd name="connsiteX1048" fmla="*/ 5290987 w 6569477"/>
              <a:gd name="connsiteY1048" fmla="*/ 6790431 h 6858000"/>
              <a:gd name="connsiteX1049" fmla="*/ 5290950 w 6569477"/>
              <a:gd name="connsiteY1049" fmla="*/ 6791235 h 6858000"/>
              <a:gd name="connsiteX1050" fmla="*/ 5275753 w 6569477"/>
              <a:gd name="connsiteY1050" fmla="*/ 6806752 h 6858000"/>
              <a:gd name="connsiteX1051" fmla="*/ 5254239 w 6569477"/>
              <a:gd name="connsiteY1051" fmla="*/ 6822575 h 6858000"/>
              <a:gd name="connsiteX1052" fmla="*/ 5225321 w 6569477"/>
              <a:gd name="connsiteY1052" fmla="*/ 6858000 h 6858000"/>
              <a:gd name="connsiteX1053" fmla="*/ 5157501 w 6569477"/>
              <a:gd name="connsiteY1053" fmla="*/ 6858000 h 6858000"/>
              <a:gd name="connsiteX1054" fmla="*/ 5208211 w 6569477"/>
              <a:gd name="connsiteY1054" fmla="*/ 6795673 h 6858000"/>
              <a:gd name="connsiteX1055" fmla="*/ 5328568 w 6569477"/>
              <a:gd name="connsiteY1055" fmla="*/ 6666293 h 6858000"/>
              <a:gd name="connsiteX1056" fmla="*/ 5366453 w 6569477"/>
              <a:gd name="connsiteY1056" fmla="*/ 6609197 h 6858000"/>
              <a:gd name="connsiteX1057" fmla="*/ 5430099 w 6569477"/>
              <a:gd name="connsiteY1057" fmla="*/ 6539833 h 6858000"/>
              <a:gd name="connsiteX1058" fmla="*/ 5427358 w 6569477"/>
              <a:gd name="connsiteY1058" fmla="*/ 6526259 h 6858000"/>
              <a:gd name="connsiteX1059" fmla="*/ 5513952 w 6569477"/>
              <a:gd name="connsiteY1059" fmla="*/ 6395753 h 6858000"/>
              <a:gd name="connsiteX1060" fmla="*/ 5597877 w 6569477"/>
              <a:gd name="connsiteY1060" fmla="*/ 6286977 h 6858000"/>
              <a:gd name="connsiteX1061" fmla="*/ 5589542 w 6569477"/>
              <a:gd name="connsiteY1061" fmla="*/ 6276299 h 6858000"/>
              <a:gd name="connsiteX1062" fmla="*/ 5579347 w 6569477"/>
              <a:gd name="connsiteY1062" fmla="*/ 6278801 h 6858000"/>
              <a:gd name="connsiteX1063" fmla="*/ 5572013 w 6569477"/>
              <a:gd name="connsiteY1063" fmla="*/ 6278854 h 6858000"/>
              <a:gd name="connsiteX1064" fmla="*/ 5561199 w 6569477"/>
              <a:gd name="connsiteY1064" fmla="*/ 6297181 h 6858000"/>
              <a:gd name="connsiteX1065" fmla="*/ 5561199 w 6569477"/>
              <a:gd name="connsiteY1065" fmla="*/ 6283333 h 6858000"/>
              <a:gd name="connsiteX1066" fmla="*/ 5526598 w 6569477"/>
              <a:gd name="connsiteY1066" fmla="*/ 6345645 h 6858000"/>
              <a:gd name="connsiteX1067" fmla="*/ 5505837 w 6569477"/>
              <a:gd name="connsiteY1067" fmla="*/ 6359491 h 6858000"/>
              <a:gd name="connsiteX1068" fmla="*/ 5422797 w 6569477"/>
              <a:gd name="connsiteY1068" fmla="*/ 6484116 h 6858000"/>
              <a:gd name="connsiteX1069" fmla="*/ 5408957 w 6569477"/>
              <a:gd name="connsiteY1069" fmla="*/ 6518733 h 6858000"/>
              <a:gd name="connsiteX1070" fmla="*/ 5173676 w 6569477"/>
              <a:gd name="connsiteY1070" fmla="*/ 6802601 h 6858000"/>
              <a:gd name="connsiteX1071" fmla="*/ 5153132 w 6569477"/>
              <a:gd name="connsiteY1071" fmla="*/ 6832134 h 6858000"/>
              <a:gd name="connsiteX1072" fmla="*/ 5136638 w 6569477"/>
              <a:gd name="connsiteY1072" fmla="*/ 6858000 h 6858000"/>
              <a:gd name="connsiteX1073" fmla="*/ 5106051 w 6569477"/>
              <a:gd name="connsiteY1073" fmla="*/ 6858000 h 6858000"/>
              <a:gd name="connsiteX1074" fmla="*/ 5127832 w 6569477"/>
              <a:gd name="connsiteY1074" fmla="*/ 6832026 h 6858000"/>
              <a:gd name="connsiteX1075" fmla="*/ 5208277 w 6569477"/>
              <a:gd name="connsiteY1075" fmla="*/ 6740288 h 6858000"/>
              <a:gd name="connsiteX1076" fmla="*/ 5208277 w 6569477"/>
              <a:gd name="connsiteY1076" fmla="*/ 6733364 h 6858000"/>
              <a:gd name="connsiteX1077" fmla="*/ 5201357 w 6569477"/>
              <a:gd name="connsiteY1077" fmla="*/ 6740288 h 6858000"/>
              <a:gd name="connsiteX1078" fmla="*/ 5180596 w 6569477"/>
              <a:gd name="connsiteY1078" fmla="*/ 6754136 h 6858000"/>
              <a:gd name="connsiteX1079" fmla="*/ 5187389 w 6569477"/>
              <a:gd name="connsiteY1079" fmla="*/ 6740544 h 6858000"/>
              <a:gd name="connsiteX1080" fmla="*/ 5194437 w 6569477"/>
              <a:gd name="connsiteY1080" fmla="*/ 6733364 h 6858000"/>
              <a:gd name="connsiteX1081" fmla="*/ 5187516 w 6569477"/>
              <a:gd name="connsiteY1081" fmla="*/ 6740288 h 6858000"/>
              <a:gd name="connsiteX1082" fmla="*/ 5187389 w 6569477"/>
              <a:gd name="connsiteY1082" fmla="*/ 6740544 h 6858000"/>
              <a:gd name="connsiteX1083" fmla="*/ 5098421 w 6569477"/>
              <a:gd name="connsiteY1083" fmla="*/ 6831161 h 6858000"/>
              <a:gd name="connsiteX1084" fmla="*/ 5074751 w 6569477"/>
              <a:gd name="connsiteY1084" fmla="*/ 6858000 h 6858000"/>
              <a:gd name="connsiteX1085" fmla="*/ 4627783 w 6569477"/>
              <a:gd name="connsiteY1085" fmla="*/ 6858000 h 6858000"/>
              <a:gd name="connsiteX1086" fmla="*/ 4759894 w 6569477"/>
              <a:gd name="connsiteY1086" fmla="*/ 6716663 h 6858000"/>
              <a:gd name="connsiteX1087" fmla="*/ 5986727 w 6569477"/>
              <a:gd name="connsiteY1087" fmla="*/ 3868735 h 6858000"/>
              <a:gd name="connsiteX1088" fmla="*/ 6003597 w 6569477"/>
              <a:gd name="connsiteY1088" fmla="*/ 3548178 h 6858000"/>
              <a:gd name="connsiteX1089" fmla="*/ 6012034 w 6569477"/>
              <a:gd name="connsiteY1089" fmla="*/ 3539742 h 6858000"/>
              <a:gd name="connsiteX1090" fmla="*/ 6012033 w 6569477"/>
              <a:gd name="connsiteY1090" fmla="*/ 3514433 h 6858000"/>
              <a:gd name="connsiteX1091" fmla="*/ 6003597 w 6569477"/>
              <a:gd name="connsiteY1091" fmla="*/ 3506001 h 6858000"/>
              <a:gd name="connsiteX1092" fmla="*/ 6003597 w 6569477"/>
              <a:gd name="connsiteY1092" fmla="*/ 3269799 h 6858000"/>
              <a:gd name="connsiteX1093" fmla="*/ 5952984 w 6569477"/>
              <a:gd name="connsiteY1093" fmla="*/ 2721484 h 6858000"/>
              <a:gd name="connsiteX1094" fmla="*/ 5404662 w 6569477"/>
              <a:gd name="connsiteY1094" fmla="*/ 1051221 h 6858000"/>
              <a:gd name="connsiteX1095" fmla="*/ 4873211 w 6569477"/>
              <a:gd name="connsiteY1095" fmla="*/ 224525 h 6858000"/>
              <a:gd name="connsiteX1096" fmla="*/ 4890083 w 6569477"/>
              <a:gd name="connsiteY1096" fmla="*/ 232961 h 6858000"/>
              <a:gd name="connsiteX1097" fmla="*/ 4797289 w 6569477"/>
              <a:gd name="connsiteY1097" fmla="*/ 114861 h 6858000"/>
              <a:gd name="connsiteX1098" fmla="*/ 4738239 w 6569477"/>
              <a:gd name="connsiteY1098" fmla="*/ 55811 h 6858000"/>
              <a:gd name="connsiteX1099" fmla="*/ 0 w 6569477"/>
              <a:gd name="connsiteY1099" fmla="*/ 0 h 6858000"/>
              <a:gd name="connsiteX1100" fmla="*/ 4229922 w 6569477"/>
              <a:gd name="connsiteY1100" fmla="*/ 0 h 6858000"/>
              <a:gd name="connsiteX1101" fmla="*/ 4372273 w 6569477"/>
              <a:gd name="connsiteY1101" fmla="*/ 157015 h 6858000"/>
              <a:gd name="connsiteX1102" fmla="*/ 4543809 w 6569477"/>
              <a:gd name="connsiteY1102" fmla="*/ 370769 h 6858000"/>
              <a:gd name="connsiteX1103" fmla="*/ 4849592 w 6569477"/>
              <a:gd name="connsiteY1103" fmla="*/ 843375 h 6858000"/>
              <a:gd name="connsiteX1104" fmla="*/ 4914877 w 6569477"/>
              <a:gd name="connsiteY1104" fmla="*/ 967066 h 6858000"/>
              <a:gd name="connsiteX1105" fmla="*/ 4925933 w 6569477"/>
              <a:gd name="connsiteY1105" fmla="*/ 979122 h 6858000"/>
              <a:gd name="connsiteX1106" fmla="*/ 4982878 w 6569477"/>
              <a:gd name="connsiteY1106" fmla="*/ 1068093 h 6858000"/>
              <a:gd name="connsiteX1107" fmla="*/ 4982876 w 6569477"/>
              <a:gd name="connsiteY1107" fmla="*/ 1076527 h 6858000"/>
              <a:gd name="connsiteX1108" fmla="*/ 4982876 w 6569477"/>
              <a:gd name="connsiteY1108" fmla="*/ 1084962 h 6858000"/>
              <a:gd name="connsiteX1109" fmla="*/ 4991312 w 6569477"/>
              <a:gd name="connsiteY1109" fmla="*/ 1084964 h 6858000"/>
              <a:gd name="connsiteX1110" fmla="*/ 5008183 w 6569477"/>
              <a:gd name="connsiteY1110" fmla="*/ 1127139 h 6858000"/>
              <a:gd name="connsiteX1111" fmla="*/ 5008183 w 6569477"/>
              <a:gd name="connsiteY1111" fmla="*/ 1135577 h 6858000"/>
              <a:gd name="connsiteX1112" fmla="*/ 5016618 w 6569477"/>
              <a:gd name="connsiteY1112" fmla="*/ 1144015 h 6858000"/>
              <a:gd name="connsiteX1113" fmla="*/ 5016619 w 6569477"/>
              <a:gd name="connsiteY1113" fmla="*/ 1135576 h 6858000"/>
              <a:gd name="connsiteX1114" fmla="*/ 5075670 w 6569477"/>
              <a:gd name="connsiteY1114" fmla="*/ 1228369 h 6858000"/>
              <a:gd name="connsiteX1115" fmla="*/ 5067232 w 6569477"/>
              <a:gd name="connsiteY1115" fmla="*/ 1228371 h 6858000"/>
              <a:gd name="connsiteX1116" fmla="*/ 5067232 w 6569477"/>
              <a:gd name="connsiteY1116" fmla="*/ 1236805 h 6858000"/>
              <a:gd name="connsiteX1117" fmla="*/ 5075669 w 6569477"/>
              <a:gd name="connsiteY1117" fmla="*/ 1245241 h 6858000"/>
              <a:gd name="connsiteX1118" fmla="*/ 5084105 w 6569477"/>
              <a:gd name="connsiteY1118" fmla="*/ 1245241 h 6858000"/>
              <a:gd name="connsiteX1119" fmla="*/ 5084107 w 6569477"/>
              <a:gd name="connsiteY1119" fmla="*/ 1253677 h 6858000"/>
              <a:gd name="connsiteX1120" fmla="*/ 5100976 w 6569477"/>
              <a:gd name="connsiteY1120" fmla="*/ 1304291 h 6858000"/>
              <a:gd name="connsiteX1121" fmla="*/ 5117847 w 6569477"/>
              <a:gd name="connsiteY1121" fmla="*/ 1312726 h 6858000"/>
              <a:gd name="connsiteX1122" fmla="*/ 5126282 w 6569477"/>
              <a:gd name="connsiteY1122" fmla="*/ 1329598 h 6858000"/>
              <a:gd name="connsiteX1123" fmla="*/ 5117847 w 6569477"/>
              <a:gd name="connsiteY1123" fmla="*/ 1338033 h 6858000"/>
              <a:gd name="connsiteX1124" fmla="*/ 5126283 w 6569477"/>
              <a:gd name="connsiteY1124" fmla="*/ 1346469 h 6858000"/>
              <a:gd name="connsiteX1125" fmla="*/ 5134719 w 6569477"/>
              <a:gd name="connsiteY1125" fmla="*/ 1354905 h 6858000"/>
              <a:gd name="connsiteX1126" fmla="*/ 5176898 w 6569477"/>
              <a:gd name="connsiteY1126" fmla="*/ 1430824 h 6858000"/>
              <a:gd name="connsiteX1127" fmla="*/ 5168461 w 6569477"/>
              <a:gd name="connsiteY1127" fmla="*/ 1397082 h 6858000"/>
              <a:gd name="connsiteX1128" fmla="*/ 5143155 w 6569477"/>
              <a:gd name="connsiteY1128" fmla="*/ 1363341 h 6858000"/>
              <a:gd name="connsiteX1129" fmla="*/ 5143154 w 6569477"/>
              <a:gd name="connsiteY1129" fmla="*/ 1354903 h 6858000"/>
              <a:gd name="connsiteX1130" fmla="*/ 5143155 w 6569477"/>
              <a:gd name="connsiteY1130" fmla="*/ 1346469 h 6858000"/>
              <a:gd name="connsiteX1131" fmla="*/ 5134719 w 6569477"/>
              <a:gd name="connsiteY1131" fmla="*/ 1329598 h 6858000"/>
              <a:gd name="connsiteX1132" fmla="*/ 5092539 w 6569477"/>
              <a:gd name="connsiteY1132" fmla="*/ 1262112 h 6858000"/>
              <a:gd name="connsiteX1133" fmla="*/ 5092540 w 6569477"/>
              <a:gd name="connsiteY1133" fmla="*/ 1245241 h 6858000"/>
              <a:gd name="connsiteX1134" fmla="*/ 5092539 w 6569477"/>
              <a:gd name="connsiteY1134" fmla="*/ 1236803 h 6858000"/>
              <a:gd name="connsiteX1135" fmla="*/ 5092539 w 6569477"/>
              <a:gd name="connsiteY1135" fmla="*/ 1219933 h 6858000"/>
              <a:gd name="connsiteX1136" fmla="*/ 5084107 w 6569477"/>
              <a:gd name="connsiteY1136" fmla="*/ 1219935 h 6858000"/>
              <a:gd name="connsiteX1137" fmla="*/ 5075668 w 6569477"/>
              <a:gd name="connsiteY1137" fmla="*/ 1219935 h 6858000"/>
              <a:gd name="connsiteX1138" fmla="*/ 5050362 w 6569477"/>
              <a:gd name="connsiteY1138" fmla="*/ 1186189 h 6858000"/>
              <a:gd name="connsiteX1139" fmla="*/ 5025055 w 6569477"/>
              <a:gd name="connsiteY1139" fmla="*/ 1135578 h 6858000"/>
              <a:gd name="connsiteX1140" fmla="*/ 5025054 w 6569477"/>
              <a:gd name="connsiteY1140" fmla="*/ 1127141 h 6858000"/>
              <a:gd name="connsiteX1141" fmla="*/ 5025055 w 6569477"/>
              <a:gd name="connsiteY1141" fmla="*/ 1118707 h 6858000"/>
              <a:gd name="connsiteX1142" fmla="*/ 5009238 w 6569477"/>
              <a:gd name="connsiteY1142" fmla="*/ 1101833 h 6858000"/>
              <a:gd name="connsiteX1143" fmla="*/ 5004170 w 6569477"/>
              <a:gd name="connsiteY1143" fmla="*/ 1092826 h 6858000"/>
              <a:gd name="connsiteX1144" fmla="*/ 5008183 w 6569477"/>
              <a:gd name="connsiteY1144" fmla="*/ 1093400 h 6858000"/>
              <a:gd name="connsiteX1145" fmla="*/ 5008182 w 6569477"/>
              <a:gd name="connsiteY1145" fmla="*/ 1084964 h 6858000"/>
              <a:gd name="connsiteX1146" fmla="*/ 4999746 w 6569477"/>
              <a:gd name="connsiteY1146" fmla="*/ 1076527 h 6858000"/>
              <a:gd name="connsiteX1147" fmla="*/ 4991312 w 6569477"/>
              <a:gd name="connsiteY1147" fmla="*/ 1068091 h 6858000"/>
              <a:gd name="connsiteX1148" fmla="*/ 4982876 w 6569477"/>
              <a:gd name="connsiteY1148" fmla="*/ 1042786 h 6858000"/>
              <a:gd name="connsiteX1149" fmla="*/ 4966004 w 6569477"/>
              <a:gd name="connsiteY1149" fmla="*/ 1025912 h 6858000"/>
              <a:gd name="connsiteX1150" fmla="*/ 4982876 w 6569477"/>
              <a:gd name="connsiteY1150" fmla="*/ 1034349 h 6858000"/>
              <a:gd name="connsiteX1151" fmla="*/ 4957571 w 6569477"/>
              <a:gd name="connsiteY1151" fmla="*/ 1009043 h 6858000"/>
              <a:gd name="connsiteX1152" fmla="*/ 4932262 w 6569477"/>
              <a:gd name="connsiteY1152" fmla="*/ 966864 h 6858000"/>
              <a:gd name="connsiteX1153" fmla="*/ 4957569 w 6569477"/>
              <a:gd name="connsiteY1153" fmla="*/ 966864 h 6858000"/>
              <a:gd name="connsiteX1154" fmla="*/ 4923825 w 6569477"/>
              <a:gd name="connsiteY1154" fmla="*/ 933123 h 6858000"/>
              <a:gd name="connsiteX1155" fmla="*/ 4932261 w 6569477"/>
              <a:gd name="connsiteY1155" fmla="*/ 933122 h 6858000"/>
              <a:gd name="connsiteX1156" fmla="*/ 4932262 w 6569477"/>
              <a:gd name="connsiteY1156" fmla="*/ 924686 h 6858000"/>
              <a:gd name="connsiteX1157" fmla="*/ 4923825 w 6569477"/>
              <a:gd name="connsiteY1157" fmla="*/ 916250 h 6858000"/>
              <a:gd name="connsiteX1158" fmla="*/ 4898518 w 6569477"/>
              <a:gd name="connsiteY1158" fmla="*/ 890943 h 6858000"/>
              <a:gd name="connsiteX1159" fmla="*/ 4890083 w 6569477"/>
              <a:gd name="connsiteY1159" fmla="*/ 874073 h 6858000"/>
              <a:gd name="connsiteX1160" fmla="*/ 4881646 w 6569477"/>
              <a:gd name="connsiteY1160" fmla="*/ 865638 h 6858000"/>
              <a:gd name="connsiteX1161" fmla="*/ 4881647 w 6569477"/>
              <a:gd name="connsiteY1161" fmla="*/ 874073 h 6858000"/>
              <a:gd name="connsiteX1162" fmla="*/ 4881647 w 6569477"/>
              <a:gd name="connsiteY1162" fmla="*/ 882507 h 6858000"/>
              <a:gd name="connsiteX1163" fmla="*/ 4839470 w 6569477"/>
              <a:gd name="connsiteY1163" fmla="*/ 815023 h 6858000"/>
              <a:gd name="connsiteX1164" fmla="*/ 4864776 w 6569477"/>
              <a:gd name="connsiteY1164" fmla="*/ 823459 h 6858000"/>
              <a:gd name="connsiteX1165" fmla="*/ 4814160 w 6569477"/>
              <a:gd name="connsiteY1165" fmla="*/ 772843 h 6858000"/>
              <a:gd name="connsiteX1166" fmla="*/ 4771982 w 6569477"/>
              <a:gd name="connsiteY1166" fmla="*/ 705360 h 6858000"/>
              <a:gd name="connsiteX1167" fmla="*/ 4780419 w 6569477"/>
              <a:gd name="connsiteY1167" fmla="*/ 713795 h 6858000"/>
              <a:gd name="connsiteX1168" fmla="*/ 4788853 w 6569477"/>
              <a:gd name="connsiteY1168" fmla="*/ 713795 h 6858000"/>
              <a:gd name="connsiteX1169" fmla="*/ 4797292 w 6569477"/>
              <a:gd name="connsiteY1169" fmla="*/ 713795 h 6858000"/>
              <a:gd name="connsiteX1170" fmla="*/ 4788854 w 6569477"/>
              <a:gd name="connsiteY1170" fmla="*/ 696923 h 6858000"/>
              <a:gd name="connsiteX1171" fmla="*/ 4797290 w 6569477"/>
              <a:gd name="connsiteY1171" fmla="*/ 696923 h 6858000"/>
              <a:gd name="connsiteX1172" fmla="*/ 4805728 w 6569477"/>
              <a:gd name="connsiteY1172" fmla="*/ 705359 h 6858000"/>
              <a:gd name="connsiteX1173" fmla="*/ 4805726 w 6569477"/>
              <a:gd name="connsiteY1173" fmla="*/ 713795 h 6858000"/>
              <a:gd name="connsiteX1174" fmla="*/ 4814160 w 6569477"/>
              <a:gd name="connsiteY1174" fmla="*/ 722229 h 6858000"/>
              <a:gd name="connsiteX1175" fmla="*/ 4822596 w 6569477"/>
              <a:gd name="connsiteY1175" fmla="*/ 730666 h 6858000"/>
              <a:gd name="connsiteX1176" fmla="*/ 4991311 w 6569477"/>
              <a:gd name="connsiteY1176" fmla="*/ 1000607 h 6858000"/>
              <a:gd name="connsiteX1177" fmla="*/ 4991312 w 6569477"/>
              <a:gd name="connsiteY1177" fmla="*/ 1009043 h 6858000"/>
              <a:gd name="connsiteX1178" fmla="*/ 4999746 w 6569477"/>
              <a:gd name="connsiteY1178" fmla="*/ 1017476 h 6858000"/>
              <a:gd name="connsiteX1179" fmla="*/ 5033490 w 6569477"/>
              <a:gd name="connsiteY1179" fmla="*/ 1068093 h 6858000"/>
              <a:gd name="connsiteX1180" fmla="*/ 5041925 w 6569477"/>
              <a:gd name="connsiteY1180" fmla="*/ 1093401 h 6858000"/>
              <a:gd name="connsiteX1181" fmla="*/ 5050362 w 6569477"/>
              <a:gd name="connsiteY1181" fmla="*/ 1101835 h 6858000"/>
              <a:gd name="connsiteX1182" fmla="*/ 5092540 w 6569477"/>
              <a:gd name="connsiteY1182" fmla="*/ 1160885 h 6858000"/>
              <a:gd name="connsiteX1183" fmla="*/ 5100975 w 6569477"/>
              <a:gd name="connsiteY1183" fmla="*/ 1169321 h 6858000"/>
              <a:gd name="connsiteX1184" fmla="*/ 5100976 w 6569477"/>
              <a:gd name="connsiteY1184" fmla="*/ 1194627 h 6858000"/>
              <a:gd name="connsiteX1185" fmla="*/ 5143155 w 6569477"/>
              <a:gd name="connsiteY1185" fmla="*/ 1253676 h 6858000"/>
              <a:gd name="connsiteX1186" fmla="*/ 5151590 w 6569477"/>
              <a:gd name="connsiteY1186" fmla="*/ 1262112 h 6858000"/>
              <a:gd name="connsiteX1187" fmla="*/ 5151590 w 6569477"/>
              <a:gd name="connsiteY1187" fmla="*/ 1270548 h 6858000"/>
              <a:gd name="connsiteX1188" fmla="*/ 5261254 w 6569477"/>
              <a:gd name="connsiteY1188" fmla="*/ 1506748 h 6858000"/>
              <a:gd name="connsiteX1189" fmla="*/ 5278126 w 6569477"/>
              <a:gd name="connsiteY1189" fmla="*/ 1532055 h 6858000"/>
              <a:gd name="connsiteX1190" fmla="*/ 5278128 w 6569477"/>
              <a:gd name="connsiteY1190" fmla="*/ 1557362 h 6858000"/>
              <a:gd name="connsiteX1191" fmla="*/ 5294998 w 6569477"/>
              <a:gd name="connsiteY1191" fmla="*/ 1557362 h 6858000"/>
              <a:gd name="connsiteX1192" fmla="*/ 5303433 w 6569477"/>
              <a:gd name="connsiteY1192" fmla="*/ 1574233 h 6858000"/>
              <a:gd name="connsiteX1193" fmla="*/ 5345614 w 6569477"/>
              <a:gd name="connsiteY1193" fmla="*/ 1692332 h 6858000"/>
              <a:gd name="connsiteX1194" fmla="*/ 5345612 w 6569477"/>
              <a:gd name="connsiteY1194" fmla="*/ 1700767 h 6858000"/>
              <a:gd name="connsiteX1195" fmla="*/ 5345612 w 6569477"/>
              <a:gd name="connsiteY1195" fmla="*/ 1717637 h 6858000"/>
              <a:gd name="connsiteX1196" fmla="*/ 5354048 w 6569477"/>
              <a:gd name="connsiteY1196" fmla="*/ 1717639 h 6858000"/>
              <a:gd name="connsiteX1197" fmla="*/ 5413098 w 6569477"/>
              <a:gd name="connsiteY1197" fmla="*/ 1844173 h 6858000"/>
              <a:gd name="connsiteX1198" fmla="*/ 5480584 w 6569477"/>
              <a:gd name="connsiteY1198" fmla="*/ 2012887 h 6858000"/>
              <a:gd name="connsiteX1199" fmla="*/ 5514328 w 6569477"/>
              <a:gd name="connsiteY1199" fmla="*/ 2105680 h 6858000"/>
              <a:gd name="connsiteX1200" fmla="*/ 5514328 w 6569477"/>
              <a:gd name="connsiteY1200" fmla="*/ 2114117 h 6858000"/>
              <a:gd name="connsiteX1201" fmla="*/ 5514327 w 6569477"/>
              <a:gd name="connsiteY1201" fmla="*/ 2122551 h 6858000"/>
              <a:gd name="connsiteX1202" fmla="*/ 5514328 w 6569477"/>
              <a:gd name="connsiteY1202" fmla="*/ 2130987 h 6858000"/>
              <a:gd name="connsiteX1203" fmla="*/ 5522762 w 6569477"/>
              <a:gd name="connsiteY1203" fmla="*/ 2130987 h 6858000"/>
              <a:gd name="connsiteX1204" fmla="*/ 5539633 w 6569477"/>
              <a:gd name="connsiteY1204" fmla="*/ 2139424 h 6858000"/>
              <a:gd name="connsiteX1205" fmla="*/ 5556503 w 6569477"/>
              <a:gd name="connsiteY1205" fmla="*/ 2198472 h 6858000"/>
              <a:gd name="connsiteX1206" fmla="*/ 5573376 w 6569477"/>
              <a:gd name="connsiteY1206" fmla="*/ 2215344 h 6858000"/>
              <a:gd name="connsiteX1207" fmla="*/ 5531197 w 6569477"/>
              <a:gd name="connsiteY1207" fmla="*/ 2114117 h 6858000"/>
              <a:gd name="connsiteX1208" fmla="*/ 5531198 w 6569477"/>
              <a:gd name="connsiteY1208" fmla="*/ 2097245 h 6858000"/>
              <a:gd name="connsiteX1209" fmla="*/ 5522762 w 6569477"/>
              <a:gd name="connsiteY1209" fmla="*/ 2088808 h 6858000"/>
              <a:gd name="connsiteX1210" fmla="*/ 5480583 w 6569477"/>
              <a:gd name="connsiteY1210" fmla="*/ 1953837 h 6858000"/>
              <a:gd name="connsiteX1211" fmla="*/ 5362484 w 6569477"/>
              <a:gd name="connsiteY1211" fmla="*/ 1641717 h 6858000"/>
              <a:gd name="connsiteX1212" fmla="*/ 5235948 w 6569477"/>
              <a:gd name="connsiteY1212" fmla="*/ 1346470 h 6858000"/>
              <a:gd name="connsiteX1213" fmla="*/ 5210643 w 6569477"/>
              <a:gd name="connsiteY1213" fmla="*/ 1304291 h 6858000"/>
              <a:gd name="connsiteX1214" fmla="*/ 5109412 w 6569477"/>
              <a:gd name="connsiteY1214" fmla="*/ 1093400 h 6858000"/>
              <a:gd name="connsiteX1215" fmla="*/ 5067234 w 6569477"/>
              <a:gd name="connsiteY1215" fmla="*/ 1025914 h 6858000"/>
              <a:gd name="connsiteX1216" fmla="*/ 4974440 w 6569477"/>
              <a:gd name="connsiteY1216" fmla="*/ 882507 h 6858000"/>
              <a:gd name="connsiteX1217" fmla="*/ 4814162 w 6569477"/>
              <a:gd name="connsiteY1217" fmla="*/ 637873 h 6858000"/>
              <a:gd name="connsiteX1218" fmla="*/ 4771983 w 6569477"/>
              <a:gd name="connsiteY1218" fmla="*/ 595695 h 6858000"/>
              <a:gd name="connsiteX1219" fmla="*/ 4729804 w 6569477"/>
              <a:gd name="connsiteY1219" fmla="*/ 519774 h 6858000"/>
              <a:gd name="connsiteX1220" fmla="*/ 4712933 w 6569477"/>
              <a:gd name="connsiteY1220" fmla="*/ 511338 h 6858000"/>
              <a:gd name="connsiteX1221" fmla="*/ 4628576 w 6569477"/>
              <a:gd name="connsiteY1221" fmla="*/ 393238 h 6858000"/>
              <a:gd name="connsiteX1222" fmla="*/ 4594833 w 6569477"/>
              <a:gd name="connsiteY1222" fmla="*/ 376368 h 6858000"/>
              <a:gd name="connsiteX1223" fmla="*/ 4577960 w 6569477"/>
              <a:gd name="connsiteY1223" fmla="*/ 342623 h 6858000"/>
              <a:gd name="connsiteX1224" fmla="*/ 4324890 w 6569477"/>
              <a:gd name="connsiteY1224" fmla="*/ 72683 h 6858000"/>
              <a:gd name="connsiteX1225" fmla="*/ 4273221 w 6569477"/>
              <a:gd name="connsiteY1225" fmla="*/ 16797 h 6858000"/>
              <a:gd name="connsiteX1226" fmla="*/ 4257562 w 6569477"/>
              <a:gd name="connsiteY1226" fmla="*/ 0 h 6858000"/>
              <a:gd name="connsiteX1227" fmla="*/ 4303981 w 6569477"/>
              <a:gd name="connsiteY1227" fmla="*/ 0 h 6858000"/>
              <a:gd name="connsiteX1228" fmla="*/ 4319485 w 6569477"/>
              <a:gd name="connsiteY1228" fmla="*/ 14161 h 6858000"/>
              <a:gd name="connsiteX1229" fmla="*/ 4341761 w 6569477"/>
              <a:gd name="connsiteY1229" fmla="*/ 38940 h 6858000"/>
              <a:gd name="connsiteX1230" fmla="*/ 4333323 w 6569477"/>
              <a:gd name="connsiteY1230" fmla="*/ 38940 h 6858000"/>
              <a:gd name="connsiteX1231" fmla="*/ 4341761 w 6569477"/>
              <a:gd name="connsiteY1231" fmla="*/ 47377 h 6858000"/>
              <a:gd name="connsiteX1232" fmla="*/ 4316454 w 6569477"/>
              <a:gd name="connsiteY1232" fmla="*/ 38940 h 6858000"/>
              <a:gd name="connsiteX1233" fmla="*/ 4358630 w 6569477"/>
              <a:gd name="connsiteY1233" fmla="*/ 64247 h 6858000"/>
              <a:gd name="connsiteX1234" fmla="*/ 4367067 w 6569477"/>
              <a:gd name="connsiteY1234" fmla="*/ 81121 h 6858000"/>
              <a:gd name="connsiteX1235" fmla="*/ 4375504 w 6569477"/>
              <a:gd name="connsiteY1235" fmla="*/ 89556 h 6858000"/>
              <a:gd name="connsiteX1236" fmla="*/ 4383940 w 6569477"/>
              <a:gd name="connsiteY1236" fmla="*/ 81120 h 6858000"/>
              <a:gd name="connsiteX1237" fmla="*/ 4434553 w 6569477"/>
              <a:gd name="connsiteY1237" fmla="*/ 131733 h 6858000"/>
              <a:gd name="connsiteX1238" fmla="*/ 4442990 w 6569477"/>
              <a:gd name="connsiteY1238" fmla="*/ 140168 h 6858000"/>
              <a:gd name="connsiteX1239" fmla="*/ 4451426 w 6569477"/>
              <a:gd name="connsiteY1239" fmla="*/ 140168 h 6858000"/>
              <a:gd name="connsiteX1240" fmla="*/ 4611704 w 6569477"/>
              <a:gd name="connsiteY1240" fmla="*/ 300447 h 6858000"/>
              <a:gd name="connsiteX1241" fmla="*/ 4620140 w 6569477"/>
              <a:gd name="connsiteY1241" fmla="*/ 325755 h 6858000"/>
              <a:gd name="connsiteX1242" fmla="*/ 4637011 w 6569477"/>
              <a:gd name="connsiteY1242" fmla="*/ 334188 h 6858000"/>
              <a:gd name="connsiteX1243" fmla="*/ 4755110 w 6569477"/>
              <a:gd name="connsiteY1243" fmla="*/ 477595 h 6858000"/>
              <a:gd name="connsiteX1244" fmla="*/ 4873211 w 6569477"/>
              <a:gd name="connsiteY1244" fmla="*/ 629438 h 6858000"/>
              <a:gd name="connsiteX1245" fmla="*/ 4881646 w 6569477"/>
              <a:gd name="connsiteY1245" fmla="*/ 654745 h 6858000"/>
              <a:gd name="connsiteX1246" fmla="*/ 4890082 w 6569477"/>
              <a:gd name="connsiteY1246" fmla="*/ 646309 h 6858000"/>
              <a:gd name="connsiteX1247" fmla="*/ 4949133 w 6569477"/>
              <a:gd name="connsiteY1247" fmla="*/ 739102 h 6858000"/>
              <a:gd name="connsiteX1248" fmla="*/ 4991312 w 6569477"/>
              <a:gd name="connsiteY1248" fmla="*/ 798150 h 6858000"/>
              <a:gd name="connsiteX1249" fmla="*/ 5058797 w 6569477"/>
              <a:gd name="connsiteY1249" fmla="*/ 899380 h 6858000"/>
              <a:gd name="connsiteX1250" fmla="*/ 5143155 w 6569477"/>
              <a:gd name="connsiteY1250" fmla="*/ 1034350 h 6858000"/>
              <a:gd name="connsiteX1251" fmla="*/ 5143154 w 6569477"/>
              <a:gd name="connsiteY1251" fmla="*/ 1051222 h 6858000"/>
              <a:gd name="connsiteX1252" fmla="*/ 5227512 w 6569477"/>
              <a:gd name="connsiteY1252" fmla="*/ 1203064 h 6858000"/>
              <a:gd name="connsiteX1253" fmla="*/ 5244383 w 6569477"/>
              <a:gd name="connsiteY1253" fmla="*/ 1219935 h 6858000"/>
              <a:gd name="connsiteX1254" fmla="*/ 5278126 w 6569477"/>
              <a:gd name="connsiteY1254" fmla="*/ 1295855 h 6858000"/>
              <a:gd name="connsiteX1255" fmla="*/ 5311869 w 6569477"/>
              <a:gd name="connsiteY1255" fmla="*/ 1338033 h 6858000"/>
              <a:gd name="connsiteX1256" fmla="*/ 5379354 w 6569477"/>
              <a:gd name="connsiteY1256" fmla="*/ 1523620 h 6858000"/>
              <a:gd name="connsiteX1257" fmla="*/ 5480584 w 6569477"/>
              <a:gd name="connsiteY1257" fmla="*/ 1768253 h 6858000"/>
              <a:gd name="connsiteX1258" fmla="*/ 5514328 w 6569477"/>
              <a:gd name="connsiteY1258" fmla="*/ 1835738 h 6858000"/>
              <a:gd name="connsiteX1259" fmla="*/ 5505890 w 6569477"/>
              <a:gd name="connsiteY1259" fmla="*/ 1827301 h 6858000"/>
              <a:gd name="connsiteX1260" fmla="*/ 5539634 w 6569477"/>
              <a:gd name="connsiteY1260" fmla="*/ 1920094 h 6858000"/>
              <a:gd name="connsiteX1261" fmla="*/ 5539634 w 6569477"/>
              <a:gd name="connsiteY1261" fmla="*/ 1945401 h 6858000"/>
              <a:gd name="connsiteX1262" fmla="*/ 5623989 w 6569477"/>
              <a:gd name="connsiteY1262" fmla="*/ 2215343 h 6858000"/>
              <a:gd name="connsiteX1263" fmla="*/ 5615554 w 6569477"/>
              <a:gd name="connsiteY1263" fmla="*/ 2215342 h 6858000"/>
              <a:gd name="connsiteX1264" fmla="*/ 5615555 w 6569477"/>
              <a:gd name="connsiteY1264" fmla="*/ 2223779 h 6858000"/>
              <a:gd name="connsiteX1265" fmla="*/ 5623988 w 6569477"/>
              <a:gd name="connsiteY1265" fmla="*/ 2232216 h 6858000"/>
              <a:gd name="connsiteX1266" fmla="*/ 5649298 w 6569477"/>
              <a:gd name="connsiteY1266" fmla="*/ 2325008 h 6858000"/>
              <a:gd name="connsiteX1267" fmla="*/ 5649298 w 6569477"/>
              <a:gd name="connsiteY1267" fmla="*/ 2333444 h 6858000"/>
              <a:gd name="connsiteX1268" fmla="*/ 5649298 w 6569477"/>
              <a:gd name="connsiteY1268" fmla="*/ 2341878 h 6858000"/>
              <a:gd name="connsiteX1269" fmla="*/ 5657733 w 6569477"/>
              <a:gd name="connsiteY1269" fmla="*/ 2341879 h 6858000"/>
              <a:gd name="connsiteX1270" fmla="*/ 5657733 w 6569477"/>
              <a:gd name="connsiteY1270" fmla="*/ 2333443 h 6858000"/>
              <a:gd name="connsiteX1271" fmla="*/ 5666169 w 6569477"/>
              <a:gd name="connsiteY1271" fmla="*/ 2367185 h 6858000"/>
              <a:gd name="connsiteX1272" fmla="*/ 5683040 w 6569477"/>
              <a:gd name="connsiteY1272" fmla="*/ 2367183 h 6858000"/>
              <a:gd name="connsiteX1273" fmla="*/ 5674605 w 6569477"/>
              <a:gd name="connsiteY1273" fmla="*/ 2341878 h 6858000"/>
              <a:gd name="connsiteX1274" fmla="*/ 5683040 w 6569477"/>
              <a:gd name="connsiteY1274" fmla="*/ 2341879 h 6858000"/>
              <a:gd name="connsiteX1275" fmla="*/ 5649298 w 6569477"/>
              <a:gd name="connsiteY1275" fmla="*/ 2274394 h 6858000"/>
              <a:gd name="connsiteX1276" fmla="*/ 5649298 w 6569477"/>
              <a:gd name="connsiteY1276" fmla="*/ 2257524 h 6858000"/>
              <a:gd name="connsiteX1277" fmla="*/ 5649298 w 6569477"/>
              <a:gd name="connsiteY1277" fmla="*/ 2249087 h 6858000"/>
              <a:gd name="connsiteX1278" fmla="*/ 5649297 w 6569477"/>
              <a:gd name="connsiteY1278" fmla="*/ 2240649 h 6858000"/>
              <a:gd name="connsiteX1279" fmla="*/ 5640860 w 6569477"/>
              <a:gd name="connsiteY1279" fmla="*/ 2240651 h 6858000"/>
              <a:gd name="connsiteX1280" fmla="*/ 5640862 w 6569477"/>
              <a:gd name="connsiteY1280" fmla="*/ 2223779 h 6858000"/>
              <a:gd name="connsiteX1281" fmla="*/ 5657734 w 6569477"/>
              <a:gd name="connsiteY1281" fmla="*/ 2232217 h 6858000"/>
              <a:gd name="connsiteX1282" fmla="*/ 5649298 w 6569477"/>
              <a:gd name="connsiteY1282" fmla="*/ 2206908 h 6858000"/>
              <a:gd name="connsiteX1283" fmla="*/ 5649298 w 6569477"/>
              <a:gd name="connsiteY1283" fmla="*/ 2198470 h 6858000"/>
              <a:gd name="connsiteX1284" fmla="*/ 5649297 w 6569477"/>
              <a:gd name="connsiteY1284" fmla="*/ 2190035 h 6858000"/>
              <a:gd name="connsiteX1285" fmla="*/ 5649298 w 6569477"/>
              <a:gd name="connsiteY1285" fmla="*/ 2181601 h 6858000"/>
              <a:gd name="connsiteX1286" fmla="*/ 5640859 w 6569477"/>
              <a:gd name="connsiteY1286" fmla="*/ 2147859 h 6858000"/>
              <a:gd name="connsiteX1287" fmla="*/ 5632426 w 6569477"/>
              <a:gd name="connsiteY1287" fmla="*/ 2139423 h 6858000"/>
              <a:gd name="connsiteX1288" fmla="*/ 5607121 w 6569477"/>
              <a:gd name="connsiteY1288" fmla="*/ 2055067 h 6858000"/>
              <a:gd name="connsiteX1289" fmla="*/ 5607118 w 6569477"/>
              <a:gd name="connsiteY1289" fmla="*/ 2038194 h 6858000"/>
              <a:gd name="connsiteX1290" fmla="*/ 5598684 w 6569477"/>
              <a:gd name="connsiteY1290" fmla="*/ 2038192 h 6858000"/>
              <a:gd name="connsiteX1291" fmla="*/ 5573377 w 6569477"/>
              <a:gd name="connsiteY1291" fmla="*/ 1962273 h 6858000"/>
              <a:gd name="connsiteX1292" fmla="*/ 5564941 w 6569477"/>
              <a:gd name="connsiteY1292" fmla="*/ 1962273 h 6858000"/>
              <a:gd name="connsiteX1293" fmla="*/ 5564941 w 6569477"/>
              <a:gd name="connsiteY1293" fmla="*/ 1953837 h 6858000"/>
              <a:gd name="connsiteX1294" fmla="*/ 5573376 w 6569477"/>
              <a:gd name="connsiteY1294" fmla="*/ 1953838 h 6858000"/>
              <a:gd name="connsiteX1295" fmla="*/ 5573377 w 6569477"/>
              <a:gd name="connsiteY1295" fmla="*/ 1945401 h 6858000"/>
              <a:gd name="connsiteX1296" fmla="*/ 5564941 w 6569477"/>
              <a:gd name="connsiteY1296" fmla="*/ 1936967 h 6858000"/>
              <a:gd name="connsiteX1297" fmla="*/ 5489019 w 6569477"/>
              <a:gd name="connsiteY1297" fmla="*/ 1700769 h 6858000"/>
              <a:gd name="connsiteX1298" fmla="*/ 5472148 w 6569477"/>
              <a:gd name="connsiteY1298" fmla="*/ 1633282 h 6858000"/>
              <a:gd name="connsiteX1299" fmla="*/ 5446841 w 6569477"/>
              <a:gd name="connsiteY1299" fmla="*/ 1591103 h 6858000"/>
              <a:gd name="connsiteX1300" fmla="*/ 5413098 w 6569477"/>
              <a:gd name="connsiteY1300" fmla="*/ 1523619 h 6858000"/>
              <a:gd name="connsiteX1301" fmla="*/ 5176900 w 6569477"/>
              <a:gd name="connsiteY1301" fmla="*/ 1034350 h 6858000"/>
              <a:gd name="connsiteX1302" fmla="*/ 5185333 w 6569477"/>
              <a:gd name="connsiteY1302" fmla="*/ 1017477 h 6858000"/>
              <a:gd name="connsiteX1303" fmla="*/ 5185335 w 6569477"/>
              <a:gd name="connsiteY1303" fmla="*/ 1025912 h 6858000"/>
              <a:gd name="connsiteX1304" fmla="*/ 5193769 w 6569477"/>
              <a:gd name="connsiteY1304" fmla="*/ 1025914 h 6858000"/>
              <a:gd name="connsiteX1305" fmla="*/ 5185332 w 6569477"/>
              <a:gd name="connsiteY1305" fmla="*/ 1009044 h 6858000"/>
              <a:gd name="connsiteX1306" fmla="*/ 5185332 w 6569477"/>
              <a:gd name="connsiteY1306" fmla="*/ 983737 h 6858000"/>
              <a:gd name="connsiteX1307" fmla="*/ 5151590 w 6569477"/>
              <a:gd name="connsiteY1307" fmla="*/ 958427 h 6858000"/>
              <a:gd name="connsiteX1308" fmla="*/ 5151589 w 6569477"/>
              <a:gd name="connsiteY1308" fmla="*/ 949995 h 6858000"/>
              <a:gd name="connsiteX1309" fmla="*/ 5143155 w 6569477"/>
              <a:gd name="connsiteY1309" fmla="*/ 941557 h 6858000"/>
              <a:gd name="connsiteX1310" fmla="*/ 5143155 w 6569477"/>
              <a:gd name="connsiteY1310" fmla="*/ 933122 h 6858000"/>
              <a:gd name="connsiteX1311" fmla="*/ 5134718 w 6569477"/>
              <a:gd name="connsiteY1311" fmla="*/ 933123 h 6858000"/>
              <a:gd name="connsiteX1312" fmla="*/ 5126283 w 6569477"/>
              <a:gd name="connsiteY1312" fmla="*/ 916250 h 6858000"/>
              <a:gd name="connsiteX1313" fmla="*/ 5109414 w 6569477"/>
              <a:gd name="connsiteY1313" fmla="*/ 874074 h 6858000"/>
              <a:gd name="connsiteX1314" fmla="*/ 5117847 w 6569477"/>
              <a:gd name="connsiteY1314" fmla="*/ 874073 h 6858000"/>
              <a:gd name="connsiteX1315" fmla="*/ 5126285 w 6569477"/>
              <a:gd name="connsiteY1315" fmla="*/ 882507 h 6858000"/>
              <a:gd name="connsiteX1316" fmla="*/ 5117848 w 6569477"/>
              <a:gd name="connsiteY1316" fmla="*/ 865636 h 6858000"/>
              <a:gd name="connsiteX1317" fmla="*/ 5109412 w 6569477"/>
              <a:gd name="connsiteY1317" fmla="*/ 857200 h 6858000"/>
              <a:gd name="connsiteX1318" fmla="*/ 5084104 w 6569477"/>
              <a:gd name="connsiteY1318" fmla="*/ 823460 h 6858000"/>
              <a:gd name="connsiteX1319" fmla="*/ 5084105 w 6569477"/>
              <a:gd name="connsiteY1319" fmla="*/ 815023 h 6858000"/>
              <a:gd name="connsiteX1320" fmla="*/ 5075670 w 6569477"/>
              <a:gd name="connsiteY1320" fmla="*/ 798150 h 6858000"/>
              <a:gd name="connsiteX1321" fmla="*/ 5067233 w 6569477"/>
              <a:gd name="connsiteY1321" fmla="*/ 798150 h 6858000"/>
              <a:gd name="connsiteX1322" fmla="*/ 5067232 w 6569477"/>
              <a:gd name="connsiteY1322" fmla="*/ 806587 h 6858000"/>
              <a:gd name="connsiteX1323" fmla="*/ 5058798 w 6569477"/>
              <a:gd name="connsiteY1323" fmla="*/ 781279 h 6858000"/>
              <a:gd name="connsiteX1324" fmla="*/ 5041925 w 6569477"/>
              <a:gd name="connsiteY1324" fmla="*/ 781279 h 6858000"/>
              <a:gd name="connsiteX1325" fmla="*/ 5041926 w 6569477"/>
              <a:gd name="connsiteY1325" fmla="*/ 764409 h 6858000"/>
              <a:gd name="connsiteX1326" fmla="*/ 5033489 w 6569477"/>
              <a:gd name="connsiteY1326" fmla="*/ 755973 h 6858000"/>
              <a:gd name="connsiteX1327" fmla="*/ 5033489 w 6569477"/>
              <a:gd name="connsiteY1327" fmla="*/ 747536 h 6858000"/>
              <a:gd name="connsiteX1328" fmla="*/ 5025055 w 6569477"/>
              <a:gd name="connsiteY1328" fmla="*/ 747536 h 6858000"/>
              <a:gd name="connsiteX1329" fmla="*/ 5025055 w 6569477"/>
              <a:gd name="connsiteY1329" fmla="*/ 755973 h 6858000"/>
              <a:gd name="connsiteX1330" fmla="*/ 4957570 w 6569477"/>
              <a:gd name="connsiteY1330" fmla="*/ 663182 h 6858000"/>
              <a:gd name="connsiteX1331" fmla="*/ 4949133 w 6569477"/>
              <a:gd name="connsiteY1331" fmla="*/ 646309 h 6858000"/>
              <a:gd name="connsiteX1332" fmla="*/ 4932264 w 6569477"/>
              <a:gd name="connsiteY1332" fmla="*/ 637873 h 6858000"/>
              <a:gd name="connsiteX1333" fmla="*/ 4932262 w 6569477"/>
              <a:gd name="connsiteY1333" fmla="*/ 644497 h 6858000"/>
              <a:gd name="connsiteX1334" fmla="*/ 4910645 w 6569477"/>
              <a:gd name="connsiteY1334" fmla="*/ 618234 h 6858000"/>
              <a:gd name="connsiteX1335" fmla="*/ 4839468 w 6569477"/>
              <a:gd name="connsiteY1335" fmla="*/ 519774 h 6858000"/>
              <a:gd name="connsiteX1336" fmla="*/ 4797289 w 6569477"/>
              <a:gd name="connsiteY1336" fmla="*/ 494466 h 6858000"/>
              <a:gd name="connsiteX1337" fmla="*/ 4797289 w 6569477"/>
              <a:gd name="connsiteY1337" fmla="*/ 469162 h 6858000"/>
              <a:gd name="connsiteX1338" fmla="*/ 4755109 w 6569477"/>
              <a:gd name="connsiteY1338" fmla="*/ 418545 h 6858000"/>
              <a:gd name="connsiteX1339" fmla="*/ 4721368 w 6569477"/>
              <a:gd name="connsiteY1339" fmla="*/ 401675 h 6858000"/>
              <a:gd name="connsiteX1340" fmla="*/ 4696060 w 6569477"/>
              <a:gd name="connsiteY1340" fmla="*/ 359495 h 6858000"/>
              <a:gd name="connsiteX1341" fmla="*/ 4704496 w 6569477"/>
              <a:gd name="connsiteY1341" fmla="*/ 359495 h 6858000"/>
              <a:gd name="connsiteX1342" fmla="*/ 4721369 w 6569477"/>
              <a:gd name="connsiteY1342" fmla="*/ 367932 h 6858000"/>
              <a:gd name="connsiteX1343" fmla="*/ 4712933 w 6569477"/>
              <a:gd name="connsiteY1343" fmla="*/ 351061 h 6858000"/>
              <a:gd name="connsiteX1344" fmla="*/ 4704497 w 6569477"/>
              <a:gd name="connsiteY1344" fmla="*/ 342625 h 6858000"/>
              <a:gd name="connsiteX1345" fmla="*/ 4729804 w 6569477"/>
              <a:gd name="connsiteY1345" fmla="*/ 359495 h 6858000"/>
              <a:gd name="connsiteX1346" fmla="*/ 4696060 w 6569477"/>
              <a:gd name="connsiteY1346" fmla="*/ 325754 h 6858000"/>
              <a:gd name="connsiteX1347" fmla="*/ 4687626 w 6569477"/>
              <a:gd name="connsiteY1347" fmla="*/ 317318 h 6858000"/>
              <a:gd name="connsiteX1348" fmla="*/ 4662317 w 6569477"/>
              <a:gd name="connsiteY1348" fmla="*/ 300447 h 6858000"/>
              <a:gd name="connsiteX1349" fmla="*/ 4670754 w 6569477"/>
              <a:gd name="connsiteY1349" fmla="*/ 317320 h 6858000"/>
              <a:gd name="connsiteX1350" fmla="*/ 4670753 w 6569477"/>
              <a:gd name="connsiteY1350" fmla="*/ 325755 h 6858000"/>
              <a:gd name="connsiteX1351" fmla="*/ 4645447 w 6569477"/>
              <a:gd name="connsiteY1351" fmla="*/ 300448 h 6858000"/>
              <a:gd name="connsiteX1352" fmla="*/ 4653882 w 6569477"/>
              <a:gd name="connsiteY1352" fmla="*/ 334188 h 6858000"/>
              <a:gd name="connsiteX1353" fmla="*/ 4620140 w 6569477"/>
              <a:gd name="connsiteY1353" fmla="*/ 275141 h 6858000"/>
              <a:gd name="connsiteX1354" fmla="*/ 4628578 w 6569477"/>
              <a:gd name="connsiteY1354" fmla="*/ 283575 h 6858000"/>
              <a:gd name="connsiteX1355" fmla="*/ 4645446 w 6569477"/>
              <a:gd name="connsiteY1355" fmla="*/ 283575 h 6858000"/>
              <a:gd name="connsiteX1356" fmla="*/ 4628576 w 6569477"/>
              <a:gd name="connsiteY1356" fmla="*/ 266706 h 6858000"/>
              <a:gd name="connsiteX1357" fmla="*/ 4628576 w 6569477"/>
              <a:gd name="connsiteY1357" fmla="*/ 258268 h 6858000"/>
              <a:gd name="connsiteX1358" fmla="*/ 4628578 w 6569477"/>
              <a:gd name="connsiteY1358" fmla="*/ 249831 h 6858000"/>
              <a:gd name="connsiteX1359" fmla="*/ 4637010 w 6569477"/>
              <a:gd name="connsiteY1359" fmla="*/ 249831 h 6858000"/>
              <a:gd name="connsiteX1360" fmla="*/ 4620140 w 6569477"/>
              <a:gd name="connsiteY1360" fmla="*/ 241397 h 6858000"/>
              <a:gd name="connsiteX1361" fmla="*/ 4611704 w 6569477"/>
              <a:gd name="connsiteY1361" fmla="*/ 232961 h 6858000"/>
              <a:gd name="connsiteX1362" fmla="*/ 4594835 w 6569477"/>
              <a:gd name="connsiteY1362" fmla="*/ 199218 h 6858000"/>
              <a:gd name="connsiteX1363" fmla="*/ 4603267 w 6569477"/>
              <a:gd name="connsiteY1363" fmla="*/ 207654 h 6858000"/>
              <a:gd name="connsiteX1364" fmla="*/ 4620140 w 6569477"/>
              <a:gd name="connsiteY1364" fmla="*/ 216090 h 6858000"/>
              <a:gd name="connsiteX1365" fmla="*/ 4603267 w 6569477"/>
              <a:gd name="connsiteY1365" fmla="*/ 190783 h 6858000"/>
              <a:gd name="connsiteX1366" fmla="*/ 4594832 w 6569477"/>
              <a:gd name="connsiteY1366" fmla="*/ 182347 h 6858000"/>
              <a:gd name="connsiteX1367" fmla="*/ 4586397 w 6569477"/>
              <a:gd name="connsiteY1367" fmla="*/ 173911 h 6858000"/>
              <a:gd name="connsiteX1368" fmla="*/ 4569526 w 6569477"/>
              <a:gd name="connsiteY1368" fmla="*/ 173913 h 6858000"/>
              <a:gd name="connsiteX1369" fmla="*/ 4577960 w 6569477"/>
              <a:gd name="connsiteY1369" fmla="*/ 190784 h 6858000"/>
              <a:gd name="connsiteX1370" fmla="*/ 4586396 w 6569477"/>
              <a:gd name="connsiteY1370" fmla="*/ 190783 h 6858000"/>
              <a:gd name="connsiteX1371" fmla="*/ 4594835 w 6569477"/>
              <a:gd name="connsiteY1371" fmla="*/ 199218 h 6858000"/>
              <a:gd name="connsiteX1372" fmla="*/ 4603267 w 6569477"/>
              <a:gd name="connsiteY1372" fmla="*/ 232961 h 6858000"/>
              <a:gd name="connsiteX1373" fmla="*/ 4594833 w 6569477"/>
              <a:gd name="connsiteY1373" fmla="*/ 224525 h 6858000"/>
              <a:gd name="connsiteX1374" fmla="*/ 4594835 w 6569477"/>
              <a:gd name="connsiteY1374" fmla="*/ 232961 h 6858000"/>
              <a:gd name="connsiteX1375" fmla="*/ 4594833 w 6569477"/>
              <a:gd name="connsiteY1375" fmla="*/ 241395 h 6858000"/>
              <a:gd name="connsiteX1376" fmla="*/ 4603266 w 6569477"/>
              <a:gd name="connsiteY1376" fmla="*/ 241396 h 6858000"/>
              <a:gd name="connsiteX1377" fmla="*/ 4611704 w 6569477"/>
              <a:gd name="connsiteY1377" fmla="*/ 249833 h 6858000"/>
              <a:gd name="connsiteX1378" fmla="*/ 4603267 w 6569477"/>
              <a:gd name="connsiteY1378" fmla="*/ 249831 h 6858000"/>
              <a:gd name="connsiteX1379" fmla="*/ 4611704 w 6569477"/>
              <a:gd name="connsiteY1379" fmla="*/ 258268 h 6858000"/>
              <a:gd name="connsiteX1380" fmla="*/ 4611703 w 6569477"/>
              <a:gd name="connsiteY1380" fmla="*/ 266704 h 6858000"/>
              <a:gd name="connsiteX1381" fmla="*/ 4552654 w 6569477"/>
              <a:gd name="connsiteY1381" fmla="*/ 207654 h 6858000"/>
              <a:gd name="connsiteX1382" fmla="*/ 4561090 w 6569477"/>
              <a:gd name="connsiteY1382" fmla="*/ 207654 h 6858000"/>
              <a:gd name="connsiteX1383" fmla="*/ 4569525 w 6569477"/>
              <a:gd name="connsiteY1383" fmla="*/ 207654 h 6858000"/>
              <a:gd name="connsiteX1384" fmla="*/ 4561090 w 6569477"/>
              <a:gd name="connsiteY1384" fmla="*/ 199218 h 6858000"/>
              <a:gd name="connsiteX1385" fmla="*/ 4552654 w 6569477"/>
              <a:gd name="connsiteY1385" fmla="*/ 199219 h 6858000"/>
              <a:gd name="connsiteX1386" fmla="*/ 4544217 w 6569477"/>
              <a:gd name="connsiteY1386" fmla="*/ 190783 h 6858000"/>
              <a:gd name="connsiteX1387" fmla="*/ 4527347 w 6569477"/>
              <a:gd name="connsiteY1387" fmla="*/ 157040 h 6858000"/>
              <a:gd name="connsiteX1388" fmla="*/ 4527346 w 6569477"/>
              <a:gd name="connsiteY1388" fmla="*/ 148604 h 6858000"/>
              <a:gd name="connsiteX1389" fmla="*/ 4518910 w 6569477"/>
              <a:gd name="connsiteY1389" fmla="*/ 140168 h 6858000"/>
              <a:gd name="connsiteX1390" fmla="*/ 4510474 w 6569477"/>
              <a:gd name="connsiteY1390" fmla="*/ 140168 h 6858000"/>
              <a:gd name="connsiteX1391" fmla="*/ 4510474 w 6569477"/>
              <a:gd name="connsiteY1391" fmla="*/ 148604 h 6858000"/>
              <a:gd name="connsiteX1392" fmla="*/ 4476732 w 6569477"/>
              <a:gd name="connsiteY1392" fmla="*/ 106427 h 6858000"/>
              <a:gd name="connsiteX1393" fmla="*/ 4468297 w 6569477"/>
              <a:gd name="connsiteY1393" fmla="*/ 97990 h 6858000"/>
              <a:gd name="connsiteX1394" fmla="*/ 4459861 w 6569477"/>
              <a:gd name="connsiteY1394" fmla="*/ 97990 h 6858000"/>
              <a:gd name="connsiteX1395" fmla="*/ 4459861 w 6569477"/>
              <a:gd name="connsiteY1395" fmla="*/ 106428 h 6858000"/>
              <a:gd name="connsiteX1396" fmla="*/ 4426117 w 6569477"/>
              <a:gd name="connsiteY1396" fmla="*/ 89554 h 6858000"/>
              <a:gd name="connsiteX1397" fmla="*/ 4388156 w 6569477"/>
              <a:gd name="connsiteY1397" fmla="*/ 29450 h 6858000"/>
              <a:gd name="connsiteX1398" fmla="*/ 4360109 w 6569477"/>
              <a:gd name="connsiteY1398" fmla="*/ 0 h 6858000"/>
              <a:gd name="connsiteX1399" fmla="*/ 4638592 w 6569477"/>
              <a:gd name="connsiteY1399" fmla="*/ 0 h 6858000"/>
              <a:gd name="connsiteX1400" fmla="*/ 4699158 w 6569477"/>
              <a:gd name="connsiteY1400" fmla="*/ 62995 h 6858000"/>
              <a:gd name="connsiteX1401" fmla="*/ 5404662 w 6569477"/>
              <a:gd name="connsiteY1401" fmla="*/ 1051221 h 6858000"/>
              <a:gd name="connsiteX1402" fmla="*/ 5938418 w 6569477"/>
              <a:gd name="connsiteY1402" fmla="*/ 2935851 h 6858000"/>
              <a:gd name="connsiteX1403" fmla="*/ 5947253 w 6569477"/>
              <a:gd name="connsiteY1403" fmla="*/ 3112842 h 6858000"/>
              <a:gd name="connsiteX1404" fmla="*/ 5951125 w 6569477"/>
              <a:gd name="connsiteY1404" fmla="*/ 3133338 h 6858000"/>
              <a:gd name="connsiteX1405" fmla="*/ 5950868 w 6569477"/>
              <a:gd name="connsiteY1405" fmla="*/ 3126941 h 6858000"/>
              <a:gd name="connsiteX1406" fmla="*/ 5953938 w 6569477"/>
              <a:gd name="connsiteY1406" fmla="*/ 3123616 h 6858000"/>
              <a:gd name="connsiteX1407" fmla="*/ 5954453 w 6569477"/>
              <a:gd name="connsiteY1407" fmla="*/ 3136408 h 6858000"/>
              <a:gd name="connsiteX1408" fmla="*/ 5957779 w 6569477"/>
              <a:gd name="connsiteY1408" fmla="*/ 3139480 h 6858000"/>
              <a:gd name="connsiteX1409" fmla="*/ 5954710 w 6569477"/>
              <a:gd name="connsiteY1409" fmla="*/ 3142804 h 6858000"/>
              <a:gd name="connsiteX1410" fmla="*/ 5960116 w 6569477"/>
              <a:gd name="connsiteY1410" fmla="*/ 3277128 h 6858000"/>
              <a:gd name="connsiteX1411" fmla="*/ 5972174 w 6569477"/>
              <a:gd name="connsiteY1411" fmla="*/ 3417593 h 6858000"/>
              <a:gd name="connsiteX1412" fmla="*/ 5962709 w 6569477"/>
              <a:gd name="connsiteY1412" fmla="*/ 3421173 h 6858000"/>
              <a:gd name="connsiteX1413" fmla="*/ 5968094 w 6569477"/>
              <a:gd name="connsiteY1413" fmla="*/ 3475415 h 6858000"/>
              <a:gd name="connsiteX1414" fmla="*/ 5964787 w 6569477"/>
              <a:gd name="connsiteY1414" fmla="*/ 3552426 h 6858000"/>
              <a:gd name="connsiteX1415" fmla="*/ 5951498 w 6569477"/>
              <a:gd name="connsiteY1415" fmla="*/ 3620225 h 6858000"/>
              <a:gd name="connsiteX1416" fmla="*/ 5941518 w 6569477"/>
              <a:gd name="connsiteY1416" fmla="*/ 3611013 h 6858000"/>
              <a:gd name="connsiteX1417" fmla="*/ 5933358 w 6569477"/>
              <a:gd name="connsiteY1417" fmla="*/ 3726657 h 6858000"/>
              <a:gd name="connsiteX1418" fmla="*/ 5932401 w 6569477"/>
              <a:gd name="connsiteY1418" fmla="*/ 3750159 h 6858000"/>
              <a:gd name="connsiteX1419" fmla="*/ 5936112 w 6569477"/>
              <a:gd name="connsiteY1419" fmla="*/ 3742197 h 6858000"/>
              <a:gd name="connsiteX1420" fmla="*/ 5931041 w 6569477"/>
              <a:gd name="connsiteY1420" fmla="*/ 3783572 h 6858000"/>
              <a:gd name="connsiteX1421" fmla="*/ 5930942 w 6569477"/>
              <a:gd name="connsiteY1421" fmla="*/ 3786013 h 6858000"/>
              <a:gd name="connsiteX1422" fmla="*/ 5930199 w 6569477"/>
              <a:gd name="connsiteY1422" fmla="*/ 3790443 h 6858000"/>
              <a:gd name="connsiteX1423" fmla="*/ 5909750 w 6569477"/>
              <a:gd name="connsiteY1423" fmla="*/ 3957308 h 6858000"/>
              <a:gd name="connsiteX1424" fmla="*/ 5877062 w 6569477"/>
              <a:gd name="connsiteY1424" fmla="*/ 4172416 h 6858000"/>
              <a:gd name="connsiteX1425" fmla="*/ 5868625 w 6569477"/>
              <a:gd name="connsiteY1425" fmla="*/ 4214595 h 6858000"/>
              <a:gd name="connsiteX1426" fmla="*/ 5609277 w 6569477"/>
              <a:gd name="connsiteY1426" fmla="*/ 5137233 h 6858000"/>
              <a:gd name="connsiteX1427" fmla="*/ 5491924 w 6569477"/>
              <a:gd name="connsiteY1427" fmla="*/ 5411666 h 6858000"/>
              <a:gd name="connsiteX1428" fmla="*/ 5491547 w 6569477"/>
              <a:gd name="connsiteY1428" fmla="*/ 5414872 h 6858000"/>
              <a:gd name="connsiteX1429" fmla="*/ 5487221 w 6569477"/>
              <a:gd name="connsiteY1429" fmla="*/ 5422780 h 6858000"/>
              <a:gd name="connsiteX1430" fmla="*/ 5489486 w 6569477"/>
              <a:gd name="connsiteY1430" fmla="*/ 5427576 h 6858000"/>
              <a:gd name="connsiteX1431" fmla="*/ 5484693 w 6569477"/>
              <a:gd name="connsiteY1431" fmla="*/ 5429840 h 6858000"/>
              <a:gd name="connsiteX1432" fmla="*/ 5431604 w 6569477"/>
              <a:gd name="connsiteY1432" fmla="*/ 5578103 h 6858000"/>
              <a:gd name="connsiteX1433" fmla="*/ 5383045 w 6569477"/>
              <a:gd name="connsiteY1433" fmla="*/ 5735954 h 6858000"/>
              <a:gd name="connsiteX1434" fmla="*/ 5371193 w 6569477"/>
              <a:gd name="connsiteY1434" fmla="*/ 5735689 h 6858000"/>
              <a:gd name="connsiteX1435" fmla="*/ 5353234 w 6569477"/>
              <a:gd name="connsiteY1435" fmla="*/ 5796964 h 6858000"/>
              <a:gd name="connsiteX1436" fmla="*/ 5315838 w 6569477"/>
              <a:gd name="connsiteY1436" fmla="*/ 5879154 h 6858000"/>
              <a:gd name="connsiteX1437" fmla="*/ 5271646 w 6569477"/>
              <a:gd name="connsiteY1437" fmla="*/ 5946958 h 6858000"/>
              <a:gd name="connsiteX1438" fmla="*/ 5264849 w 6569477"/>
              <a:gd name="connsiteY1438" fmla="*/ 5932571 h 6858000"/>
              <a:gd name="connsiteX1439" fmla="*/ 5205226 w 6569477"/>
              <a:gd name="connsiteY1439" fmla="*/ 6054591 h 6858000"/>
              <a:gd name="connsiteX1440" fmla="*/ 5133488 w 6569477"/>
              <a:gd name="connsiteY1440" fmla="*/ 6188200 h 6858000"/>
              <a:gd name="connsiteX1441" fmla="*/ 5117105 w 6569477"/>
              <a:gd name="connsiteY1441" fmla="*/ 6178342 h 6858000"/>
              <a:gd name="connsiteX1442" fmla="*/ 5104989 w 6569477"/>
              <a:gd name="connsiteY1442" fmla="*/ 6189932 h 6858000"/>
              <a:gd name="connsiteX1443" fmla="*/ 5105252 w 6569477"/>
              <a:gd name="connsiteY1443" fmla="*/ 6178076 h 6858000"/>
              <a:gd name="connsiteX1444" fmla="*/ 5107780 w 6569477"/>
              <a:gd name="connsiteY1444" fmla="*/ 6171017 h 6858000"/>
              <a:gd name="connsiteX1445" fmla="*/ 5110570 w 6569477"/>
              <a:gd name="connsiteY1445" fmla="*/ 6152101 h 6858000"/>
              <a:gd name="connsiteX1446" fmla="*/ 5117630 w 6569477"/>
              <a:gd name="connsiteY1446" fmla="*/ 6154631 h 6858000"/>
              <a:gd name="connsiteX1447" fmla="*/ 5124951 w 6569477"/>
              <a:gd name="connsiteY1447" fmla="*/ 6145306 h 6858000"/>
              <a:gd name="connsiteX1448" fmla="*/ 5124689 w 6569477"/>
              <a:gd name="connsiteY1448" fmla="*/ 6157162 h 6858000"/>
              <a:gd name="connsiteX1449" fmla="*/ 5122160 w 6569477"/>
              <a:gd name="connsiteY1449" fmla="*/ 6164222 h 6858000"/>
              <a:gd name="connsiteX1450" fmla="*/ 5161821 w 6569477"/>
              <a:gd name="connsiteY1450" fmla="*/ 6086827 h 6858000"/>
              <a:gd name="connsiteX1451" fmla="*/ 5223710 w 6569477"/>
              <a:gd name="connsiteY1451" fmla="*/ 5969604 h 6858000"/>
              <a:gd name="connsiteX1452" fmla="*/ 5255262 w 6569477"/>
              <a:gd name="connsiteY1452" fmla="*/ 5937100 h 6858000"/>
              <a:gd name="connsiteX1453" fmla="*/ 5265899 w 6569477"/>
              <a:gd name="connsiteY1453" fmla="*/ 5885149 h 6858000"/>
              <a:gd name="connsiteX1454" fmla="*/ 5310355 w 6569477"/>
              <a:gd name="connsiteY1454" fmla="*/ 5805490 h 6858000"/>
              <a:gd name="connsiteX1455" fmla="*/ 5342957 w 6569477"/>
              <a:gd name="connsiteY1455" fmla="*/ 5725565 h 6858000"/>
              <a:gd name="connsiteX1456" fmla="*/ 5359603 w 6569477"/>
              <a:gd name="connsiteY1456" fmla="*/ 5723566 h 6858000"/>
              <a:gd name="connsiteX1457" fmla="*/ 5405162 w 6569477"/>
              <a:gd name="connsiteY1457" fmla="*/ 5607458 h 6858000"/>
              <a:gd name="connsiteX1458" fmla="*/ 5419834 w 6569477"/>
              <a:gd name="connsiteY1458" fmla="*/ 5556614 h 6858000"/>
              <a:gd name="connsiteX1459" fmla="*/ 5343783 w 6569477"/>
              <a:gd name="connsiteY1459" fmla="*/ 5707015 h 6858000"/>
              <a:gd name="connsiteX1460" fmla="*/ 4588841 w 6569477"/>
              <a:gd name="connsiteY1460" fmla="*/ 6742552 h 6858000"/>
              <a:gd name="connsiteX1461" fmla="*/ 4469515 w 6569477"/>
              <a:gd name="connsiteY1461" fmla="*/ 6858000 h 6858000"/>
              <a:gd name="connsiteX1462" fmla="*/ 4102414 w 6569477"/>
              <a:gd name="connsiteY1462" fmla="*/ 6858000 h 6858000"/>
              <a:gd name="connsiteX1463" fmla="*/ 4156175 w 6569477"/>
              <a:gd name="connsiteY1463" fmla="*/ 6787476 h 6858000"/>
              <a:gd name="connsiteX1464" fmla="*/ 4333324 w 6569477"/>
              <a:gd name="connsiteY1464" fmla="*/ 6525971 h 6858000"/>
              <a:gd name="connsiteX1465" fmla="*/ 4350197 w 6569477"/>
              <a:gd name="connsiteY1465" fmla="*/ 6551277 h 6858000"/>
              <a:gd name="connsiteX1466" fmla="*/ 4451424 w 6569477"/>
              <a:gd name="connsiteY1466" fmla="*/ 6365693 h 6858000"/>
              <a:gd name="connsiteX1467" fmla="*/ 4527346 w 6569477"/>
              <a:gd name="connsiteY1467" fmla="*/ 6225714 h 6858000"/>
              <a:gd name="connsiteX1468" fmla="*/ 4556321 w 6569477"/>
              <a:gd name="connsiteY1468" fmla="*/ 6179312 h 6858000"/>
              <a:gd name="connsiteX1469" fmla="*/ 4561089 w 6569477"/>
              <a:gd name="connsiteY1469" fmla="*/ 6180105 h 6858000"/>
              <a:gd name="connsiteX1470" fmla="*/ 4577961 w 6569477"/>
              <a:gd name="connsiteY1470" fmla="*/ 6171673 h 6858000"/>
              <a:gd name="connsiteX1471" fmla="*/ 4586396 w 6569477"/>
              <a:gd name="connsiteY1471" fmla="*/ 6171671 h 6858000"/>
              <a:gd name="connsiteX1472" fmla="*/ 4603267 w 6569477"/>
              <a:gd name="connsiteY1472" fmla="*/ 6129493 h 6858000"/>
              <a:gd name="connsiteX1473" fmla="*/ 4620139 w 6569477"/>
              <a:gd name="connsiteY1473" fmla="*/ 6112623 h 6858000"/>
              <a:gd name="connsiteX1474" fmla="*/ 4620140 w 6569477"/>
              <a:gd name="connsiteY1474" fmla="*/ 6104185 h 6858000"/>
              <a:gd name="connsiteX1475" fmla="*/ 4611704 w 6569477"/>
              <a:gd name="connsiteY1475" fmla="*/ 6104186 h 6858000"/>
              <a:gd name="connsiteX1476" fmla="*/ 4645446 w 6569477"/>
              <a:gd name="connsiteY1476" fmla="*/ 6049356 h 6858000"/>
              <a:gd name="connsiteX1477" fmla="*/ 4658579 w 6569477"/>
              <a:gd name="connsiteY1477" fmla="*/ 6024607 h 6858000"/>
              <a:gd name="connsiteX1478" fmla="*/ 4657191 w 6569477"/>
              <a:gd name="connsiteY1478" fmla="*/ 6022823 h 6858000"/>
              <a:gd name="connsiteX1479" fmla="*/ 4637720 w 6569477"/>
              <a:gd name="connsiteY1479" fmla="*/ 6031225 h 6858000"/>
              <a:gd name="connsiteX1480" fmla="*/ 4625218 w 6569477"/>
              <a:gd name="connsiteY1480" fmla="*/ 6042395 h 6858000"/>
              <a:gd name="connsiteX1481" fmla="*/ 4625358 w 6569477"/>
              <a:gd name="connsiteY1481" fmla="*/ 6039920 h 6858000"/>
              <a:gd name="connsiteX1482" fmla="*/ 4603267 w 6569477"/>
              <a:gd name="connsiteY1482" fmla="*/ 6062007 h 6858000"/>
              <a:gd name="connsiteX1483" fmla="*/ 4620139 w 6569477"/>
              <a:gd name="connsiteY1483" fmla="*/ 6036700 h 6858000"/>
              <a:gd name="connsiteX1484" fmla="*/ 4502039 w 6569477"/>
              <a:gd name="connsiteY1484" fmla="*/ 6188543 h 6858000"/>
              <a:gd name="connsiteX1485" fmla="*/ 4383940 w 6569477"/>
              <a:gd name="connsiteY1485" fmla="*/ 6357257 h 6858000"/>
              <a:gd name="connsiteX1486" fmla="*/ 4367067 w 6569477"/>
              <a:gd name="connsiteY1486" fmla="*/ 6357256 h 6858000"/>
              <a:gd name="connsiteX1487" fmla="*/ 4240530 w 6569477"/>
              <a:gd name="connsiteY1487" fmla="*/ 6492227 h 6858000"/>
              <a:gd name="connsiteX1488" fmla="*/ 4189918 w 6569477"/>
              <a:gd name="connsiteY1488" fmla="*/ 6542842 h 6858000"/>
              <a:gd name="connsiteX1489" fmla="*/ 4173045 w 6569477"/>
              <a:gd name="connsiteY1489" fmla="*/ 6568148 h 6858000"/>
              <a:gd name="connsiteX1490" fmla="*/ 4130868 w 6569477"/>
              <a:gd name="connsiteY1490" fmla="*/ 6601891 h 6858000"/>
              <a:gd name="connsiteX1491" fmla="*/ 4054944 w 6569477"/>
              <a:gd name="connsiteY1491" fmla="*/ 6686246 h 6858000"/>
              <a:gd name="connsiteX1492" fmla="*/ 3979024 w 6569477"/>
              <a:gd name="connsiteY1492" fmla="*/ 6762169 h 6858000"/>
              <a:gd name="connsiteX1493" fmla="*/ 3916151 w 6569477"/>
              <a:gd name="connsiteY1493" fmla="*/ 6823459 h 6858000"/>
              <a:gd name="connsiteX1494" fmla="*/ 3874750 w 6569477"/>
              <a:gd name="connsiteY1494" fmla="*/ 6858000 h 6858000"/>
              <a:gd name="connsiteX1495" fmla="*/ 3809992 w 6569477"/>
              <a:gd name="connsiteY1495" fmla="*/ 6858000 h 6858000"/>
              <a:gd name="connsiteX1496" fmla="*/ 3835617 w 6569477"/>
              <a:gd name="connsiteY1496" fmla="*/ 6838089 h 6858000"/>
              <a:gd name="connsiteX1497" fmla="*/ 4139304 w 6569477"/>
              <a:gd name="connsiteY1497" fmla="*/ 6576584 h 6858000"/>
              <a:gd name="connsiteX1498" fmla="*/ 4046510 w 6569477"/>
              <a:gd name="connsiteY1498" fmla="*/ 6652505 h 6858000"/>
              <a:gd name="connsiteX1499" fmla="*/ 4021202 w 6569477"/>
              <a:gd name="connsiteY1499" fmla="*/ 6660941 h 6858000"/>
              <a:gd name="connsiteX1500" fmla="*/ 3810311 w 6569477"/>
              <a:gd name="connsiteY1500" fmla="*/ 6829655 h 6858000"/>
              <a:gd name="connsiteX1501" fmla="*/ 3774445 w 6569477"/>
              <a:gd name="connsiteY1501" fmla="*/ 6858000 h 6858000"/>
              <a:gd name="connsiteX1502" fmla="*/ 3720522 w 6569477"/>
              <a:gd name="connsiteY1502" fmla="*/ 6858000 h 6858000"/>
              <a:gd name="connsiteX1503" fmla="*/ 3734388 w 6569477"/>
              <a:gd name="connsiteY1503" fmla="*/ 6846525 h 6858000"/>
              <a:gd name="connsiteX1504" fmla="*/ 3768132 w 6569477"/>
              <a:gd name="connsiteY1504" fmla="*/ 6821217 h 6858000"/>
              <a:gd name="connsiteX1505" fmla="*/ 3869358 w 6569477"/>
              <a:gd name="connsiteY1505" fmla="*/ 6745298 h 6858000"/>
              <a:gd name="connsiteX1506" fmla="*/ 3911538 w 6569477"/>
              <a:gd name="connsiteY1506" fmla="*/ 6711555 h 6858000"/>
              <a:gd name="connsiteX1507" fmla="*/ 3919975 w 6569477"/>
              <a:gd name="connsiteY1507" fmla="*/ 6711555 h 6858000"/>
              <a:gd name="connsiteX1508" fmla="*/ 3928411 w 6569477"/>
              <a:gd name="connsiteY1508" fmla="*/ 6703118 h 6858000"/>
              <a:gd name="connsiteX1509" fmla="*/ 3928411 w 6569477"/>
              <a:gd name="connsiteY1509" fmla="*/ 6694684 h 6858000"/>
              <a:gd name="connsiteX1510" fmla="*/ 3936845 w 6569477"/>
              <a:gd name="connsiteY1510" fmla="*/ 6694684 h 6858000"/>
              <a:gd name="connsiteX1511" fmla="*/ 4097124 w 6569477"/>
              <a:gd name="connsiteY1511" fmla="*/ 6551277 h 6858000"/>
              <a:gd name="connsiteX1512" fmla="*/ 4113995 w 6569477"/>
              <a:gd name="connsiteY1512" fmla="*/ 6542841 h 6858000"/>
              <a:gd name="connsiteX1513" fmla="*/ 4122431 w 6569477"/>
              <a:gd name="connsiteY1513" fmla="*/ 6542841 h 6858000"/>
              <a:gd name="connsiteX1514" fmla="*/ 4130869 w 6569477"/>
              <a:gd name="connsiteY1514" fmla="*/ 6534407 h 6858000"/>
              <a:gd name="connsiteX1515" fmla="*/ 4130868 w 6569477"/>
              <a:gd name="connsiteY1515" fmla="*/ 6525971 h 6858000"/>
              <a:gd name="connsiteX1516" fmla="*/ 4189919 w 6569477"/>
              <a:gd name="connsiteY1516" fmla="*/ 6458484 h 6858000"/>
              <a:gd name="connsiteX1517" fmla="*/ 4198354 w 6569477"/>
              <a:gd name="connsiteY1517" fmla="*/ 6450050 h 6858000"/>
              <a:gd name="connsiteX1518" fmla="*/ 4206790 w 6569477"/>
              <a:gd name="connsiteY1518" fmla="*/ 6433178 h 6858000"/>
              <a:gd name="connsiteX1519" fmla="*/ 4190270 w 6569477"/>
              <a:gd name="connsiteY1519" fmla="*/ 6433178 h 6858000"/>
              <a:gd name="connsiteX1520" fmla="*/ 4207843 w 6569477"/>
              <a:gd name="connsiteY1520" fmla="*/ 6416307 h 6858000"/>
              <a:gd name="connsiteX1521" fmla="*/ 4215199 w 6569477"/>
              <a:gd name="connsiteY1521" fmla="*/ 6391088 h 6858000"/>
              <a:gd name="connsiteX1522" fmla="*/ 4215378 w 6569477"/>
              <a:gd name="connsiteY1522" fmla="*/ 6390919 h 6858000"/>
              <a:gd name="connsiteX1523" fmla="*/ 4244751 w 6569477"/>
              <a:gd name="connsiteY1523" fmla="*/ 6375183 h 6858000"/>
              <a:gd name="connsiteX1524" fmla="*/ 4274275 w 6569477"/>
              <a:gd name="connsiteY1524" fmla="*/ 6340386 h 6858000"/>
              <a:gd name="connsiteX1525" fmla="*/ 4282710 w 6569477"/>
              <a:gd name="connsiteY1525" fmla="*/ 6340386 h 6858000"/>
              <a:gd name="connsiteX1526" fmla="*/ 4282712 w 6569477"/>
              <a:gd name="connsiteY1526" fmla="*/ 6331950 h 6858000"/>
              <a:gd name="connsiteX1527" fmla="*/ 4282711 w 6569477"/>
              <a:gd name="connsiteY1527" fmla="*/ 6323514 h 6858000"/>
              <a:gd name="connsiteX1528" fmla="*/ 4308018 w 6569477"/>
              <a:gd name="connsiteY1528" fmla="*/ 6315078 h 6858000"/>
              <a:gd name="connsiteX1529" fmla="*/ 4299581 w 6569477"/>
              <a:gd name="connsiteY1529" fmla="*/ 6323514 h 6858000"/>
              <a:gd name="connsiteX1530" fmla="*/ 4291147 w 6569477"/>
              <a:gd name="connsiteY1530" fmla="*/ 6340386 h 6858000"/>
              <a:gd name="connsiteX1531" fmla="*/ 4308019 w 6569477"/>
              <a:gd name="connsiteY1531" fmla="*/ 6331950 h 6858000"/>
              <a:gd name="connsiteX1532" fmla="*/ 4316453 w 6569477"/>
              <a:gd name="connsiteY1532" fmla="*/ 6331950 h 6858000"/>
              <a:gd name="connsiteX1533" fmla="*/ 4282711 w 6569477"/>
              <a:gd name="connsiteY1533" fmla="*/ 6374128 h 6858000"/>
              <a:gd name="connsiteX1534" fmla="*/ 4544217 w 6569477"/>
              <a:gd name="connsiteY1534" fmla="*/ 6104187 h 6858000"/>
              <a:gd name="connsiteX1535" fmla="*/ 4569526 w 6569477"/>
              <a:gd name="connsiteY1535" fmla="*/ 6070442 h 6858000"/>
              <a:gd name="connsiteX1536" fmla="*/ 4577961 w 6569477"/>
              <a:gd name="connsiteY1536" fmla="*/ 6062009 h 6858000"/>
              <a:gd name="connsiteX1537" fmla="*/ 4683408 w 6569477"/>
              <a:gd name="connsiteY1537" fmla="*/ 5931256 h 6858000"/>
              <a:gd name="connsiteX1538" fmla="*/ 4748312 w 6569477"/>
              <a:gd name="connsiteY1538" fmla="*/ 5835198 h 6858000"/>
              <a:gd name="connsiteX1539" fmla="*/ 4751363 w 6569477"/>
              <a:gd name="connsiteY1539" fmla="*/ 5826231 h 6858000"/>
              <a:gd name="connsiteX1540" fmla="*/ 4767931 w 6569477"/>
              <a:gd name="connsiteY1540" fmla="*/ 5806085 h 6858000"/>
              <a:gd name="connsiteX1541" fmla="*/ 4768003 w 6569477"/>
              <a:gd name="connsiteY1541" fmla="*/ 5806053 h 6858000"/>
              <a:gd name="connsiteX1542" fmla="*/ 4788853 w 6569477"/>
              <a:gd name="connsiteY1542" fmla="*/ 5775196 h 6858000"/>
              <a:gd name="connsiteX1543" fmla="*/ 4792070 w 6569477"/>
              <a:gd name="connsiteY1543" fmla="*/ 5772856 h 6858000"/>
              <a:gd name="connsiteX1544" fmla="*/ 4793063 w 6569477"/>
              <a:gd name="connsiteY1544" fmla="*/ 5765638 h 6858000"/>
              <a:gd name="connsiteX1545" fmla="*/ 4796398 w 6569477"/>
              <a:gd name="connsiteY1545" fmla="*/ 5743259 h 6858000"/>
              <a:gd name="connsiteX1546" fmla="*/ 4843536 w 6569477"/>
              <a:gd name="connsiteY1546" fmla="*/ 5665159 h 6858000"/>
              <a:gd name="connsiteX1547" fmla="*/ 4878837 w 6569477"/>
              <a:gd name="connsiteY1547" fmla="*/ 5586387 h 6858000"/>
              <a:gd name="connsiteX1548" fmla="*/ 4895541 w 6569477"/>
              <a:gd name="connsiteY1548" fmla="*/ 5584956 h 6858000"/>
              <a:gd name="connsiteX1549" fmla="*/ 4981973 w 6569477"/>
              <a:gd name="connsiteY1549" fmla="*/ 5357045 h 6858000"/>
              <a:gd name="connsiteX1550" fmla="*/ 4962502 w 6569477"/>
              <a:gd name="connsiteY1550" fmla="*/ 5365447 h 6858000"/>
              <a:gd name="connsiteX1551" fmla="*/ 5038742 w 6569477"/>
              <a:gd name="connsiteY1551" fmla="*/ 5234354 h 6858000"/>
              <a:gd name="connsiteX1552" fmla="*/ 5031211 w 6569477"/>
              <a:gd name="connsiteY1552" fmla="*/ 5283813 h 6858000"/>
              <a:gd name="connsiteX1553" fmla="*/ 5033979 w 6569477"/>
              <a:gd name="connsiteY1553" fmla="*/ 5276843 h 6858000"/>
              <a:gd name="connsiteX1554" fmla="*/ 5038846 w 6569477"/>
              <a:gd name="connsiteY1554" fmla="*/ 5274743 h 6858000"/>
              <a:gd name="connsiteX1555" fmla="*/ 5033312 w 6569477"/>
              <a:gd name="connsiteY1555" fmla="*/ 5288683 h 6858000"/>
              <a:gd name="connsiteX1556" fmla="*/ 5035413 w 6569477"/>
              <a:gd name="connsiteY1556" fmla="*/ 5293552 h 6858000"/>
              <a:gd name="connsiteX1557" fmla="*/ 5030545 w 6569477"/>
              <a:gd name="connsiteY1557" fmla="*/ 5295653 h 6858000"/>
              <a:gd name="connsiteX1558" fmla="*/ 4972446 w 6569477"/>
              <a:gd name="connsiteY1558" fmla="*/ 5442024 h 6858000"/>
              <a:gd name="connsiteX1559" fmla="*/ 4918549 w 6569477"/>
              <a:gd name="connsiteY1559" fmla="*/ 5598134 h 6858000"/>
              <a:gd name="connsiteX1560" fmla="*/ 4906713 w 6569477"/>
              <a:gd name="connsiteY1560" fmla="*/ 5597465 h 6858000"/>
              <a:gd name="connsiteX1561" fmla="*/ 4886681 w 6569477"/>
              <a:gd name="connsiteY1561" fmla="*/ 5658095 h 6858000"/>
              <a:gd name="connsiteX1562" fmla="*/ 4846511 w 6569477"/>
              <a:gd name="connsiteY1562" fmla="*/ 5738966 h 6858000"/>
              <a:gd name="connsiteX1563" fmla="*/ 4800039 w 6569477"/>
              <a:gd name="connsiteY1563" fmla="*/ 5805228 h 6858000"/>
              <a:gd name="connsiteX1564" fmla="*/ 4796888 w 6569477"/>
              <a:gd name="connsiteY1564" fmla="*/ 5797923 h 6858000"/>
              <a:gd name="connsiteX1565" fmla="*/ 4793961 w 6569477"/>
              <a:gd name="connsiteY1565" fmla="*/ 5791139 h 6858000"/>
              <a:gd name="connsiteX1566" fmla="*/ 4788854 w 6569477"/>
              <a:gd name="connsiteY1566" fmla="*/ 5800502 h 6858000"/>
              <a:gd name="connsiteX1567" fmla="*/ 4788524 w 6569477"/>
              <a:gd name="connsiteY1567" fmla="*/ 5800530 h 6858000"/>
              <a:gd name="connsiteX1568" fmla="*/ 4772434 w 6569477"/>
              <a:gd name="connsiteY1568" fmla="*/ 5831127 h 6858000"/>
              <a:gd name="connsiteX1569" fmla="*/ 4771983 w 6569477"/>
              <a:gd name="connsiteY1569" fmla="*/ 5834245 h 6858000"/>
              <a:gd name="connsiteX1570" fmla="*/ 4770615 w 6569477"/>
              <a:gd name="connsiteY1570" fmla="*/ 5834587 h 6858000"/>
              <a:gd name="connsiteX1571" fmla="*/ 4763546 w 6569477"/>
              <a:gd name="connsiteY1571" fmla="*/ 5848027 h 6858000"/>
              <a:gd name="connsiteX1572" fmla="*/ 4763547 w 6569477"/>
              <a:gd name="connsiteY1572" fmla="*/ 5851116 h 6858000"/>
              <a:gd name="connsiteX1573" fmla="*/ 4729804 w 6569477"/>
              <a:gd name="connsiteY1573" fmla="*/ 5927037 h 6858000"/>
              <a:gd name="connsiteX1574" fmla="*/ 4738240 w 6569477"/>
              <a:gd name="connsiteY1574" fmla="*/ 5910164 h 6858000"/>
              <a:gd name="connsiteX1575" fmla="*/ 4738240 w 6569477"/>
              <a:gd name="connsiteY1575" fmla="*/ 5927039 h 6858000"/>
              <a:gd name="connsiteX1576" fmla="*/ 4755110 w 6569477"/>
              <a:gd name="connsiteY1576" fmla="*/ 5918603 h 6858000"/>
              <a:gd name="connsiteX1577" fmla="*/ 4755112 w 6569477"/>
              <a:gd name="connsiteY1577" fmla="*/ 5927039 h 6858000"/>
              <a:gd name="connsiteX1578" fmla="*/ 4746676 w 6569477"/>
              <a:gd name="connsiteY1578" fmla="*/ 5935473 h 6858000"/>
              <a:gd name="connsiteX1579" fmla="*/ 4746678 w 6569477"/>
              <a:gd name="connsiteY1579" fmla="*/ 5943907 h 6858000"/>
              <a:gd name="connsiteX1580" fmla="*/ 4721368 w 6569477"/>
              <a:gd name="connsiteY1580" fmla="*/ 5994521 h 6858000"/>
              <a:gd name="connsiteX1581" fmla="*/ 4721369 w 6569477"/>
              <a:gd name="connsiteY1581" fmla="*/ 6002959 h 6858000"/>
              <a:gd name="connsiteX1582" fmla="*/ 4729804 w 6569477"/>
              <a:gd name="connsiteY1582" fmla="*/ 5994523 h 6858000"/>
              <a:gd name="connsiteX1583" fmla="*/ 4738240 w 6569477"/>
              <a:gd name="connsiteY1583" fmla="*/ 5994523 h 6858000"/>
              <a:gd name="connsiteX1584" fmla="*/ 4653883 w 6569477"/>
              <a:gd name="connsiteY1584" fmla="*/ 6146366 h 6858000"/>
              <a:gd name="connsiteX1585" fmla="*/ 4561090 w 6569477"/>
              <a:gd name="connsiteY1585" fmla="*/ 6289771 h 6858000"/>
              <a:gd name="connsiteX1586" fmla="*/ 4561089 w 6569477"/>
              <a:gd name="connsiteY1586" fmla="*/ 6298205 h 6858000"/>
              <a:gd name="connsiteX1587" fmla="*/ 4552654 w 6569477"/>
              <a:gd name="connsiteY1587" fmla="*/ 6298207 h 6858000"/>
              <a:gd name="connsiteX1588" fmla="*/ 4552653 w 6569477"/>
              <a:gd name="connsiteY1588" fmla="*/ 6306643 h 6858000"/>
              <a:gd name="connsiteX1589" fmla="*/ 4544217 w 6569477"/>
              <a:gd name="connsiteY1589" fmla="*/ 6315080 h 6858000"/>
              <a:gd name="connsiteX1590" fmla="*/ 4527347 w 6569477"/>
              <a:gd name="connsiteY1590" fmla="*/ 6340384 h 6858000"/>
              <a:gd name="connsiteX1591" fmla="*/ 4527349 w 6569477"/>
              <a:gd name="connsiteY1591" fmla="*/ 6357257 h 6858000"/>
              <a:gd name="connsiteX1592" fmla="*/ 4544216 w 6569477"/>
              <a:gd name="connsiteY1592" fmla="*/ 6323514 h 6858000"/>
              <a:gd name="connsiteX1593" fmla="*/ 4552655 w 6569477"/>
              <a:gd name="connsiteY1593" fmla="*/ 6323514 h 6858000"/>
              <a:gd name="connsiteX1594" fmla="*/ 4552653 w 6569477"/>
              <a:gd name="connsiteY1594" fmla="*/ 6331950 h 6858000"/>
              <a:gd name="connsiteX1595" fmla="*/ 4561089 w 6569477"/>
              <a:gd name="connsiteY1595" fmla="*/ 6323512 h 6858000"/>
              <a:gd name="connsiteX1596" fmla="*/ 4561090 w 6569477"/>
              <a:gd name="connsiteY1596" fmla="*/ 6315079 h 6858000"/>
              <a:gd name="connsiteX1597" fmla="*/ 4569526 w 6569477"/>
              <a:gd name="connsiteY1597" fmla="*/ 6306641 h 6858000"/>
              <a:gd name="connsiteX1598" fmla="*/ 4586397 w 6569477"/>
              <a:gd name="connsiteY1598" fmla="*/ 6281336 h 6858000"/>
              <a:gd name="connsiteX1599" fmla="*/ 4586397 w 6569477"/>
              <a:gd name="connsiteY1599" fmla="*/ 6264464 h 6858000"/>
              <a:gd name="connsiteX1600" fmla="*/ 4603267 w 6569477"/>
              <a:gd name="connsiteY1600" fmla="*/ 6264464 h 6858000"/>
              <a:gd name="connsiteX1601" fmla="*/ 4628576 w 6569477"/>
              <a:gd name="connsiteY1601" fmla="*/ 6205416 h 6858000"/>
              <a:gd name="connsiteX1602" fmla="*/ 4696061 w 6569477"/>
              <a:gd name="connsiteY1602" fmla="*/ 6104186 h 6858000"/>
              <a:gd name="connsiteX1603" fmla="*/ 4687626 w 6569477"/>
              <a:gd name="connsiteY1603" fmla="*/ 6104185 h 6858000"/>
              <a:gd name="connsiteX1604" fmla="*/ 4704496 w 6569477"/>
              <a:gd name="connsiteY1604" fmla="*/ 6087316 h 6858000"/>
              <a:gd name="connsiteX1605" fmla="*/ 4704497 w 6569477"/>
              <a:gd name="connsiteY1605" fmla="*/ 6070444 h 6858000"/>
              <a:gd name="connsiteX1606" fmla="*/ 4712933 w 6569477"/>
              <a:gd name="connsiteY1606" fmla="*/ 6070444 h 6858000"/>
              <a:gd name="connsiteX1607" fmla="*/ 4729804 w 6569477"/>
              <a:gd name="connsiteY1607" fmla="*/ 6053573 h 6858000"/>
              <a:gd name="connsiteX1608" fmla="*/ 4770138 w 6569477"/>
              <a:gd name="connsiteY1608" fmla="*/ 5956299 h 6858000"/>
              <a:gd name="connsiteX1609" fmla="*/ 4783304 w 6569477"/>
              <a:gd name="connsiteY1609" fmla="*/ 5941648 h 6858000"/>
              <a:gd name="connsiteX1610" fmla="*/ 4783581 w 6569477"/>
              <a:gd name="connsiteY1610" fmla="*/ 5941799 h 6858000"/>
              <a:gd name="connsiteX1611" fmla="*/ 4788853 w 6569477"/>
              <a:gd name="connsiteY1611" fmla="*/ 5935473 h 6858000"/>
              <a:gd name="connsiteX1612" fmla="*/ 4783304 w 6569477"/>
              <a:gd name="connsiteY1612" fmla="*/ 5941648 h 6858000"/>
              <a:gd name="connsiteX1613" fmla="*/ 4771983 w 6569477"/>
              <a:gd name="connsiteY1613" fmla="*/ 5935471 h 6858000"/>
              <a:gd name="connsiteX1614" fmla="*/ 4873212 w 6569477"/>
              <a:gd name="connsiteY1614" fmla="*/ 5749889 h 6858000"/>
              <a:gd name="connsiteX1615" fmla="*/ 4949133 w 6569477"/>
              <a:gd name="connsiteY1615" fmla="*/ 5598046 h 6858000"/>
              <a:gd name="connsiteX1616" fmla="*/ 4957571 w 6569477"/>
              <a:gd name="connsiteY1616" fmla="*/ 5598047 h 6858000"/>
              <a:gd name="connsiteX1617" fmla="*/ 5008183 w 6569477"/>
              <a:gd name="connsiteY1617" fmla="*/ 5496818 h 6858000"/>
              <a:gd name="connsiteX1618" fmla="*/ 5008182 w 6569477"/>
              <a:gd name="connsiteY1618" fmla="*/ 5522123 h 6858000"/>
              <a:gd name="connsiteX1619" fmla="*/ 4999747 w 6569477"/>
              <a:gd name="connsiteY1619" fmla="*/ 5488384 h 6858000"/>
              <a:gd name="connsiteX1620" fmla="*/ 5067232 w 6569477"/>
              <a:gd name="connsiteY1620" fmla="*/ 5378718 h 6858000"/>
              <a:gd name="connsiteX1621" fmla="*/ 5075669 w 6569477"/>
              <a:gd name="connsiteY1621" fmla="*/ 5370283 h 6858000"/>
              <a:gd name="connsiteX1622" fmla="*/ 5075669 w 6569477"/>
              <a:gd name="connsiteY1622" fmla="*/ 5361848 h 6858000"/>
              <a:gd name="connsiteX1623" fmla="*/ 5067234 w 6569477"/>
              <a:gd name="connsiteY1623" fmla="*/ 5361848 h 6858000"/>
              <a:gd name="connsiteX1624" fmla="*/ 5075669 w 6569477"/>
              <a:gd name="connsiteY1624" fmla="*/ 5344976 h 6858000"/>
              <a:gd name="connsiteX1625" fmla="*/ 5075671 w 6569477"/>
              <a:gd name="connsiteY1625" fmla="*/ 5353411 h 6858000"/>
              <a:gd name="connsiteX1626" fmla="*/ 5084105 w 6569477"/>
              <a:gd name="connsiteY1626" fmla="*/ 5353411 h 6858000"/>
              <a:gd name="connsiteX1627" fmla="*/ 5084105 w 6569477"/>
              <a:gd name="connsiteY1627" fmla="*/ 5336541 h 6858000"/>
              <a:gd name="connsiteX1628" fmla="*/ 5092541 w 6569477"/>
              <a:gd name="connsiteY1628" fmla="*/ 5328103 h 6858000"/>
              <a:gd name="connsiteX1629" fmla="*/ 5092541 w 6569477"/>
              <a:gd name="connsiteY1629" fmla="*/ 5302798 h 6858000"/>
              <a:gd name="connsiteX1630" fmla="*/ 5100978 w 6569477"/>
              <a:gd name="connsiteY1630" fmla="*/ 5285927 h 6858000"/>
              <a:gd name="connsiteX1631" fmla="*/ 5092541 w 6569477"/>
              <a:gd name="connsiteY1631" fmla="*/ 5294363 h 6858000"/>
              <a:gd name="connsiteX1632" fmla="*/ 5084105 w 6569477"/>
              <a:gd name="connsiteY1632" fmla="*/ 5302796 h 6858000"/>
              <a:gd name="connsiteX1633" fmla="*/ 5084105 w 6569477"/>
              <a:gd name="connsiteY1633" fmla="*/ 5285927 h 6858000"/>
              <a:gd name="connsiteX1634" fmla="*/ 5109412 w 6569477"/>
              <a:gd name="connsiteY1634" fmla="*/ 5235313 h 6858000"/>
              <a:gd name="connsiteX1635" fmla="*/ 5151589 w 6569477"/>
              <a:gd name="connsiteY1635" fmla="*/ 5142520 h 6858000"/>
              <a:gd name="connsiteX1636" fmla="*/ 5160025 w 6569477"/>
              <a:gd name="connsiteY1636" fmla="*/ 5134084 h 6858000"/>
              <a:gd name="connsiteX1637" fmla="*/ 5160025 w 6569477"/>
              <a:gd name="connsiteY1637" fmla="*/ 5125649 h 6858000"/>
              <a:gd name="connsiteX1638" fmla="*/ 5176898 w 6569477"/>
              <a:gd name="connsiteY1638" fmla="*/ 5083470 h 6858000"/>
              <a:gd name="connsiteX1639" fmla="*/ 5185333 w 6569477"/>
              <a:gd name="connsiteY1639" fmla="*/ 5049729 h 6858000"/>
              <a:gd name="connsiteX1640" fmla="*/ 5219076 w 6569477"/>
              <a:gd name="connsiteY1640" fmla="*/ 4990679 h 6858000"/>
              <a:gd name="connsiteX1641" fmla="*/ 5227514 w 6569477"/>
              <a:gd name="connsiteY1641" fmla="*/ 4990679 h 6858000"/>
              <a:gd name="connsiteX1642" fmla="*/ 5227511 w 6569477"/>
              <a:gd name="connsiteY1642" fmla="*/ 4973806 h 6858000"/>
              <a:gd name="connsiteX1643" fmla="*/ 5227512 w 6569477"/>
              <a:gd name="connsiteY1643" fmla="*/ 4965372 h 6858000"/>
              <a:gd name="connsiteX1644" fmla="*/ 5219077 w 6569477"/>
              <a:gd name="connsiteY1644" fmla="*/ 4973806 h 6858000"/>
              <a:gd name="connsiteX1645" fmla="*/ 5244383 w 6569477"/>
              <a:gd name="connsiteY1645" fmla="*/ 4914756 h 6858000"/>
              <a:gd name="connsiteX1646" fmla="*/ 5252819 w 6569477"/>
              <a:gd name="connsiteY1646" fmla="*/ 4906320 h 6858000"/>
              <a:gd name="connsiteX1647" fmla="*/ 5252821 w 6569477"/>
              <a:gd name="connsiteY1647" fmla="*/ 4897886 h 6858000"/>
              <a:gd name="connsiteX1648" fmla="*/ 5269691 w 6569477"/>
              <a:gd name="connsiteY1648" fmla="*/ 4838836 h 6858000"/>
              <a:gd name="connsiteX1649" fmla="*/ 5269691 w 6569477"/>
              <a:gd name="connsiteY1649" fmla="*/ 4847272 h 6858000"/>
              <a:gd name="connsiteX1650" fmla="*/ 5269693 w 6569477"/>
              <a:gd name="connsiteY1650" fmla="*/ 4872579 h 6858000"/>
              <a:gd name="connsiteX1651" fmla="*/ 5278126 w 6569477"/>
              <a:gd name="connsiteY1651" fmla="*/ 4855707 h 6858000"/>
              <a:gd name="connsiteX1652" fmla="*/ 5286562 w 6569477"/>
              <a:gd name="connsiteY1652" fmla="*/ 4847272 h 6858000"/>
              <a:gd name="connsiteX1653" fmla="*/ 5278125 w 6569477"/>
              <a:gd name="connsiteY1653" fmla="*/ 4881015 h 6858000"/>
              <a:gd name="connsiteX1654" fmla="*/ 5294998 w 6569477"/>
              <a:gd name="connsiteY1654" fmla="*/ 4889450 h 6858000"/>
              <a:gd name="connsiteX1655" fmla="*/ 5320304 w 6569477"/>
              <a:gd name="connsiteY1655" fmla="*/ 4830400 h 6858000"/>
              <a:gd name="connsiteX1656" fmla="*/ 5328741 w 6569477"/>
              <a:gd name="connsiteY1656" fmla="*/ 4821963 h 6858000"/>
              <a:gd name="connsiteX1657" fmla="*/ 5328741 w 6569477"/>
              <a:gd name="connsiteY1657" fmla="*/ 4813530 h 6858000"/>
              <a:gd name="connsiteX1658" fmla="*/ 5328741 w 6569477"/>
              <a:gd name="connsiteY1658" fmla="*/ 4805093 h 6858000"/>
              <a:gd name="connsiteX1659" fmla="*/ 5320305 w 6569477"/>
              <a:gd name="connsiteY1659" fmla="*/ 4813527 h 6858000"/>
              <a:gd name="connsiteX1660" fmla="*/ 5320305 w 6569477"/>
              <a:gd name="connsiteY1660" fmla="*/ 4788222 h 6858000"/>
              <a:gd name="connsiteX1661" fmla="*/ 5311868 w 6569477"/>
              <a:gd name="connsiteY1661" fmla="*/ 4779784 h 6858000"/>
              <a:gd name="connsiteX1662" fmla="*/ 5294998 w 6569477"/>
              <a:gd name="connsiteY1662" fmla="*/ 4821963 h 6858000"/>
              <a:gd name="connsiteX1663" fmla="*/ 5294998 w 6569477"/>
              <a:gd name="connsiteY1663" fmla="*/ 4813529 h 6858000"/>
              <a:gd name="connsiteX1664" fmla="*/ 5286562 w 6569477"/>
              <a:gd name="connsiteY1664" fmla="*/ 4796658 h 6858000"/>
              <a:gd name="connsiteX1665" fmla="*/ 5279291 w 6569477"/>
              <a:gd name="connsiteY1665" fmla="*/ 4811201 h 6858000"/>
              <a:gd name="connsiteX1666" fmla="*/ 5280235 w 6569477"/>
              <a:gd name="connsiteY1666" fmla="*/ 4795603 h 6858000"/>
              <a:gd name="connsiteX1667" fmla="*/ 5294997 w 6569477"/>
              <a:gd name="connsiteY1667" fmla="*/ 4754479 h 6858000"/>
              <a:gd name="connsiteX1668" fmla="*/ 5269690 w 6569477"/>
              <a:gd name="connsiteY1668" fmla="*/ 4729170 h 6858000"/>
              <a:gd name="connsiteX1669" fmla="*/ 5278128 w 6569477"/>
              <a:gd name="connsiteY1669" fmla="*/ 4737607 h 6858000"/>
              <a:gd name="connsiteX1670" fmla="*/ 5286561 w 6569477"/>
              <a:gd name="connsiteY1670" fmla="*/ 4737608 h 6858000"/>
              <a:gd name="connsiteX1671" fmla="*/ 5294998 w 6569477"/>
              <a:gd name="connsiteY1671" fmla="*/ 4737608 h 6858000"/>
              <a:gd name="connsiteX1672" fmla="*/ 5294999 w 6569477"/>
              <a:gd name="connsiteY1672" fmla="*/ 4720736 h 6858000"/>
              <a:gd name="connsiteX1673" fmla="*/ 5295000 w 6569477"/>
              <a:gd name="connsiteY1673" fmla="*/ 4712301 h 6858000"/>
              <a:gd name="connsiteX1674" fmla="*/ 5311869 w 6569477"/>
              <a:gd name="connsiteY1674" fmla="*/ 4695429 h 6858000"/>
              <a:gd name="connsiteX1675" fmla="*/ 5311869 w 6569477"/>
              <a:gd name="connsiteY1675" fmla="*/ 4712299 h 6858000"/>
              <a:gd name="connsiteX1676" fmla="*/ 5320307 w 6569477"/>
              <a:gd name="connsiteY1676" fmla="*/ 4712301 h 6858000"/>
              <a:gd name="connsiteX1677" fmla="*/ 5328740 w 6569477"/>
              <a:gd name="connsiteY1677" fmla="*/ 4695429 h 6858000"/>
              <a:gd name="connsiteX1678" fmla="*/ 5328740 w 6569477"/>
              <a:gd name="connsiteY1678" fmla="*/ 4678557 h 6858000"/>
              <a:gd name="connsiteX1679" fmla="*/ 5311871 w 6569477"/>
              <a:gd name="connsiteY1679" fmla="*/ 4661688 h 6858000"/>
              <a:gd name="connsiteX1680" fmla="*/ 5303433 w 6569477"/>
              <a:gd name="connsiteY1680" fmla="*/ 4653252 h 6858000"/>
              <a:gd name="connsiteX1681" fmla="*/ 5294998 w 6569477"/>
              <a:gd name="connsiteY1681" fmla="*/ 4661688 h 6858000"/>
              <a:gd name="connsiteX1682" fmla="*/ 5303432 w 6569477"/>
              <a:gd name="connsiteY1682" fmla="*/ 4619508 h 6858000"/>
              <a:gd name="connsiteX1683" fmla="*/ 5303432 w 6569477"/>
              <a:gd name="connsiteY1683" fmla="*/ 4644816 h 6858000"/>
              <a:gd name="connsiteX1684" fmla="*/ 5320305 w 6569477"/>
              <a:gd name="connsiteY1684" fmla="*/ 4611072 h 6858000"/>
              <a:gd name="connsiteX1685" fmla="*/ 5328743 w 6569477"/>
              <a:gd name="connsiteY1685" fmla="*/ 4611070 h 6858000"/>
              <a:gd name="connsiteX1686" fmla="*/ 5328741 w 6569477"/>
              <a:gd name="connsiteY1686" fmla="*/ 4602637 h 6858000"/>
              <a:gd name="connsiteX1687" fmla="*/ 5328741 w 6569477"/>
              <a:gd name="connsiteY1687" fmla="*/ 4594202 h 6858000"/>
              <a:gd name="connsiteX1688" fmla="*/ 5320304 w 6569477"/>
              <a:gd name="connsiteY1688" fmla="*/ 4594202 h 6858000"/>
              <a:gd name="connsiteX1689" fmla="*/ 5337175 w 6569477"/>
              <a:gd name="connsiteY1689" fmla="*/ 4577331 h 6858000"/>
              <a:gd name="connsiteX1690" fmla="*/ 5337175 w 6569477"/>
              <a:gd name="connsiteY1690" fmla="*/ 4526717 h 6858000"/>
              <a:gd name="connsiteX1691" fmla="*/ 5337176 w 6569477"/>
              <a:gd name="connsiteY1691" fmla="*/ 4543586 h 6858000"/>
              <a:gd name="connsiteX1692" fmla="*/ 5354048 w 6569477"/>
              <a:gd name="connsiteY1692" fmla="*/ 4492974 h 6858000"/>
              <a:gd name="connsiteX1693" fmla="*/ 5362484 w 6569477"/>
              <a:gd name="connsiteY1693" fmla="*/ 4501408 h 6858000"/>
              <a:gd name="connsiteX1694" fmla="*/ 5362484 w 6569477"/>
              <a:gd name="connsiteY1694" fmla="*/ 4492972 h 6858000"/>
              <a:gd name="connsiteX1695" fmla="*/ 5370918 w 6569477"/>
              <a:gd name="connsiteY1695" fmla="*/ 4492974 h 6858000"/>
              <a:gd name="connsiteX1696" fmla="*/ 5379355 w 6569477"/>
              <a:gd name="connsiteY1696" fmla="*/ 4501407 h 6858000"/>
              <a:gd name="connsiteX1697" fmla="*/ 5362484 w 6569477"/>
              <a:gd name="connsiteY1697" fmla="*/ 4577331 h 6858000"/>
              <a:gd name="connsiteX1698" fmla="*/ 5354048 w 6569477"/>
              <a:gd name="connsiteY1698" fmla="*/ 4577331 h 6858000"/>
              <a:gd name="connsiteX1699" fmla="*/ 5345612 w 6569477"/>
              <a:gd name="connsiteY1699" fmla="*/ 4611072 h 6858000"/>
              <a:gd name="connsiteX1700" fmla="*/ 5362483 w 6569477"/>
              <a:gd name="connsiteY1700" fmla="*/ 4585763 h 6858000"/>
              <a:gd name="connsiteX1701" fmla="*/ 5354047 w 6569477"/>
              <a:gd name="connsiteY1701" fmla="*/ 4627944 h 6858000"/>
              <a:gd name="connsiteX1702" fmla="*/ 5345611 w 6569477"/>
              <a:gd name="connsiteY1702" fmla="*/ 4636382 h 6858000"/>
              <a:gd name="connsiteX1703" fmla="*/ 5345612 w 6569477"/>
              <a:gd name="connsiteY1703" fmla="*/ 4644813 h 6858000"/>
              <a:gd name="connsiteX1704" fmla="*/ 5354047 w 6569477"/>
              <a:gd name="connsiteY1704" fmla="*/ 4653250 h 6858000"/>
              <a:gd name="connsiteX1705" fmla="*/ 5362483 w 6569477"/>
              <a:gd name="connsiteY1705" fmla="*/ 4644815 h 6858000"/>
              <a:gd name="connsiteX1706" fmla="*/ 5370919 w 6569477"/>
              <a:gd name="connsiteY1706" fmla="*/ 4627945 h 6858000"/>
              <a:gd name="connsiteX1707" fmla="*/ 5370919 w 6569477"/>
              <a:gd name="connsiteY1707" fmla="*/ 4619508 h 6858000"/>
              <a:gd name="connsiteX1708" fmla="*/ 5362483 w 6569477"/>
              <a:gd name="connsiteY1708" fmla="*/ 4619508 h 6858000"/>
              <a:gd name="connsiteX1709" fmla="*/ 5387791 w 6569477"/>
              <a:gd name="connsiteY1709" fmla="*/ 4501408 h 6858000"/>
              <a:gd name="connsiteX1710" fmla="*/ 5396225 w 6569477"/>
              <a:gd name="connsiteY1710" fmla="*/ 4492972 h 6858000"/>
              <a:gd name="connsiteX1711" fmla="*/ 5396224 w 6569477"/>
              <a:gd name="connsiteY1711" fmla="*/ 4484538 h 6858000"/>
              <a:gd name="connsiteX1712" fmla="*/ 5396225 w 6569477"/>
              <a:gd name="connsiteY1712" fmla="*/ 4476102 h 6858000"/>
              <a:gd name="connsiteX1713" fmla="*/ 5413098 w 6569477"/>
              <a:gd name="connsiteY1713" fmla="*/ 4425488 h 6858000"/>
              <a:gd name="connsiteX1714" fmla="*/ 5404662 w 6569477"/>
              <a:gd name="connsiteY1714" fmla="*/ 4425486 h 6858000"/>
              <a:gd name="connsiteX1715" fmla="*/ 5413098 w 6569477"/>
              <a:gd name="connsiteY1715" fmla="*/ 4417053 h 6858000"/>
              <a:gd name="connsiteX1716" fmla="*/ 5421533 w 6569477"/>
              <a:gd name="connsiteY1716" fmla="*/ 4400179 h 6858000"/>
              <a:gd name="connsiteX1717" fmla="*/ 5413097 w 6569477"/>
              <a:gd name="connsiteY1717" fmla="*/ 4391743 h 6858000"/>
              <a:gd name="connsiteX1718" fmla="*/ 5421797 w 6569477"/>
              <a:gd name="connsiteY1718" fmla="*/ 4335463 h 6858000"/>
              <a:gd name="connsiteX1719" fmla="*/ 5430069 w 6569477"/>
              <a:gd name="connsiteY1719" fmla="*/ 4298454 h 6858000"/>
              <a:gd name="connsiteX1720" fmla="*/ 5422231 w 6569477"/>
              <a:gd name="connsiteY1720" fmla="*/ 4304885 h 6858000"/>
              <a:gd name="connsiteX1721" fmla="*/ 5412724 w 6569477"/>
              <a:gd name="connsiteY1721" fmla="*/ 4318695 h 6858000"/>
              <a:gd name="connsiteX1722" fmla="*/ 5410571 w 6569477"/>
              <a:gd name="connsiteY1722" fmla="*/ 4307033 h 6858000"/>
              <a:gd name="connsiteX1723" fmla="*/ 5411613 w 6569477"/>
              <a:gd name="connsiteY1723" fmla="*/ 4299607 h 6858000"/>
              <a:gd name="connsiteX1724" fmla="*/ 5410500 w 6569477"/>
              <a:gd name="connsiteY1724" fmla="*/ 4280519 h 6858000"/>
              <a:gd name="connsiteX1725" fmla="*/ 5417926 w 6569477"/>
              <a:gd name="connsiteY1725" fmla="*/ 4281562 h 6858000"/>
              <a:gd name="connsiteX1726" fmla="*/ 5423199 w 6569477"/>
              <a:gd name="connsiteY1726" fmla="*/ 4270944 h 6858000"/>
              <a:gd name="connsiteX1727" fmla="*/ 5425352 w 6569477"/>
              <a:gd name="connsiteY1727" fmla="*/ 4282606 h 6858000"/>
              <a:gd name="connsiteX1728" fmla="*/ 5424312 w 6569477"/>
              <a:gd name="connsiteY1728" fmla="*/ 4290032 h 6858000"/>
              <a:gd name="connsiteX1729" fmla="*/ 5435055 w 6569477"/>
              <a:gd name="connsiteY1729" fmla="*/ 4267818 h 6858000"/>
              <a:gd name="connsiteX1730" fmla="*/ 5436591 w 6569477"/>
              <a:gd name="connsiteY1730" fmla="*/ 4263308 h 6858000"/>
              <a:gd name="connsiteX1731" fmla="*/ 5439195 w 6569477"/>
              <a:gd name="connsiteY1731" fmla="*/ 4248207 h 6858000"/>
              <a:gd name="connsiteX1732" fmla="*/ 5438405 w 6569477"/>
              <a:gd name="connsiteY1732" fmla="*/ 4206160 h 6858000"/>
              <a:gd name="connsiteX1733" fmla="*/ 5446841 w 6569477"/>
              <a:gd name="connsiteY1733" fmla="*/ 4189290 h 6858000"/>
              <a:gd name="connsiteX1734" fmla="*/ 5446841 w 6569477"/>
              <a:gd name="connsiteY1734" fmla="*/ 4180852 h 6858000"/>
              <a:gd name="connsiteX1735" fmla="*/ 5438404 w 6569477"/>
              <a:gd name="connsiteY1735" fmla="*/ 4180854 h 6858000"/>
              <a:gd name="connsiteX1736" fmla="*/ 5455276 w 6569477"/>
              <a:gd name="connsiteY1736" fmla="*/ 4130240 h 6858000"/>
              <a:gd name="connsiteX1737" fmla="*/ 5455276 w 6569477"/>
              <a:gd name="connsiteY1737" fmla="*/ 4121804 h 6858000"/>
              <a:gd name="connsiteX1738" fmla="*/ 5455276 w 6569477"/>
              <a:gd name="connsiteY1738" fmla="*/ 4104933 h 6858000"/>
              <a:gd name="connsiteX1739" fmla="*/ 5455276 w 6569477"/>
              <a:gd name="connsiteY1739" fmla="*/ 4096497 h 6858000"/>
              <a:gd name="connsiteX1740" fmla="*/ 5463712 w 6569477"/>
              <a:gd name="connsiteY1740" fmla="*/ 4088062 h 6858000"/>
              <a:gd name="connsiteX1741" fmla="*/ 5463710 w 6569477"/>
              <a:gd name="connsiteY1741" fmla="*/ 4079626 h 6858000"/>
              <a:gd name="connsiteX1742" fmla="*/ 5463711 w 6569477"/>
              <a:gd name="connsiteY1742" fmla="*/ 4029012 h 6858000"/>
              <a:gd name="connsiteX1743" fmla="*/ 5463712 w 6569477"/>
              <a:gd name="connsiteY1743" fmla="*/ 4020574 h 6858000"/>
              <a:gd name="connsiteX1744" fmla="*/ 5463712 w 6569477"/>
              <a:gd name="connsiteY1744" fmla="*/ 4003705 h 6858000"/>
              <a:gd name="connsiteX1745" fmla="*/ 5463712 w 6569477"/>
              <a:gd name="connsiteY1745" fmla="*/ 3995269 h 6858000"/>
              <a:gd name="connsiteX1746" fmla="*/ 5463711 w 6569477"/>
              <a:gd name="connsiteY1746" fmla="*/ 3936219 h 6858000"/>
              <a:gd name="connsiteX1747" fmla="*/ 5480582 w 6569477"/>
              <a:gd name="connsiteY1747" fmla="*/ 3902476 h 6858000"/>
              <a:gd name="connsiteX1748" fmla="*/ 5489019 w 6569477"/>
              <a:gd name="connsiteY1748" fmla="*/ 3894042 h 6858000"/>
              <a:gd name="connsiteX1749" fmla="*/ 5489019 w 6569477"/>
              <a:gd name="connsiteY1749" fmla="*/ 3885606 h 6858000"/>
              <a:gd name="connsiteX1750" fmla="*/ 5480583 w 6569477"/>
              <a:gd name="connsiteY1750" fmla="*/ 3885606 h 6858000"/>
              <a:gd name="connsiteX1751" fmla="*/ 5480584 w 6569477"/>
              <a:gd name="connsiteY1751" fmla="*/ 3894040 h 6858000"/>
              <a:gd name="connsiteX1752" fmla="*/ 5472148 w 6569477"/>
              <a:gd name="connsiteY1752" fmla="*/ 3860298 h 6858000"/>
              <a:gd name="connsiteX1753" fmla="*/ 5489019 w 6569477"/>
              <a:gd name="connsiteY1753" fmla="*/ 3860299 h 6858000"/>
              <a:gd name="connsiteX1754" fmla="*/ 5496941 w 6569477"/>
              <a:gd name="connsiteY1754" fmla="*/ 3868220 h 6858000"/>
              <a:gd name="connsiteX1755" fmla="*/ 5493896 w 6569477"/>
              <a:gd name="connsiteY1755" fmla="*/ 3915262 h 6858000"/>
              <a:gd name="connsiteX1756" fmla="*/ 5497452 w 6569477"/>
              <a:gd name="connsiteY1756" fmla="*/ 4037447 h 6858000"/>
              <a:gd name="connsiteX1757" fmla="*/ 5489016 w 6569477"/>
              <a:gd name="connsiteY1757" fmla="*/ 4045883 h 6858000"/>
              <a:gd name="connsiteX1758" fmla="*/ 5489019 w 6569477"/>
              <a:gd name="connsiteY1758" fmla="*/ 4054319 h 6858000"/>
              <a:gd name="connsiteX1759" fmla="*/ 5489386 w 6569477"/>
              <a:gd name="connsiteY1759" fmla="*/ 4063858 h 6858000"/>
              <a:gd name="connsiteX1760" fmla="*/ 5490041 w 6569477"/>
              <a:gd name="connsiteY1760" fmla="*/ 4061970 h 6858000"/>
              <a:gd name="connsiteX1761" fmla="*/ 5508475 w 6569477"/>
              <a:gd name="connsiteY1761" fmla="*/ 4040599 h 6858000"/>
              <a:gd name="connsiteX1762" fmla="*/ 5508331 w 6569477"/>
              <a:gd name="connsiteY1762" fmla="*/ 3987570 h 6858000"/>
              <a:gd name="connsiteX1763" fmla="*/ 5535669 w 6569477"/>
              <a:gd name="connsiteY1763" fmla="*/ 3900538 h 6858000"/>
              <a:gd name="connsiteX1764" fmla="*/ 5551347 w 6569477"/>
              <a:gd name="connsiteY1764" fmla="*/ 3815654 h 6858000"/>
              <a:gd name="connsiteX1765" fmla="*/ 5567239 w 6569477"/>
              <a:gd name="connsiteY1765" fmla="*/ 3810315 h 6858000"/>
              <a:gd name="connsiteX1766" fmla="*/ 5597339 w 6569477"/>
              <a:gd name="connsiteY1766" fmla="*/ 3568431 h 6858000"/>
              <a:gd name="connsiteX1767" fmla="*/ 5580406 w 6569477"/>
              <a:gd name="connsiteY1767" fmla="*/ 3581198 h 6858000"/>
              <a:gd name="connsiteX1768" fmla="*/ 5623492 w 6569477"/>
              <a:gd name="connsiteY1768" fmla="*/ 3435797 h 6858000"/>
              <a:gd name="connsiteX1769" fmla="*/ 5627870 w 6569477"/>
              <a:gd name="connsiteY1769" fmla="*/ 3485634 h 6858000"/>
              <a:gd name="connsiteX1770" fmla="*/ 5628909 w 6569477"/>
              <a:gd name="connsiteY1770" fmla="*/ 3478208 h 6858000"/>
              <a:gd name="connsiteX1771" fmla="*/ 5633142 w 6569477"/>
              <a:gd name="connsiteY1771" fmla="*/ 3475016 h 6858000"/>
              <a:gd name="connsiteX1772" fmla="*/ 5631062 w 6569477"/>
              <a:gd name="connsiteY1772" fmla="*/ 3489870 h 6858000"/>
              <a:gd name="connsiteX1773" fmla="*/ 5634255 w 6569477"/>
              <a:gd name="connsiteY1773" fmla="*/ 3494104 h 6858000"/>
              <a:gd name="connsiteX1774" fmla="*/ 5630021 w 6569477"/>
              <a:gd name="connsiteY1774" fmla="*/ 3497296 h 6858000"/>
              <a:gd name="connsiteX1775" fmla="*/ 5608173 w 6569477"/>
              <a:gd name="connsiteY1775" fmla="*/ 3653253 h 6858000"/>
              <a:gd name="connsiteX1776" fmla="*/ 5592710 w 6569477"/>
              <a:gd name="connsiteY1776" fmla="*/ 3817680 h 6858000"/>
              <a:gd name="connsiteX1777" fmla="*/ 5581051 w 6569477"/>
              <a:gd name="connsiteY1777" fmla="*/ 3819828 h 6858000"/>
              <a:gd name="connsiteX1778" fmla="*/ 5575920 w 6569477"/>
              <a:gd name="connsiteY1778" fmla="*/ 3883475 h 6858000"/>
              <a:gd name="connsiteX1779" fmla="*/ 5563598 w 6569477"/>
              <a:gd name="connsiteY1779" fmla="*/ 3934280 h 6858000"/>
              <a:gd name="connsiteX1780" fmla="*/ 5562972 w 6569477"/>
              <a:gd name="connsiteY1780" fmla="*/ 3937349 h 6858000"/>
              <a:gd name="connsiteX1781" fmla="*/ 5571794 w 6569477"/>
              <a:gd name="connsiteY1781" fmla="*/ 3923038 h 6858000"/>
              <a:gd name="connsiteX1782" fmla="*/ 5623989 w 6569477"/>
              <a:gd name="connsiteY1782" fmla="*/ 3775941 h 6858000"/>
              <a:gd name="connsiteX1783" fmla="*/ 5632426 w 6569477"/>
              <a:gd name="connsiteY1783" fmla="*/ 3767506 h 6858000"/>
              <a:gd name="connsiteX1784" fmla="*/ 5640861 w 6569477"/>
              <a:gd name="connsiteY1784" fmla="*/ 3759071 h 6858000"/>
              <a:gd name="connsiteX1785" fmla="*/ 5649298 w 6569477"/>
              <a:gd name="connsiteY1785" fmla="*/ 3767505 h 6858000"/>
              <a:gd name="connsiteX1786" fmla="*/ 5649298 w 6569477"/>
              <a:gd name="connsiteY1786" fmla="*/ 3742197 h 6858000"/>
              <a:gd name="connsiteX1787" fmla="*/ 5683041 w 6569477"/>
              <a:gd name="connsiteY1787" fmla="*/ 3581921 h 6858000"/>
              <a:gd name="connsiteX1788" fmla="*/ 5691475 w 6569477"/>
              <a:gd name="connsiteY1788" fmla="*/ 3598792 h 6858000"/>
              <a:gd name="connsiteX1789" fmla="*/ 5732996 w 6569477"/>
              <a:gd name="connsiteY1789" fmla="*/ 3493610 h 6858000"/>
              <a:gd name="connsiteX1790" fmla="*/ 5733449 w 6569477"/>
              <a:gd name="connsiteY1790" fmla="*/ 3493806 h 6858000"/>
              <a:gd name="connsiteX1791" fmla="*/ 5734014 w 6569477"/>
              <a:gd name="connsiteY1791" fmla="*/ 3473633 h 6858000"/>
              <a:gd name="connsiteX1792" fmla="*/ 5730509 w 6569477"/>
              <a:gd name="connsiteY1792" fmla="*/ 3460815 h 6858000"/>
              <a:gd name="connsiteX1793" fmla="*/ 5743964 w 6569477"/>
              <a:gd name="connsiteY1793" fmla="*/ 3328941 h 6858000"/>
              <a:gd name="connsiteX1794" fmla="*/ 5761038 w 6569477"/>
              <a:gd name="connsiteY1794" fmla="*/ 3286983 h 6858000"/>
              <a:gd name="connsiteX1795" fmla="*/ 5751435 w 6569477"/>
              <a:gd name="connsiteY1795" fmla="*/ 3234831 h 6858000"/>
              <a:gd name="connsiteX1796" fmla="*/ 5762802 w 6569477"/>
              <a:gd name="connsiteY1796" fmla="*/ 3144319 h 6858000"/>
              <a:gd name="connsiteX1797" fmla="*/ 5763082 w 6569477"/>
              <a:gd name="connsiteY1797" fmla="*/ 3058000 h 6858000"/>
              <a:gd name="connsiteX1798" fmla="*/ 5777766 w 6569477"/>
              <a:gd name="connsiteY1798" fmla="*/ 3049910 h 6858000"/>
              <a:gd name="connsiteX1799" fmla="*/ 5764220 w 6569477"/>
              <a:gd name="connsiteY1799" fmla="*/ 2806537 h 6858000"/>
              <a:gd name="connsiteX1800" fmla="*/ 5759877 w 6569477"/>
              <a:gd name="connsiteY1800" fmla="*/ 2815776 h 6858000"/>
              <a:gd name="connsiteX1801" fmla="*/ 5758962 w 6569477"/>
              <a:gd name="connsiteY1801" fmla="*/ 2839583 h 6858000"/>
              <a:gd name="connsiteX1802" fmla="*/ 5750526 w 6569477"/>
              <a:gd name="connsiteY1802" fmla="*/ 2831148 h 6858000"/>
              <a:gd name="connsiteX1803" fmla="*/ 5750526 w 6569477"/>
              <a:gd name="connsiteY1803" fmla="*/ 2822713 h 6858000"/>
              <a:gd name="connsiteX1804" fmla="*/ 5750526 w 6569477"/>
              <a:gd name="connsiteY1804" fmla="*/ 2822277 h 6858000"/>
              <a:gd name="connsiteX1805" fmla="*/ 5749837 w 6569477"/>
              <a:gd name="connsiteY1805" fmla="*/ 2822120 h 6858000"/>
              <a:gd name="connsiteX1806" fmla="*/ 5747894 w 6569477"/>
              <a:gd name="connsiteY1806" fmla="*/ 2797782 h 6858000"/>
              <a:gd name="connsiteX1807" fmla="*/ 5743144 w 6569477"/>
              <a:gd name="connsiteY1807" fmla="*/ 2798460 h 6858000"/>
              <a:gd name="connsiteX1808" fmla="*/ 5742091 w 6569477"/>
              <a:gd name="connsiteY1808" fmla="*/ 2805842 h 6858000"/>
              <a:gd name="connsiteX1809" fmla="*/ 5742091 w 6569477"/>
              <a:gd name="connsiteY1809" fmla="*/ 2814279 h 6858000"/>
              <a:gd name="connsiteX1810" fmla="*/ 5742090 w 6569477"/>
              <a:gd name="connsiteY1810" fmla="*/ 2822713 h 6858000"/>
              <a:gd name="connsiteX1811" fmla="*/ 5733655 w 6569477"/>
              <a:gd name="connsiteY1811" fmla="*/ 2848019 h 6858000"/>
              <a:gd name="connsiteX1812" fmla="*/ 5742090 w 6569477"/>
              <a:gd name="connsiteY1812" fmla="*/ 2856452 h 6858000"/>
              <a:gd name="connsiteX1813" fmla="*/ 5742091 w 6569477"/>
              <a:gd name="connsiteY1813" fmla="*/ 2848019 h 6858000"/>
              <a:gd name="connsiteX1814" fmla="*/ 5750526 w 6569477"/>
              <a:gd name="connsiteY1814" fmla="*/ 2839583 h 6858000"/>
              <a:gd name="connsiteX1815" fmla="*/ 5750526 w 6569477"/>
              <a:gd name="connsiteY1815" fmla="*/ 2864888 h 6858000"/>
              <a:gd name="connsiteX1816" fmla="*/ 5750525 w 6569477"/>
              <a:gd name="connsiteY1816" fmla="*/ 2873326 h 6858000"/>
              <a:gd name="connsiteX1817" fmla="*/ 5708345 w 6569477"/>
              <a:gd name="connsiteY1817" fmla="*/ 2940812 h 6858000"/>
              <a:gd name="connsiteX1818" fmla="*/ 5699912 w 6569477"/>
              <a:gd name="connsiteY1818" fmla="*/ 2839583 h 6858000"/>
              <a:gd name="connsiteX1819" fmla="*/ 5689894 w 6569477"/>
              <a:gd name="connsiteY1819" fmla="*/ 2840110 h 6858000"/>
              <a:gd name="connsiteX1820" fmla="*/ 5683185 w 6569477"/>
              <a:gd name="connsiteY1820" fmla="*/ 2849917 h 6858000"/>
              <a:gd name="connsiteX1821" fmla="*/ 5682885 w 6569477"/>
              <a:gd name="connsiteY1821" fmla="*/ 2853046 h 6858000"/>
              <a:gd name="connsiteX1822" fmla="*/ 5680651 w 6569477"/>
              <a:gd name="connsiteY1822" fmla="*/ 2856536 h 6858000"/>
              <a:gd name="connsiteX1823" fmla="*/ 5680060 w 6569477"/>
              <a:gd name="connsiteY1823" fmla="*/ 2855859 h 6858000"/>
              <a:gd name="connsiteX1824" fmla="*/ 5676293 w 6569477"/>
              <a:gd name="connsiteY1824" fmla="*/ 2863103 h 6858000"/>
              <a:gd name="connsiteX1825" fmla="*/ 5680760 w 6569477"/>
              <a:gd name="connsiteY1825" fmla="*/ 2886509 h 6858000"/>
              <a:gd name="connsiteX1826" fmla="*/ 5688352 w 6569477"/>
              <a:gd name="connsiteY1826" fmla="*/ 2910389 h 6858000"/>
              <a:gd name="connsiteX1827" fmla="*/ 5696772 w 6569477"/>
              <a:gd name="connsiteY1827" fmla="*/ 3000293 h 6858000"/>
              <a:gd name="connsiteX1828" fmla="*/ 5692141 w 6569477"/>
              <a:gd name="connsiteY1828" fmla="*/ 3081094 h 6858000"/>
              <a:gd name="connsiteX1829" fmla="*/ 5679091 w 6569477"/>
              <a:gd name="connsiteY1829" fmla="*/ 3071991 h 6858000"/>
              <a:gd name="connsiteX1830" fmla="*/ 5688029 w 6569477"/>
              <a:gd name="connsiteY1830" fmla="*/ 3207504 h 6858000"/>
              <a:gd name="connsiteX1831" fmla="*/ 5692217 w 6569477"/>
              <a:gd name="connsiteY1831" fmla="*/ 3359096 h 6858000"/>
              <a:gd name="connsiteX1832" fmla="*/ 5673101 w 6569477"/>
              <a:gd name="connsiteY1832" fmla="*/ 3358689 h 6858000"/>
              <a:gd name="connsiteX1833" fmla="*/ 5668351 w 6569477"/>
              <a:gd name="connsiteY1833" fmla="*/ 3374768 h 6858000"/>
              <a:gd name="connsiteX1834" fmla="*/ 5662684 w 6569477"/>
              <a:gd name="connsiteY1834" fmla="*/ 3364351 h 6858000"/>
              <a:gd name="connsiteX1835" fmla="*/ 5661368 w 6569477"/>
              <a:gd name="connsiteY1835" fmla="*/ 3356969 h 6858000"/>
              <a:gd name="connsiteX1836" fmla="*/ 5654384 w 6569477"/>
              <a:gd name="connsiteY1836" fmla="*/ 3339170 h 6858000"/>
              <a:gd name="connsiteX1837" fmla="*/ 5661768 w 6569477"/>
              <a:gd name="connsiteY1837" fmla="*/ 3337856 h 6858000"/>
              <a:gd name="connsiteX1838" fmla="*/ 5663483 w 6569477"/>
              <a:gd name="connsiteY1838" fmla="*/ 3326125 h 6858000"/>
              <a:gd name="connsiteX1839" fmla="*/ 5669150 w 6569477"/>
              <a:gd name="connsiteY1839" fmla="*/ 3336542 h 6858000"/>
              <a:gd name="connsiteX1840" fmla="*/ 5670467 w 6569477"/>
              <a:gd name="connsiteY1840" fmla="*/ 3343924 h 6858000"/>
              <a:gd name="connsiteX1841" fmla="*/ 5666398 w 6569477"/>
              <a:gd name="connsiteY1841" fmla="*/ 3257055 h 6858000"/>
              <a:gd name="connsiteX1842" fmla="*/ 5661810 w 6569477"/>
              <a:gd name="connsiteY1842" fmla="*/ 3124576 h 6858000"/>
              <a:gd name="connsiteX1843" fmla="*/ 5673025 w 6569477"/>
              <a:gd name="connsiteY1843" fmla="*/ 3080687 h 6858000"/>
              <a:gd name="connsiteX1844" fmla="*/ 5656425 w 6569477"/>
              <a:gd name="connsiteY1844" fmla="*/ 3030323 h 6858000"/>
              <a:gd name="connsiteX1845" fmla="*/ 5655388 w 6569477"/>
              <a:gd name="connsiteY1845" fmla="*/ 2939106 h 6858000"/>
              <a:gd name="connsiteX1846" fmla="*/ 5643936 w 6569477"/>
              <a:gd name="connsiteY1846" fmla="*/ 2853549 h 6858000"/>
              <a:gd name="connsiteX1847" fmla="*/ 5657385 w 6569477"/>
              <a:gd name="connsiteY1847" fmla="*/ 2843539 h 6858000"/>
              <a:gd name="connsiteX1848" fmla="*/ 5657146 w 6569477"/>
              <a:gd name="connsiteY1848" fmla="*/ 2841276 h 6858000"/>
              <a:gd name="connsiteX1849" fmla="*/ 5648243 w 6569477"/>
              <a:gd name="connsiteY1849" fmla="*/ 2809663 h 6858000"/>
              <a:gd name="connsiteX1850" fmla="*/ 5581811 w 6569477"/>
              <a:gd name="connsiteY1850" fmla="*/ 2670869 h 6858000"/>
              <a:gd name="connsiteX1851" fmla="*/ 5581812 w 6569477"/>
              <a:gd name="connsiteY1851" fmla="*/ 2662431 h 6858000"/>
              <a:gd name="connsiteX1852" fmla="*/ 5581812 w 6569477"/>
              <a:gd name="connsiteY1852" fmla="*/ 2645563 h 6858000"/>
              <a:gd name="connsiteX1853" fmla="*/ 5573376 w 6569477"/>
              <a:gd name="connsiteY1853" fmla="*/ 2637125 h 6858000"/>
              <a:gd name="connsiteX1854" fmla="*/ 5548068 w 6569477"/>
              <a:gd name="connsiteY1854" fmla="*/ 2544335 h 6858000"/>
              <a:gd name="connsiteX1855" fmla="*/ 5539634 w 6569477"/>
              <a:gd name="connsiteY1855" fmla="*/ 2510592 h 6858000"/>
              <a:gd name="connsiteX1856" fmla="*/ 5531197 w 6569477"/>
              <a:gd name="connsiteY1856" fmla="*/ 2502157 h 6858000"/>
              <a:gd name="connsiteX1857" fmla="*/ 5531198 w 6569477"/>
              <a:gd name="connsiteY1857" fmla="*/ 2493721 h 6858000"/>
              <a:gd name="connsiteX1858" fmla="*/ 5522761 w 6569477"/>
              <a:gd name="connsiteY1858" fmla="*/ 2493721 h 6858000"/>
              <a:gd name="connsiteX1859" fmla="*/ 5522762 w 6569477"/>
              <a:gd name="connsiteY1859" fmla="*/ 2485285 h 6858000"/>
              <a:gd name="connsiteX1860" fmla="*/ 5505889 w 6569477"/>
              <a:gd name="connsiteY1860" fmla="*/ 2451543 h 6858000"/>
              <a:gd name="connsiteX1861" fmla="*/ 5497455 w 6569477"/>
              <a:gd name="connsiteY1861" fmla="*/ 2476850 h 6858000"/>
              <a:gd name="connsiteX1862" fmla="*/ 5480584 w 6569477"/>
              <a:gd name="connsiteY1862" fmla="*/ 2459978 h 6858000"/>
              <a:gd name="connsiteX1863" fmla="*/ 5472147 w 6569477"/>
              <a:gd name="connsiteY1863" fmla="*/ 2384058 h 6858000"/>
              <a:gd name="connsiteX1864" fmla="*/ 5404661 w 6569477"/>
              <a:gd name="connsiteY1864" fmla="*/ 2181601 h 6858000"/>
              <a:gd name="connsiteX1865" fmla="*/ 5387791 w 6569477"/>
              <a:gd name="connsiteY1865" fmla="*/ 2130985 h 6858000"/>
              <a:gd name="connsiteX1866" fmla="*/ 5328740 w 6569477"/>
              <a:gd name="connsiteY1866" fmla="*/ 1962273 h 6858000"/>
              <a:gd name="connsiteX1867" fmla="*/ 5328741 w 6569477"/>
              <a:gd name="connsiteY1867" fmla="*/ 1936967 h 6858000"/>
              <a:gd name="connsiteX1868" fmla="*/ 5311869 w 6569477"/>
              <a:gd name="connsiteY1868" fmla="*/ 1920096 h 6858000"/>
              <a:gd name="connsiteX1869" fmla="*/ 5320307 w 6569477"/>
              <a:gd name="connsiteY1869" fmla="*/ 1911660 h 6858000"/>
              <a:gd name="connsiteX1870" fmla="*/ 5269693 w 6569477"/>
              <a:gd name="connsiteY1870" fmla="*/ 1793560 h 6858000"/>
              <a:gd name="connsiteX1871" fmla="*/ 5286562 w 6569477"/>
              <a:gd name="connsiteY1871" fmla="*/ 1793561 h 6858000"/>
              <a:gd name="connsiteX1872" fmla="*/ 5261255 w 6569477"/>
              <a:gd name="connsiteY1872" fmla="*/ 1768254 h 6858000"/>
              <a:gd name="connsiteX1873" fmla="*/ 5235948 w 6569477"/>
              <a:gd name="connsiteY1873" fmla="*/ 1709201 h 6858000"/>
              <a:gd name="connsiteX1874" fmla="*/ 5235947 w 6569477"/>
              <a:gd name="connsiteY1874" fmla="*/ 1700769 h 6858000"/>
              <a:gd name="connsiteX1875" fmla="*/ 5244383 w 6569477"/>
              <a:gd name="connsiteY1875" fmla="*/ 1700769 h 6858000"/>
              <a:gd name="connsiteX1876" fmla="*/ 5252819 w 6569477"/>
              <a:gd name="connsiteY1876" fmla="*/ 1700767 h 6858000"/>
              <a:gd name="connsiteX1877" fmla="*/ 5252819 w 6569477"/>
              <a:gd name="connsiteY1877" fmla="*/ 1692332 h 6858000"/>
              <a:gd name="connsiteX1878" fmla="*/ 5244383 w 6569477"/>
              <a:gd name="connsiteY1878" fmla="*/ 1650153 h 6858000"/>
              <a:gd name="connsiteX1879" fmla="*/ 5252818 w 6569477"/>
              <a:gd name="connsiteY1879" fmla="*/ 1650152 h 6858000"/>
              <a:gd name="connsiteX1880" fmla="*/ 5252819 w 6569477"/>
              <a:gd name="connsiteY1880" fmla="*/ 1641718 h 6858000"/>
              <a:gd name="connsiteX1881" fmla="*/ 5244385 w 6569477"/>
              <a:gd name="connsiteY1881" fmla="*/ 1633283 h 6858000"/>
              <a:gd name="connsiteX1882" fmla="*/ 5176900 w 6569477"/>
              <a:gd name="connsiteY1882" fmla="*/ 1473003 h 6858000"/>
              <a:gd name="connsiteX1883" fmla="*/ 5084104 w 6569477"/>
              <a:gd name="connsiteY1883" fmla="*/ 1312727 h 6858000"/>
              <a:gd name="connsiteX1884" fmla="*/ 5055633 w 6569477"/>
              <a:gd name="connsiteY1884" fmla="*/ 1250514 h 6858000"/>
              <a:gd name="connsiteX1885" fmla="*/ 5041658 w 6569477"/>
              <a:gd name="connsiteY1885" fmla="*/ 1226599 h 6858000"/>
              <a:gd name="connsiteX1886" fmla="*/ 5093541 w 6569477"/>
              <a:gd name="connsiteY1886" fmla="*/ 1340967 h 6858000"/>
              <a:gd name="connsiteX1887" fmla="*/ 5398999 w 6569477"/>
              <a:gd name="connsiteY1887" fmla="*/ 2412246 h 6858000"/>
              <a:gd name="connsiteX1888" fmla="*/ 5458394 w 6569477"/>
              <a:gd name="connsiteY1888" fmla="*/ 2833367 h 6858000"/>
              <a:gd name="connsiteX1889" fmla="*/ 5448705 w 6569477"/>
              <a:gd name="connsiteY1889" fmla="*/ 2871734 h 6858000"/>
              <a:gd name="connsiteX1890" fmla="*/ 5431304 w 6569477"/>
              <a:gd name="connsiteY1890" fmla="*/ 2855892 h 6858000"/>
              <a:gd name="connsiteX1891" fmla="*/ 5100400 w 6569477"/>
              <a:gd name="connsiteY1891" fmla="*/ 1533070 h 6858000"/>
              <a:gd name="connsiteX1892" fmla="*/ 4793286 w 6569477"/>
              <a:gd name="connsiteY1892" fmla="*/ 888652 h 6858000"/>
              <a:gd name="connsiteX1893" fmla="*/ 4754611 w 6569477"/>
              <a:gd name="connsiteY1893" fmla="*/ 811200 h 6858000"/>
              <a:gd name="connsiteX1894" fmla="*/ 4736788 w 6569477"/>
              <a:gd name="connsiteY1894" fmla="*/ 782554 h 6858000"/>
              <a:gd name="connsiteX1895" fmla="*/ 4722369 w 6569477"/>
              <a:gd name="connsiteY1895" fmla="*/ 785144 h 6858000"/>
              <a:gd name="connsiteX1896" fmla="*/ 4716525 w 6569477"/>
              <a:gd name="connsiteY1896" fmla="*/ 831944 h 6858000"/>
              <a:gd name="connsiteX1897" fmla="*/ 4878628 w 6569477"/>
              <a:gd name="connsiteY1897" fmla="*/ 1128191 h 6858000"/>
              <a:gd name="connsiteX1898" fmla="*/ 5018643 w 6569477"/>
              <a:gd name="connsiteY1898" fmla="*/ 1444415 h 6858000"/>
              <a:gd name="connsiteX1899" fmla="*/ 5107372 w 6569477"/>
              <a:gd name="connsiteY1899" fmla="*/ 1685936 h 6858000"/>
              <a:gd name="connsiteX1900" fmla="*/ 5109411 w 6569477"/>
              <a:gd name="connsiteY1900" fmla="*/ 1683895 h 6858000"/>
              <a:gd name="connsiteX1901" fmla="*/ 5151590 w 6569477"/>
              <a:gd name="connsiteY1901" fmla="*/ 1785122 h 6858000"/>
              <a:gd name="connsiteX1902" fmla="*/ 5143154 w 6569477"/>
              <a:gd name="connsiteY1902" fmla="*/ 1785122 h 6858000"/>
              <a:gd name="connsiteX1903" fmla="*/ 5134721 w 6569477"/>
              <a:gd name="connsiteY1903" fmla="*/ 1751382 h 6858000"/>
              <a:gd name="connsiteX1904" fmla="*/ 5122261 w 6569477"/>
              <a:gd name="connsiteY1904" fmla="*/ 1726462 h 6858000"/>
              <a:gd name="connsiteX1905" fmla="*/ 5136116 w 6569477"/>
              <a:gd name="connsiteY1905" fmla="*/ 1764180 h 6858000"/>
              <a:gd name="connsiteX1906" fmla="*/ 5157687 w 6569477"/>
              <a:gd name="connsiteY1906" fmla="*/ 1838582 h 6858000"/>
              <a:gd name="connsiteX1907" fmla="*/ 5167407 w 6569477"/>
              <a:gd name="connsiteY1907" fmla="*/ 1843119 h 6858000"/>
              <a:gd name="connsiteX1908" fmla="*/ 5176898 w 6569477"/>
              <a:gd name="connsiteY1908" fmla="*/ 1844173 h 6858000"/>
              <a:gd name="connsiteX1909" fmla="*/ 5176898 w 6569477"/>
              <a:gd name="connsiteY1909" fmla="*/ 1861046 h 6858000"/>
              <a:gd name="connsiteX1910" fmla="*/ 5168464 w 6569477"/>
              <a:gd name="connsiteY1910" fmla="*/ 1861046 h 6858000"/>
              <a:gd name="connsiteX1911" fmla="*/ 5168463 w 6569477"/>
              <a:gd name="connsiteY1911" fmla="*/ 1869480 h 6858000"/>
              <a:gd name="connsiteX1912" fmla="*/ 5168462 w 6569477"/>
              <a:gd name="connsiteY1912" fmla="*/ 1875756 h 6858000"/>
              <a:gd name="connsiteX1913" fmla="*/ 5229895 w 6569477"/>
              <a:gd name="connsiteY1913" fmla="*/ 2087656 h 6858000"/>
              <a:gd name="connsiteX1914" fmla="*/ 5242098 w 6569477"/>
              <a:gd name="connsiteY1914" fmla="*/ 2145617 h 6858000"/>
              <a:gd name="connsiteX1915" fmla="*/ 5261255 w 6569477"/>
              <a:gd name="connsiteY1915" fmla="*/ 2173166 h 6858000"/>
              <a:gd name="connsiteX1916" fmla="*/ 5278125 w 6569477"/>
              <a:gd name="connsiteY1916" fmla="*/ 2215342 h 6858000"/>
              <a:gd name="connsiteX1917" fmla="*/ 5286562 w 6569477"/>
              <a:gd name="connsiteY1917" fmla="*/ 2265959 h 6858000"/>
              <a:gd name="connsiteX1918" fmla="*/ 5303433 w 6569477"/>
              <a:gd name="connsiteY1918" fmla="*/ 2325006 h 6858000"/>
              <a:gd name="connsiteX1919" fmla="*/ 5320305 w 6569477"/>
              <a:gd name="connsiteY1919" fmla="*/ 2409365 h 6858000"/>
              <a:gd name="connsiteX1920" fmla="*/ 5337176 w 6569477"/>
              <a:gd name="connsiteY1920" fmla="*/ 2459978 h 6858000"/>
              <a:gd name="connsiteX1921" fmla="*/ 5337176 w 6569477"/>
              <a:gd name="connsiteY1921" fmla="*/ 2468415 h 6858000"/>
              <a:gd name="connsiteX1922" fmla="*/ 5354048 w 6569477"/>
              <a:gd name="connsiteY1922" fmla="*/ 2535897 h 6858000"/>
              <a:gd name="connsiteX1923" fmla="*/ 5370919 w 6569477"/>
              <a:gd name="connsiteY1923" fmla="*/ 2594947 h 6858000"/>
              <a:gd name="connsiteX1924" fmla="*/ 5379353 w 6569477"/>
              <a:gd name="connsiteY1924" fmla="*/ 2620256 h 6858000"/>
              <a:gd name="connsiteX1925" fmla="*/ 5379355 w 6569477"/>
              <a:gd name="connsiteY1925" fmla="*/ 2628692 h 6858000"/>
              <a:gd name="connsiteX1926" fmla="*/ 5370919 w 6569477"/>
              <a:gd name="connsiteY1926" fmla="*/ 2653998 h 6858000"/>
              <a:gd name="connsiteX1927" fmla="*/ 5370919 w 6569477"/>
              <a:gd name="connsiteY1927" fmla="*/ 2662431 h 6858000"/>
              <a:gd name="connsiteX1928" fmla="*/ 5379355 w 6569477"/>
              <a:gd name="connsiteY1928" fmla="*/ 2679304 h 6858000"/>
              <a:gd name="connsiteX1929" fmla="*/ 5387791 w 6569477"/>
              <a:gd name="connsiteY1929" fmla="*/ 2679306 h 6858000"/>
              <a:gd name="connsiteX1930" fmla="*/ 5387790 w 6569477"/>
              <a:gd name="connsiteY1930" fmla="*/ 2721484 h 6858000"/>
              <a:gd name="connsiteX1931" fmla="*/ 5396226 w 6569477"/>
              <a:gd name="connsiteY1931" fmla="*/ 2729919 h 6858000"/>
              <a:gd name="connsiteX1932" fmla="*/ 5396226 w 6569477"/>
              <a:gd name="connsiteY1932" fmla="*/ 2721484 h 6858000"/>
              <a:gd name="connsiteX1933" fmla="*/ 5387791 w 6569477"/>
              <a:gd name="connsiteY1933" fmla="*/ 2679306 h 6858000"/>
              <a:gd name="connsiteX1934" fmla="*/ 5396226 w 6569477"/>
              <a:gd name="connsiteY1934" fmla="*/ 2679306 h 6858000"/>
              <a:gd name="connsiteX1935" fmla="*/ 5396225 w 6569477"/>
              <a:gd name="connsiteY1935" fmla="*/ 2696176 h 6858000"/>
              <a:gd name="connsiteX1936" fmla="*/ 5396226 w 6569477"/>
              <a:gd name="connsiteY1936" fmla="*/ 2704613 h 6858000"/>
              <a:gd name="connsiteX1937" fmla="*/ 5404662 w 6569477"/>
              <a:gd name="connsiteY1937" fmla="*/ 2729919 h 6858000"/>
              <a:gd name="connsiteX1938" fmla="*/ 5404661 w 6569477"/>
              <a:gd name="connsiteY1938" fmla="*/ 2763661 h 6858000"/>
              <a:gd name="connsiteX1939" fmla="*/ 5396224 w 6569477"/>
              <a:gd name="connsiteY1939" fmla="*/ 2755225 h 6858000"/>
              <a:gd name="connsiteX1940" fmla="*/ 5396225 w 6569477"/>
              <a:gd name="connsiteY1940" fmla="*/ 2772097 h 6858000"/>
              <a:gd name="connsiteX1941" fmla="*/ 5396225 w 6569477"/>
              <a:gd name="connsiteY1941" fmla="*/ 2788969 h 6858000"/>
              <a:gd name="connsiteX1942" fmla="*/ 5404662 w 6569477"/>
              <a:gd name="connsiteY1942" fmla="*/ 2814279 h 6858000"/>
              <a:gd name="connsiteX1943" fmla="*/ 5404661 w 6569477"/>
              <a:gd name="connsiteY1943" fmla="*/ 2831146 h 6858000"/>
              <a:gd name="connsiteX1944" fmla="*/ 5413098 w 6569477"/>
              <a:gd name="connsiteY1944" fmla="*/ 2839583 h 6858000"/>
              <a:gd name="connsiteX1945" fmla="*/ 5421533 w 6569477"/>
              <a:gd name="connsiteY1945" fmla="*/ 2864890 h 6858000"/>
              <a:gd name="connsiteX1946" fmla="*/ 5421534 w 6569477"/>
              <a:gd name="connsiteY1946" fmla="*/ 2881764 h 6858000"/>
              <a:gd name="connsiteX1947" fmla="*/ 5413098 w 6569477"/>
              <a:gd name="connsiteY1947" fmla="*/ 2890197 h 6858000"/>
              <a:gd name="connsiteX1948" fmla="*/ 5421534 w 6569477"/>
              <a:gd name="connsiteY1948" fmla="*/ 2898631 h 6858000"/>
              <a:gd name="connsiteX1949" fmla="*/ 5413098 w 6569477"/>
              <a:gd name="connsiteY1949" fmla="*/ 2915506 h 6858000"/>
              <a:gd name="connsiteX1950" fmla="*/ 5421534 w 6569477"/>
              <a:gd name="connsiteY1950" fmla="*/ 2932377 h 6858000"/>
              <a:gd name="connsiteX1951" fmla="*/ 5429969 w 6569477"/>
              <a:gd name="connsiteY1951" fmla="*/ 2923940 h 6858000"/>
              <a:gd name="connsiteX1952" fmla="*/ 5429969 w 6569477"/>
              <a:gd name="connsiteY1952" fmla="*/ 2949247 h 6858000"/>
              <a:gd name="connsiteX1953" fmla="*/ 5429967 w 6569477"/>
              <a:gd name="connsiteY1953" fmla="*/ 2957684 h 6858000"/>
              <a:gd name="connsiteX1954" fmla="*/ 5438405 w 6569477"/>
              <a:gd name="connsiteY1954" fmla="*/ 2991425 h 6858000"/>
              <a:gd name="connsiteX1955" fmla="*/ 5438405 w 6569477"/>
              <a:gd name="connsiteY1955" fmla="*/ 3025167 h 6858000"/>
              <a:gd name="connsiteX1956" fmla="*/ 5438405 w 6569477"/>
              <a:gd name="connsiteY1956" fmla="*/ 3050476 h 6858000"/>
              <a:gd name="connsiteX1957" fmla="*/ 5438405 w 6569477"/>
              <a:gd name="connsiteY1957" fmla="*/ 3101088 h 6858000"/>
              <a:gd name="connsiteX1958" fmla="*/ 5429969 w 6569477"/>
              <a:gd name="connsiteY1958" fmla="*/ 3126398 h 6858000"/>
              <a:gd name="connsiteX1959" fmla="*/ 5421534 w 6569477"/>
              <a:gd name="connsiteY1959" fmla="*/ 3117961 h 6858000"/>
              <a:gd name="connsiteX1960" fmla="*/ 5413096 w 6569477"/>
              <a:gd name="connsiteY1960" fmla="*/ 3109525 h 6858000"/>
              <a:gd name="connsiteX1961" fmla="*/ 5413098 w 6569477"/>
              <a:gd name="connsiteY1961" fmla="*/ 3117961 h 6858000"/>
              <a:gd name="connsiteX1962" fmla="*/ 5413098 w 6569477"/>
              <a:gd name="connsiteY1962" fmla="*/ 3126395 h 6858000"/>
              <a:gd name="connsiteX1963" fmla="*/ 5421533 w 6569477"/>
              <a:gd name="connsiteY1963" fmla="*/ 3134833 h 6858000"/>
              <a:gd name="connsiteX1964" fmla="*/ 5429969 w 6569477"/>
              <a:gd name="connsiteY1964" fmla="*/ 3143265 h 6858000"/>
              <a:gd name="connsiteX1965" fmla="*/ 5438404 w 6569477"/>
              <a:gd name="connsiteY1965" fmla="*/ 3143266 h 6858000"/>
              <a:gd name="connsiteX1966" fmla="*/ 5446840 w 6569477"/>
              <a:gd name="connsiteY1966" fmla="*/ 3101088 h 6858000"/>
              <a:gd name="connsiteX1967" fmla="*/ 5446838 w 6569477"/>
              <a:gd name="connsiteY1967" fmla="*/ 3092654 h 6858000"/>
              <a:gd name="connsiteX1968" fmla="*/ 5446840 w 6569477"/>
              <a:gd name="connsiteY1968" fmla="*/ 3058912 h 6858000"/>
              <a:gd name="connsiteX1969" fmla="*/ 5446841 w 6569477"/>
              <a:gd name="connsiteY1969" fmla="*/ 3042041 h 6858000"/>
              <a:gd name="connsiteX1970" fmla="*/ 5455276 w 6569477"/>
              <a:gd name="connsiteY1970" fmla="*/ 3084216 h 6858000"/>
              <a:gd name="connsiteX1971" fmla="*/ 5463712 w 6569477"/>
              <a:gd name="connsiteY1971" fmla="*/ 3134833 h 6858000"/>
              <a:gd name="connsiteX1972" fmla="*/ 5455276 w 6569477"/>
              <a:gd name="connsiteY1972" fmla="*/ 3151703 h 6858000"/>
              <a:gd name="connsiteX1973" fmla="*/ 5455276 w 6569477"/>
              <a:gd name="connsiteY1973" fmla="*/ 3168573 h 6858000"/>
              <a:gd name="connsiteX1974" fmla="*/ 5455273 w 6569477"/>
              <a:gd name="connsiteY1974" fmla="*/ 3210751 h 6858000"/>
              <a:gd name="connsiteX1975" fmla="*/ 5446841 w 6569477"/>
              <a:gd name="connsiteY1975" fmla="*/ 3202314 h 6858000"/>
              <a:gd name="connsiteX1976" fmla="*/ 5438405 w 6569477"/>
              <a:gd name="connsiteY1976" fmla="*/ 3202316 h 6858000"/>
              <a:gd name="connsiteX1977" fmla="*/ 5438405 w 6569477"/>
              <a:gd name="connsiteY1977" fmla="*/ 3210751 h 6858000"/>
              <a:gd name="connsiteX1978" fmla="*/ 5438405 w 6569477"/>
              <a:gd name="connsiteY1978" fmla="*/ 3219184 h 6858000"/>
              <a:gd name="connsiteX1979" fmla="*/ 5446841 w 6569477"/>
              <a:gd name="connsiteY1979" fmla="*/ 3227621 h 6858000"/>
              <a:gd name="connsiteX1980" fmla="*/ 5446840 w 6569477"/>
              <a:gd name="connsiteY1980" fmla="*/ 3236060 h 6858000"/>
              <a:gd name="connsiteX1981" fmla="*/ 5446841 w 6569477"/>
              <a:gd name="connsiteY1981" fmla="*/ 3244494 h 6858000"/>
              <a:gd name="connsiteX1982" fmla="*/ 5455276 w 6569477"/>
              <a:gd name="connsiteY1982" fmla="*/ 3278235 h 6858000"/>
              <a:gd name="connsiteX1983" fmla="*/ 5455276 w 6569477"/>
              <a:gd name="connsiteY1983" fmla="*/ 3320416 h 6858000"/>
              <a:gd name="connsiteX1984" fmla="*/ 5446841 w 6569477"/>
              <a:gd name="connsiteY1984" fmla="*/ 3328851 h 6858000"/>
              <a:gd name="connsiteX1985" fmla="*/ 5438403 w 6569477"/>
              <a:gd name="connsiteY1985" fmla="*/ 3320416 h 6858000"/>
              <a:gd name="connsiteX1986" fmla="*/ 5429968 w 6569477"/>
              <a:gd name="connsiteY1986" fmla="*/ 3219187 h 6858000"/>
              <a:gd name="connsiteX1987" fmla="*/ 5429969 w 6569477"/>
              <a:gd name="connsiteY1987" fmla="*/ 3210749 h 6858000"/>
              <a:gd name="connsiteX1988" fmla="*/ 5421534 w 6569477"/>
              <a:gd name="connsiteY1988" fmla="*/ 3219187 h 6858000"/>
              <a:gd name="connsiteX1989" fmla="*/ 5429969 w 6569477"/>
              <a:gd name="connsiteY1989" fmla="*/ 3320416 h 6858000"/>
              <a:gd name="connsiteX1990" fmla="*/ 5404661 w 6569477"/>
              <a:gd name="connsiteY1990" fmla="*/ 3337285 h 6858000"/>
              <a:gd name="connsiteX1991" fmla="*/ 5387791 w 6569477"/>
              <a:gd name="connsiteY1991" fmla="*/ 3430080 h 6858000"/>
              <a:gd name="connsiteX1992" fmla="*/ 5320304 w 6569477"/>
              <a:gd name="connsiteY1992" fmla="*/ 3767504 h 6858000"/>
              <a:gd name="connsiteX1993" fmla="*/ 5320305 w 6569477"/>
              <a:gd name="connsiteY1993" fmla="*/ 3775942 h 6858000"/>
              <a:gd name="connsiteX1994" fmla="*/ 5320305 w 6569477"/>
              <a:gd name="connsiteY1994" fmla="*/ 3784378 h 6858000"/>
              <a:gd name="connsiteX1995" fmla="*/ 5328741 w 6569477"/>
              <a:gd name="connsiteY1995" fmla="*/ 3775940 h 6858000"/>
              <a:gd name="connsiteX1996" fmla="*/ 5396226 w 6569477"/>
              <a:gd name="connsiteY1996" fmla="*/ 3446949 h 6858000"/>
              <a:gd name="connsiteX1997" fmla="*/ 5396226 w 6569477"/>
              <a:gd name="connsiteY1997" fmla="*/ 3455387 h 6858000"/>
              <a:gd name="connsiteX1998" fmla="*/ 5413098 w 6569477"/>
              <a:gd name="connsiteY1998" fmla="*/ 3438513 h 6858000"/>
              <a:gd name="connsiteX1999" fmla="*/ 5413098 w 6569477"/>
              <a:gd name="connsiteY1999" fmla="*/ 3463820 h 6858000"/>
              <a:gd name="connsiteX2000" fmla="*/ 5404662 w 6569477"/>
              <a:gd name="connsiteY2000" fmla="*/ 3463821 h 6858000"/>
              <a:gd name="connsiteX2001" fmla="*/ 5404662 w 6569477"/>
              <a:gd name="connsiteY2001" fmla="*/ 3472258 h 6858000"/>
              <a:gd name="connsiteX2002" fmla="*/ 5404661 w 6569477"/>
              <a:gd name="connsiteY2002" fmla="*/ 3480692 h 6858000"/>
              <a:gd name="connsiteX2003" fmla="*/ 5413098 w 6569477"/>
              <a:gd name="connsiteY2003" fmla="*/ 3480691 h 6858000"/>
              <a:gd name="connsiteX2004" fmla="*/ 5404662 w 6569477"/>
              <a:gd name="connsiteY2004" fmla="*/ 3522869 h 6858000"/>
              <a:gd name="connsiteX2005" fmla="*/ 5404662 w 6569477"/>
              <a:gd name="connsiteY2005" fmla="*/ 3539744 h 6858000"/>
              <a:gd name="connsiteX2006" fmla="*/ 5404662 w 6569477"/>
              <a:gd name="connsiteY2006" fmla="*/ 3565051 h 6858000"/>
              <a:gd name="connsiteX2007" fmla="*/ 5404662 w 6569477"/>
              <a:gd name="connsiteY2007" fmla="*/ 3573483 h 6858000"/>
              <a:gd name="connsiteX2008" fmla="*/ 5396226 w 6569477"/>
              <a:gd name="connsiteY2008" fmla="*/ 3581921 h 6858000"/>
              <a:gd name="connsiteX2009" fmla="*/ 5396226 w 6569477"/>
              <a:gd name="connsiteY2009" fmla="*/ 3598792 h 6858000"/>
              <a:gd name="connsiteX2010" fmla="*/ 5404662 w 6569477"/>
              <a:gd name="connsiteY2010" fmla="*/ 3607228 h 6858000"/>
              <a:gd name="connsiteX2011" fmla="*/ 5404662 w 6569477"/>
              <a:gd name="connsiteY2011" fmla="*/ 3809683 h 6858000"/>
              <a:gd name="connsiteX2012" fmla="*/ 5387791 w 6569477"/>
              <a:gd name="connsiteY2012" fmla="*/ 3902475 h 6858000"/>
              <a:gd name="connsiteX2013" fmla="*/ 5396226 w 6569477"/>
              <a:gd name="connsiteY2013" fmla="*/ 3894042 h 6858000"/>
              <a:gd name="connsiteX2014" fmla="*/ 5379355 w 6569477"/>
              <a:gd name="connsiteY2014" fmla="*/ 4062754 h 6858000"/>
              <a:gd name="connsiteX2015" fmla="*/ 5387791 w 6569477"/>
              <a:gd name="connsiteY2015" fmla="*/ 4071190 h 6858000"/>
              <a:gd name="connsiteX2016" fmla="*/ 5379355 w 6569477"/>
              <a:gd name="connsiteY2016" fmla="*/ 4113369 h 6858000"/>
              <a:gd name="connsiteX2017" fmla="*/ 5370919 w 6569477"/>
              <a:gd name="connsiteY2017" fmla="*/ 4121804 h 6858000"/>
              <a:gd name="connsiteX2018" fmla="*/ 5379355 w 6569477"/>
              <a:gd name="connsiteY2018" fmla="*/ 4138676 h 6858000"/>
              <a:gd name="connsiteX2019" fmla="*/ 5370918 w 6569477"/>
              <a:gd name="connsiteY2019" fmla="*/ 4189288 h 6858000"/>
              <a:gd name="connsiteX2020" fmla="*/ 5370916 w 6569477"/>
              <a:gd name="connsiteY2020" fmla="*/ 4197726 h 6858000"/>
              <a:gd name="connsiteX2021" fmla="*/ 5362483 w 6569477"/>
              <a:gd name="connsiteY2021" fmla="*/ 4223033 h 6858000"/>
              <a:gd name="connsiteX2022" fmla="*/ 5362484 w 6569477"/>
              <a:gd name="connsiteY2022" fmla="*/ 4231465 h 6858000"/>
              <a:gd name="connsiteX2023" fmla="*/ 5362484 w 6569477"/>
              <a:gd name="connsiteY2023" fmla="*/ 4239904 h 6858000"/>
              <a:gd name="connsiteX2024" fmla="*/ 5328741 w 6569477"/>
              <a:gd name="connsiteY2024" fmla="*/ 4383310 h 6858000"/>
              <a:gd name="connsiteX2025" fmla="*/ 5328741 w 6569477"/>
              <a:gd name="connsiteY2025" fmla="*/ 4408617 h 6858000"/>
              <a:gd name="connsiteX2026" fmla="*/ 5328743 w 6569477"/>
              <a:gd name="connsiteY2026" fmla="*/ 4417053 h 6858000"/>
              <a:gd name="connsiteX2027" fmla="*/ 5328743 w 6569477"/>
              <a:gd name="connsiteY2027" fmla="*/ 4450795 h 6858000"/>
              <a:gd name="connsiteX2028" fmla="*/ 5294997 w 6569477"/>
              <a:gd name="connsiteY2028" fmla="*/ 4543588 h 6858000"/>
              <a:gd name="connsiteX2029" fmla="*/ 5185332 w 6569477"/>
              <a:gd name="connsiteY2029" fmla="*/ 4897886 h 6858000"/>
              <a:gd name="connsiteX2030" fmla="*/ 5185333 w 6569477"/>
              <a:gd name="connsiteY2030" fmla="*/ 4906322 h 6858000"/>
              <a:gd name="connsiteX2031" fmla="*/ 5176898 w 6569477"/>
              <a:gd name="connsiteY2031" fmla="*/ 4914756 h 6858000"/>
              <a:gd name="connsiteX2032" fmla="*/ 5113630 w 6569477"/>
              <a:gd name="connsiteY2032" fmla="*/ 5026528 h 6858000"/>
              <a:gd name="connsiteX2033" fmla="*/ 5057164 w 6569477"/>
              <a:gd name="connsiteY2033" fmla="*/ 5137575 h 6858000"/>
              <a:gd name="connsiteX2034" fmla="*/ 5058139 w 6569477"/>
              <a:gd name="connsiteY2034" fmla="*/ 5135139 h 6858000"/>
              <a:gd name="connsiteX2035" fmla="*/ 5067233 w 6569477"/>
              <a:gd name="connsiteY2035" fmla="*/ 5108777 h 6858000"/>
              <a:gd name="connsiteX2036" fmla="*/ 5075669 w 6569477"/>
              <a:gd name="connsiteY2036" fmla="*/ 5091906 h 6858000"/>
              <a:gd name="connsiteX2037" fmla="*/ 5100977 w 6569477"/>
              <a:gd name="connsiteY2037" fmla="*/ 5032856 h 6858000"/>
              <a:gd name="connsiteX2038" fmla="*/ 5143155 w 6569477"/>
              <a:gd name="connsiteY2038" fmla="*/ 4931629 h 6858000"/>
              <a:gd name="connsiteX2039" fmla="*/ 5151590 w 6569477"/>
              <a:gd name="connsiteY2039" fmla="*/ 4914756 h 6858000"/>
              <a:gd name="connsiteX2040" fmla="*/ 5160025 w 6569477"/>
              <a:gd name="connsiteY2040" fmla="*/ 4897886 h 6858000"/>
              <a:gd name="connsiteX2041" fmla="*/ 5151590 w 6569477"/>
              <a:gd name="connsiteY2041" fmla="*/ 4889450 h 6858000"/>
              <a:gd name="connsiteX2042" fmla="*/ 5126283 w 6569477"/>
              <a:gd name="connsiteY2042" fmla="*/ 4923193 h 6858000"/>
              <a:gd name="connsiteX2043" fmla="*/ 5126282 w 6569477"/>
              <a:gd name="connsiteY2043" fmla="*/ 4931629 h 6858000"/>
              <a:gd name="connsiteX2044" fmla="*/ 5058797 w 6569477"/>
              <a:gd name="connsiteY2044" fmla="*/ 5083468 h 6858000"/>
              <a:gd name="connsiteX2045" fmla="*/ 5058797 w 6569477"/>
              <a:gd name="connsiteY2045" fmla="*/ 5091906 h 6858000"/>
              <a:gd name="connsiteX2046" fmla="*/ 5025055 w 6569477"/>
              <a:gd name="connsiteY2046" fmla="*/ 5134082 h 6858000"/>
              <a:gd name="connsiteX2047" fmla="*/ 4999746 w 6569477"/>
              <a:gd name="connsiteY2047" fmla="*/ 5184698 h 6858000"/>
              <a:gd name="connsiteX2048" fmla="*/ 4954406 w 6569477"/>
              <a:gd name="connsiteY2048" fmla="*/ 5285927 h 6858000"/>
              <a:gd name="connsiteX2049" fmla="*/ 4900498 w 6569477"/>
              <a:gd name="connsiteY2049" fmla="*/ 5370762 h 6858000"/>
              <a:gd name="connsiteX2050" fmla="*/ 4898519 w 6569477"/>
              <a:gd name="connsiteY2050" fmla="*/ 5361848 h 6858000"/>
              <a:gd name="connsiteX2051" fmla="*/ 4662316 w 6569477"/>
              <a:gd name="connsiteY2051" fmla="*/ 5749889 h 6858000"/>
              <a:gd name="connsiteX2052" fmla="*/ 4653884 w 6569477"/>
              <a:gd name="connsiteY2052" fmla="*/ 5749889 h 6858000"/>
              <a:gd name="connsiteX2053" fmla="*/ 4653883 w 6569477"/>
              <a:gd name="connsiteY2053" fmla="*/ 5758325 h 6858000"/>
              <a:gd name="connsiteX2054" fmla="*/ 4653883 w 6569477"/>
              <a:gd name="connsiteY2054" fmla="*/ 5766759 h 6858000"/>
              <a:gd name="connsiteX2055" fmla="*/ 4620140 w 6569477"/>
              <a:gd name="connsiteY2055" fmla="*/ 5792066 h 6858000"/>
              <a:gd name="connsiteX2056" fmla="*/ 4552653 w 6569477"/>
              <a:gd name="connsiteY2056" fmla="*/ 5910164 h 6858000"/>
              <a:gd name="connsiteX2057" fmla="*/ 4552654 w 6569477"/>
              <a:gd name="connsiteY2057" fmla="*/ 5884859 h 6858000"/>
              <a:gd name="connsiteX2058" fmla="*/ 4527347 w 6569477"/>
              <a:gd name="connsiteY2058" fmla="*/ 5943909 h 6858000"/>
              <a:gd name="connsiteX2059" fmla="*/ 4518911 w 6569477"/>
              <a:gd name="connsiteY2059" fmla="*/ 5935473 h 6858000"/>
              <a:gd name="connsiteX2060" fmla="*/ 4417681 w 6569477"/>
              <a:gd name="connsiteY2060" fmla="*/ 6078880 h 6858000"/>
              <a:gd name="connsiteX2061" fmla="*/ 4409247 w 6569477"/>
              <a:gd name="connsiteY2061" fmla="*/ 6078880 h 6858000"/>
              <a:gd name="connsiteX2062" fmla="*/ 4316454 w 6569477"/>
              <a:gd name="connsiteY2062" fmla="*/ 6180105 h 6858000"/>
              <a:gd name="connsiteX2063" fmla="*/ 4206789 w 6569477"/>
              <a:gd name="connsiteY2063" fmla="*/ 6306641 h 6858000"/>
              <a:gd name="connsiteX2064" fmla="*/ 4142466 w 6569477"/>
              <a:gd name="connsiteY2064" fmla="*/ 6360420 h 6858000"/>
              <a:gd name="connsiteX2065" fmla="*/ 4080254 w 6569477"/>
              <a:gd name="connsiteY2065" fmla="*/ 6424489 h 6858000"/>
              <a:gd name="connsiteX2066" fmla="*/ 4080254 w 6569477"/>
              <a:gd name="connsiteY2066" fmla="*/ 6416307 h 6858000"/>
              <a:gd name="connsiteX2067" fmla="*/ 4071818 w 6569477"/>
              <a:gd name="connsiteY2067" fmla="*/ 6424743 h 6858000"/>
              <a:gd name="connsiteX2068" fmla="*/ 4063381 w 6569477"/>
              <a:gd name="connsiteY2068" fmla="*/ 6441614 h 6858000"/>
              <a:gd name="connsiteX2069" fmla="*/ 4063381 w 6569477"/>
              <a:gd name="connsiteY2069" fmla="*/ 6433176 h 6858000"/>
              <a:gd name="connsiteX2070" fmla="*/ 4012767 w 6569477"/>
              <a:gd name="connsiteY2070" fmla="*/ 6483791 h 6858000"/>
              <a:gd name="connsiteX2071" fmla="*/ 4012768 w 6569477"/>
              <a:gd name="connsiteY2071" fmla="*/ 6492227 h 6858000"/>
              <a:gd name="connsiteX2072" fmla="*/ 4004330 w 6569477"/>
              <a:gd name="connsiteY2072" fmla="*/ 6509098 h 6858000"/>
              <a:gd name="connsiteX2073" fmla="*/ 4004330 w 6569477"/>
              <a:gd name="connsiteY2073" fmla="*/ 6492227 h 6858000"/>
              <a:gd name="connsiteX2074" fmla="*/ 3979024 w 6569477"/>
              <a:gd name="connsiteY2074" fmla="*/ 6517534 h 6858000"/>
              <a:gd name="connsiteX2075" fmla="*/ 3979025 w 6569477"/>
              <a:gd name="connsiteY2075" fmla="*/ 6509096 h 6858000"/>
              <a:gd name="connsiteX2076" fmla="*/ 3979024 w 6569477"/>
              <a:gd name="connsiteY2076" fmla="*/ 6500664 h 6858000"/>
              <a:gd name="connsiteX2077" fmla="*/ 3970588 w 6569477"/>
              <a:gd name="connsiteY2077" fmla="*/ 6500664 h 6858000"/>
              <a:gd name="connsiteX2078" fmla="*/ 3970588 w 6569477"/>
              <a:gd name="connsiteY2078" fmla="*/ 6517534 h 6858000"/>
              <a:gd name="connsiteX2079" fmla="*/ 3970590 w 6569477"/>
              <a:gd name="connsiteY2079" fmla="*/ 6525971 h 6858000"/>
              <a:gd name="connsiteX2080" fmla="*/ 3962153 w 6569477"/>
              <a:gd name="connsiteY2080" fmla="*/ 6534407 h 6858000"/>
              <a:gd name="connsiteX2081" fmla="*/ 3953718 w 6569477"/>
              <a:gd name="connsiteY2081" fmla="*/ 6534407 h 6858000"/>
              <a:gd name="connsiteX2082" fmla="*/ 3945280 w 6569477"/>
              <a:gd name="connsiteY2082" fmla="*/ 6534407 h 6858000"/>
              <a:gd name="connsiteX2083" fmla="*/ 3945281 w 6569477"/>
              <a:gd name="connsiteY2083" fmla="*/ 6542841 h 6858000"/>
              <a:gd name="connsiteX2084" fmla="*/ 3945280 w 6569477"/>
              <a:gd name="connsiteY2084" fmla="*/ 6551277 h 6858000"/>
              <a:gd name="connsiteX2085" fmla="*/ 3919974 w 6569477"/>
              <a:gd name="connsiteY2085" fmla="*/ 6568148 h 6858000"/>
              <a:gd name="connsiteX2086" fmla="*/ 3919976 w 6569477"/>
              <a:gd name="connsiteY2086" fmla="*/ 6559714 h 6858000"/>
              <a:gd name="connsiteX2087" fmla="*/ 3911538 w 6569477"/>
              <a:gd name="connsiteY2087" fmla="*/ 6568148 h 6858000"/>
              <a:gd name="connsiteX2088" fmla="*/ 3903102 w 6569477"/>
              <a:gd name="connsiteY2088" fmla="*/ 6576584 h 6858000"/>
              <a:gd name="connsiteX2089" fmla="*/ 3894667 w 6569477"/>
              <a:gd name="connsiteY2089" fmla="*/ 6593455 h 6858000"/>
              <a:gd name="connsiteX2090" fmla="*/ 3894667 w 6569477"/>
              <a:gd name="connsiteY2090" fmla="*/ 6585021 h 6858000"/>
              <a:gd name="connsiteX2091" fmla="*/ 3860924 w 6569477"/>
              <a:gd name="connsiteY2091" fmla="*/ 6601891 h 6858000"/>
              <a:gd name="connsiteX2092" fmla="*/ 3860924 w 6569477"/>
              <a:gd name="connsiteY2092" fmla="*/ 6585021 h 6858000"/>
              <a:gd name="connsiteX2093" fmla="*/ 3827181 w 6569477"/>
              <a:gd name="connsiteY2093" fmla="*/ 6610327 h 6858000"/>
              <a:gd name="connsiteX2094" fmla="*/ 3827182 w 6569477"/>
              <a:gd name="connsiteY2094" fmla="*/ 6601891 h 6858000"/>
              <a:gd name="connsiteX2095" fmla="*/ 3835618 w 6569477"/>
              <a:gd name="connsiteY2095" fmla="*/ 6593455 h 6858000"/>
              <a:gd name="connsiteX2096" fmla="*/ 3835617 w 6569477"/>
              <a:gd name="connsiteY2096" fmla="*/ 6585021 h 6858000"/>
              <a:gd name="connsiteX2097" fmla="*/ 3827181 w 6569477"/>
              <a:gd name="connsiteY2097" fmla="*/ 6593455 h 6858000"/>
              <a:gd name="connsiteX2098" fmla="*/ 3818745 w 6569477"/>
              <a:gd name="connsiteY2098" fmla="*/ 6601891 h 6858000"/>
              <a:gd name="connsiteX2099" fmla="*/ 3810309 w 6569477"/>
              <a:gd name="connsiteY2099" fmla="*/ 6618762 h 6858000"/>
              <a:gd name="connsiteX2100" fmla="*/ 3827181 w 6569477"/>
              <a:gd name="connsiteY2100" fmla="*/ 6618762 h 6858000"/>
              <a:gd name="connsiteX2101" fmla="*/ 3818745 w 6569477"/>
              <a:gd name="connsiteY2101" fmla="*/ 6627198 h 6858000"/>
              <a:gd name="connsiteX2102" fmla="*/ 3776566 w 6569477"/>
              <a:gd name="connsiteY2102" fmla="*/ 6677812 h 6858000"/>
              <a:gd name="connsiteX2103" fmla="*/ 3810308 w 6569477"/>
              <a:gd name="connsiteY2103" fmla="*/ 6669377 h 6858000"/>
              <a:gd name="connsiteX2104" fmla="*/ 3776566 w 6569477"/>
              <a:gd name="connsiteY2104" fmla="*/ 6694684 h 6858000"/>
              <a:gd name="connsiteX2105" fmla="*/ 3751259 w 6569477"/>
              <a:gd name="connsiteY2105" fmla="*/ 6719991 h 6858000"/>
              <a:gd name="connsiteX2106" fmla="*/ 3734388 w 6569477"/>
              <a:gd name="connsiteY2106" fmla="*/ 6728426 h 6858000"/>
              <a:gd name="connsiteX2107" fmla="*/ 3734390 w 6569477"/>
              <a:gd name="connsiteY2107" fmla="*/ 6711555 h 6858000"/>
              <a:gd name="connsiteX2108" fmla="*/ 3700645 w 6569477"/>
              <a:gd name="connsiteY2108" fmla="*/ 6745297 h 6858000"/>
              <a:gd name="connsiteX2109" fmla="*/ 3692211 w 6569477"/>
              <a:gd name="connsiteY2109" fmla="*/ 6736862 h 6858000"/>
              <a:gd name="connsiteX2110" fmla="*/ 3700645 w 6569477"/>
              <a:gd name="connsiteY2110" fmla="*/ 6728426 h 6858000"/>
              <a:gd name="connsiteX2111" fmla="*/ 3700645 w 6569477"/>
              <a:gd name="connsiteY2111" fmla="*/ 6719990 h 6858000"/>
              <a:gd name="connsiteX2112" fmla="*/ 3692209 w 6569477"/>
              <a:gd name="connsiteY2112" fmla="*/ 6719991 h 6858000"/>
              <a:gd name="connsiteX2113" fmla="*/ 3683775 w 6569477"/>
              <a:gd name="connsiteY2113" fmla="*/ 6728426 h 6858000"/>
              <a:gd name="connsiteX2114" fmla="*/ 3683775 w 6569477"/>
              <a:gd name="connsiteY2114" fmla="*/ 6736862 h 6858000"/>
              <a:gd name="connsiteX2115" fmla="*/ 3675338 w 6569477"/>
              <a:gd name="connsiteY2115" fmla="*/ 6745298 h 6858000"/>
              <a:gd name="connsiteX2116" fmla="*/ 3666902 w 6569477"/>
              <a:gd name="connsiteY2116" fmla="*/ 6753735 h 6858000"/>
              <a:gd name="connsiteX2117" fmla="*/ 3658466 w 6569477"/>
              <a:gd name="connsiteY2117" fmla="*/ 6753734 h 6858000"/>
              <a:gd name="connsiteX2118" fmla="*/ 3658466 w 6569477"/>
              <a:gd name="connsiteY2118" fmla="*/ 6762169 h 6858000"/>
              <a:gd name="connsiteX2119" fmla="*/ 3650032 w 6569477"/>
              <a:gd name="connsiteY2119" fmla="*/ 6762169 h 6858000"/>
              <a:gd name="connsiteX2120" fmla="*/ 3650030 w 6569477"/>
              <a:gd name="connsiteY2120" fmla="*/ 6753734 h 6858000"/>
              <a:gd name="connsiteX2121" fmla="*/ 3658466 w 6569477"/>
              <a:gd name="connsiteY2121" fmla="*/ 6736862 h 6858000"/>
              <a:gd name="connsiteX2122" fmla="*/ 3675338 w 6569477"/>
              <a:gd name="connsiteY2122" fmla="*/ 6719991 h 6858000"/>
              <a:gd name="connsiteX2123" fmla="*/ 3666902 w 6569477"/>
              <a:gd name="connsiteY2123" fmla="*/ 6719989 h 6858000"/>
              <a:gd name="connsiteX2124" fmla="*/ 3658466 w 6569477"/>
              <a:gd name="connsiteY2124" fmla="*/ 6728426 h 6858000"/>
              <a:gd name="connsiteX2125" fmla="*/ 3633159 w 6569477"/>
              <a:gd name="connsiteY2125" fmla="*/ 6753734 h 6858000"/>
              <a:gd name="connsiteX2126" fmla="*/ 3633159 w 6569477"/>
              <a:gd name="connsiteY2126" fmla="*/ 6762169 h 6858000"/>
              <a:gd name="connsiteX2127" fmla="*/ 3616289 w 6569477"/>
              <a:gd name="connsiteY2127" fmla="*/ 6787476 h 6858000"/>
              <a:gd name="connsiteX2128" fmla="*/ 3561456 w 6569477"/>
              <a:gd name="connsiteY2128" fmla="*/ 6826490 h 6858000"/>
              <a:gd name="connsiteX2129" fmla="*/ 3523349 w 6569477"/>
              <a:gd name="connsiteY2129" fmla="*/ 6858000 h 6858000"/>
              <a:gd name="connsiteX2130" fmla="*/ 0 w 6569477"/>
              <a:gd name="connsiteY213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Lst>
            <a:rect l="l" t="t" r="r" b="b"/>
            <a:pathLst>
              <a:path w="6569477" h="6858000">
                <a:moveTo>
                  <a:pt x="4117221" y="6784486"/>
                </a:moveTo>
                <a:cubicBezTo>
                  <a:pt x="4097055" y="6807977"/>
                  <a:pt x="4081509" y="6827275"/>
                  <a:pt x="4065123" y="6846362"/>
                </a:cubicBezTo>
                <a:lnTo>
                  <a:pt x="4054153" y="6858000"/>
                </a:lnTo>
                <a:lnTo>
                  <a:pt x="4025354" y="6858000"/>
                </a:lnTo>
                <a:lnTo>
                  <a:pt x="4042817" y="6837081"/>
                </a:lnTo>
                <a:cubicBezTo>
                  <a:pt x="4069049" y="6805855"/>
                  <a:pt x="4098350" y="6774394"/>
                  <a:pt x="4117221" y="6784486"/>
                </a:cubicBezTo>
                <a:close/>
                <a:moveTo>
                  <a:pt x="4098863" y="6687079"/>
                </a:moveTo>
                <a:cubicBezTo>
                  <a:pt x="4088750" y="6727370"/>
                  <a:pt x="4048418" y="6774353"/>
                  <a:pt x="4016483" y="6816306"/>
                </a:cubicBezTo>
                <a:cubicBezTo>
                  <a:pt x="4000945" y="6828467"/>
                  <a:pt x="3984565" y="6842201"/>
                  <a:pt x="3967818" y="6856958"/>
                </a:cubicBezTo>
                <a:lnTo>
                  <a:pt x="3966685" y="6858000"/>
                </a:lnTo>
                <a:lnTo>
                  <a:pt x="3929841" y="6858000"/>
                </a:lnTo>
                <a:lnTo>
                  <a:pt x="4004165" y="6784103"/>
                </a:lnTo>
                <a:cubicBezTo>
                  <a:pt x="4033963" y="6753771"/>
                  <a:pt x="4065258" y="6721474"/>
                  <a:pt x="4098863" y="6687079"/>
                </a:cubicBezTo>
                <a:close/>
                <a:moveTo>
                  <a:pt x="5739924" y="6488019"/>
                </a:moveTo>
                <a:cubicBezTo>
                  <a:pt x="5746811" y="6488017"/>
                  <a:pt x="5746811" y="6488017"/>
                  <a:pt x="5746811" y="6494900"/>
                </a:cubicBezTo>
                <a:cubicBezTo>
                  <a:pt x="5746701" y="6495341"/>
                  <a:pt x="5746590" y="6495782"/>
                  <a:pt x="5746479" y="6496223"/>
                </a:cubicBezTo>
                <a:lnTo>
                  <a:pt x="5739923" y="6501783"/>
                </a:lnTo>
                <a:lnTo>
                  <a:pt x="5739923" y="6494900"/>
                </a:lnTo>
                <a:close/>
                <a:moveTo>
                  <a:pt x="4189806" y="6433624"/>
                </a:moveTo>
                <a:lnTo>
                  <a:pt x="4188863" y="6437396"/>
                </a:lnTo>
                <a:cubicBezTo>
                  <a:pt x="4187809" y="6439505"/>
                  <a:pt x="4185699" y="6441614"/>
                  <a:pt x="4181480" y="6441614"/>
                </a:cubicBezTo>
                <a:close/>
                <a:moveTo>
                  <a:pt x="4190270" y="6433178"/>
                </a:moveTo>
                <a:lnTo>
                  <a:pt x="4189806" y="6433624"/>
                </a:lnTo>
                <a:lnTo>
                  <a:pt x="4189918" y="6433179"/>
                </a:lnTo>
                <a:close/>
                <a:moveTo>
                  <a:pt x="4080254" y="6424489"/>
                </a:moveTo>
                <a:lnTo>
                  <a:pt x="4080253" y="6424742"/>
                </a:lnTo>
                <a:lnTo>
                  <a:pt x="4071818" y="6433178"/>
                </a:lnTo>
                <a:close/>
                <a:moveTo>
                  <a:pt x="4239510" y="6367480"/>
                </a:moveTo>
                <a:lnTo>
                  <a:pt x="4236315" y="6373075"/>
                </a:lnTo>
                <a:lnTo>
                  <a:pt x="4232912" y="6373925"/>
                </a:lnTo>
                <a:lnTo>
                  <a:pt x="4238687" y="6368327"/>
                </a:lnTo>
                <a:close/>
                <a:moveTo>
                  <a:pt x="4265838" y="6340386"/>
                </a:moveTo>
                <a:lnTo>
                  <a:pt x="4239510" y="6367480"/>
                </a:lnTo>
                <a:lnTo>
                  <a:pt x="4240531" y="6365693"/>
                </a:lnTo>
                <a:lnTo>
                  <a:pt x="4248968" y="6357257"/>
                </a:lnTo>
                <a:cubicBezTo>
                  <a:pt x="4248968" y="6348821"/>
                  <a:pt x="4257404" y="6348819"/>
                  <a:pt x="4265838" y="6340386"/>
                </a:cubicBezTo>
                <a:close/>
                <a:moveTo>
                  <a:pt x="4291147" y="6272900"/>
                </a:moveTo>
                <a:lnTo>
                  <a:pt x="4299581" y="6272900"/>
                </a:lnTo>
                <a:lnTo>
                  <a:pt x="4308018" y="6272900"/>
                </a:lnTo>
                <a:lnTo>
                  <a:pt x="4291147" y="6289772"/>
                </a:lnTo>
                <a:lnTo>
                  <a:pt x="4274273" y="6306643"/>
                </a:lnTo>
                <a:lnTo>
                  <a:pt x="4257404" y="6323512"/>
                </a:lnTo>
                <a:lnTo>
                  <a:pt x="4257404" y="6331950"/>
                </a:lnTo>
                <a:cubicBezTo>
                  <a:pt x="4240531" y="6340386"/>
                  <a:pt x="4232097" y="6357257"/>
                  <a:pt x="4215224" y="6374128"/>
                </a:cubicBezTo>
                <a:lnTo>
                  <a:pt x="4215223" y="6382562"/>
                </a:lnTo>
                <a:cubicBezTo>
                  <a:pt x="4215224" y="6391000"/>
                  <a:pt x="4223663" y="6382564"/>
                  <a:pt x="4223663" y="6382564"/>
                </a:cubicBezTo>
                <a:lnTo>
                  <a:pt x="4232099" y="6374128"/>
                </a:lnTo>
                <a:lnTo>
                  <a:pt x="4232912" y="6373925"/>
                </a:lnTo>
                <a:lnTo>
                  <a:pt x="4215378" y="6390919"/>
                </a:lnTo>
                <a:lnTo>
                  <a:pt x="4215224" y="6391000"/>
                </a:lnTo>
                <a:cubicBezTo>
                  <a:pt x="4215216" y="6391030"/>
                  <a:pt x="4215206" y="6391059"/>
                  <a:pt x="4215199" y="6391088"/>
                </a:cubicBezTo>
                <a:lnTo>
                  <a:pt x="4213115" y="6393108"/>
                </a:lnTo>
                <a:cubicBezTo>
                  <a:pt x="4198353" y="6405763"/>
                  <a:pt x="4189918" y="6407872"/>
                  <a:pt x="4198356" y="6382564"/>
                </a:cubicBezTo>
                <a:cubicBezTo>
                  <a:pt x="4164611" y="6433179"/>
                  <a:pt x="4147738" y="6441614"/>
                  <a:pt x="4113994" y="6475357"/>
                </a:cubicBezTo>
                <a:lnTo>
                  <a:pt x="4122431" y="6475355"/>
                </a:lnTo>
                <a:lnTo>
                  <a:pt x="4097125" y="6500664"/>
                </a:lnTo>
                <a:lnTo>
                  <a:pt x="4088687" y="6500664"/>
                </a:lnTo>
                <a:lnTo>
                  <a:pt x="4088688" y="6509098"/>
                </a:lnTo>
                <a:lnTo>
                  <a:pt x="4080256" y="6509098"/>
                </a:lnTo>
                <a:cubicBezTo>
                  <a:pt x="4071819" y="6517534"/>
                  <a:pt x="4071818" y="6525971"/>
                  <a:pt x="4063383" y="6525971"/>
                </a:cubicBezTo>
                <a:cubicBezTo>
                  <a:pt x="4063381" y="6534407"/>
                  <a:pt x="4054944" y="6534407"/>
                  <a:pt x="4054946" y="6542841"/>
                </a:cubicBezTo>
                <a:cubicBezTo>
                  <a:pt x="4046511" y="6542841"/>
                  <a:pt x="4046513" y="6551277"/>
                  <a:pt x="4046513" y="6551277"/>
                </a:cubicBezTo>
                <a:lnTo>
                  <a:pt x="4021201" y="6576584"/>
                </a:lnTo>
                <a:cubicBezTo>
                  <a:pt x="4021202" y="6579396"/>
                  <a:pt x="4021202" y="6582209"/>
                  <a:pt x="4021203" y="6585021"/>
                </a:cubicBezTo>
                <a:cubicBezTo>
                  <a:pt x="4021203" y="6585021"/>
                  <a:pt x="4012767" y="6585019"/>
                  <a:pt x="4012768" y="6593455"/>
                </a:cubicBezTo>
                <a:cubicBezTo>
                  <a:pt x="3987460" y="6610327"/>
                  <a:pt x="3962152" y="6635634"/>
                  <a:pt x="3936845" y="6660941"/>
                </a:cubicBezTo>
                <a:lnTo>
                  <a:pt x="3928411" y="6652505"/>
                </a:lnTo>
                <a:lnTo>
                  <a:pt x="3936844" y="6644069"/>
                </a:lnTo>
                <a:cubicBezTo>
                  <a:pt x="3945281" y="6644071"/>
                  <a:pt x="3945281" y="6635634"/>
                  <a:pt x="3945281" y="6635634"/>
                </a:cubicBezTo>
                <a:lnTo>
                  <a:pt x="3936845" y="6635634"/>
                </a:lnTo>
                <a:lnTo>
                  <a:pt x="3928411" y="6644072"/>
                </a:lnTo>
                <a:lnTo>
                  <a:pt x="3919975" y="6652505"/>
                </a:lnTo>
                <a:lnTo>
                  <a:pt x="3919975" y="6660941"/>
                </a:lnTo>
                <a:lnTo>
                  <a:pt x="3919974" y="6669377"/>
                </a:lnTo>
                <a:cubicBezTo>
                  <a:pt x="3894667" y="6686249"/>
                  <a:pt x="3869359" y="6711555"/>
                  <a:pt x="3844054" y="6728426"/>
                </a:cubicBezTo>
                <a:cubicBezTo>
                  <a:pt x="3844052" y="6731237"/>
                  <a:pt x="3844053" y="6734049"/>
                  <a:pt x="3844051" y="6736860"/>
                </a:cubicBezTo>
                <a:cubicBezTo>
                  <a:pt x="3785002" y="6779041"/>
                  <a:pt x="3734388" y="6821217"/>
                  <a:pt x="3675339" y="6854962"/>
                </a:cubicBezTo>
                <a:lnTo>
                  <a:pt x="3671147" y="6858000"/>
                </a:lnTo>
                <a:lnTo>
                  <a:pt x="3532438" y="6858000"/>
                </a:lnTo>
                <a:lnTo>
                  <a:pt x="3566728" y="6830708"/>
                </a:lnTo>
                <a:cubicBezTo>
                  <a:pt x="3584654" y="6817000"/>
                  <a:pt x="3603634" y="6804347"/>
                  <a:pt x="3624722" y="6795912"/>
                </a:cubicBezTo>
                <a:lnTo>
                  <a:pt x="3633161" y="6787476"/>
                </a:lnTo>
                <a:lnTo>
                  <a:pt x="3633160" y="6779041"/>
                </a:lnTo>
                <a:lnTo>
                  <a:pt x="3641596" y="6779041"/>
                </a:lnTo>
                <a:lnTo>
                  <a:pt x="3641596" y="6787476"/>
                </a:lnTo>
                <a:cubicBezTo>
                  <a:pt x="3658466" y="6787476"/>
                  <a:pt x="3666902" y="6779042"/>
                  <a:pt x="3683775" y="6770605"/>
                </a:cubicBezTo>
                <a:lnTo>
                  <a:pt x="3683775" y="6762169"/>
                </a:lnTo>
                <a:cubicBezTo>
                  <a:pt x="3709082" y="6770605"/>
                  <a:pt x="3666902" y="6779042"/>
                  <a:pt x="3675339" y="6787476"/>
                </a:cubicBezTo>
                <a:cubicBezTo>
                  <a:pt x="3683776" y="6779041"/>
                  <a:pt x="3717515" y="6762169"/>
                  <a:pt x="3742824" y="6736862"/>
                </a:cubicBezTo>
                <a:cubicBezTo>
                  <a:pt x="3751259" y="6728426"/>
                  <a:pt x="3768131" y="6711555"/>
                  <a:pt x="3785001" y="6703120"/>
                </a:cubicBezTo>
                <a:cubicBezTo>
                  <a:pt x="3793440" y="6694684"/>
                  <a:pt x="3810310" y="6677812"/>
                  <a:pt x="3827182" y="6669377"/>
                </a:cubicBezTo>
                <a:cubicBezTo>
                  <a:pt x="3852487" y="6644072"/>
                  <a:pt x="3877794" y="6635634"/>
                  <a:pt x="3903102" y="6601891"/>
                </a:cubicBezTo>
                <a:cubicBezTo>
                  <a:pt x="3911538" y="6593455"/>
                  <a:pt x="3928411" y="6585021"/>
                  <a:pt x="3928411" y="6585021"/>
                </a:cubicBezTo>
                <a:cubicBezTo>
                  <a:pt x="3936845" y="6576584"/>
                  <a:pt x="3945280" y="6576584"/>
                  <a:pt x="3945281" y="6568148"/>
                </a:cubicBezTo>
                <a:cubicBezTo>
                  <a:pt x="3953718" y="6568149"/>
                  <a:pt x="3953718" y="6568149"/>
                  <a:pt x="3962152" y="6559714"/>
                </a:cubicBezTo>
                <a:lnTo>
                  <a:pt x="3987461" y="6534407"/>
                </a:lnTo>
                <a:cubicBezTo>
                  <a:pt x="3987461" y="6542841"/>
                  <a:pt x="4012768" y="6517534"/>
                  <a:pt x="4012768" y="6517534"/>
                </a:cubicBezTo>
                <a:cubicBezTo>
                  <a:pt x="4021201" y="6509098"/>
                  <a:pt x="4029637" y="6500662"/>
                  <a:pt x="4029637" y="6492227"/>
                </a:cubicBezTo>
                <a:lnTo>
                  <a:pt x="4038075" y="6492227"/>
                </a:lnTo>
                <a:cubicBezTo>
                  <a:pt x="4122431" y="6433176"/>
                  <a:pt x="4223660" y="6340387"/>
                  <a:pt x="4291147" y="6272900"/>
                </a:cubicBezTo>
                <a:close/>
                <a:moveTo>
                  <a:pt x="4561089" y="6171673"/>
                </a:moveTo>
                <a:lnTo>
                  <a:pt x="4556321" y="6179312"/>
                </a:lnTo>
                <a:lnTo>
                  <a:pt x="4554763" y="6179053"/>
                </a:lnTo>
                <a:cubicBezTo>
                  <a:pt x="4554763" y="6178000"/>
                  <a:pt x="4556872" y="6175890"/>
                  <a:pt x="4561089" y="6171673"/>
                </a:cubicBezTo>
                <a:close/>
                <a:moveTo>
                  <a:pt x="4671175" y="5979022"/>
                </a:moveTo>
                <a:lnTo>
                  <a:pt x="4669173" y="5981473"/>
                </a:lnTo>
                <a:cubicBezTo>
                  <a:pt x="4661263" y="5988195"/>
                  <a:pt x="4658099" y="5981871"/>
                  <a:pt x="4645447" y="5994524"/>
                </a:cubicBezTo>
                <a:cubicBezTo>
                  <a:pt x="4643338" y="5998741"/>
                  <a:pt x="4643337" y="6000322"/>
                  <a:pt x="4644391" y="6000718"/>
                </a:cubicBezTo>
                <a:lnTo>
                  <a:pt x="4645606" y="6000505"/>
                </a:lnTo>
                <a:lnTo>
                  <a:pt x="4646686" y="5998475"/>
                </a:lnTo>
                <a:lnTo>
                  <a:pt x="4647927" y="6000099"/>
                </a:lnTo>
                <a:lnTo>
                  <a:pt x="4649663" y="5999795"/>
                </a:lnTo>
                <a:cubicBezTo>
                  <a:pt x="4651773" y="5999268"/>
                  <a:pt x="4653882" y="5999004"/>
                  <a:pt x="4654936" y="6000454"/>
                </a:cubicBezTo>
                <a:lnTo>
                  <a:pt x="4654647" y="6003455"/>
                </a:lnTo>
                <a:lnTo>
                  <a:pt x="4658944" y="5998240"/>
                </a:lnTo>
                <a:close/>
                <a:moveTo>
                  <a:pt x="5823292" y="5722907"/>
                </a:moveTo>
                <a:lnTo>
                  <a:pt x="5800797" y="5768179"/>
                </a:lnTo>
                <a:lnTo>
                  <a:pt x="5806978" y="5758327"/>
                </a:lnTo>
                <a:cubicBezTo>
                  <a:pt x="5810514" y="5753116"/>
                  <a:pt x="5814328" y="5748237"/>
                  <a:pt x="5818310" y="5744909"/>
                </a:cubicBezTo>
                <a:cubicBezTo>
                  <a:pt x="5819855" y="5741362"/>
                  <a:pt x="5821177" y="5736874"/>
                  <a:pt x="5822096" y="5732580"/>
                </a:cubicBezTo>
                <a:close/>
                <a:moveTo>
                  <a:pt x="5907073" y="5708785"/>
                </a:moveTo>
                <a:lnTo>
                  <a:pt x="5869741" y="5783136"/>
                </a:lnTo>
                <a:cubicBezTo>
                  <a:pt x="5858084" y="5809655"/>
                  <a:pt x="5848657" y="5836145"/>
                  <a:pt x="5842500" y="5863847"/>
                </a:cubicBezTo>
                <a:cubicBezTo>
                  <a:pt x="5785921" y="5947223"/>
                  <a:pt x="5733692" y="5981849"/>
                  <a:pt x="5690433" y="6081162"/>
                </a:cubicBezTo>
                <a:cubicBezTo>
                  <a:pt x="5680683" y="6080287"/>
                  <a:pt x="5669193" y="6098913"/>
                  <a:pt x="5663883" y="6103351"/>
                </a:cubicBezTo>
                <a:lnTo>
                  <a:pt x="5636415" y="6152111"/>
                </a:lnTo>
                <a:lnTo>
                  <a:pt x="5637318" y="6151784"/>
                </a:lnTo>
                <a:cubicBezTo>
                  <a:pt x="5630397" y="6165631"/>
                  <a:pt x="5624342" y="6178180"/>
                  <a:pt x="5618612" y="6190081"/>
                </a:cubicBezTo>
                <a:lnTo>
                  <a:pt x="5611094" y="6205514"/>
                </a:lnTo>
                <a:lnTo>
                  <a:pt x="5619596" y="6194628"/>
                </a:lnTo>
                <a:cubicBezTo>
                  <a:pt x="5624904" y="6187044"/>
                  <a:pt x="5630569" y="6177954"/>
                  <a:pt x="5636991" y="6166061"/>
                </a:cubicBezTo>
                <a:cubicBezTo>
                  <a:pt x="5643774" y="6164691"/>
                  <a:pt x="5645145" y="6171478"/>
                  <a:pt x="5657339" y="6161951"/>
                </a:cubicBezTo>
                <a:cubicBezTo>
                  <a:pt x="5651927" y="6170107"/>
                  <a:pt x="5660082" y="6175522"/>
                  <a:pt x="5638432" y="6208150"/>
                </a:cubicBezTo>
                <a:cubicBezTo>
                  <a:pt x="5666863" y="6174154"/>
                  <a:pt x="5692554" y="6126583"/>
                  <a:pt x="5718245" y="6079013"/>
                </a:cubicBezTo>
                <a:cubicBezTo>
                  <a:pt x="5745305" y="6038231"/>
                  <a:pt x="5770995" y="5990662"/>
                  <a:pt x="5802168" y="5970237"/>
                </a:cubicBezTo>
                <a:cubicBezTo>
                  <a:pt x="5833200" y="5879207"/>
                  <a:pt x="5877868" y="5820741"/>
                  <a:pt x="5917053" y="5735129"/>
                </a:cubicBezTo>
                <a:cubicBezTo>
                  <a:pt x="5923764" y="5698455"/>
                  <a:pt x="5887250" y="5762338"/>
                  <a:pt x="5902116" y="5731083"/>
                </a:cubicBezTo>
                <a:close/>
                <a:moveTo>
                  <a:pt x="5917201" y="5634092"/>
                </a:moveTo>
                <a:lnTo>
                  <a:pt x="5891750" y="5667883"/>
                </a:lnTo>
                <a:cubicBezTo>
                  <a:pt x="5851164" y="5717451"/>
                  <a:pt x="5813675" y="5755549"/>
                  <a:pt x="5781231" y="5830035"/>
                </a:cubicBezTo>
                <a:cubicBezTo>
                  <a:pt x="5776356" y="5829597"/>
                  <a:pt x="5771046" y="5834035"/>
                  <a:pt x="5766290" y="5839137"/>
                </a:cubicBezTo>
                <a:lnTo>
                  <a:pt x="5764238" y="5841451"/>
                </a:lnTo>
                <a:lnTo>
                  <a:pt x="5588834" y="6142779"/>
                </a:lnTo>
                <a:lnTo>
                  <a:pt x="5549933" y="6201116"/>
                </a:lnTo>
                <a:lnTo>
                  <a:pt x="5547357" y="6207173"/>
                </a:lnTo>
                <a:lnTo>
                  <a:pt x="5529789" y="6231324"/>
                </a:lnTo>
                <a:lnTo>
                  <a:pt x="5464244" y="6329615"/>
                </a:lnTo>
                <a:lnTo>
                  <a:pt x="5402037" y="6435651"/>
                </a:lnTo>
                <a:cubicBezTo>
                  <a:pt x="5402037" y="6435651"/>
                  <a:pt x="5402037" y="6435651"/>
                  <a:pt x="5408957" y="6435651"/>
                </a:cubicBezTo>
                <a:cubicBezTo>
                  <a:pt x="5408957" y="6428728"/>
                  <a:pt x="5415877" y="6421804"/>
                  <a:pt x="5422798" y="6428728"/>
                </a:cubicBezTo>
                <a:lnTo>
                  <a:pt x="5421385" y="6432963"/>
                </a:lnTo>
                <a:lnTo>
                  <a:pt x="5408956" y="6449499"/>
                </a:lnTo>
                <a:cubicBezTo>
                  <a:pt x="5415877" y="6449499"/>
                  <a:pt x="5415877" y="6449499"/>
                  <a:pt x="5415877" y="6449499"/>
                </a:cubicBezTo>
                <a:lnTo>
                  <a:pt x="5421385" y="6432963"/>
                </a:lnTo>
                <a:lnTo>
                  <a:pt x="5487674" y="6344780"/>
                </a:lnTo>
                <a:lnTo>
                  <a:pt x="5495039" y="6334691"/>
                </a:lnTo>
                <a:lnTo>
                  <a:pt x="5485269" y="6342855"/>
                </a:lnTo>
                <a:cubicBezTo>
                  <a:pt x="5480829" y="6337541"/>
                  <a:pt x="5480829" y="6337541"/>
                  <a:pt x="5480829" y="6337541"/>
                </a:cubicBezTo>
                <a:cubicBezTo>
                  <a:pt x="5482568" y="6318042"/>
                  <a:pt x="5499368" y="6294978"/>
                  <a:pt x="5525918" y="6272793"/>
                </a:cubicBezTo>
                <a:cubicBezTo>
                  <a:pt x="5548027" y="6245292"/>
                  <a:pt x="5570136" y="6217791"/>
                  <a:pt x="5577186" y="6193853"/>
                </a:cubicBezTo>
                <a:cubicBezTo>
                  <a:pt x="5585150" y="6187197"/>
                  <a:pt x="5591787" y="6181650"/>
                  <a:pt x="5598425" y="6176103"/>
                </a:cubicBezTo>
                <a:lnTo>
                  <a:pt x="5613302" y="6163670"/>
                </a:lnTo>
                <a:lnTo>
                  <a:pt x="5616665" y="6159249"/>
                </a:lnTo>
                <a:lnTo>
                  <a:pt x="5619814" y="6158111"/>
                </a:lnTo>
                <a:lnTo>
                  <a:pt x="5641844" y="6122335"/>
                </a:lnTo>
                <a:cubicBezTo>
                  <a:pt x="5660984" y="6091112"/>
                  <a:pt x="5672914" y="6070992"/>
                  <a:pt x="5694784" y="6032412"/>
                </a:cubicBezTo>
                <a:cubicBezTo>
                  <a:pt x="5698354" y="6047475"/>
                  <a:pt x="5711583" y="6009349"/>
                  <a:pt x="5727512" y="5996037"/>
                </a:cubicBezTo>
                <a:cubicBezTo>
                  <a:pt x="5733692" y="5981849"/>
                  <a:pt x="5736302" y="5952599"/>
                  <a:pt x="5723942" y="5980974"/>
                </a:cubicBezTo>
                <a:cubicBezTo>
                  <a:pt x="5743352" y="5928661"/>
                  <a:pt x="5783130" y="5868347"/>
                  <a:pt x="5822911" y="5808034"/>
                </a:cubicBezTo>
                <a:cubicBezTo>
                  <a:pt x="5840579" y="5775220"/>
                  <a:pt x="5859358" y="5743736"/>
                  <a:pt x="5877583" y="5711587"/>
                </a:cubicBezTo>
                <a:close/>
                <a:moveTo>
                  <a:pt x="6242698" y="5517691"/>
                </a:moveTo>
                <a:cubicBezTo>
                  <a:pt x="6235812" y="5552099"/>
                  <a:pt x="6228924" y="5607154"/>
                  <a:pt x="6208261" y="5662208"/>
                </a:cubicBezTo>
                <a:cubicBezTo>
                  <a:pt x="6187600" y="5717261"/>
                  <a:pt x="6166938" y="5758552"/>
                  <a:pt x="6146276" y="5765433"/>
                </a:cubicBezTo>
                <a:cubicBezTo>
                  <a:pt x="6153164" y="5765433"/>
                  <a:pt x="6153164" y="5765433"/>
                  <a:pt x="6153163" y="5772316"/>
                </a:cubicBezTo>
                <a:cubicBezTo>
                  <a:pt x="6146276" y="5779197"/>
                  <a:pt x="6146274" y="5792962"/>
                  <a:pt x="6139388" y="5792960"/>
                </a:cubicBezTo>
                <a:cubicBezTo>
                  <a:pt x="6139388" y="5792960"/>
                  <a:pt x="6139387" y="5799843"/>
                  <a:pt x="6132502" y="5799841"/>
                </a:cubicBezTo>
                <a:lnTo>
                  <a:pt x="6139387" y="5799843"/>
                </a:lnTo>
                <a:cubicBezTo>
                  <a:pt x="6153163" y="5813605"/>
                  <a:pt x="6125611" y="5854896"/>
                  <a:pt x="6098063" y="5903069"/>
                </a:cubicBezTo>
                <a:cubicBezTo>
                  <a:pt x="6098064" y="5905363"/>
                  <a:pt x="6098064" y="5907656"/>
                  <a:pt x="6098064" y="5909950"/>
                </a:cubicBezTo>
                <a:cubicBezTo>
                  <a:pt x="6104951" y="5909952"/>
                  <a:pt x="6104951" y="5909952"/>
                  <a:pt x="6098065" y="5916833"/>
                </a:cubicBezTo>
                <a:lnTo>
                  <a:pt x="6098065" y="5923714"/>
                </a:lnTo>
                <a:lnTo>
                  <a:pt x="6091178" y="5923714"/>
                </a:lnTo>
                <a:lnTo>
                  <a:pt x="6098065" y="5930597"/>
                </a:lnTo>
                <a:cubicBezTo>
                  <a:pt x="6091178" y="5944360"/>
                  <a:pt x="6098064" y="5951241"/>
                  <a:pt x="6084290" y="5985651"/>
                </a:cubicBezTo>
                <a:cubicBezTo>
                  <a:pt x="6098065" y="5985649"/>
                  <a:pt x="6111840" y="5944360"/>
                  <a:pt x="6118727" y="5965005"/>
                </a:cubicBezTo>
                <a:cubicBezTo>
                  <a:pt x="6115284" y="5971886"/>
                  <a:pt x="6115284" y="5975328"/>
                  <a:pt x="6115283" y="5978768"/>
                </a:cubicBezTo>
                <a:lnTo>
                  <a:pt x="6113562" y="5985649"/>
                </a:lnTo>
                <a:lnTo>
                  <a:pt x="6111840" y="5985651"/>
                </a:lnTo>
                <a:lnTo>
                  <a:pt x="6111840" y="5992530"/>
                </a:lnTo>
                <a:lnTo>
                  <a:pt x="6113562" y="5985649"/>
                </a:lnTo>
                <a:lnTo>
                  <a:pt x="6118727" y="5985649"/>
                </a:lnTo>
                <a:lnTo>
                  <a:pt x="6118727" y="5992532"/>
                </a:lnTo>
                <a:lnTo>
                  <a:pt x="6118727" y="5999413"/>
                </a:lnTo>
                <a:cubicBezTo>
                  <a:pt x="6111840" y="6006295"/>
                  <a:pt x="6104952" y="6020059"/>
                  <a:pt x="6098065" y="6033823"/>
                </a:cubicBezTo>
                <a:lnTo>
                  <a:pt x="6091178" y="6040704"/>
                </a:lnTo>
                <a:cubicBezTo>
                  <a:pt x="6091178" y="6040704"/>
                  <a:pt x="6091178" y="6047587"/>
                  <a:pt x="6084290" y="6054467"/>
                </a:cubicBezTo>
                <a:lnTo>
                  <a:pt x="6077403" y="6061350"/>
                </a:lnTo>
                <a:cubicBezTo>
                  <a:pt x="6077403" y="6054467"/>
                  <a:pt x="6077403" y="6054467"/>
                  <a:pt x="6084290" y="6047585"/>
                </a:cubicBezTo>
                <a:cubicBezTo>
                  <a:pt x="6084290" y="6047585"/>
                  <a:pt x="6084290" y="6040704"/>
                  <a:pt x="6091178" y="6033821"/>
                </a:cubicBezTo>
                <a:cubicBezTo>
                  <a:pt x="6077403" y="6047585"/>
                  <a:pt x="6070516" y="6061350"/>
                  <a:pt x="6056740" y="6068231"/>
                </a:cubicBezTo>
                <a:lnTo>
                  <a:pt x="6036078" y="6047587"/>
                </a:lnTo>
                <a:cubicBezTo>
                  <a:pt x="5987867" y="6150811"/>
                  <a:pt x="5953431" y="6233393"/>
                  <a:pt x="5884558" y="6329737"/>
                </a:cubicBezTo>
                <a:cubicBezTo>
                  <a:pt x="5884558" y="6336619"/>
                  <a:pt x="5884558" y="6336619"/>
                  <a:pt x="5877670" y="6343502"/>
                </a:cubicBezTo>
                <a:lnTo>
                  <a:pt x="5870783" y="6350383"/>
                </a:lnTo>
                <a:cubicBezTo>
                  <a:pt x="5857007" y="6384793"/>
                  <a:pt x="5829458" y="6426082"/>
                  <a:pt x="5801910" y="6460490"/>
                </a:cubicBezTo>
                <a:cubicBezTo>
                  <a:pt x="5788135" y="6494900"/>
                  <a:pt x="5760585" y="6549953"/>
                  <a:pt x="5719261" y="6598128"/>
                </a:cubicBezTo>
                <a:cubicBezTo>
                  <a:pt x="5684825" y="6653181"/>
                  <a:pt x="5643500" y="6701354"/>
                  <a:pt x="5615952" y="6728880"/>
                </a:cubicBezTo>
                <a:cubicBezTo>
                  <a:pt x="5591846" y="6759847"/>
                  <a:pt x="5566018" y="6792535"/>
                  <a:pt x="5540191" y="6825223"/>
                </a:cubicBezTo>
                <a:lnTo>
                  <a:pt x="5514417" y="6858000"/>
                </a:lnTo>
                <a:lnTo>
                  <a:pt x="5432172" y="6858000"/>
                </a:lnTo>
                <a:lnTo>
                  <a:pt x="5485092" y="6818343"/>
                </a:lnTo>
                <a:lnTo>
                  <a:pt x="5498867" y="6832106"/>
                </a:lnTo>
                <a:cubicBezTo>
                  <a:pt x="5512642" y="6818343"/>
                  <a:pt x="5533303" y="6797699"/>
                  <a:pt x="5547078" y="6777051"/>
                </a:cubicBezTo>
                <a:lnTo>
                  <a:pt x="5540191" y="6777052"/>
                </a:lnTo>
                <a:cubicBezTo>
                  <a:pt x="5540191" y="6783935"/>
                  <a:pt x="5533304" y="6790816"/>
                  <a:pt x="5533303" y="6783935"/>
                </a:cubicBezTo>
                <a:lnTo>
                  <a:pt x="5533304" y="6777052"/>
                </a:lnTo>
                <a:cubicBezTo>
                  <a:pt x="5526416" y="6777052"/>
                  <a:pt x="5512641" y="6797699"/>
                  <a:pt x="5512641" y="6783935"/>
                </a:cubicBezTo>
                <a:cubicBezTo>
                  <a:pt x="5526416" y="6756405"/>
                  <a:pt x="5533304" y="6763288"/>
                  <a:pt x="5547078" y="6742645"/>
                </a:cubicBezTo>
                <a:lnTo>
                  <a:pt x="5547077" y="6735761"/>
                </a:lnTo>
                <a:lnTo>
                  <a:pt x="5553964" y="6735759"/>
                </a:lnTo>
                <a:cubicBezTo>
                  <a:pt x="5553965" y="6728877"/>
                  <a:pt x="5560853" y="6721997"/>
                  <a:pt x="5560853" y="6721997"/>
                </a:cubicBezTo>
                <a:lnTo>
                  <a:pt x="5567740" y="6721999"/>
                </a:lnTo>
                <a:cubicBezTo>
                  <a:pt x="5574627" y="6701353"/>
                  <a:pt x="5595289" y="6666943"/>
                  <a:pt x="5615951" y="6639417"/>
                </a:cubicBezTo>
                <a:cubicBezTo>
                  <a:pt x="5643501" y="6611890"/>
                  <a:pt x="5664163" y="6591243"/>
                  <a:pt x="5677937" y="6591244"/>
                </a:cubicBezTo>
                <a:lnTo>
                  <a:pt x="5684824" y="6584361"/>
                </a:lnTo>
                <a:cubicBezTo>
                  <a:pt x="5684825" y="6577480"/>
                  <a:pt x="5691712" y="6570599"/>
                  <a:pt x="5698599" y="6570599"/>
                </a:cubicBezTo>
                <a:lnTo>
                  <a:pt x="5698600" y="6577480"/>
                </a:lnTo>
                <a:lnTo>
                  <a:pt x="5691712" y="6584363"/>
                </a:lnTo>
                <a:lnTo>
                  <a:pt x="5691711" y="6591244"/>
                </a:lnTo>
                <a:cubicBezTo>
                  <a:pt x="5712373" y="6563718"/>
                  <a:pt x="5705487" y="6563719"/>
                  <a:pt x="5719261" y="6543072"/>
                </a:cubicBezTo>
                <a:lnTo>
                  <a:pt x="5712373" y="6549953"/>
                </a:lnTo>
                <a:lnTo>
                  <a:pt x="5712373" y="6543070"/>
                </a:lnTo>
                <a:lnTo>
                  <a:pt x="5712374" y="6536189"/>
                </a:lnTo>
                <a:cubicBezTo>
                  <a:pt x="5712374" y="6536189"/>
                  <a:pt x="5705486" y="6549955"/>
                  <a:pt x="5698599" y="6543072"/>
                </a:cubicBezTo>
                <a:cubicBezTo>
                  <a:pt x="5712374" y="6522426"/>
                  <a:pt x="5726148" y="6501781"/>
                  <a:pt x="5733036" y="6508664"/>
                </a:cubicBezTo>
                <a:lnTo>
                  <a:pt x="5739923" y="6501783"/>
                </a:lnTo>
                <a:cubicBezTo>
                  <a:pt x="5743368" y="6501782"/>
                  <a:pt x="5745089" y="6500061"/>
                  <a:pt x="5745949" y="6498341"/>
                </a:cubicBezTo>
                <a:lnTo>
                  <a:pt x="5746479" y="6496223"/>
                </a:lnTo>
                <a:lnTo>
                  <a:pt x="5774791" y="6472212"/>
                </a:lnTo>
                <a:cubicBezTo>
                  <a:pt x="5808367" y="6438984"/>
                  <a:pt x="5838069" y="6395114"/>
                  <a:pt x="5863896" y="6343502"/>
                </a:cubicBezTo>
                <a:lnTo>
                  <a:pt x="5870782" y="6336621"/>
                </a:lnTo>
                <a:cubicBezTo>
                  <a:pt x="5870783" y="6329737"/>
                  <a:pt x="5877670" y="6322854"/>
                  <a:pt x="5877670" y="6322854"/>
                </a:cubicBezTo>
                <a:lnTo>
                  <a:pt x="5877670" y="6329736"/>
                </a:lnTo>
                <a:cubicBezTo>
                  <a:pt x="5882836" y="6314253"/>
                  <a:pt x="5891875" y="6291028"/>
                  <a:pt x="5896073" y="6274575"/>
                </a:cubicBezTo>
                <a:lnTo>
                  <a:pt x="5897128" y="6268192"/>
                </a:lnTo>
                <a:lnTo>
                  <a:pt x="5897471" y="6267801"/>
                </a:lnTo>
                <a:cubicBezTo>
                  <a:pt x="5898332" y="6266081"/>
                  <a:pt x="5898331" y="6264361"/>
                  <a:pt x="5898331" y="6260920"/>
                </a:cubicBezTo>
                <a:lnTo>
                  <a:pt x="5897128" y="6268192"/>
                </a:lnTo>
                <a:lnTo>
                  <a:pt x="5891445" y="6274682"/>
                </a:lnTo>
                <a:lnTo>
                  <a:pt x="5884558" y="6274684"/>
                </a:lnTo>
                <a:cubicBezTo>
                  <a:pt x="5884558" y="6267801"/>
                  <a:pt x="5884558" y="6267801"/>
                  <a:pt x="5891444" y="6260922"/>
                </a:cubicBezTo>
                <a:lnTo>
                  <a:pt x="5891445" y="6258416"/>
                </a:lnTo>
                <a:lnTo>
                  <a:pt x="5894028" y="6254899"/>
                </a:lnTo>
                <a:cubicBezTo>
                  <a:pt x="5896610" y="6252317"/>
                  <a:pt x="5898332" y="6250597"/>
                  <a:pt x="5898332" y="6247155"/>
                </a:cubicBezTo>
                <a:lnTo>
                  <a:pt x="5891444" y="6254039"/>
                </a:lnTo>
                <a:lnTo>
                  <a:pt x="5891445" y="6258416"/>
                </a:lnTo>
                <a:lnTo>
                  <a:pt x="5884558" y="6267801"/>
                </a:lnTo>
                <a:cubicBezTo>
                  <a:pt x="5912107" y="6178338"/>
                  <a:pt x="5987867" y="6081995"/>
                  <a:pt x="6022303" y="5992532"/>
                </a:cubicBezTo>
                <a:cubicBezTo>
                  <a:pt x="6029192" y="5992532"/>
                  <a:pt x="6042966" y="5965005"/>
                  <a:pt x="6049854" y="5958122"/>
                </a:cubicBezTo>
                <a:cubicBezTo>
                  <a:pt x="6042966" y="5958122"/>
                  <a:pt x="6042966" y="5958122"/>
                  <a:pt x="6042968" y="5944358"/>
                </a:cubicBezTo>
                <a:cubicBezTo>
                  <a:pt x="6042968" y="5944358"/>
                  <a:pt x="6049853" y="5944360"/>
                  <a:pt x="6049853" y="5937477"/>
                </a:cubicBezTo>
                <a:cubicBezTo>
                  <a:pt x="6049853" y="5930595"/>
                  <a:pt x="6056743" y="5930595"/>
                  <a:pt x="6056739" y="5923714"/>
                </a:cubicBezTo>
                <a:cubicBezTo>
                  <a:pt x="6077401" y="5872101"/>
                  <a:pt x="6094190" y="5851455"/>
                  <a:pt x="6110010" y="5829842"/>
                </a:cubicBezTo>
                <a:lnTo>
                  <a:pt x="6122376" y="5811522"/>
                </a:lnTo>
                <a:lnTo>
                  <a:pt x="6124752" y="5810165"/>
                </a:lnTo>
                <a:cubicBezTo>
                  <a:pt x="6125613" y="5808444"/>
                  <a:pt x="6125614" y="5806724"/>
                  <a:pt x="6125614" y="5806724"/>
                </a:cubicBezTo>
                <a:lnTo>
                  <a:pt x="6122376" y="5811522"/>
                </a:lnTo>
                <a:lnTo>
                  <a:pt x="6118726" y="5813605"/>
                </a:lnTo>
                <a:cubicBezTo>
                  <a:pt x="6118726" y="5813605"/>
                  <a:pt x="6111839" y="5813605"/>
                  <a:pt x="6111839" y="5806722"/>
                </a:cubicBezTo>
                <a:lnTo>
                  <a:pt x="6118725" y="5799843"/>
                </a:lnTo>
                <a:cubicBezTo>
                  <a:pt x="6118726" y="5797549"/>
                  <a:pt x="6118725" y="5795254"/>
                  <a:pt x="6118726" y="5792960"/>
                </a:cubicBezTo>
                <a:cubicBezTo>
                  <a:pt x="6118727" y="5758552"/>
                  <a:pt x="6160050" y="5675970"/>
                  <a:pt x="6180713" y="5682851"/>
                </a:cubicBezTo>
                <a:cubicBezTo>
                  <a:pt x="6194488" y="5634682"/>
                  <a:pt x="6215149" y="5558980"/>
                  <a:pt x="6242698" y="5517691"/>
                </a:cubicBezTo>
                <a:close/>
                <a:moveTo>
                  <a:pt x="6031724" y="5503741"/>
                </a:moveTo>
                <a:lnTo>
                  <a:pt x="6030787" y="5503894"/>
                </a:lnTo>
                <a:cubicBezTo>
                  <a:pt x="6022529" y="5508681"/>
                  <a:pt x="6009423" y="5521326"/>
                  <a:pt x="6006746" y="5510028"/>
                </a:cubicBezTo>
                <a:cubicBezTo>
                  <a:pt x="5991077" y="5547935"/>
                  <a:pt x="5974518" y="5582076"/>
                  <a:pt x="5958107" y="5613697"/>
                </a:cubicBezTo>
                <a:lnTo>
                  <a:pt x="5918354" y="5687414"/>
                </a:lnTo>
                <a:lnTo>
                  <a:pt x="5923128" y="5688762"/>
                </a:lnTo>
                <a:cubicBezTo>
                  <a:pt x="5933239" y="5686389"/>
                  <a:pt x="5945430" y="5674655"/>
                  <a:pt x="5945484" y="5701131"/>
                </a:cubicBezTo>
                <a:cubicBezTo>
                  <a:pt x="5967133" y="5668507"/>
                  <a:pt x="5990082" y="5607363"/>
                  <a:pt x="6002207" y="5562534"/>
                </a:cubicBezTo>
                <a:close/>
                <a:moveTo>
                  <a:pt x="4900498" y="5370762"/>
                </a:moveTo>
                <a:cubicBezTo>
                  <a:pt x="4900541" y="5370954"/>
                  <a:pt x="4900584" y="5371147"/>
                  <a:pt x="4900627" y="5371339"/>
                </a:cubicBezTo>
                <a:cubicBezTo>
                  <a:pt x="4898519" y="5376610"/>
                  <a:pt x="4894301" y="5382936"/>
                  <a:pt x="4890083" y="5387153"/>
                </a:cubicBezTo>
                <a:close/>
                <a:moveTo>
                  <a:pt x="6059700" y="5339561"/>
                </a:moveTo>
                <a:lnTo>
                  <a:pt x="6048904" y="5362569"/>
                </a:lnTo>
                <a:cubicBezTo>
                  <a:pt x="6016082" y="5425810"/>
                  <a:pt x="5983851" y="5478970"/>
                  <a:pt x="5960539" y="5532008"/>
                </a:cubicBezTo>
                <a:lnTo>
                  <a:pt x="5934065" y="5610445"/>
                </a:lnTo>
                <a:lnTo>
                  <a:pt x="5937012" y="5610037"/>
                </a:lnTo>
                <a:cubicBezTo>
                  <a:pt x="5940222" y="5608483"/>
                  <a:pt x="5943987" y="5607592"/>
                  <a:pt x="5948427" y="5612905"/>
                </a:cubicBezTo>
                <a:cubicBezTo>
                  <a:pt x="5985506" y="5527779"/>
                  <a:pt x="6012925" y="5495840"/>
                  <a:pt x="6012835" y="5441778"/>
                </a:cubicBezTo>
                <a:cubicBezTo>
                  <a:pt x="6035815" y="5404527"/>
                  <a:pt x="6038424" y="5375275"/>
                  <a:pt x="6060534" y="5347774"/>
                </a:cubicBezTo>
                <a:close/>
                <a:moveTo>
                  <a:pt x="5092541" y="5302798"/>
                </a:moveTo>
                <a:cubicBezTo>
                  <a:pt x="5100976" y="5311232"/>
                  <a:pt x="5092540" y="5319670"/>
                  <a:pt x="5084105" y="5311234"/>
                </a:cubicBezTo>
                <a:cubicBezTo>
                  <a:pt x="5092539" y="5311234"/>
                  <a:pt x="5092539" y="5311234"/>
                  <a:pt x="5092541" y="5302798"/>
                </a:cubicBezTo>
                <a:close/>
                <a:moveTo>
                  <a:pt x="4274497" y="5281926"/>
                </a:moveTo>
                <a:lnTo>
                  <a:pt x="4273967" y="5284044"/>
                </a:lnTo>
                <a:cubicBezTo>
                  <a:pt x="4273105" y="5285765"/>
                  <a:pt x="4271385" y="5287485"/>
                  <a:pt x="4267941" y="5287486"/>
                </a:cubicBezTo>
                <a:close/>
                <a:moveTo>
                  <a:pt x="6147025" y="5207320"/>
                </a:moveTo>
                <a:lnTo>
                  <a:pt x="6127664" y="5251775"/>
                </a:lnTo>
                <a:lnTo>
                  <a:pt x="6127242" y="5251844"/>
                </a:lnTo>
                <a:lnTo>
                  <a:pt x="6127919" y="5262990"/>
                </a:lnTo>
                <a:lnTo>
                  <a:pt x="6131360" y="5253356"/>
                </a:lnTo>
                <a:close/>
                <a:moveTo>
                  <a:pt x="5028123" y="5195433"/>
                </a:moveTo>
                <a:lnTo>
                  <a:pt x="5025054" y="5201570"/>
                </a:lnTo>
                <a:lnTo>
                  <a:pt x="5025055" y="5210004"/>
                </a:lnTo>
                <a:lnTo>
                  <a:pt x="5016618" y="5218441"/>
                </a:lnTo>
                <a:cubicBezTo>
                  <a:pt x="5016618" y="5210006"/>
                  <a:pt x="5025054" y="5201570"/>
                  <a:pt x="5016619" y="5201568"/>
                </a:cubicBezTo>
                <a:close/>
                <a:moveTo>
                  <a:pt x="5038512" y="5179677"/>
                </a:moveTo>
                <a:lnTo>
                  <a:pt x="5030458" y="5194189"/>
                </a:lnTo>
                <a:lnTo>
                  <a:pt x="5028123" y="5195433"/>
                </a:lnTo>
                <a:lnTo>
                  <a:pt x="5033492" y="5184698"/>
                </a:lnTo>
                <a:close/>
                <a:moveTo>
                  <a:pt x="5051826" y="5150955"/>
                </a:moveTo>
                <a:lnTo>
                  <a:pt x="5058797" y="5150956"/>
                </a:lnTo>
                <a:cubicBezTo>
                  <a:pt x="5050363" y="5159393"/>
                  <a:pt x="5041926" y="5167825"/>
                  <a:pt x="5041926" y="5176263"/>
                </a:cubicBezTo>
                <a:lnTo>
                  <a:pt x="5038512" y="5179677"/>
                </a:lnTo>
                <a:lnTo>
                  <a:pt x="5045089" y="5167825"/>
                </a:lnTo>
                <a:close/>
                <a:moveTo>
                  <a:pt x="5057164" y="5137575"/>
                </a:moveTo>
                <a:lnTo>
                  <a:pt x="5051826" y="5150955"/>
                </a:lnTo>
                <a:lnTo>
                  <a:pt x="5050362" y="5150956"/>
                </a:lnTo>
                <a:close/>
                <a:moveTo>
                  <a:pt x="4431848" y="5083476"/>
                </a:moveTo>
                <a:lnTo>
                  <a:pt x="4414009" y="5091602"/>
                </a:lnTo>
                <a:lnTo>
                  <a:pt x="4405686" y="5115441"/>
                </a:lnTo>
                <a:lnTo>
                  <a:pt x="4405685" y="5108559"/>
                </a:lnTo>
                <a:cubicBezTo>
                  <a:pt x="4405685" y="5108559"/>
                  <a:pt x="4398800" y="5115440"/>
                  <a:pt x="4398800" y="5122323"/>
                </a:cubicBezTo>
                <a:cubicBezTo>
                  <a:pt x="4391913" y="5122321"/>
                  <a:pt x="4391913" y="5129203"/>
                  <a:pt x="4391913" y="5129203"/>
                </a:cubicBezTo>
                <a:cubicBezTo>
                  <a:pt x="4366085" y="5180817"/>
                  <a:pt x="4336384" y="5224688"/>
                  <a:pt x="4302808" y="5257916"/>
                </a:cubicBezTo>
                <a:lnTo>
                  <a:pt x="4274497" y="5281926"/>
                </a:lnTo>
                <a:cubicBezTo>
                  <a:pt x="4274606" y="5281485"/>
                  <a:pt x="4274718" y="5281045"/>
                  <a:pt x="4274828" y="5280603"/>
                </a:cubicBezTo>
                <a:lnTo>
                  <a:pt x="4267941" y="5273721"/>
                </a:lnTo>
                <a:lnTo>
                  <a:pt x="4267941" y="5280603"/>
                </a:lnTo>
                <a:lnTo>
                  <a:pt x="4267941" y="5287486"/>
                </a:lnTo>
                <a:cubicBezTo>
                  <a:pt x="4261052" y="5287486"/>
                  <a:pt x="4261052" y="5294367"/>
                  <a:pt x="4261052" y="5294367"/>
                </a:cubicBezTo>
                <a:cubicBezTo>
                  <a:pt x="4254166" y="5287484"/>
                  <a:pt x="4240390" y="5308129"/>
                  <a:pt x="4226617" y="5328775"/>
                </a:cubicBezTo>
                <a:cubicBezTo>
                  <a:pt x="4233504" y="5335658"/>
                  <a:pt x="4240390" y="5321894"/>
                  <a:pt x="4240390" y="5321894"/>
                </a:cubicBezTo>
                <a:lnTo>
                  <a:pt x="4240389" y="5328775"/>
                </a:lnTo>
                <a:lnTo>
                  <a:pt x="4240390" y="5335658"/>
                </a:lnTo>
                <a:lnTo>
                  <a:pt x="4247279" y="5328773"/>
                </a:lnTo>
                <a:cubicBezTo>
                  <a:pt x="4233504" y="5349420"/>
                  <a:pt x="4240389" y="5349418"/>
                  <a:pt x="4219728" y="5376947"/>
                </a:cubicBezTo>
                <a:lnTo>
                  <a:pt x="4219727" y="5370066"/>
                </a:lnTo>
                <a:lnTo>
                  <a:pt x="4226616" y="5363185"/>
                </a:lnTo>
                <a:lnTo>
                  <a:pt x="4226617" y="5356304"/>
                </a:lnTo>
                <a:cubicBezTo>
                  <a:pt x="4219728" y="5356302"/>
                  <a:pt x="4212841" y="5363185"/>
                  <a:pt x="4212842" y="5370066"/>
                </a:cubicBezTo>
                <a:cubicBezTo>
                  <a:pt x="4212842" y="5370066"/>
                  <a:pt x="4205955" y="5370066"/>
                  <a:pt x="4205955" y="5376946"/>
                </a:cubicBezTo>
                <a:cubicBezTo>
                  <a:pt x="4192180" y="5376946"/>
                  <a:pt x="4171517" y="5397591"/>
                  <a:pt x="4143968" y="5425119"/>
                </a:cubicBezTo>
                <a:cubicBezTo>
                  <a:pt x="4133638" y="5438882"/>
                  <a:pt x="4123306" y="5454368"/>
                  <a:pt x="4114698" y="5468991"/>
                </a:cubicBezTo>
                <a:lnTo>
                  <a:pt x="4106774" y="5485182"/>
                </a:lnTo>
                <a:cubicBezTo>
                  <a:pt x="4106494" y="5496768"/>
                  <a:pt x="4106214" y="5508354"/>
                  <a:pt x="4105934" y="5519940"/>
                </a:cubicBezTo>
                <a:cubicBezTo>
                  <a:pt x="4100502" y="5538609"/>
                  <a:pt x="4090414" y="5554501"/>
                  <a:pt x="4076469" y="5566880"/>
                </a:cubicBezTo>
                <a:lnTo>
                  <a:pt x="4038190" y="5604898"/>
                </a:lnTo>
                <a:lnTo>
                  <a:pt x="4036241" y="5607124"/>
                </a:lnTo>
                <a:lnTo>
                  <a:pt x="4050421" y="5633545"/>
                </a:lnTo>
                <a:lnTo>
                  <a:pt x="4143968" y="5514583"/>
                </a:lnTo>
                <a:cubicBezTo>
                  <a:pt x="4171518" y="5487054"/>
                  <a:pt x="4212841" y="5438884"/>
                  <a:pt x="4247279" y="5383830"/>
                </a:cubicBezTo>
                <a:cubicBezTo>
                  <a:pt x="4288602" y="5335658"/>
                  <a:pt x="4316152" y="5280601"/>
                  <a:pt x="4329927" y="5246195"/>
                </a:cubicBezTo>
                <a:cubicBezTo>
                  <a:pt x="4357475" y="5211785"/>
                  <a:pt x="4385024" y="5170496"/>
                  <a:pt x="4398800" y="5136086"/>
                </a:cubicBezTo>
                <a:cubicBezTo>
                  <a:pt x="4398800" y="5136086"/>
                  <a:pt x="4405686" y="5136084"/>
                  <a:pt x="4405686" y="5129203"/>
                </a:cubicBezTo>
                <a:cubicBezTo>
                  <a:pt x="4412575" y="5122321"/>
                  <a:pt x="4412575" y="5122321"/>
                  <a:pt x="4412575" y="5115438"/>
                </a:cubicBezTo>
                <a:close/>
                <a:moveTo>
                  <a:pt x="4424641" y="5024444"/>
                </a:moveTo>
                <a:lnTo>
                  <a:pt x="4412574" y="5053506"/>
                </a:lnTo>
                <a:lnTo>
                  <a:pt x="4419461" y="5044121"/>
                </a:lnTo>
                <a:lnTo>
                  <a:pt x="4419461" y="5046624"/>
                </a:lnTo>
                <a:cubicBezTo>
                  <a:pt x="4412574" y="5053506"/>
                  <a:pt x="4412574" y="5053506"/>
                  <a:pt x="4412574" y="5060387"/>
                </a:cubicBezTo>
                <a:lnTo>
                  <a:pt x="4416932" y="5060387"/>
                </a:lnTo>
                <a:lnTo>
                  <a:pt x="4420817" y="5042274"/>
                </a:lnTo>
                <a:lnTo>
                  <a:pt x="4419461" y="5044121"/>
                </a:lnTo>
                <a:lnTo>
                  <a:pt x="4419462" y="5039742"/>
                </a:lnTo>
                <a:lnTo>
                  <a:pt x="4421877" y="5037328"/>
                </a:lnTo>
                <a:close/>
                <a:moveTo>
                  <a:pt x="6184910" y="5000207"/>
                </a:moveTo>
                <a:lnTo>
                  <a:pt x="6182308" y="5002382"/>
                </a:lnTo>
                <a:lnTo>
                  <a:pt x="6184369" y="5004325"/>
                </a:lnTo>
                <a:lnTo>
                  <a:pt x="6185038" y="5003800"/>
                </a:lnTo>
                <a:close/>
                <a:moveTo>
                  <a:pt x="4530169" y="4904952"/>
                </a:moveTo>
                <a:lnTo>
                  <a:pt x="4471060" y="5018446"/>
                </a:lnTo>
                <a:lnTo>
                  <a:pt x="4496083" y="4976946"/>
                </a:lnTo>
                <a:close/>
                <a:moveTo>
                  <a:pt x="5279291" y="4811201"/>
                </a:moveTo>
                <a:cubicBezTo>
                  <a:pt x="5278903" y="4817600"/>
                  <a:pt x="5278514" y="4823999"/>
                  <a:pt x="5278126" y="4830398"/>
                </a:cubicBezTo>
                <a:lnTo>
                  <a:pt x="5278126" y="4821965"/>
                </a:lnTo>
                <a:lnTo>
                  <a:pt x="5278125" y="4813529"/>
                </a:lnTo>
                <a:close/>
                <a:moveTo>
                  <a:pt x="4639857" y="4771353"/>
                </a:moveTo>
                <a:lnTo>
                  <a:pt x="4641578" y="4771353"/>
                </a:lnTo>
                <a:lnTo>
                  <a:pt x="4639859" y="4778235"/>
                </a:lnTo>
                <a:cubicBezTo>
                  <a:pt x="4639858" y="4775941"/>
                  <a:pt x="4639858" y="4773647"/>
                  <a:pt x="4639857" y="4771353"/>
                </a:cubicBezTo>
                <a:close/>
                <a:moveTo>
                  <a:pt x="6300040" y="4758666"/>
                </a:moveTo>
                <a:lnTo>
                  <a:pt x="6294570" y="4787455"/>
                </a:lnTo>
                <a:lnTo>
                  <a:pt x="6297038" y="4785392"/>
                </a:lnTo>
                <a:cubicBezTo>
                  <a:pt x="6300781" y="4770985"/>
                  <a:pt x="6302097" y="4763118"/>
                  <a:pt x="6301896" y="4759338"/>
                </a:cubicBezTo>
                <a:close/>
                <a:moveTo>
                  <a:pt x="4624114" y="4714333"/>
                </a:moveTo>
                <a:lnTo>
                  <a:pt x="4608083" y="4755346"/>
                </a:lnTo>
                <a:lnTo>
                  <a:pt x="4566989" y="4834251"/>
                </a:lnTo>
                <a:lnTo>
                  <a:pt x="4579591" y="4838449"/>
                </a:lnTo>
                <a:cubicBezTo>
                  <a:pt x="4581313" y="4843611"/>
                  <a:pt x="4581316" y="4850494"/>
                  <a:pt x="4584759" y="4853934"/>
                </a:cubicBezTo>
                <a:cubicBezTo>
                  <a:pt x="4598533" y="4847051"/>
                  <a:pt x="4605421" y="4833288"/>
                  <a:pt x="4619195" y="4819526"/>
                </a:cubicBezTo>
                <a:cubicBezTo>
                  <a:pt x="4612308" y="4826405"/>
                  <a:pt x="4612310" y="4833285"/>
                  <a:pt x="4612310" y="4833285"/>
                </a:cubicBezTo>
                <a:cubicBezTo>
                  <a:pt x="4605419" y="4840171"/>
                  <a:pt x="4605419" y="4840171"/>
                  <a:pt x="4605419" y="4847052"/>
                </a:cubicBezTo>
                <a:cubicBezTo>
                  <a:pt x="4612307" y="4847051"/>
                  <a:pt x="4612308" y="4840169"/>
                  <a:pt x="4612308" y="4840169"/>
                </a:cubicBezTo>
                <a:cubicBezTo>
                  <a:pt x="4619195" y="4833288"/>
                  <a:pt x="4619195" y="4826408"/>
                  <a:pt x="4619195" y="4826408"/>
                </a:cubicBezTo>
                <a:lnTo>
                  <a:pt x="4626081" y="4819526"/>
                </a:lnTo>
                <a:cubicBezTo>
                  <a:pt x="4632969" y="4805761"/>
                  <a:pt x="4639857" y="4791997"/>
                  <a:pt x="4646742" y="4785116"/>
                </a:cubicBezTo>
                <a:lnTo>
                  <a:pt x="4646742" y="4778236"/>
                </a:lnTo>
                <a:lnTo>
                  <a:pt x="4646742" y="4771353"/>
                </a:lnTo>
                <a:lnTo>
                  <a:pt x="4641578" y="4771353"/>
                </a:lnTo>
                <a:lnTo>
                  <a:pt x="4643300" y="4764470"/>
                </a:lnTo>
                <a:cubicBezTo>
                  <a:pt x="4643300" y="4761032"/>
                  <a:pt x="4643300" y="4757588"/>
                  <a:pt x="4646744" y="4750706"/>
                </a:cubicBezTo>
                <a:cubicBezTo>
                  <a:pt x="4639857" y="4730062"/>
                  <a:pt x="4626083" y="4771351"/>
                  <a:pt x="4612308" y="4771353"/>
                </a:cubicBezTo>
                <a:cubicBezTo>
                  <a:pt x="4626083" y="4736944"/>
                  <a:pt x="4619194" y="4730062"/>
                  <a:pt x="4626081" y="4716301"/>
                </a:cubicBezTo>
                <a:close/>
                <a:moveTo>
                  <a:pt x="4626083" y="4709296"/>
                </a:moveTo>
                <a:cubicBezTo>
                  <a:pt x="4626067" y="4709336"/>
                  <a:pt x="4626052" y="4709378"/>
                  <a:pt x="4626036" y="4709417"/>
                </a:cubicBezTo>
                <a:lnTo>
                  <a:pt x="4626083" y="4709417"/>
                </a:lnTo>
                <a:close/>
                <a:moveTo>
                  <a:pt x="4669890" y="4597214"/>
                </a:moveTo>
                <a:lnTo>
                  <a:pt x="4652597" y="4641464"/>
                </a:lnTo>
                <a:lnTo>
                  <a:pt x="4662239" y="4624254"/>
                </a:lnTo>
                <a:cubicBezTo>
                  <a:pt x="4666546" y="4615223"/>
                  <a:pt x="4669558" y="4607264"/>
                  <a:pt x="4670635" y="4600705"/>
                </a:cubicBezTo>
                <a:close/>
                <a:moveTo>
                  <a:pt x="6312651" y="4449732"/>
                </a:moveTo>
                <a:lnTo>
                  <a:pt x="6267859" y="4610691"/>
                </a:lnTo>
                <a:cubicBezTo>
                  <a:pt x="6241042" y="4697704"/>
                  <a:pt x="6212145" y="4784388"/>
                  <a:pt x="6182372" y="4871073"/>
                </a:cubicBezTo>
                <a:cubicBezTo>
                  <a:pt x="6104876" y="5094353"/>
                  <a:pt x="6019006" y="5313199"/>
                  <a:pt x="5921253" y="5525765"/>
                </a:cubicBezTo>
                <a:lnTo>
                  <a:pt x="5877945" y="5612921"/>
                </a:lnTo>
                <a:lnTo>
                  <a:pt x="5913709" y="5556906"/>
                </a:lnTo>
                <a:cubicBezTo>
                  <a:pt x="5949047" y="5491279"/>
                  <a:pt x="5988825" y="5430967"/>
                  <a:pt x="6019724" y="5360027"/>
                </a:cubicBezTo>
                <a:cubicBezTo>
                  <a:pt x="6024165" y="5365339"/>
                  <a:pt x="6030345" y="5351151"/>
                  <a:pt x="6039225" y="5361777"/>
                </a:cubicBezTo>
                <a:lnTo>
                  <a:pt x="6048547" y="5341824"/>
                </a:lnTo>
                <a:lnTo>
                  <a:pt x="6046345" y="5341588"/>
                </a:lnTo>
                <a:cubicBezTo>
                  <a:pt x="6058704" y="5313213"/>
                  <a:pt x="6071063" y="5284837"/>
                  <a:pt x="6084294" y="5246712"/>
                </a:cubicBezTo>
                <a:lnTo>
                  <a:pt x="6089991" y="5252078"/>
                </a:lnTo>
                <a:lnTo>
                  <a:pt x="6098822" y="5228225"/>
                </a:lnTo>
                <a:cubicBezTo>
                  <a:pt x="6101958" y="5216299"/>
                  <a:pt x="6103654" y="5204166"/>
                  <a:pt x="6103633" y="5190650"/>
                </a:cubicBezTo>
                <a:cubicBezTo>
                  <a:pt x="6126613" y="5153399"/>
                  <a:pt x="6129222" y="5124147"/>
                  <a:pt x="6151332" y="5096646"/>
                </a:cubicBezTo>
                <a:cubicBezTo>
                  <a:pt x="6153073" y="5077147"/>
                  <a:pt x="6141582" y="5095771"/>
                  <a:pt x="6137143" y="5090460"/>
                </a:cubicBezTo>
                <a:cubicBezTo>
                  <a:pt x="6143321" y="5076272"/>
                  <a:pt x="6149502" y="5062085"/>
                  <a:pt x="6155791" y="5046678"/>
                </a:cubicBezTo>
                <a:lnTo>
                  <a:pt x="6163274" y="5026869"/>
                </a:lnTo>
                <a:lnTo>
                  <a:pt x="6160038" y="5031146"/>
                </a:lnTo>
                <a:cubicBezTo>
                  <a:pt x="6158433" y="5031923"/>
                  <a:pt x="6157709" y="5029708"/>
                  <a:pt x="6158362" y="5022395"/>
                </a:cubicBezTo>
                <a:cubicBezTo>
                  <a:pt x="6161842" y="4983395"/>
                  <a:pt x="6165322" y="4944393"/>
                  <a:pt x="6191781" y="4868143"/>
                </a:cubicBezTo>
                <a:cubicBezTo>
                  <a:pt x="6211280" y="4869891"/>
                  <a:pt x="6198049" y="4908018"/>
                  <a:pt x="6200750" y="4932832"/>
                </a:cubicBezTo>
                <a:cubicBezTo>
                  <a:pt x="6205191" y="4938144"/>
                  <a:pt x="6208670" y="4899143"/>
                  <a:pt x="6218420" y="4900018"/>
                </a:cubicBezTo>
                <a:cubicBezTo>
                  <a:pt x="6220160" y="4880517"/>
                  <a:pt x="6227210" y="4856578"/>
                  <a:pt x="6222771" y="4851267"/>
                </a:cubicBezTo>
                <a:cubicBezTo>
                  <a:pt x="6264200" y="4717389"/>
                  <a:pt x="6264889" y="4599513"/>
                  <a:pt x="6309018" y="4490449"/>
                </a:cubicBezTo>
                <a:cubicBezTo>
                  <a:pt x="6310322" y="4475824"/>
                  <a:pt x="6311410" y="4463635"/>
                  <a:pt x="6312390" y="4452667"/>
                </a:cubicBezTo>
                <a:close/>
                <a:moveTo>
                  <a:pt x="4770714" y="4303393"/>
                </a:moveTo>
                <a:lnTo>
                  <a:pt x="4768098" y="4309185"/>
                </a:lnTo>
                <a:lnTo>
                  <a:pt x="4730786" y="4441413"/>
                </a:lnTo>
                <a:lnTo>
                  <a:pt x="4697881" y="4525604"/>
                </a:lnTo>
                <a:lnTo>
                  <a:pt x="4705286" y="4517587"/>
                </a:lnTo>
                <a:cubicBezTo>
                  <a:pt x="4715618" y="4499524"/>
                  <a:pt x="4725948" y="4475437"/>
                  <a:pt x="4736280" y="4447908"/>
                </a:cubicBezTo>
                <a:cubicBezTo>
                  <a:pt x="4756941" y="4392857"/>
                  <a:pt x="4763829" y="4337801"/>
                  <a:pt x="4770714" y="4303393"/>
                </a:cubicBezTo>
                <a:close/>
                <a:moveTo>
                  <a:pt x="5516941" y="4034216"/>
                </a:moveTo>
                <a:lnTo>
                  <a:pt x="5516585" y="4035638"/>
                </a:lnTo>
                <a:lnTo>
                  <a:pt x="5517415" y="4034843"/>
                </a:lnTo>
                <a:close/>
                <a:moveTo>
                  <a:pt x="4464361" y="3887629"/>
                </a:moveTo>
                <a:lnTo>
                  <a:pt x="4447219" y="3951032"/>
                </a:lnTo>
                <a:lnTo>
                  <a:pt x="4449788" y="3945610"/>
                </a:lnTo>
                <a:lnTo>
                  <a:pt x="4458042" y="3931642"/>
                </a:lnTo>
                <a:close/>
                <a:moveTo>
                  <a:pt x="5497455" y="3860297"/>
                </a:moveTo>
                <a:lnTo>
                  <a:pt x="5497454" y="3868735"/>
                </a:lnTo>
                <a:lnTo>
                  <a:pt x="5496941" y="3868220"/>
                </a:lnTo>
                <a:close/>
                <a:moveTo>
                  <a:pt x="5489018" y="3851862"/>
                </a:moveTo>
                <a:lnTo>
                  <a:pt x="5489416" y="3851862"/>
                </a:lnTo>
                <a:cubicBezTo>
                  <a:pt x="5489283" y="3854674"/>
                  <a:pt x="5489151" y="3857487"/>
                  <a:pt x="5489019" y="3860299"/>
                </a:cubicBezTo>
                <a:close/>
                <a:moveTo>
                  <a:pt x="5911079" y="3772494"/>
                </a:moveTo>
                <a:lnTo>
                  <a:pt x="5910807" y="3775940"/>
                </a:lnTo>
                <a:lnTo>
                  <a:pt x="5911685" y="3774713"/>
                </a:lnTo>
                <a:close/>
                <a:moveTo>
                  <a:pt x="6449798" y="3769517"/>
                </a:moveTo>
                <a:cubicBezTo>
                  <a:pt x="6445753" y="3768386"/>
                  <a:pt x="6441387" y="3774290"/>
                  <a:pt x="6435579" y="3779144"/>
                </a:cubicBezTo>
                <a:lnTo>
                  <a:pt x="6426392" y="3784213"/>
                </a:lnTo>
                <a:lnTo>
                  <a:pt x="6421513" y="3924977"/>
                </a:lnTo>
                <a:cubicBezTo>
                  <a:pt x="6417826" y="3973174"/>
                  <a:pt x="6412367" y="4020596"/>
                  <a:pt x="6405797" y="4066691"/>
                </a:cubicBezTo>
                <a:cubicBezTo>
                  <a:pt x="6404055" y="4086191"/>
                  <a:pt x="6407626" y="4101254"/>
                  <a:pt x="6410326" y="4126067"/>
                </a:cubicBezTo>
                <a:cubicBezTo>
                  <a:pt x="6404191" y="4167287"/>
                  <a:pt x="6400036" y="4200085"/>
                  <a:pt x="6395881" y="4232882"/>
                </a:cubicBezTo>
                <a:lnTo>
                  <a:pt x="6391736" y="4265027"/>
                </a:lnTo>
                <a:lnTo>
                  <a:pt x="6399816" y="4239321"/>
                </a:lnTo>
                <a:cubicBezTo>
                  <a:pt x="6402426" y="4210069"/>
                  <a:pt x="6404166" y="4190570"/>
                  <a:pt x="6405907" y="4171069"/>
                </a:cubicBezTo>
                <a:cubicBezTo>
                  <a:pt x="6420004" y="4123193"/>
                  <a:pt x="6413827" y="4137380"/>
                  <a:pt x="6428796" y="4079755"/>
                </a:cubicBezTo>
                <a:cubicBezTo>
                  <a:pt x="6429666" y="4070005"/>
                  <a:pt x="6419916" y="4069130"/>
                  <a:pt x="6419916" y="4069130"/>
                </a:cubicBezTo>
                <a:cubicBezTo>
                  <a:pt x="6421567" y="3995566"/>
                  <a:pt x="6430355" y="3952129"/>
                  <a:pt x="6433836" y="3913127"/>
                </a:cubicBezTo>
                <a:cubicBezTo>
                  <a:pt x="6438187" y="3864376"/>
                  <a:pt x="6446106" y="3830688"/>
                  <a:pt x="6455766" y="3777500"/>
                </a:cubicBezTo>
                <a:cubicBezTo>
                  <a:pt x="6453763" y="3772406"/>
                  <a:pt x="6451821" y="3770082"/>
                  <a:pt x="6449798" y="3769517"/>
                </a:cubicBezTo>
                <a:close/>
                <a:moveTo>
                  <a:pt x="6431269" y="3677444"/>
                </a:moveTo>
                <a:lnTo>
                  <a:pt x="6429099" y="3684082"/>
                </a:lnTo>
                <a:lnTo>
                  <a:pt x="6428712" y="3698653"/>
                </a:lnTo>
                <a:lnTo>
                  <a:pt x="6430840" y="3685964"/>
                </a:lnTo>
                <a:close/>
                <a:moveTo>
                  <a:pt x="6441196" y="3504743"/>
                </a:moveTo>
                <a:cubicBezTo>
                  <a:pt x="6440326" y="3514494"/>
                  <a:pt x="6440326" y="3514494"/>
                  <a:pt x="6440326" y="3514494"/>
                </a:cubicBezTo>
                <a:lnTo>
                  <a:pt x="6440393" y="3514771"/>
                </a:lnTo>
                <a:lnTo>
                  <a:pt x="6438704" y="3535807"/>
                </a:lnTo>
                <a:lnTo>
                  <a:pt x="6440401" y="3531965"/>
                </a:lnTo>
                <a:lnTo>
                  <a:pt x="6441548" y="3519646"/>
                </a:lnTo>
                <a:lnTo>
                  <a:pt x="6440393" y="3514771"/>
                </a:lnTo>
                <a:close/>
                <a:moveTo>
                  <a:pt x="6458019" y="3495196"/>
                </a:moveTo>
                <a:lnTo>
                  <a:pt x="6453910" y="3495641"/>
                </a:lnTo>
                <a:lnTo>
                  <a:pt x="6451579" y="3538789"/>
                </a:lnTo>
                <a:cubicBezTo>
                  <a:pt x="6448227" y="3565675"/>
                  <a:pt x="6443387" y="3593794"/>
                  <a:pt x="6438544" y="3621912"/>
                </a:cubicBezTo>
                <a:lnTo>
                  <a:pt x="6434839" y="3651648"/>
                </a:lnTo>
                <a:lnTo>
                  <a:pt x="6440156" y="3649560"/>
                </a:lnTo>
                <a:cubicBezTo>
                  <a:pt x="6442701" y="3648560"/>
                  <a:pt x="6445356" y="3646342"/>
                  <a:pt x="6448445" y="3639248"/>
                </a:cubicBezTo>
                <a:cubicBezTo>
                  <a:pt x="6448011" y="3644122"/>
                  <a:pt x="6450232" y="3646779"/>
                  <a:pt x="6452125" y="3653091"/>
                </a:cubicBezTo>
                <a:lnTo>
                  <a:pt x="6452316" y="3654200"/>
                </a:lnTo>
                <a:lnTo>
                  <a:pt x="6453358" y="3623160"/>
                </a:lnTo>
                <a:cubicBezTo>
                  <a:pt x="6455499" y="3578510"/>
                  <a:pt x="6458086" y="3535744"/>
                  <a:pt x="6456256" y="3501181"/>
                </a:cubicBezTo>
                <a:cubicBezTo>
                  <a:pt x="6458910" y="3498962"/>
                  <a:pt x="6459129" y="3496524"/>
                  <a:pt x="6458019" y="3495196"/>
                </a:cubicBezTo>
                <a:close/>
                <a:moveTo>
                  <a:pt x="5472148" y="3455387"/>
                </a:moveTo>
                <a:lnTo>
                  <a:pt x="5480584" y="3463821"/>
                </a:lnTo>
                <a:lnTo>
                  <a:pt x="5472148" y="3463821"/>
                </a:lnTo>
                <a:close/>
                <a:moveTo>
                  <a:pt x="5489019" y="3362594"/>
                </a:moveTo>
                <a:cubicBezTo>
                  <a:pt x="5489018" y="3430080"/>
                  <a:pt x="5489018" y="3455387"/>
                  <a:pt x="5497455" y="3514435"/>
                </a:cubicBezTo>
                <a:cubicBezTo>
                  <a:pt x="5514328" y="3506001"/>
                  <a:pt x="5522761" y="3539745"/>
                  <a:pt x="5522761" y="3581921"/>
                </a:cubicBezTo>
                <a:cubicBezTo>
                  <a:pt x="5522760" y="3624099"/>
                  <a:pt x="5522762" y="3666276"/>
                  <a:pt x="5531197" y="3666278"/>
                </a:cubicBezTo>
                <a:cubicBezTo>
                  <a:pt x="5539634" y="3708456"/>
                  <a:pt x="5522762" y="3767506"/>
                  <a:pt x="5514328" y="3809685"/>
                </a:cubicBezTo>
                <a:lnTo>
                  <a:pt x="5505888" y="3801249"/>
                </a:lnTo>
                <a:cubicBezTo>
                  <a:pt x="5505890" y="3804061"/>
                  <a:pt x="5505890" y="3806873"/>
                  <a:pt x="5505890" y="3809685"/>
                </a:cubicBezTo>
                <a:lnTo>
                  <a:pt x="5497454" y="3843426"/>
                </a:lnTo>
                <a:lnTo>
                  <a:pt x="5497455" y="3851862"/>
                </a:lnTo>
                <a:lnTo>
                  <a:pt x="5489416" y="3851862"/>
                </a:lnTo>
                <a:cubicBezTo>
                  <a:pt x="5489634" y="3847250"/>
                  <a:pt x="5489855" y="3842636"/>
                  <a:pt x="5490073" y="3838023"/>
                </a:cubicBezTo>
                <a:cubicBezTo>
                  <a:pt x="5486911" y="3823392"/>
                  <a:pt x="5474255" y="3826554"/>
                  <a:pt x="5480584" y="3801246"/>
                </a:cubicBezTo>
                <a:cubicBezTo>
                  <a:pt x="5489018" y="3801247"/>
                  <a:pt x="5489018" y="3801247"/>
                  <a:pt x="5489019" y="3792812"/>
                </a:cubicBezTo>
                <a:lnTo>
                  <a:pt x="5489019" y="3784378"/>
                </a:lnTo>
                <a:cubicBezTo>
                  <a:pt x="5497455" y="3784378"/>
                  <a:pt x="5497455" y="3784378"/>
                  <a:pt x="5497455" y="3775942"/>
                </a:cubicBezTo>
                <a:lnTo>
                  <a:pt x="5497455" y="3767506"/>
                </a:lnTo>
                <a:cubicBezTo>
                  <a:pt x="5489019" y="3767506"/>
                  <a:pt x="5489019" y="3775942"/>
                  <a:pt x="5489019" y="3767506"/>
                </a:cubicBezTo>
                <a:cubicBezTo>
                  <a:pt x="5489018" y="3742199"/>
                  <a:pt x="5497455" y="3716890"/>
                  <a:pt x="5480584" y="3700021"/>
                </a:cubicBezTo>
                <a:cubicBezTo>
                  <a:pt x="5489018" y="3708454"/>
                  <a:pt x="5489018" y="3708454"/>
                  <a:pt x="5489019" y="3700021"/>
                </a:cubicBezTo>
                <a:lnTo>
                  <a:pt x="5489018" y="3683147"/>
                </a:lnTo>
                <a:lnTo>
                  <a:pt x="5489019" y="3674714"/>
                </a:lnTo>
                <a:cubicBezTo>
                  <a:pt x="5505891" y="3649407"/>
                  <a:pt x="5480583" y="3624099"/>
                  <a:pt x="5497455" y="3590358"/>
                </a:cubicBezTo>
                <a:lnTo>
                  <a:pt x="5489019" y="3590355"/>
                </a:lnTo>
                <a:cubicBezTo>
                  <a:pt x="5497455" y="3590358"/>
                  <a:pt x="5497454" y="3581921"/>
                  <a:pt x="5497454" y="3581921"/>
                </a:cubicBezTo>
                <a:lnTo>
                  <a:pt x="5489016" y="3573485"/>
                </a:lnTo>
                <a:cubicBezTo>
                  <a:pt x="5489019" y="3548178"/>
                  <a:pt x="5489019" y="3522871"/>
                  <a:pt x="5489019" y="3522871"/>
                </a:cubicBezTo>
                <a:cubicBezTo>
                  <a:pt x="5489019" y="3497563"/>
                  <a:pt x="5480584" y="3539742"/>
                  <a:pt x="5480583" y="3497564"/>
                </a:cubicBezTo>
                <a:cubicBezTo>
                  <a:pt x="5489018" y="3506001"/>
                  <a:pt x="5497454" y="3497563"/>
                  <a:pt x="5489019" y="3489128"/>
                </a:cubicBezTo>
                <a:cubicBezTo>
                  <a:pt x="5480583" y="3480694"/>
                  <a:pt x="5472148" y="3522871"/>
                  <a:pt x="5472148" y="3480692"/>
                </a:cubicBezTo>
                <a:lnTo>
                  <a:pt x="5480583" y="3480694"/>
                </a:lnTo>
                <a:lnTo>
                  <a:pt x="5480584" y="3472258"/>
                </a:lnTo>
                <a:lnTo>
                  <a:pt x="5480584" y="3463821"/>
                </a:lnTo>
                <a:cubicBezTo>
                  <a:pt x="5480584" y="3461009"/>
                  <a:pt x="5480583" y="3458197"/>
                  <a:pt x="5480583" y="3455387"/>
                </a:cubicBezTo>
                <a:cubicBezTo>
                  <a:pt x="5480582" y="3452574"/>
                  <a:pt x="5480583" y="3449762"/>
                  <a:pt x="5480584" y="3446949"/>
                </a:cubicBezTo>
                <a:cubicBezTo>
                  <a:pt x="5489019" y="3446949"/>
                  <a:pt x="5489019" y="3438514"/>
                  <a:pt x="5489018" y="3430080"/>
                </a:cubicBezTo>
                <a:cubicBezTo>
                  <a:pt x="5480583" y="3430080"/>
                  <a:pt x="5480584" y="3421642"/>
                  <a:pt x="5480583" y="3413208"/>
                </a:cubicBezTo>
                <a:cubicBezTo>
                  <a:pt x="5489018" y="3404771"/>
                  <a:pt x="5489018" y="3379464"/>
                  <a:pt x="5489019" y="3362594"/>
                </a:cubicBezTo>
                <a:close/>
                <a:moveTo>
                  <a:pt x="6476672" y="3330681"/>
                </a:moveTo>
                <a:lnTo>
                  <a:pt x="6474216" y="3344735"/>
                </a:lnTo>
                <a:lnTo>
                  <a:pt x="6474237" y="3389156"/>
                </a:lnTo>
                <a:lnTo>
                  <a:pt x="6473057" y="3436128"/>
                </a:lnTo>
                <a:lnTo>
                  <a:pt x="6474117" y="3429860"/>
                </a:lnTo>
                <a:cubicBezTo>
                  <a:pt x="6476661" y="3419416"/>
                  <a:pt x="6479967" y="3409885"/>
                  <a:pt x="6484385" y="3401681"/>
                </a:cubicBezTo>
                <a:cubicBezTo>
                  <a:pt x="6480358" y="3377977"/>
                  <a:pt x="6478049" y="3355656"/>
                  <a:pt x="6476754" y="3334041"/>
                </a:cubicBezTo>
                <a:close/>
                <a:moveTo>
                  <a:pt x="4591997" y="3197452"/>
                </a:moveTo>
                <a:cubicBezTo>
                  <a:pt x="4566940" y="3202074"/>
                  <a:pt x="4574374" y="3225850"/>
                  <a:pt x="4573874" y="3239660"/>
                </a:cubicBezTo>
                <a:cubicBezTo>
                  <a:pt x="4571538" y="3532716"/>
                  <a:pt x="4528026" y="3817368"/>
                  <a:pt x="4466612" y="4099989"/>
                </a:cubicBezTo>
                <a:lnTo>
                  <a:pt x="4461265" y="4132980"/>
                </a:lnTo>
                <a:cubicBezTo>
                  <a:pt x="4459609" y="4140525"/>
                  <a:pt x="4456610" y="4146984"/>
                  <a:pt x="4451817" y="4150441"/>
                </a:cubicBezTo>
                <a:lnTo>
                  <a:pt x="4445021" y="4150252"/>
                </a:lnTo>
                <a:lnTo>
                  <a:pt x="4440617" y="4171396"/>
                </a:lnTo>
                <a:cubicBezTo>
                  <a:pt x="4432827" y="4201347"/>
                  <a:pt x="4422793" y="4232709"/>
                  <a:pt x="4419203" y="4256889"/>
                </a:cubicBezTo>
                <a:cubicBezTo>
                  <a:pt x="4411381" y="4274332"/>
                  <a:pt x="4408559" y="4269841"/>
                  <a:pt x="4407405" y="4258040"/>
                </a:cubicBezTo>
                <a:cubicBezTo>
                  <a:pt x="4405225" y="4284465"/>
                  <a:pt x="4391248" y="4312041"/>
                  <a:pt x="4396892" y="4321021"/>
                </a:cubicBezTo>
                <a:cubicBezTo>
                  <a:pt x="4384069" y="4360400"/>
                  <a:pt x="4374579" y="4385155"/>
                  <a:pt x="4369578" y="4407090"/>
                </a:cubicBezTo>
                <a:cubicBezTo>
                  <a:pt x="4360089" y="4431845"/>
                  <a:pt x="4352267" y="4449289"/>
                  <a:pt x="4333800" y="4479686"/>
                </a:cubicBezTo>
                <a:cubicBezTo>
                  <a:pt x="4326489" y="4478016"/>
                  <a:pt x="4332646" y="4467883"/>
                  <a:pt x="4325334" y="4466213"/>
                </a:cubicBezTo>
                <a:cubicBezTo>
                  <a:pt x="4306356" y="4515724"/>
                  <a:pt x="4298021" y="4552281"/>
                  <a:pt x="4280710" y="4594480"/>
                </a:cubicBezTo>
                <a:cubicBezTo>
                  <a:pt x="4270709" y="4638349"/>
                  <a:pt x="4253397" y="4680548"/>
                  <a:pt x="4225440" y="4735700"/>
                </a:cubicBezTo>
                <a:cubicBezTo>
                  <a:pt x="4236597" y="4703634"/>
                  <a:pt x="4221464" y="4719407"/>
                  <a:pt x="4207997" y="4727870"/>
                </a:cubicBezTo>
                <a:cubicBezTo>
                  <a:pt x="4203508" y="4730690"/>
                  <a:pt x="4201841" y="4738002"/>
                  <a:pt x="4197352" y="4740823"/>
                </a:cubicBezTo>
                <a:cubicBezTo>
                  <a:pt x="4197352" y="4740823"/>
                  <a:pt x="4194531" y="4736333"/>
                  <a:pt x="4196197" y="4729021"/>
                </a:cubicBezTo>
                <a:cubicBezTo>
                  <a:pt x="4196197" y="4729021"/>
                  <a:pt x="4196197" y="4729021"/>
                  <a:pt x="4197864" y="4721710"/>
                </a:cubicBezTo>
                <a:cubicBezTo>
                  <a:pt x="4194531" y="4736333"/>
                  <a:pt x="4186065" y="4722860"/>
                  <a:pt x="4198377" y="4702596"/>
                </a:cubicBezTo>
                <a:cubicBezTo>
                  <a:pt x="4198377" y="4702596"/>
                  <a:pt x="4198377" y="4702596"/>
                  <a:pt x="4205687" y="4704265"/>
                </a:cubicBezTo>
                <a:cubicBezTo>
                  <a:pt x="4210175" y="4701445"/>
                  <a:pt x="4211842" y="4694134"/>
                  <a:pt x="4211842" y="4694134"/>
                </a:cubicBezTo>
                <a:cubicBezTo>
                  <a:pt x="4219153" y="4695804"/>
                  <a:pt x="4214665" y="4698624"/>
                  <a:pt x="4212998" y="4705936"/>
                </a:cubicBezTo>
                <a:cubicBezTo>
                  <a:pt x="4212998" y="4705936"/>
                  <a:pt x="4212998" y="4705936"/>
                  <a:pt x="4211331" y="4713247"/>
                </a:cubicBezTo>
                <a:cubicBezTo>
                  <a:pt x="4228131" y="4690161"/>
                  <a:pt x="4247110" y="4640651"/>
                  <a:pt x="4241466" y="4631670"/>
                </a:cubicBezTo>
                <a:cubicBezTo>
                  <a:pt x="4260444" y="4582159"/>
                  <a:pt x="4289555" y="4538810"/>
                  <a:pt x="4288913" y="4507894"/>
                </a:cubicBezTo>
                <a:cubicBezTo>
                  <a:pt x="4300068" y="4475827"/>
                  <a:pt x="4304045" y="4492119"/>
                  <a:pt x="4316357" y="4471856"/>
                </a:cubicBezTo>
                <a:cubicBezTo>
                  <a:pt x="4327513" y="4439788"/>
                  <a:pt x="4315713" y="4440940"/>
                  <a:pt x="4320714" y="4419005"/>
                </a:cubicBezTo>
                <a:cubicBezTo>
                  <a:pt x="4343669" y="4385788"/>
                  <a:pt x="4350337" y="4356541"/>
                  <a:pt x="4355338" y="4334607"/>
                </a:cubicBezTo>
                <a:cubicBezTo>
                  <a:pt x="4360337" y="4312673"/>
                  <a:pt x="4362517" y="4286248"/>
                  <a:pt x="4378161" y="4251360"/>
                </a:cubicBezTo>
                <a:cubicBezTo>
                  <a:pt x="4387139" y="4245719"/>
                  <a:pt x="4393294" y="4235587"/>
                  <a:pt x="4394450" y="4247389"/>
                </a:cubicBezTo>
                <a:cubicBezTo>
                  <a:pt x="4402400" y="4225167"/>
                  <a:pt x="4408563" y="4204459"/>
                  <a:pt x="4413578" y="4184571"/>
                </a:cubicBezTo>
                <a:lnTo>
                  <a:pt x="4421652" y="4146369"/>
                </a:lnTo>
                <a:lnTo>
                  <a:pt x="4419667" y="4145669"/>
                </a:lnTo>
                <a:cubicBezTo>
                  <a:pt x="4411835" y="4140006"/>
                  <a:pt x="4415040" y="4130269"/>
                  <a:pt x="4417525" y="4118952"/>
                </a:cubicBezTo>
                <a:lnTo>
                  <a:pt x="4441264" y="4013294"/>
                </a:lnTo>
                <a:lnTo>
                  <a:pt x="4436422" y="4018999"/>
                </a:lnTo>
                <a:cubicBezTo>
                  <a:pt x="4434811" y="4020794"/>
                  <a:pt x="4433163" y="4022220"/>
                  <a:pt x="4431567" y="4022637"/>
                </a:cubicBezTo>
                <a:lnTo>
                  <a:pt x="4428326" y="4020913"/>
                </a:lnTo>
                <a:lnTo>
                  <a:pt x="4391474" y="4157215"/>
                </a:lnTo>
                <a:cubicBezTo>
                  <a:pt x="4245872" y="4587483"/>
                  <a:pt x="4023359" y="4982296"/>
                  <a:pt x="3740297" y="5325287"/>
                </a:cubicBezTo>
                <a:lnTo>
                  <a:pt x="3673269" y="5399037"/>
                </a:lnTo>
                <a:lnTo>
                  <a:pt x="3669727" y="5403831"/>
                </a:lnTo>
                <a:lnTo>
                  <a:pt x="3640004" y="5455366"/>
                </a:lnTo>
                <a:lnTo>
                  <a:pt x="3518669" y="5580675"/>
                </a:lnTo>
                <a:lnTo>
                  <a:pt x="3333378" y="5787546"/>
                </a:lnTo>
                <a:cubicBezTo>
                  <a:pt x="3122018" y="6000957"/>
                  <a:pt x="2889704" y="6191657"/>
                  <a:pt x="2632692" y="6357958"/>
                </a:cubicBezTo>
                <a:cubicBezTo>
                  <a:pt x="2733788" y="6296630"/>
                  <a:pt x="2834388" y="6234681"/>
                  <a:pt x="2932959" y="6170259"/>
                </a:cubicBezTo>
                <a:lnTo>
                  <a:pt x="3209727" y="5975694"/>
                </a:lnTo>
                <a:lnTo>
                  <a:pt x="3479318" y="5724393"/>
                </a:lnTo>
                <a:cubicBezTo>
                  <a:pt x="3527839" y="5672164"/>
                  <a:pt x="3581129" y="5623787"/>
                  <a:pt x="3630789" y="5574052"/>
                </a:cubicBezTo>
                <a:cubicBezTo>
                  <a:pt x="3634645" y="5569283"/>
                  <a:pt x="3637645" y="5562643"/>
                  <a:pt x="3641784" y="5558498"/>
                </a:cubicBezTo>
                <a:lnTo>
                  <a:pt x="3648847" y="5558267"/>
                </a:lnTo>
                <a:lnTo>
                  <a:pt x="3723992" y="5473810"/>
                </a:lnTo>
                <a:lnTo>
                  <a:pt x="3661585" y="5560315"/>
                </a:lnTo>
                <a:lnTo>
                  <a:pt x="3668289" y="5568400"/>
                </a:lnTo>
                <a:lnTo>
                  <a:pt x="3671349" y="5565159"/>
                </a:lnTo>
                <a:cubicBezTo>
                  <a:pt x="3687213" y="5548535"/>
                  <a:pt x="3700002" y="5533309"/>
                  <a:pt x="3704743" y="5518593"/>
                </a:cubicBezTo>
                <a:cubicBezTo>
                  <a:pt x="3725755" y="5491925"/>
                  <a:pt x="3724196" y="5508623"/>
                  <a:pt x="3742448" y="5493487"/>
                </a:cubicBezTo>
                <a:cubicBezTo>
                  <a:pt x="3763460" y="5466819"/>
                  <a:pt x="3751931" y="5464055"/>
                  <a:pt x="3763817" y="5444954"/>
                </a:cubicBezTo>
                <a:cubicBezTo>
                  <a:pt x="3796358" y="5421049"/>
                  <a:pt x="3812206" y="5395582"/>
                  <a:pt x="3824093" y="5376481"/>
                </a:cubicBezTo>
                <a:cubicBezTo>
                  <a:pt x="3835979" y="5357380"/>
                  <a:pt x="3846665" y="5333114"/>
                  <a:pt x="3872840" y="5305243"/>
                </a:cubicBezTo>
                <a:cubicBezTo>
                  <a:pt x="3883167" y="5302842"/>
                  <a:pt x="3892293" y="5295273"/>
                  <a:pt x="3889533" y="5306806"/>
                </a:cubicBezTo>
                <a:cubicBezTo>
                  <a:pt x="3948607" y="5233167"/>
                  <a:pt x="3972737" y="5173101"/>
                  <a:pt x="4015119" y="5097899"/>
                </a:cubicBezTo>
                <a:cubicBezTo>
                  <a:pt x="4009956" y="5099101"/>
                  <a:pt x="3996867" y="5113036"/>
                  <a:pt x="3994464" y="5102704"/>
                </a:cubicBezTo>
                <a:cubicBezTo>
                  <a:pt x="4022556" y="5036271"/>
                  <a:pt x="4055942" y="5039396"/>
                  <a:pt x="4092802" y="4987260"/>
                </a:cubicBezTo>
                <a:cubicBezTo>
                  <a:pt x="4098478" y="4994108"/>
                  <a:pt x="4087401" y="5007915"/>
                  <a:pt x="4080850" y="5021436"/>
                </a:cubicBezTo>
                <a:lnTo>
                  <a:pt x="4078382" y="5029071"/>
                </a:lnTo>
                <a:lnTo>
                  <a:pt x="4076190" y="5029922"/>
                </a:lnTo>
                <a:cubicBezTo>
                  <a:pt x="4075695" y="5030717"/>
                  <a:pt x="4075996" y="5032009"/>
                  <a:pt x="4076596" y="5034592"/>
                </a:cubicBezTo>
                <a:lnTo>
                  <a:pt x="4078382" y="5029071"/>
                </a:lnTo>
                <a:lnTo>
                  <a:pt x="4080559" y="5028225"/>
                </a:lnTo>
                <a:cubicBezTo>
                  <a:pt x="4084521" y="5021858"/>
                  <a:pt x="4089684" y="5020657"/>
                  <a:pt x="4085722" y="5027024"/>
                </a:cubicBezTo>
                <a:cubicBezTo>
                  <a:pt x="4085722" y="5027024"/>
                  <a:pt x="4082961" y="5038557"/>
                  <a:pt x="4077797" y="5039757"/>
                </a:cubicBezTo>
                <a:cubicBezTo>
                  <a:pt x="4077797" y="5039757"/>
                  <a:pt x="4079000" y="5044924"/>
                  <a:pt x="4079000" y="5044924"/>
                </a:cubicBezTo>
                <a:cubicBezTo>
                  <a:pt x="4079000" y="5044924"/>
                  <a:pt x="4079000" y="5044924"/>
                  <a:pt x="4073836" y="5046125"/>
                </a:cubicBezTo>
                <a:cubicBezTo>
                  <a:pt x="4053668" y="5099823"/>
                  <a:pt x="4027135" y="5149558"/>
                  <a:pt x="3990632" y="5179830"/>
                </a:cubicBezTo>
                <a:cubicBezTo>
                  <a:pt x="3988715" y="5218392"/>
                  <a:pt x="3932401" y="5280498"/>
                  <a:pt x="3909830" y="5323866"/>
                </a:cubicBezTo>
                <a:cubicBezTo>
                  <a:pt x="3896742" y="5337801"/>
                  <a:pt x="3895541" y="5332635"/>
                  <a:pt x="3898301" y="5321102"/>
                </a:cubicBezTo>
                <a:cubicBezTo>
                  <a:pt x="3887617" y="5345369"/>
                  <a:pt x="3865403" y="5366871"/>
                  <a:pt x="3867806" y="5377204"/>
                </a:cubicBezTo>
                <a:cubicBezTo>
                  <a:pt x="3842832" y="5410239"/>
                  <a:pt x="3825782" y="5430541"/>
                  <a:pt x="3813895" y="5449641"/>
                </a:cubicBezTo>
                <a:cubicBezTo>
                  <a:pt x="3796845" y="5469943"/>
                  <a:pt x="3783758" y="5483878"/>
                  <a:pt x="3756379" y="5506583"/>
                </a:cubicBezTo>
                <a:cubicBezTo>
                  <a:pt x="3750015" y="5502617"/>
                  <a:pt x="3759140" y="5495049"/>
                  <a:pt x="3752775" y="5491084"/>
                </a:cubicBezTo>
                <a:cubicBezTo>
                  <a:pt x="3735725" y="5511386"/>
                  <a:pt x="3722248" y="5529496"/>
                  <a:pt x="3709265" y="5546809"/>
                </a:cubicBezTo>
                <a:lnTo>
                  <a:pt x="3669885" y="5596303"/>
                </a:lnTo>
                <a:lnTo>
                  <a:pt x="3646499" y="5639958"/>
                </a:lnTo>
                <a:cubicBezTo>
                  <a:pt x="3636807" y="5653411"/>
                  <a:pt x="3625640" y="5665276"/>
                  <a:pt x="3613620" y="5675270"/>
                </a:cubicBezTo>
                <a:cubicBezTo>
                  <a:pt x="3546271" y="5739090"/>
                  <a:pt x="3481820" y="5807614"/>
                  <a:pt x="3413507" y="5872624"/>
                </a:cubicBezTo>
                <a:lnTo>
                  <a:pt x="3322805" y="5952776"/>
                </a:lnTo>
                <a:lnTo>
                  <a:pt x="3320558" y="5955085"/>
                </a:lnTo>
                <a:lnTo>
                  <a:pt x="3314757" y="5959888"/>
                </a:lnTo>
                <a:lnTo>
                  <a:pt x="3307300" y="5966478"/>
                </a:lnTo>
                <a:lnTo>
                  <a:pt x="3303928" y="5968852"/>
                </a:lnTo>
                <a:lnTo>
                  <a:pt x="3201349" y="6053762"/>
                </a:lnTo>
                <a:lnTo>
                  <a:pt x="3207992" y="6056670"/>
                </a:lnTo>
                <a:cubicBezTo>
                  <a:pt x="3213890" y="6057419"/>
                  <a:pt x="3219782" y="6056712"/>
                  <a:pt x="3225724" y="6055701"/>
                </a:cubicBezTo>
                <a:lnTo>
                  <a:pt x="3234055" y="6055584"/>
                </a:lnTo>
                <a:lnTo>
                  <a:pt x="3383085" y="5947757"/>
                </a:lnTo>
                <a:lnTo>
                  <a:pt x="3692178" y="5663100"/>
                </a:lnTo>
                <a:lnTo>
                  <a:pt x="3726668" y="5628774"/>
                </a:lnTo>
                <a:cubicBezTo>
                  <a:pt x="3734588" y="5620072"/>
                  <a:pt x="3741869" y="5609965"/>
                  <a:pt x="3751517" y="5601329"/>
                </a:cubicBezTo>
                <a:lnTo>
                  <a:pt x="3758066" y="5598201"/>
                </a:lnTo>
                <a:lnTo>
                  <a:pt x="4021526" y="5278330"/>
                </a:lnTo>
                <a:lnTo>
                  <a:pt x="4018741" y="5279415"/>
                </a:lnTo>
                <a:cubicBezTo>
                  <a:pt x="4013800" y="5281340"/>
                  <a:pt x="4010786" y="5288207"/>
                  <a:pt x="4005846" y="5290131"/>
                </a:cubicBezTo>
                <a:cubicBezTo>
                  <a:pt x="4005846" y="5290131"/>
                  <a:pt x="4003921" y="5285190"/>
                  <a:pt x="4006936" y="5278323"/>
                </a:cubicBezTo>
                <a:cubicBezTo>
                  <a:pt x="4006936" y="5278323"/>
                  <a:pt x="4006936" y="5278323"/>
                  <a:pt x="4009950" y="5271457"/>
                </a:cubicBezTo>
                <a:cubicBezTo>
                  <a:pt x="4003921" y="5285190"/>
                  <a:pt x="3998145" y="5270364"/>
                  <a:pt x="4014054" y="5252781"/>
                </a:cubicBezTo>
                <a:cubicBezTo>
                  <a:pt x="4014054" y="5252781"/>
                  <a:pt x="4014054" y="5252781"/>
                  <a:pt x="4020918" y="5255799"/>
                </a:cubicBezTo>
                <a:cubicBezTo>
                  <a:pt x="4025859" y="5253874"/>
                  <a:pt x="4028873" y="5247008"/>
                  <a:pt x="4028873" y="5247008"/>
                </a:cubicBezTo>
                <a:cubicBezTo>
                  <a:pt x="4035738" y="5250025"/>
                  <a:pt x="4030799" y="5251950"/>
                  <a:pt x="4027784" y="5258816"/>
                </a:cubicBezTo>
                <a:cubicBezTo>
                  <a:pt x="4027784" y="5258816"/>
                  <a:pt x="4027784" y="5258816"/>
                  <a:pt x="4024769" y="5265682"/>
                </a:cubicBezTo>
                <a:cubicBezTo>
                  <a:pt x="4045619" y="5246176"/>
                  <a:pt x="4073585" y="5201129"/>
                  <a:pt x="4069734" y="5191244"/>
                </a:cubicBezTo>
                <a:cubicBezTo>
                  <a:pt x="4097702" y="5146196"/>
                  <a:pt x="4134459" y="5109107"/>
                  <a:pt x="4139652" y="5078624"/>
                </a:cubicBezTo>
                <a:cubicBezTo>
                  <a:pt x="4156650" y="5049234"/>
                  <a:pt x="4157486" y="5065984"/>
                  <a:pt x="4173395" y="5048402"/>
                </a:cubicBezTo>
                <a:cubicBezTo>
                  <a:pt x="4190393" y="5019012"/>
                  <a:pt x="4178588" y="5017919"/>
                  <a:pt x="4187632" y="4997320"/>
                </a:cubicBezTo>
                <a:cubicBezTo>
                  <a:pt x="4216435" y="4969022"/>
                  <a:pt x="4228493" y="4941556"/>
                  <a:pt x="4237537" y="4920957"/>
                </a:cubicBezTo>
                <a:cubicBezTo>
                  <a:pt x="4246580" y="4900358"/>
                  <a:pt x="4253699" y="4874816"/>
                  <a:pt x="4275637" y="4843501"/>
                </a:cubicBezTo>
                <a:cubicBezTo>
                  <a:pt x="4285516" y="4839652"/>
                  <a:pt x="4293471" y="4830861"/>
                  <a:pt x="4292382" y="4842669"/>
                </a:cubicBezTo>
                <a:cubicBezTo>
                  <a:pt x="4340361" y="4761364"/>
                  <a:pt x="4355687" y="4698473"/>
                  <a:pt x="4386922" y="4618000"/>
                </a:cubicBezTo>
                <a:cubicBezTo>
                  <a:pt x="4381981" y="4619925"/>
                  <a:pt x="4371013" y="4635583"/>
                  <a:pt x="4367162" y="4625699"/>
                </a:cubicBezTo>
                <a:cubicBezTo>
                  <a:pt x="4380917" y="4573381"/>
                  <a:pt x="4403194" y="4559366"/>
                  <a:pt x="4425731" y="4531642"/>
                </a:cubicBezTo>
                <a:lnTo>
                  <a:pt x="4440463" y="4509053"/>
                </a:lnTo>
                <a:lnTo>
                  <a:pt x="4496479" y="4324901"/>
                </a:lnTo>
                <a:cubicBezTo>
                  <a:pt x="4521568" y="4233685"/>
                  <a:pt x="4543234" y="4141480"/>
                  <a:pt x="4558379" y="4048002"/>
                </a:cubicBezTo>
                <a:cubicBezTo>
                  <a:pt x="4569850" y="3998639"/>
                  <a:pt x="4590786" y="3955149"/>
                  <a:pt x="4558015" y="3905566"/>
                </a:cubicBezTo>
                <a:cubicBezTo>
                  <a:pt x="4538300" y="3877199"/>
                  <a:pt x="4553615" y="3836270"/>
                  <a:pt x="4557679" y="3800467"/>
                </a:cubicBezTo>
                <a:cubicBezTo>
                  <a:pt x="4590780" y="3612230"/>
                  <a:pt x="4599074" y="3421712"/>
                  <a:pt x="4604555" y="3232475"/>
                </a:cubicBezTo>
                <a:cubicBezTo>
                  <a:pt x="4605057" y="3218665"/>
                  <a:pt x="4606838" y="3207668"/>
                  <a:pt x="4591997" y="3197452"/>
                </a:cubicBezTo>
                <a:close/>
                <a:moveTo>
                  <a:pt x="6452746" y="3122946"/>
                </a:moveTo>
                <a:lnTo>
                  <a:pt x="6453162" y="3130579"/>
                </a:lnTo>
                <a:cubicBezTo>
                  <a:pt x="6454002" y="3144398"/>
                  <a:pt x="6455020" y="3157082"/>
                  <a:pt x="6456587" y="3167050"/>
                </a:cubicBezTo>
                <a:lnTo>
                  <a:pt x="6461451" y="3181937"/>
                </a:lnTo>
                <a:lnTo>
                  <a:pt x="6467043" y="3130919"/>
                </a:lnTo>
                <a:lnTo>
                  <a:pt x="6466334" y="3130706"/>
                </a:lnTo>
                <a:cubicBezTo>
                  <a:pt x="6460900" y="3134825"/>
                  <a:pt x="6459629" y="3169723"/>
                  <a:pt x="6458257" y="3143801"/>
                </a:cubicBezTo>
                <a:cubicBezTo>
                  <a:pt x="6457582" y="3137599"/>
                  <a:pt x="6456467" y="3132892"/>
                  <a:pt x="6455200" y="3129015"/>
                </a:cubicBezTo>
                <a:close/>
                <a:moveTo>
                  <a:pt x="5899755" y="3090904"/>
                </a:moveTo>
                <a:lnTo>
                  <a:pt x="5899749" y="3090971"/>
                </a:lnTo>
                <a:cubicBezTo>
                  <a:pt x="5919838" y="3123943"/>
                  <a:pt x="5908169" y="3206962"/>
                  <a:pt x="5913876" y="3255517"/>
                </a:cubicBezTo>
                <a:cubicBezTo>
                  <a:pt x="5910883" y="3274399"/>
                  <a:pt x="5906986" y="3270802"/>
                  <a:pt x="5902787" y="3259712"/>
                </a:cubicBezTo>
                <a:cubicBezTo>
                  <a:pt x="5907589" y="3285788"/>
                  <a:pt x="5901302" y="3316058"/>
                  <a:pt x="5909097" y="3323253"/>
                </a:cubicBezTo>
                <a:cubicBezTo>
                  <a:pt x="5907008" y="3364613"/>
                  <a:pt x="5904317" y="3390988"/>
                  <a:pt x="5905223" y="3413467"/>
                </a:cubicBezTo>
                <a:cubicBezTo>
                  <a:pt x="5902530" y="3439842"/>
                  <a:pt x="5899538" y="3458724"/>
                  <a:pt x="5889655" y="3492889"/>
                </a:cubicBezTo>
                <a:cubicBezTo>
                  <a:pt x="5882162" y="3493189"/>
                  <a:pt x="5885456" y="3481799"/>
                  <a:pt x="5877964" y="3482098"/>
                </a:cubicBezTo>
                <a:cubicBezTo>
                  <a:pt x="5875272" y="3508474"/>
                  <a:pt x="5874304" y="3531026"/>
                  <a:pt x="5873297" y="3552644"/>
                </a:cubicBezTo>
                <a:lnTo>
                  <a:pt x="5868721" y="3613366"/>
                </a:lnTo>
                <a:lnTo>
                  <a:pt x="5868626" y="3615664"/>
                </a:lnTo>
                <a:cubicBezTo>
                  <a:pt x="5868626" y="3657842"/>
                  <a:pt x="5885498" y="3615664"/>
                  <a:pt x="5902370" y="3649406"/>
                </a:cubicBezTo>
                <a:cubicBezTo>
                  <a:pt x="5893933" y="3691583"/>
                  <a:pt x="5902370" y="3708456"/>
                  <a:pt x="5893933" y="3759069"/>
                </a:cubicBezTo>
                <a:cubicBezTo>
                  <a:pt x="5902370" y="3759071"/>
                  <a:pt x="5910805" y="3742199"/>
                  <a:pt x="5910807" y="3708454"/>
                </a:cubicBezTo>
                <a:cubicBezTo>
                  <a:pt x="5910806" y="3716891"/>
                  <a:pt x="5912915" y="3725327"/>
                  <a:pt x="5913969" y="3735871"/>
                </a:cubicBezTo>
                <a:lnTo>
                  <a:pt x="5913771" y="3738386"/>
                </a:lnTo>
                <a:lnTo>
                  <a:pt x="5919568" y="3702380"/>
                </a:lnTo>
                <a:cubicBezTo>
                  <a:pt x="5922793" y="3683032"/>
                  <a:pt x="5924516" y="3666146"/>
                  <a:pt x="5920803" y="3653480"/>
                </a:cubicBezTo>
                <a:cubicBezTo>
                  <a:pt x="5922843" y="3624570"/>
                  <a:pt x="5929754" y="3637108"/>
                  <a:pt x="5935379" y="3617663"/>
                </a:cubicBezTo>
                <a:cubicBezTo>
                  <a:pt x="5937419" y="3588753"/>
                  <a:pt x="5927953" y="3592333"/>
                  <a:pt x="5927180" y="3573144"/>
                </a:cubicBezTo>
                <a:cubicBezTo>
                  <a:pt x="5938686" y="3540652"/>
                  <a:pt x="5937656" y="3515068"/>
                  <a:pt x="5936885" y="3495878"/>
                </a:cubicBezTo>
                <a:cubicBezTo>
                  <a:pt x="5936112" y="3476689"/>
                  <a:pt x="5932013" y="3454430"/>
                  <a:pt x="5937123" y="3422193"/>
                </a:cubicBezTo>
                <a:cubicBezTo>
                  <a:pt x="5943262" y="3415542"/>
                  <a:pt x="5946073" y="3405820"/>
                  <a:pt x="5949659" y="3415287"/>
                </a:cubicBezTo>
                <a:cubicBezTo>
                  <a:pt x="5952847" y="3375119"/>
                  <a:pt x="5951495" y="3341537"/>
                  <a:pt x="5948577" y="3308820"/>
                </a:cubicBezTo>
                <a:lnTo>
                  <a:pt x="5940173" y="3227623"/>
                </a:lnTo>
                <a:lnTo>
                  <a:pt x="5936112" y="3227623"/>
                </a:lnTo>
                <a:lnTo>
                  <a:pt x="5934113" y="3216005"/>
                </a:lnTo>
                <a:lnTo>
                  <a:pt x="5933300" y="3217735"/>
                </a:lnTo>
                <a:cubicBezTo>
                  <a:pt x="5931445" y="3221411"/>
                  <a:pt x="5929143" y="3223905"/>
                  <a:pt x="5925816" y="3220835"/>
                </a:cubicBezTo>
                <a:cubicBezTo>
                  <a:pt x="5922807" y="3205739"/>
                  <a:pt x="5922115" y="3193554"/>
                  <a:pt x="5922789" y="3182917"/>
                </a:cubicBezTo>
                <a:lnTo>
                  <a:pt x="5925668" y="3166923"/>
                </a:lnTo>
                <a:lnTo>
                  <a:pt x="5922799" y="3150253"/>
                </a:lnTo>
                <a:close/>
                <a:moveTo>
                  <a:pt x="6470079" y="2971783"/>
                </a:moveTo>
                <a:lnTo>
                  <a:pt x="6459848" y="2985189"/>
                </a:lnTo>
                <a:lnTo>
                  <a:pt x="6446665" y="2989730"/>
                </a:lnTo>
                <a:lnTo>
                  <a:pt x="6447438" y="2994236"/>
                </a:lnTo>
                <a:cubicBezTo>
                  <a:pt x="6455446" y="3014611"/>
                  <a:pt x="6450136" y="3019049"/>
                  <a:pt x="6440386" y="3018174"/>
                </a:cubicBezTo>
                <a:cubicBezTo>
                  <a:pt x="6446611" y="3031019"/>
                  <a:pt x="6449095" y="3058268"/>
                  <a:pt x="6450805" y="3087293"/>
                </a:cubicBezTo>
                <a:lnTo>
                  <a:pt x="6451373" y="3097752"/>
                </a:lnTo>
                <a:lnTo>
                  <a:pt x="6456557" y="3096583"/>
                </a:lnTo>
                <a:cubicBezTo>
                  <a:pt x="6460436" y="3093129"/>
                  <a:pt x="6463655" y="3087372"/>
                  <a:pt x="6467490" y="3085383"/>
                </a:cubicBezTo>
                <a:lnTo>
                  <a:pt x="6469775" y="3085600"/>
                </a:lnTo>
                <a:lnTo>
                  <a:pt x="6473655" y="3017169"/>
                </a:lnTo>
                <a:lnTo>
                  <a:pt x="6473968" y="2994029"/>
                </a:lnTo>
                <a:close/>
                <a:moveTo>
                  <a:pt x="5796128" y="2808658"/>
                </a:moveTo>
                <a:lnTo>
                  <a:pt x="5796854" y="2813211"/>
                </a:lnTo>
                <a:cubicBezTo>
                  <a:pt x="5798396" y="2839886"/>
                  <a:pt x="5796605" y="2865287"/>
                  <a:pt x="5790016" y="2888065"/>
                </a:cubicBezTo>
                <a:cubicBezTo>
                  <a:pt x="5810105" y="2921037"/>
                  <a:pt x="5798436" y="3004057"/>
                  <a:pt x="5804143" y="3052612"/>
                </a:cubicBezTo>
                <a:cubicBezTo>
                  <a:pt x="5801150" y="3071493"/>
                  <a:pt x="5797254" y="3067897"/>
                  <a:pt x="5793054" y="3056806"/>
                </a:cubicBezTo>
                <a:cubicBezTo>
                  <a:pt x="5797857" y="3082882"/>
                  <a:pt x="5791569" y="3113152"/>
                  <a:pt x="5799363" y="3120348"/>
                </a:cubicBezTo>
                <a:cubicBezTo>
                  <a:pt x="5797275" y="3161707"/>
                  <a:pt x="5794584" y="3188083"/>
                  <a:pt x="5795489" y="3210561"/>
                </a:cubicBezTo>
                <a:cubicBezTo>
                  <a:pt x="5792798" y="3236936"/>
                  <a:pt x="5789805" y="3255817"/>
                  <a:pt x="5779922" y="3289984"/>
                </a:cubicBezTo>
                <a:cubicBezTo>
                  <a:pt x="5772429" y="3290282"/>
                  <a:pt x="5775723" y="3278894"/>
                  <a:pt x="5768230" y="3279192"/>
                </a:cubicBezTo>
                <a:cubicBezTo>
                  <a:pt x="5762848" y="3331941"/>
                  <a:pt x="5764356" y="3369406"/>
                  <a:pt x="5758672" y="3414663"/>
                </a:cubicBezTo>
                <a:cubicBezTo>
                  <a:pt x="5759576" y="3437141"/>
                  <a:pt x="5758607" y="3459695"/>
                  <a:pt x="5755841" y="3484197"/>
                </a:cubicBezTo>
                <a:lnTo>
                  <a:pt x="5751250" y="3511578"/>
                </a:lnTo>
                <a:lnTo>
                  <a:pt x="5753689" y="3558722"/>
                </a:lnTo>
                <a:cubicBezTo>
                  <a:pt x="5752634" y="3581921"/>
                  <a:pt x="5750526" y="3607228"/>
                  <a:pt x="5750526" y="3632535"/>
                </a:cubicBezTo>
                <a:cubicBezTo>
                  <a:pt x="5792705" y="3674714"/>
                  <a:pt x="5826448" y="3531308"/>
                  <a:pt x="5834884" y="3413208"/>
                </a:cubicBezTo>
                <a:cubicBezTo>
                  <a:pt x="5843319" y="3404771"/>
                  <a:pt x="5851757" y="3413208"/>
                  <a:pt x="5868624" y="3387901"/>
                </a:cubicBezTo>
                <a:cubicBezTo>
                  <a:pt x="5864407" y="3400555"/>
                  <a:pt x="5864408" y="3406882"/>
                  <a:pt x="5866517" y="3410045"/>
                </a:cubicBezTo>
                <a:lnTo>
                  <a:pt x="5867131" y="3410229"/>
                </a:lnTo>
                <a:lnTo>
                  <a:pt x="5872246" y="3386637"/>
                </a:lnTo>
                <a:cubicBezTo>
                  <a:pt x="5873515" y="3371576"/>
                  <a:pt x="5872988" y="3358464"/>
                  <a:pt x="5872535" y="3347224"/>
                </a:cubicBezTo>
                <a:cubicBezTo>
                  <a:pt x="5871631" y="3324746"/>
                  <a:pt x="5866829" y="3298669"/>
                  <a:pt x="5872815" y="3260906"/>
                </a:cubicBezTo>
                <a:cubicBezTo>
                  <a:pt x="5880007" y="3253114"/>
                  <a:pt x="5883301" y="3241726"/>
                  <a:pt x="5887499" y="3252816"/>
                </a:cubicBezTo>
                <a:cubicBezTo>
                  <a:pt x="5893102" y="3182233"/>
                  <a:pt x="5886739" y="3129014"/>
                  <a:pt x="5880163" y="3070525"/>
                </a:cubicBezTo>
                <a:lnTo>
                  <a:pt x="5878087" y="3050101"/>
                </a:lnTo>
                <a:lnTo>
                  <a:pt x="5870867" y="3036635"/>
                </a:lnTo>
                <a:lnTo>
                  <a:pt x="5865140" y="3025482"/>
                </a:lnTo>
                <a:lnTo>
                  <a:pt x="5864600" y="3026174"/>
                </a:lnTo>
                <a:cubicBezTo>
                  <a:pt x="5863166" y="3026994"/>
                  <a:pt x="5861518" y="3026824"/>
                  <a:pt x="5859570" y="3025027"/>
                </a:cubicBezTo>
                <a:lnTo>
                  <a:pt x="5858588" y="3012722"/>
                </a:lnTo>
                <a:lnTo>
                  <a:pt x="5843319" y="2982990"/>
                </a:lnTo>
                <a:cubicBezTo>
                  <a:pt x="5843319" y="2982990"/>
                  <a:pt x="5834884" y="2999862"/>
                  <a:pt x="5834884" y="3016734"/>
                </a:cubicBezTo>
                <a:cubicBezTo>
                  <a:pt x="5818011" y="2982990"/>
                  <a:pt x="5826447" y="2915505"/>
                  <a:pt x="5818012" y="2864891"/>
                </a:cubicBezTo>
                <a:cubicBezTo>
                  <a:pt x="5813794" y="2854346"/>
                  <a:pt x="5809049" y="2842220"/>
                  <a:pt x="5804304" y="2829962"/>
                </a:cubicBezTo>
                <a:close/>
                <a:moveTo>
                  <a:pt x="6508420" y="2779156"/>
                </a:moveTo>
                <a:lnTo>
                  <a:pt x="6507136" y="2780799"/>
                </a:lnTo>
                <a:cubicBezTo>
                  <a:pt x="6504933" y="2782308"/>
                  <a:pt x="6502604" y="2782226"/>
                  <a:pt x="6500134" y="2779246"/>
                </a:cubicBezTo>
                <a:lnTo>
                  <a:pt x="6502399" y="2890359"/>
                </a:lnTo>
                <a:lnTo>
                  <a:pt x="6505686" y="2887611"/>
                </a:lnTo>
                <a:cubicBezTo>
                  <a:pt x="6501246" y="2882298"/>
                  <a:pt x="6502116" y="2872547"/>
                  <a:pt x="6511866" y="2873422"/>
                </a:cubicBezTo>
                <a:lnTo>
                  <a:pt x="6513497" y="2877577"/>
                </a:lnTo>
                <a:lnTo>
                  <a:pt x="6514565" y="2898237"/>
                </a:lnTo>
                <a:cubicBezTo>
                  <a:pt x="6519875" y="2893798"/>
                  <a:pt x="6519875" y="2893798"/>
                  <a:pt x="6519875" y="2893798"/>
                </a:cubicBezTo>
                <a:lnTo>
                  <a:pt x="6513497" y="2877577"/>
                </a:lnTo>
                <a:close/>
                <a:moveTo>
                  <a:pt x="5404661" y="2763661"/>
                </a:moveTo>
                <a:cubicBezTo>
                  <a:pt x="5413098" y="2772097"/>
                  <a:pt x="5413098" y="2780533"/>
                  <a:pt x="5413098" y="2788968"/>
                </a:cubicBezTo>
                <a:lnTo>
                  <a:pt x="5413098" y="2797406"/>
                </a:lnTo>
                <a:lnTo>
                  <a:pt x="5413098" y="2805841"/>
                </a:lnTo>
                <a:lnTo>
                  <a:pt x="5413098" y="2814276"/>
                </a:lnTo>
                <a:cubicBezTo>
                  <a:pt x="5413098" y="2814276"/>
                  <a:pt x="5413098" y="2805841"/>
                  <a:pt x="5404662" y="2797406"/>
                </a:cubicBezTo>
                <a:close/>
                <a:moveTo>
                  <a:pt x="6368014" y="2752114"/>
                </a:moveTo>
                <a:cubicBezTo>
                  <a:pt x="6361883" y="2766999"/>
                  <a:pt x="6357505" y="2781884"/>
                  <a:pt x="6354550" y="2796770"/>
                </a:cubicBezTo>
                <a:lnTo>
                  <a:pt x="6353593" y="2805446"/>
                </a:lnTo>
                <a:lnTo>
                  <a:pt x="6374570" y="2874671"/>
                </a:lnTo>
                <a:cubicBezTo>
                  <a:pt x="6377359" y="2953548"/>
                  <a:pt x="6392599" y="3058113"/>
                  <a:pt x="6409578" y="3143175"/>
                </a:cubicBezTo>
                <a:cubicBezTo>
                  <a:pt x="6409578" y="3143175"/>
                  <a:pt x="6409578" y="3143175"/>
                  <a:pt x="6414888" y="3138739"/>
                </a:cubicBezTo>
                <a:cubicBezTo>
                  <a:pt x="6410448" y="3133425"/>
                  <a:pt x="6411318" y="3123676"/>
                  <a:pt x="6421068" y="3124551"/>
                </a:cubicBezTo>
                <a:lnTo>
                  <a:pt x="6422700" y="3128706"/>
                </a:lnTo>
                <a:lnTo>
                  <a:pt x="6423768" y="3149362"/>
                </a:lnTo>
                <a:cubicBezTo>
                  <a:pt x="6429077" y="3144926"/>
                  <a:pt x="6429077" y="3144926"/>
                  <a:pt x="6429077" y="3144926"/>
                </a:cubicBezTo>
                <a:lnTo>
                  <a:pt x="6422700" y="3128706"/>
                </a:lnTo>
                <a:lnTo>
                  <a:pt x="6417015" y="3018534"/>
                </a:lnTo>
                <a:lnTo>
                  <a:pt x="6414015" y="2972866"/>
                </a:lnTo>
                <a:lnTo>
                  <a:pt x="6406544" y="2951752"/>
                </a:lnTo>
                <a:cubicBezTo>
                  <a:pt x="6399536" y="2902718"/>
                  <a:pt x="6396034" y="2853683"/>
                  <a:pt x="6389030" y="2804652"/>
                </a:cubicBezTo>
                <a:cubicBezTo>
                  <a:pt x="6385527" y="2787139"/>
                  <a:pt x="6378521" y="2769626"/>
                  <a:pt x="6368014" y="2752114"/>
                </a:cubicBezTo>
                <a:close/>
                <a:moveTo>
                  <a:pt x="6478241" y="2723750"/>
                </a:moveTo>
                <a:lnTo>
                  <a:pt x="6481412" y="2772854"/>
                </a:lnTo>
                <a:lnTo>
                  <a:pt x="6481359" y="2778262"/>
                </a:lnTo>
                <a:lnTo>
                  <a:pt x="6492255" y="2843453"/>
                </a:lnTo>
                <a:lnTo>
                  <a:pt x="6492103" y="2836567"/>
                </a:lnTo>
                <a:cubicBezTo>
                  <a:pt x="6492048" y="2801324"/>
                  <a:pt x="6492633" y="2775345"/>
                  <a:pt x="6487688" y="2751180"/>
                </a:cubicBezTo>
                <a:close/>
                <a:moveTo>
                  <a:pt x="6471948" y="2602764"/>
                </a:moveTo>
                <a:lnTo>
                  <a:pt x="6470476" y="2603507"/>
                </a:lnTo>
                <a:lnTo>
                  <a:pt x="6474714" y="2669154"/>
                </a:lnTo>
                <a:lnTo>
                  <a:pt x="6474578" y="2659237"/>
                </a:lnTo>
                <a:cubicBezTo>
                  <a:pt x="6473389" y="2642640"/>
                  <a:pt x="6472642" y="2627182"/>
                  <a:pt x="6476460" y="2609956"/>
                </a:cubicBezTo>
                <a:cubicBezTo>
                  <a:pt x="6474690" y="2605393"/>
                  <a:pt x="6473234" y="2603332"/>
                  <a:pt x="6471948" y="2602764"/>
                </a:cubicBezTo>
                <a:close/>
                <a:moveTo>
                  <a:pt x="6458450" y="2239645"/>
                </a:moveTo>
                <a:cubicBezTo>
                  <a:pt x="6455459" y="2243561"/>
                  <a:pt x="6453724" y="2259548"/>
                  <a:pt x="6450161" y="2257976"/>
                </a:cubicBezTo>
                <a:cubicBezTo>
                  <a:pt x="6441034" y="2261513"/>
                  <a:pt x="6433952" y="2243260"/>
                  <a:pt x="6433952" y="2243260"/>
                </a:cubicBezTo>
                <a:cubicBezTo>
                  <a:pt x="6424825" y="2246796"/>
                  <a:pt x="6430606" y="2302294"/>
                  <a:pt x="6419984" y="2274915"/>
                </a:cubicBezTo>
                <a:lnTo>
                  <a:pt x="6412070" y="2253880"/>
                </a:lnTo>
                <a:lnTo>
                  <a:pt x="6438066" y="2377354"/>
                </a:lnTo>
                <a:lnTo>
                  <a:pt x="6458698" y="2510576"/>
                </a:lnTo>
                <a:lnTo>
                  <a:pt x="6465170" y="2512554"/>
                </a:lnTo>
                <a:cubicBezTo>
                  <a:pt x="6473098" y="2508251"/>
                  <a:pt x="6469603" y="2484017"/>
                  <a:pt x="6466949" y="2477172"/>
                </a:cubicBezTo>
                <a:cubicBezTo>
                  <a:pt x="6485203" y="2470102"/>
                  <a:pt x="6495824" y="2497480"/>
                  <a:pt x="6512779" y="2527655"/>
                </a:cubicBezTo>
                <a:cubicBezTo>
                  <a:pt x="6520415" y="2493203"/>
                  <a:pt x="6487059" y="2380153"/>
                  <a:pt x="6482025" y="2340112"/>
                </a:cubicBezTo>
                <a:cubicBezTo>
                  <a:pt x="6482025" y="2340112"/>
                  <a:pt x="6479231" y="2346442"/>
                  <a:pt x="6479231" y="2346442"/>
                </a:cubicBezTo>
                <a:cubicBezTo>
                  <a:pt x="6482772" y="2355569"/>
                  <a:pt x="6476437" y="2352774"/>
                  <a:pt x="6476437" y="2352774"/>
                </a:cubicBezTo>
                <a:cubicBezTo>
                  <a:pt x="6476437" y="2352774"/>
                  <a:pt x="6472897" y="2343650"/>
                  <a:pt x="6472897" y="2343650"/>
                </a:cubicBezTo>
                <a:cubicBezTo>
                  <a:pt x="6469356" y="2334523"/>
                  <a:pt x="6472151" y="2328192"/>
                  <a:pt x="6472151" y="2328192"/>
                </a:cubicBezTo>
                <a:cubicBezTo>
                  <a:pt x="6472151" y="2328192"/>
                  <a:pt x="6472151" y="2328192"/>
                  <a:pt x="6469356" y="2334523"/>
                </a:cubicBezTo>
                <a:cubicBezTo>
                  <a:pt x="6466563" y="2340854"/>
                  <a:pt x="6454448" y="2282560"/>
                  <a:pt x="6467117" y="2288151"/>
                </a:cubicBezTo>
                <a:cubicBezTo>
                  <a:pt x="6467117" y="2288151"/>
                  <a:pt x="6467117" y="2288151"/>
                  <a:pt x="6460782" y="2285355"/>
                </a:cubicBezTo>
                <a:cubicBezTo>
                  <a:pt x="6460782" y="2285355"/>
                  <a:pt x="6463577" y="2279024"/>
                  <a:pt x="6457242" y="2276229"/>
                </a:cubicBezTo>
                <a:cubicBezTo>
                  <a:pt x="6457242" y="2276229"/>
                  <a:pt x="6460035" y="2269898"/>
                  <a:pt x="6460035" y="2269898"/>
                </a:cubicBezTo>
                <a:cubicBezTo>
                  <a:pt x="6462830" y="2263567"/>
                  <a:pt x="6462830" y="2263567"/>
                  <a:pt x="6462830" y="2263567"/>
                </a:cubicBezTo>
                <a:cubicBezTo>
                  <a:pt x="6462830" y="2263567"/>
                  <a:pt x="6462830" y="2263567"/>
                  <a:pt x="6466369" y="2272693"/>
                </a:cubicBezTo>
                <a:cubicBezTo>
                  <a:pt x="6466369" y="2272693"/>
                  <a:pt x="6466369" y="2272693"/>
                  <a:pt x="6469164" y="2266362"/>
                </a:cubicBezTo>
                <a:cubicBezTo>
                  <a:pt x="6466136" y="2251789"/>
                  <a:pt x="6463830" y="2244153"/>
                  <a:pt x="6461975" y="2240852"/>
                </a:cubicBezTo>
                <a:cubicBezTo>
                  <a:pt x="6460585" y="2238377"/>
                  <a:pt x="6459448" y="2238340"/>
                  <a:pt x="6458450" y="2239645"/>
                </a:cubicBezTo>
                <a:close/>
                <a:moveTo>
                  <a:pt x="6119324" y="1470230"/>
                </a:moveTo>
                <a:cubicBezTo>
                  <a:pt x="6115822" y="1561292"/>
                  <a:pt x="6154350" y="1634845"/>
                  <a:pt x="6182372" y="1708395"/>
                </a:cubicBezTo>
                <a:cubicBezTo>
                  <a:pt x="6189377" y="1722403"/>
                  <a:pt x="6199884" y="1729407"/>
                  <a:pt x="6213896" y="1718901"/>
                </a:cubicBezTo>
                <a:lnTo>
                  <a:pt x="6230856" y="1709003"/>
                </a:lnTo>
                <a:lnTo>
                  <a:pt x="6226890" y="1691895"/>
                </a:lnTo>
                <a:cubicBezTo>
                  <a:pt x="6216009" y="1640162"/>
                  <a:pt x="6210799" y="1608540"/>
                  <a:pt x="6185731" y="1576670"/>
                </a:cubicBezTo>
                <a:cubicBezTo>
                  <a:pt x="6183285" y="1554923"/>
                  <a:pt x="6178063" y="1537891"/>
                  <a:pt x="6173508" y="1521886"/>
                </a:cubicBezTo>
                <a:lnTo>
                  <a:pt x="6172469" y="1515742"/>
                </a:lnTo>
                <a:lnTo>
                  <a:pt x="6170551" y="1514447"/>
                </a:lnTo>
                <a:cubicBezTo>
                  <a:pt x="6154351" y="1500000"/>
                  <a:pt x="6138589" y="1484239"/>
                  <a:pt x="6119324" y="1470230"/>
                </a:cubicBezTo>
                <a:close/>
                <a:moveTo>
                  <a:pt x="6220785" y="1467284"/>
                </a:moveTo>
                <a:lnTo>
                  <a:pt x="6224419" y="1484860"/>
                </a:lnTo>
                <a:cubicBezTo>
                  <a:pt x="6225363" y="1494458"/>
                  <a:pt x="6224677" y="1501829"/>
                  <a:pt x="6221902" y="1506545"/>
                </a:cubicBezTo>
                <a:cubicBezTo>
                  <a:pt x="6228674" y="1507988"/>
                  <a:pt x="6228674" y="1507988"/>
                  <a:pt x="6228674" y="1507988"/>
                </a:cubicBezTo>
                <a:cubicBezTo>
                  <a:pt x="6228674" y="1507988"/>
                  <a:pt x="6228674" y="1507988"/>
                  <a:pt x="6234004" y="1516199"/>
                </a:cubicBezTo>
                <a:cubicBezTo>
                  <a:pt x="6232563" y="1522967"/>
                  <a:pt x="6231122" y="1529734"/>
                  <a:pt x="6229680" y="1536503"/>
                </a:cubicBezTo>
                <a:cubicBezTo>
                  <a:pt x="6229680" y="1536503"/>
                  <a:pt x="6229680" y="1536503"/>
                  <a:pt x="6224350" y="1528292"/>
                </a:cubicBezTo>
                <a:cubicBezTo>
                  <a:pt x="6224350" y="1528292"/>
                  <a:pt x="6224350" y="1528292"/>
                  <a:pt x="6223684" y="1527266"/>
                </a:cubicBezTo>
                <a:lnTo>
                  <a:pt x="6220817" y="1522851"/>
                </a:lnTo>
                <a:lnTo>
                  <a:pt x="6221874" y="1531073"/>
                </a:lnTo>
                <a:lnTo>
                  <a:pt x="6242353" y="1609953"/>
                </a:lnTo>
                <a:cubicBezTo>
                  <a:pt x="6235580" y="1608511"/>
                  <a:pt x="6235144" y="1643795"/>
                  <a:pt x="6223042" y="1634143"/>
                </a:cubicBezTo>
                <a:lnTo>
                  <a:pt x="6239473" y="1705560"/>
                </a:lnTo>
                <a:lnTo>
                  <a:pt x="6250673" y="1702375"/>
                </a:lnTo>
                <a:cubicBezTo>
                  <a:pt x="6280226" y="1699420"/>
                  <a:pt x="6290078" y="1732912"/>
                  <a:pt x="6297961" y="1764435"/>
                </a:cubicBezTo>
                <a:cubicBezTo>
                  <a:pt x="6324230" y="1866004"/>
                  <a:pt x="6349624" y="1967573"/>
                  <a:pt x="6373267" y="2069581"/>
                </a:cubicBezTo>
                <a:lnTo>
                  <a:pt x="6384393" y="2122429"/>
                </a:lnTo>
                <a:lnTo>
                  <a:pt x="6393144" y="2124321"/>
                </a:lnTo>
                <a:cubicBezTo>
                  <a:pt x="6402890" y="2133585"/>
                  <a:pt x="6408237" y="2160056"/>
                  <a:pt x="6418298" y="2175842"/>
                </a:cubicBezTo>
                <a:cubicBezTo>
                  <a:pt x="6424633" y="2178638"/>
                  <a:pt x="6410471" y="2142131"/>
                  <a:pt x="6419599" y="2138595"/>
                </a:cubicBezTo>
                <a:cubicBezTo>
                  <a:pt x="6412518" y="2120343"/>
                  <a:pt x="6408231" y="2095758"/>
                  <a:pt x="6401898" y="2092964"/>
                </a:cubicBezTo>
                <a:cubicBezTo>
                  <a:pt x="6379716" y="1954590"/>
                  <a:pt x="6328103" y="1848610"/>
                  <a:pt x="6319338" y="1731284"/>
                </a:cubicBezTo>
                <a:cubicBezTo>
                  <a:pt x="6308716" y="1703905"/>
                  <a:pt x="6301637" y="1685652"/>
                  <a:pt x="6294555" y="1667400"/>
                </a:cubicBezTo>
                <a:cubicBezTo>
                  <a:pt x="6285979" y="1618233"/>
                  <a:pt x="6286728" y="1633689"/>
                  <a:pt x="6274614" y="1575398"/>
                </a:cubicBezTo>
                <a:cubicBezTo>
                  <a:pt x="6271073" y="1566271"/>
                  <a:pt x="6261945" y="1569807"/>
                  <a:pt x="6261945" y="1569807"/>
                </a:cubicBezTo>
                <a:cubicBezTo>
                  <a:pt x="6246386" y="1536467"/>
                  <a:pt x="6235766" y="1509088"/>
                  <a:pt x="6227264" y="1485482"/>
                </a:cubicBezTo>
                <a:close/>
                <a:moveTo>
                  <a:pt x="6163232" y="1291657"/>
                </a:moveTo>
                <a:lnTo>
                  <a:pt x="6169423" y="1308672"/>
                </a:lnTo>
                <a:lnTo>
                  <a:pt x="6164862" y="1292485"/>
                </a:lnTo>
                <a:close/>
                <a:moveTo>
                  <a:pt x="4999747" y="1084964"/>
                </a:moveTo>
                <a:lnTo>
                  <a:pt x="5004170" y="1092826"/>
                </a:lnTo>
                <a:lnTo>
                  <a:pt x="5000801" y="1092344"/>
                </a:lnTo>
                <a:cubicBezTo>
                  <a:pt x="4999746" y="1091291"/>
                  <a:pt x="4999746" y="1089181"/>
                  <a:pt x="4999747" y="1084964"/>
                </a:cubicBezTo>
                <a:close/>
                <a:moveTo>
                  <a:pt x="4933923" y="1003153"/>
                </a:moveTo>
                <a:lnTo>
                  <a:pt x="4947450" y="1028780"/>
                </a:lnTo>
                <a:lnTo>
                  <a:pt x="4940697" y="1009043"/>
                </a:lnTo>
                <a:close/>
                <a:moveTo>
                  <a:pt x="4932262" y="644497"/>
                </a:moveTo>
                <a:lnTo>
                  <a:pt x="4940697" y="654745"/>
                </a:lnTo>
                <a:lnTo>
                  <a:pt x="4932262" y="646309"/>
                </a:lnTo>
                <a:close/>
                <a:moveTo>
                  <a:pt x="5581482" y="244629"/>
                </a:moveTo>
                <a:cubicBezTo>
                  <a:pt x="5579541" y="245432"/>
                  <a:pt x="5578623" y="247668"/>
                  <a:pt x="5577991" y="250629"/>
                </a:cubicBezTo>
                <a:lnTo>
                  <a:pt x="5577495" y="252297"/>
                </a:lnTo>
                <a:lnTo>
                  <a:pt x="5647778" y="373537"/>
                </a:lnTo>
                <a:cubicBezTo>
                  <a:pt x="5670983" y="417754"/>
                  <a:pt x="5692000" y="463286"/>
                  <a:pt x="5709512" y="510569"/>
                </a:cubicBezTo>
                <a:cubicBezTo>
                  <a:pt x="5776063" y="689191"/>
                  <a:pt x="5863627" y="857308"/>
                  <a:pt x="5951197" y="1025425"/>
                </a:cubicBezTo>
                <a:cubicBezTo>
                  <a:pt x="5956451" y="1006161"/>
                  <a:pt x="5952071" y="961505"/>
                  <a:pt x="5942878" y="913784"/>
                </a:cubicBezTo>
                <a:lnTo>
                  <a:pt x="5930115" y="859785"/>
                </a:lnTo>
                <a:lnTo>
                  <a:pt x="5902782" y="807112"/>
                </a:lnTo>
                <a:cubicBezTo>
                  <a:pt x="5874423" y="753314"/>
                  <a:pt x="5848241" y="701749"/>
                  <a:pt x="5831966" y="645218"/>
                </a:cubicBezTo>
                <a:cubicBezTo>
                  <a:pt x="5815975" y="620586"/>
                  <a:pt x="5805316" y="604166"/>
                  <a:pt x="5794655" y="587744"/>
                </a:cubicBezTo>
                <a:cubicBezTo>
                  <a:pt x="5776216" y="541367"/>
                  <a:pt x="5780106" y="556344"/>
                  <a:pt x="5756339" y="501756"/>
                </a:cubicBezTo>
                <a:cubicBezTo>
                  <a:pt x="5751007" y="493545"/>
                  <a:pt x="5742795" y="498872"/>
                  <a:pt x="5742795" y="498872"/>
                </a:cubicBezTo>
                <a:cubicBezTo>
                  <a:pt x="5698711" y="439955"/>
                  <a:pt x="5678833" y="400346"/>
                  <a:pt x="5657513" y="367504"/>
                </a:cubicBezTo>
                <a:cubicBezTo>
                  <a:pt x="5630862" y="326451"/>
                  <a:pt x="5616312" y="295051"/>
                  <a:pt x="5591104" y="247231"/>
                </a:cubicBezTo>
                <a:cubicBezTo>
                  <a:pt x="5586386" y="244457"/>
                  <a:pt x="5583423" y="243826"/>
                  <a:pt x="5581482" y="244629"/>
                </a:cubicBezTo>
                <a:close/>
                <a:moveTo>
                  <a:pt x="4684964" y="0"/>
                </a:moveTo>
                <a:lnTo>
                  <a:pt x="5380578" y="0"/>
                </a:lnTo>
                <a:lnTo>
                  <a:pt x="5478611" y="117479"/>
                </a:lnTo>
                <a:lnTo>
                  <a:pt x="5500013" y="146283"/>
                </a:lnTo>
                <a:lnTo>
                  <a:pt x="5500055" y="142937"/>
                </a:lnTo>
                <a:cubicBezTo>
                  <a:pt x="5505385" y="151146"/>
                  <a:pt x="5513598" y="145819"/>
                  <a:pt x="5534919" y="178662"/>
                </a:cubicBezTo>
                <a:cubicBezTo>
                  <a:pt x="5515041" y="139053"/>
                  <a:pt x="5481616" y="96559"/>
                  <a:pt x="5448194" y="54062"/>
                </a:cubicBezTo>
                <a:lnTo>
                  <a:pt x="5412460" y="0"/>
                </a:lnTo>
                <a:lnTo>
                  <a:pt x="5476134" y="0"/>
                </a:lnTo>
                <a:lnTo>
                  <a:pt x="5485373" y="12455"/>
                </a:lnTo>
                <a:cubicBezTo>
                  <a:pt x="5516129" y="50844"/>
                  <a:pt x="5544834" y="90565"/>
                  <a:pt x="5571665" y="130771"/>
                </a:cubicBezTo>
                <a:lnTo>
                  <a:pt x="5619902" y="208686"/>
                </a:lnTo>
                <a:lnTo>
                  <a:pt x="5662149" y="253738"/>
                </a:lnTo>
                <a:lnTo>
                  <a:pt x="5686327" y="295355"/>
                </a:lnTo>
                <a:lnTo>
                  <a:pt x="5686913" y="295939"/>
                </a:lnTo>
                <a:lnTo>
                  <a:pt x="5696157" y="311903"/>
                </a:lnTo>
                <a:lnTo>
                  <a:pt x="5731531" y="366614"/>
                </a:lnTo>
                <a:cubicBezTo>
                  <a:pt x="5757825" y="405636"/>
                  <a:pt x="5786052" y="444566"/>
                  <a:pt x="5812509" y="478933"/>
                </a:cubicBezTo>
                <a:cubicBezTo>
                  <a:pt x="5812509" y="478933"/>
                  <a:pt x="5812509" y="478933"/>
                  <a:pt x="5815302" y="472602"/>
                </a:cubicBezTo>
                <a:cubicBezTo>
                  <a:pt x="5808968" y="469807"/>
                  <a:pt x="5805428" y="460680"/>
                  <a:pt x="5814555" y="457145"/>
                </a:cubicBezTo>
                <a:lnTo>
                  <a:pt x="5817860" y="460147"/>
                </a:lnTo>
                <a:lnTo>
                  <a:pt x="5827972" y="478193"/>
                </a:lnTo>
                <a:cubicBezTo>
                  <a:pt x="5830766" y="471862"/>
                  <a:pt x="5830766" y="471862"/>
                  <a:pt x="5830766" y="471862"/>
                </a:cubicBezTo>
                <a:lnTo>
                  <a:pt x="5817860" y="460147"/>
                </a:lnTo>
                <a:lnTo>
                  <a:pt x="5763946" y="363899"/>
                </a:lnTo>
                <a:cubicBezTo>
                  <a:pt x="5742496" y="328904"/>
                  <a:pt x="5723072" y="295751"/>
                  <a:pt x="5712077" y="260643"/>
                </a:cubicBezTo>
                <a:cubicBezTo>
                  <a:pt x="5682453" y="224878"/>
                  <a:pt x="5630286" y="171603"/>
                  <a:pt x="5647795" y="149075"/>
                </a:cubicBezTo>
                <a:cubicBezTo>
                  <a:pt x="5687293" y="196760"/>
                  <a:pt x="5713379" y="223399"/>
                  <a:pt x="5750084" y="277415"/>
                </a:cubicBezTo>
                <a:cubicBezTo>
                  <a:pt x="5743749" y="274620"/>
                  <a:pt x="5740956" y="280951"/>
                  <a:pt x="5737415" y="271824"/>
                </a:cubicBezTo>
                <a:cubicBezTo>
                  <a:pt x="5734621" y="278156"/>
                  <a:pt x="5776912" y="319511"/>
                  <a:pt x="5780454" y="328637"/>
                </a:cubicBezTo>
                <a:cubicBezTo>
                  <a:pt x="5796661" y="343354"/>
                  <a:pt x="5793868" y="349685"/>
                  <a:pt x="5784739" y="353221"/>
                </a:cubicBezTo>
                <a:cubicBezTo>
                  <a:pt x="5807282" y="370734"/>
                  <a:pt x="5841940" y="446537"/>
                  <a:pt x="5865230" y="479507"/>
                </a:cubicBezTo>
                <a:cubicBezTo>
                  <a:pt x="5875105" y="491429"/>
                  <a:pt x="5881440" y="494224"/>
                  <a:pt x="5891313" y="506145"/>
                </a:cubicBezTo>
                <a:cubicBezTo>
                  <a:pt x="5958388" y="611383"/>
                  <a:pt x="6004412" y="730027"/>
                  <a:pt x="6056025" y="836005"/>
                </a:cubicBezTo>
                <a:cubicBezTo>
                  <a:pt x="6076520" y="875305"/>
                  <a:pt x="6122354" y="925785"/>
                  <a:pt x="6104098" y="932857"/>
                </a:cubicBezTo>
                <a:cubicBezTo>
                  <a:pt x="6114718" y="960236"/>
                  <a:pt x="6125341" y="987615"/>
                  <a:pt x="6138008" y="993205"/>
                </a:cubicBezTo>
                <a:cubicBezTo>
                  <a:pt x="6142295" y="1017789"/>
                  <a:pt x="6138754" y="1008663"/>
                  <a:pt x="6123293" y="1009405"/>
                </a:cubicBezTo>
                <a:cubicBezTo>
                  <a:pt x="6079508" y="937134"/>
                  <a:pt x="6046897" y="839540"/>
                  <a:pt x="6012986" y="779192"/>
                </a:cubicBezTo>
                <a:cubicBezTo>
                  <a:pt x="6015781" y="772861"/>
                  <a:pt x="6009445" y="770065"/>
                  <a:pt x="6006652" y="776396"/>
                </a:cubicBezTo>
                <a:cubicBezTo>
                  <a:pt x="6006652" y="776396"/>
                  <a:pt x="6010193" y="785523"/>
                  <a:pt x="6010193" y="785523"/>
                </a:cubicBezTo>
                <a:cubicBezTo>
                  <a:pt x="6020068" y="797446"/>
                  <a:pt x="6017273" y="803776"/>
                  <a:pt x="6014480" y="810107"/>
                </a:cubicBezTo>
                <a:lnTo>
                  <a:pt x="6004788" y="798404"/>
                </a:lnTo>
                <a:lnTo>
                  <a:pt x="6001064" y="789058"/>
                </a:lnTo>
                <a:cubicBezTo>
                  <a:pt x="6004605" y="798185"/>
                  <a:pt x="6004605" y="798185"/>
                  <a:pt x="6004605" y="798185"/>
                </a:cubicBezTo>
                <a:lnTo>
                  <a:pt x="6004788" y="798404"/>
                </a:lnTo>
                <a:lnTo>
                  <a:pt x="6051771" y="916385"/>
                </a:lnTo>
                <a:cubicBezTo>
                  <a:pt x="6070427" y="957710"/>
                  <a:pt x="6090225" y="998593"/>
                  <a:pt x="6109323" y="1041059"/>
                </a:cubicBezTo>
                <a:cubicBezTo>
                  <a:pt x="6153855" y="1128785"/>
                  <a:pt x="6189259" y="1220047"/>
                  <a:pt x="6218330" y="1308516"/>
                </a:cubicBezTo>
                <a:cubicBezTo>
                  <a:pt x="6225408" y="1326767"/>
                  <a:pt x="6235284" y="1338689"/>
                  <a:pt x="6248699" y="1359737"/>
                </a:cubicBezTo>
                <a:cubicBezTo>
                  <a:pt x="6274229" y="1439077"/>
                  <a:pt x="6291930" y="1484709"/>
                  <a:pt x="6317460" y="1564049"/>
                </a:cubicBezTo>
                <a:lnTo>
                  <a:pt x="6327364" y="1565758"/>
                </a:lnTo>
                <a:lnTo>
                  <a:pt x="6405224" y="1840478"/>
                </a:lnTo>
                <a:lnTo>
                  <a:pt x="6402944" y="1841928"/>
                </a:lnTo>
                <a:cubicBezTo>
                  <a:pt x="6401363" y="1841231"/>
                  <a:pt x="6400479" y="1838947"/>
                  <a:pt x="6401876" y="1835782"/>
                </a:cubicBezTo>
                <a:lnTo>
                  <a:pt x="6399693" y="1834088"/>
                </a:lnTo>
                <a:lnTo>
                  <a:pt x="6398335" y="1826656"/>
                </a:lnTo>
                <a:cubicBezTo>
                  <a:pt x="6396938" y="1829822"/>
                  <a:pt x="6397823" y="1832103"/>
                  <a:pt x="6399057" y="1833594"/>
                </a:cubicBezTo>
                <a:lnTo>
                  <a:pt x="6399693" y="1834088"/>
                </a:lnTo>
                <a:lnTo>
                  <a:pt x="6403601" y="1855454"/>
                </a:lnTo>
                <a:cubicBezTo>
                  <a:pt x="6404065" y="1865114"/>
                  <a:pt x="6403741" y="1874425"/>
                  <a:pt x="6404114" y="1882153"/>
                </a:cubicBezTo>
                <a:cubicBezTo>
                  <a:pt x="6426850" y="1967824"/>
                  <a:pt x="6455919" y="2056293"/>
                  <a:pt x="6473067" y="2154626"/>
                </a:cubicBezTo>
                <a:cubicBezTo>
                  <a:pt x="6477354" y="2179210"/>
                  <a:pt x="6481640" y="2203794"/>
                  <a:pt x="6483134" y="2234707"/>
                </a:cubicBezTo>
                <a:cubicBezTo>
                  <a:pt x="6493200" y="2314789"/>
                  <a:pt x="6510347" y="2413122"/>
                  <a:pt x="6520415" y="2493203"/>
                </a:cubicBezTo>
                <a:cubicBezTo>
                  <a:pt x="6527965" y="2553265"/>
                  <a:pt x="6535096" y="2604631"/>
                  <a:pt x="6531980" y="2633394"/>
                </a:cubicBezTo>
                <a:lnTo>
                  <a:pt x="6527593" y="2646575"/>
                </a:lnTo>
                <a:lnTo>
                  <a:pt x="6529126" y="2655889"/>
                </a:lnTo>
                <a:lnTo>
                  <a:pt x="6530629" y="2656552"/>
                </a:lnTo>
                <a:cubicBezTo>
                  <a:pt x="6531421" y="2656903"/>
                  <a:pt x="6531421" y="2656903"/>
                  <a:pt x="6531421" y="2656903"/>
                </a:cubicBezTo>
                <a:cubicBezTo>
                  <a:pt x="6531421" y="2656903"/>
                  <a:pt x="6531421" y="2656903"/>
                  <a:pt x="6534962" y="2666028"/>
                </a:cubicBezTo>
                <a:lnTo>
                  <a:pt x="6531926" y="2672908"/>
                </a:lnTo>
                <a:lnTo>
                  <a:pt x="6533706" y="2683731"/>
                </a:lnTo>
                <a:lnTo>
                  <a:pt x="6528462" y="2680756"/>
                </a:lnTo>
                <a:lnTo>
                  <a:pt x="6526580" y="2685022"/>
                </a:lnTo>
                <a:cubicBezTo>
                  <a:pt x="6526580" y="2685022"/>
                  <a:pt x="6526580" y="2685022"/>
                  <a:pt x="6526136" y="2683881"/>
                </a:cubicBezTo>
                <a:lnTo>
                  <a:pt x="6524812" y="2680466"/>
                </a:lnTo>
                <a:lnTo>
                  <a:pt x="6524804" y="2684545"/>
                </a:lnTo>
                <a:cubicBezTo>
                  <a:pt x="6528033" y="2702572"/>
                  <a:pt x="6538888" y="2735796"/>
                  <a:pt x="6538236" y="2743109"/>
                </a:cubicBezTo>
                <a:cubicBezTo>
                  <a:pt x="6546244" y="2763483"/>
                  <a:pt x="6540935" y="2767921"/>
                  <a:pt x="6531185" y="2767044"/>
                </a:cubicBezTo>
                <a:cubicBezTo>
                  <a:pt x="6543635" y="2792734"/>
                  <a:pt x="6541116" y="2876049"/>
                  <a:pt x="6547385" y="2915923"/>
                </a:cubicBezTo>
                <a:cubicBezTo>
                  <a:pt x="6550954" y="2930986"/>
                  <a:pt x="6555394" y="2936299"/>
                  <a:pt x="6558964" y="2951360"/>
                </a:cubicBezTo>
                <a:cubicBezTo>
                  <a:pt x="6572463" y="3075426"/>
                  <a:pt x="6561154" y="3202178"/>
                  <a:pt x="6560463" y="3320054"/>
                </a:cubicBezTo>
                <a:cubicBezTo>
                  <a:pt x="6561422" y="3364367"/>
                  <a:pt x="6580142" y="3429930"/>
                  <a:pt x="6560643" y="3428182"/>
                </a:cubicBezTo>
                <a:cubicBezTo>
                  <a:pt x="6558034" y="3457430"/>
                  <a:pt x="6555423" y="3486683"/>
                  <a:pt x="6564303" y="3497307"/>
                </a:cubicBezTo>
                <a:cubicBezTo>
                  <a:pt x="6557253" y="3521245"/>
                  <a:pt x="6558122" y="3511495"/>
                  <a:pt x="6543934" y="3505308"/>
                </a:cubicBezTo>
                <a:cubicBezTo>
                  <a:pt x="6536705" y="3421119"/>
                  <a:pt x="6550714" y="3319179"/>
                  <a:pt x="6547053" y="3250053"/>
                </a:cubicBezTo>
                <a:cubicBezTo>
                  <a:pt x="6552364" y="3245615"/>
                  <a:pt x="6547924" y="3240302"/>
                  <a:pt x="6542614" y="3244740"/>
                </a:cubicBezTo>
                <a:cubicBezTo>
                  <a:pt x="6542614" y="3244740"/>
                  <a:pt x="6541744" y="3254490"/>
                  <a:pt x="6541744" y="3254490"/>
                </a:cubicBezTo>
                <a:cubicBezTo>
                  <a:pt x="6545314" y="3269553"/>
                  <a:pt x="6540003" y="3273991"/>
                  <a:pt x="6534694" y="3278429"/>
                </a:cubicBezTo>
                <a:lnTo>
                  <a:pt x="6531190" y="3263643"/>
                </a:lnTo>
                <a:lnTo>
                  <a:pt x="6531994" y="3253615"/>
                </a:lnTo>
                <a:cubicBezTo>
                  <a:pt x="6531124" y="3263366"/>
                  <a:pt x="6531124" y="3263366"/>
                  <a:pt x="6531124" y="3263366"/>
                </a:cubicBezTo>
                <a:lnTo>
                  <a:pt x="6531190" y="3263643"/>
                </a:lnTo>
                <a:lnTo>
                  <a:pt x="6521033" y="3390229"/>
                </a:lnTo>
                <a:cubicBezTo>
                  <a:pt x="6519446" y="3435541"/>
                  <a:pt x="6519078" y="3480963"/>
                  <a:pt x="6517384" y="3527497"/>
                </a:cubicBezTo>
                <a:cubicBezTo>
                  <a:pt x="6518434" y="3625872"/>
                  <a:pt x="6509734" y="3723373"/>
                  <a:pt x="6496595" y="3815563"/>
                </a:cubicBezTo>
                <a:cubicBezTo>
                  <a:pt x="6494852" y="3835063"/>
                  <a:pt x="6498424" y="3850126"/>
                  <a:pt x="6501124" y="3874940"/>
                </a:cubicBezTo>
                <a:cubicBezTo>
                  <a:pt x="6488855" y="3957377"/>
                  <a:pt x="6484504" y="4006129"/>
                  <a:pt x="6472234" y="4088567"/>
                </a:cubicBezTo>
                <a:lnTo>
                  <a:pt x="6480357" y="4094487"/>
                </a:lnTo>
                <a:lnTo>
                  <a:pt x="6428427" y="4375267"/>
                </a:lnTo>
                <a:lnTo>
                  <a:pt x="6425741" y="4375556"/>
                </a:lnTo>
                <a:cubicBezTo>
                  <a:pt x="6424632" y="4374230"/>
                  <a:pt x="6424851" y="4371791"/>
                  <a:pt x="6427506" y="4369573"/>
                </a:cubicBezTo>
                <a:lnTo>
                  <a:pt x="6426300" y="4367087"/>
                </a:lnTo>
                <a:lnTo>
                  <a:pt x="6428376" y="4359822"/>
                </a:lnTo>
                <a:cubicBezTo>
                  <a:pt x="6425720" y="4362041"/>
                  <a:pt x="6425503" y="4364479"/>
                  <a:pt x="6425949" y="4366362"/>
                </a:cubicBezTo>
                <a:lnTo>
                  <a:pt x="6426300" y="4367087"/>
                </a:lnTo>
                <a:lnTo>
                  <a:pt x="6420336" y="4387972"/>
                </a:lnTo>
                <a:cubicBezTo>
                  <a:pt x="6416472" y="4396839"/>
                  <a:pt x="6412054" y="4405041"/>
                  <a:pt x="6408966" y="4412135"/>
                </a:cubicBezTo>
                <a:cubicBezTo>
                  <a:pt x="6391387" y="4499011"/>
                  <a:pt x="6378246" y="4591201"/>
                  <a:pt x="6350047" y="4686953"/>
                </a:cubicBezTo>
                <a:cubicBezTo>
                  <a:pt x="6342997" y="4710891"/>
                  <a:pt x="6335946" y="4734828"/>
                  <a:pt x="6323588" y="4763203"/>
                </a:cubicBezTo>
                <a:cubicBezTo>
                  <a:pt x="6297128" y="4839455"/>
                  <a:pt x="6268928" y="4935206"/>
                  <a:pt x="6242470" y="5011457"/>
                </a:cubicBezTo>
                <a:cubicBezTo>
                  <a:pt x="6229240" y="5049583"/>
                  <a:pt x="6217555" y="5084162"/>
                  <a:pt x="6206632" y="5110210"/>
                </a:cubicBezTo>
                <a:lnTo>
                  <a:pt x="6191507" y="5140673"/>
                </a:lnTo>
                <a:lnTo>
                  <a:pt x="6172300" y="5199455"/>
                </a:lnTo>
                <a:lnTo>
                  <a:pt x="6156345" y="5277115"/>
                </a:lnTo>
                <a:cubicBezTo>
                  <a:pt x="6121202" y="5347784"/>
                  <a:pt x="6084760" y="5446969"/>
                  <a:pt x="6059140" y="5529842"/>
                </a:cubicBezTo>
                <a:cubicBezTo>
                  <a:pt x="6059140" y="5529842"/>
                  <a:pt x="6059140" y="5529842"/>
                  <a:pt x="6065922" y="5528472"/>
                </a:cubicBezTo>
                <a:cubicBezTo>
                  <a:pt x="6064552" y="5521685"/>
                  <a:pt x="6069964" y="5513528"/>
                  <a:pt x="6078119" y="5518945"/>
                </a:cubicBezTo>
                <a:lnTo>
                  <a:pt x="6077573" y="5523376"/>
                </a:lnTo>
                <a:lnTo>
                  <a:pt x="6068664" y="5542046"/>
                </a:lnTo>
                <a:cubicBezTo>
                  <a:pt x="6075448" y="5540675"/>
                  <a:pt x="6075448" y="5540675"/>
                  <a:pt x="6075448" y="5540675"/>
                </a:cubicBezTo>
                <a:lnTo>
                  <a:pt x="6077573" y="5523376"/>
                </a:lnTo>
                <a:lnTo>
                  <a:pt x="6125089" y="5423814"/>
                </a:lnTo>
                <a:cubicBezTo>
                  <a:pt x="6141297" y="5386105"/>
                  <a:pt x="6157174" y="5351113"/>
                  <a:pt x="6179507" y="5321879"/>
                </a:cubicBezTo>
                <a:cubicBezTo>
                  <a:pt x="6191633" y="5277050"/>
                  <a:pt x="6205055" y="5203704"/>
                  <a:pt x="6233557" y="5205010"/>
                </a:cubicBezTo>
                <a:cubicBezTo>
                  <a:pt x="6217393" y="5264783"/>
                  <a:pt x="6210681" y="5301457"/>
                  <a:pt x="6187733" y="5362599"/>
                </a:cubicBezTo>
                <a:cubicBezTo>
                  <a:pt x="6186363" y="5355812"/>
                  <a:pt x="6179580" y="5357183"/>
                  <a:pt x="6184992" y="5349026"/>
                </a:cubicBezTo>
                <a:cubicBezTo>
                  <a:pt x="6178209" y="5350396"/>
                  <a:pt x="6168826" y="5408799"/>
                  <a:pt x="6163414" y="5416956"/>
                </a:cubicBezTo>
                <a:cubicBezTo>
                  <a:pt x="6160743" y="5438684"/>
                  <a:pt x="6153959" y="5440054"/>
                  <a:pt x="6145805" y="5434638"/>
                </a:cubicBezTo>
                <a:cubicBezTo>
                  <a:pt x="6144506" y="5463155"/>
                  <a:pt x="6102581" y="5535195"/>
                  <a:pt x="6089085" y="5573237"/>
                </a:cubicBezTo>
                <a:cubicBezTo>
                  <a:pt x="6085044" y="5588181"/>
                  <a:pt x="6086414" y="5594968"/>
                  <a:pt x="6082373" y="5609909"/>
                </a:cubicBezTo>
                <a:cubicBezTo>
                  <a:pt x="6035107" y="5725408"/>
                  <a:pt x="5964746" y="5831446"/>
                  <a:pt x="5907955" y="5934742"/>
                </a:cubicBezTo>
                <a:cubicBezTo>
                  <a:pt x="5887677" y="5974154"/>
                  <a:pt x="5872883" y="6040713"/>
                  <a:pt x="5856575" y="6029882"/>
                </a:cubicBezTo>
                <a:cubicBezTo>
                  <a:pt x="5840339" y="6054351"/>
                  <a:pt x="5824102" y="6078822"/>
                  <a:pt x="5826843" y="6092393"/>
                </a:cubicBezTo>
                <a:cubicBezTo>
                  <a:pt x="5809236" y="6110077"/>
                  <a:pt x="5814648" y="6101919"/>
                  <a:pt x="5805124" y="6089719"/>
                </a:cubicBezTo>
                <a:cubicBezTo>
                  <a:pt x="5838897" y="6012262"/>
                  <a:pt x="5899801" y="5929325"/>
                  <a:pt x="5929533" y="5866812"/>
                </a:cubicBezTo>
                <a:cubicBezTo>
                  <a:pt x="5936316" y="5865442"/>
                  <a:pt x="5934945" y="5858655"/>
                  <a:pt x="5928163" y="5860025"/>
                </a:cubicBezTo>
                <a:cubicBezTo>
                  <a:pt x="5928163" y="5860025"/>
                  <a:pt x="5922749" y="5868182"/>
                  <a:pt x="5922749" y="5868182"/>
                </a:cubicBezTo>
                <a:cubicBezTo>
                  <a:pt x="5918709" y="5883126"/>
                  <a:pt x="5911926" y="5884496"/>
                  <a:pt x="5905143" y="5885866"/>
                </a:cubicBezTo>
                <a:lnTo>
                  <a:pt x="5909110" y="5871199"/>
                </a:lnTo>
                <a:lnTo>
                  <a:pt x="5914596" y="5862765"/>
                </a:lnTo>
                <a:cubicBezTo>
                  <a:pt x="5909184" y="5870922"/>
                  <a:pt x="5909184" y="5870922"/>
                  <a:pt x="5909184" y="5870922"/>
                </a:cubicBezTo>
                <a:lnTo>
                  <a:pt x="5909110" y="5871199"/>
                </a:lnTo>
                <a:lnTo>
                  <a:pt x="5839843" y="5977637"/>
                </a:lnTo>
                <a:cubicBezTo>
                  <a:pt x="5816850" y="6016715"/>
                  <a:pt x="5794878" y="6056470"/>
                  <a:pt x="5771208" y="6096571"/>
                </a:cubicBezTo>
                <a:cubicBezTo>
                  <a:pt x="5725241" y="6183551"/>
                  <a:pt x="5671120" y="6265118"/>
                  <a:pt x="5615626" y="6339899"/>
                </a:cubicBezTo>
                <a:cubicBezTo>
                  <a:pt x="5604802" y="6356211"/>
                  <a:pt x="5600760" y="6371154"/>
                  <a:pt x="5591306" y="6394255"/>
                </a:cubicBezTo>
                <a:cubicBezTo>
                  <a:pt x="5541227" y="6460877"/>
                  <a:pt x="5514166" y="6501661"/>
                  <a:pt x="5464086" y="6568285"/>
                </a:cubicBezTo>
                <a:lnTo>
                  <a:pt x="5468405" y="6577359"/>
                </a:lnTo>
                <a:lnTo>
                  <a:pt x="5288922" y="6799441"/>
                </a:lnTo>
                <a:lnTo>
                  <a:pt x="5286422" y="6798415"/>
                </a:lnTo>
                <a:cubicBezTo>
                  <a:pt x="5286080" y="6796720"/>
                  <a:pt x="5287433" y="6794680"/>
                  <a:pt x="5290826" y="6793995"/>
                </a:cubicBezTo>
                <a:lnTo>
                  <a:pt x="5290950" y="6791235"/>
                </a:lnTo>
                <a:lnTo>
                  <a:pt x="5296238" y="6785838"/>
                </a:lnTo>
                <a:cubicBezTo>
                  <a:pt x="5292846" y="6786523"/>
                  <a:pt x="5291491" y="6788563"/>
                  <a:pt x="5290987" y="6790431"/>
                </a:cubicBezTo>
                <a:lnTo>
                  <a:pt x="5290950" y="6791235"/>
                </a:lnTo>
                <a:lnTo>
                  <a:pt x="5275753" y="6806752"/>
                </a:lnTo>
                <a:cubicBezTo>
                  <a:pt x="5268129" y="6812705"/>
                  <a:pt x="5260336" y="6817811"/>
                  <a:pt x="5254239" y="6822575"/>
                </a:cubicBezTo>
                <a:lnTo>
                  <a:pt x="5225321" y="6858000"/>
                </a:lnTo>
                <a:lnTo>
                  <a:pt x="5157501" y="6858000"/>
                </a:lnTo>
                <a:lnTo>
                  <a:pt x="5208211" y="6795673"/>
                </a:lnTo>
                <a:cubicBezTo>
                  <a:pt x="5246285" y="6748251"/>
                  <a:pt x="5283178" y="6703716"/>
                  <a:pt x="5328568" y="6666293"/>
                </a:cubicBezTo>
                <a:cubicBezTo>
                  <a:pt x="5344804" y="6641822"/>
                  <a:pt x="5355629" y="6625510"/>
                  <a:pt x="5366453" y="6609197"/>
                </a:cubicBezTo>
                <a:cubicBezTo>
                  <a:pt x="5401667" y="6573829"/>
                  <a:pt x="5389473" y="6583356"/>
                  <a:pt x="5430099" y="6539833"/>
                </a:cubicBezTo>
                <a:cubicBezTo>
                  <a:pt x="5435512" y="6531676"/>
                  <a:pt x="5427358" y="6526259"/>
                  <a:pt x="5427358" y="6526259"/>
                </a:cubicBezTo>
                <a:cubicBezTo>
                  <a:pt x="5463873" y="6462376"/>
                  <a:pt x="5492303" y="6428381"/>
                  <a:pt x="5513952" y="6395753"/>
                </a:cubicBezTo>
                <a:cubicBezTo>
                  <a:pt x="5541014" y="6354970"/>
                  <a:pt x="5564033" y="6329129"/>
                  <a:pt x="5597877" y="6286977"/>
                </a:cubicBezTo>
                <a:cubicBezTo>
                  <a:pt x="5599212" y="6276112"/>
                  <a:pt x="5595478" y="6275100"/>
                  <a:pt x="5589542" y="6276299"/>
                </a:cubicBezTo>
                <a:cubicBezTo>
                  <a:pt x="5586574" y="6276898"/>
                  <a:pt x="5583056" y="6278050"/>
                  <a:pt x="5579347" y="6278801"/>
                </a:cubicBezTo>
                <a:lnTo>
                  <a:pt x="5572013" y="6278854"/>
                </a:lnTo>
                <a:lnTo>
                  <a:pt x="5561199" y="6297181"/>
                </a:lnTo>
                <a:cubicBezTo>
                  <a:pt x="5561198" y="6290257"/>
                  <a:pt x="5554278" y="6290256"/>
                  <a:pt x="5561199" y="6283333"/>
                </a:cubicBezTo>
                <a:cubicBezTo>
                  <a:pt x="5554278" y="6283333"/>
                  <a:pt x="5533518" y="6338722"/>
                  <a:pt x="5526598" y="6345645"/>
                </a:cubicBezTo>
                <a:cubicBezTo>
                  <a:pt x="5519678" y="6366415"/>
                  <a:pt x="5512758" y="6366415"/>
                  <a:pt x="5505837" y="6359491"/>
                </a:cubicBezTo>
                <a:cubicBezTo>
                  <a:pt x="5498917" y="6387186"/>
                  <a:pt x="5443558" y="6449499"/>
                  <a:pt x="5422797" y="6484116"/>
                </a:cubicBezTo>
                <a:cubicBezTo>
                  <a:pt x="5415877" y="6497964"/>
                  <a:pt x="5415878" y="6504888"/>
                  <a:pt x="5408957" y="6518733"/>
                </a:cubicBezTo>
                <a:cubicBezTo>
                  <a:pt x="5339758" y="6622587"/>
                  <a:pt x="5249796" y="6712595"/>
                  <a:pt x="5173676" y="6802601"/>
                </a:cubicBezTo>
                <a:cubicBezTo>
                  <a:pt x="5166756" y="6811255"/>
                  <a:pt x="5159836" y="6821640"/>
                  <a:pt x="5153132" y="6832134"/>
                </a:cubicBezTo>
                <a:lnTo>
                  <a:pt x="5136638" y="6858000"/>
                </a:lnTo>
                <a:lnTo>
                  <a:pt x="5106051" y="6858000"/>
                </a:lnTo>
                <a:lnTo>
                  <a:pt x="5127832" y="6832026"/>
                </a:lnTo>
                <a:cubicBezTo>
                  <a:pt x="5158107" y="6799139"/>
                  <a:pt x="5187517" y="6767983"/>
                  <a:pt x="5208277" y="6740288"/>
                </a:cubicBezTo>
                <a:cubicBezTo>
                  <a:pt x="5215197" y="6740288"/>
                  <a:pt x="5215197" y="6733364"/>
                  <a:pt x="5208277" y="6733364"/>
                </a:cubicBezTo>
                <a:cubicBezTo>
                  <a:pt x="5208277" y="6733364"/>
                  <a:pt x="5201357" y="6740288"/>
                  <a:pt x="5201357" y="6740288"/>
                </a:cubicBezTo>
                <a:cubicBezTo>
                  <a:pt x="5194437" y="6754136"/>
                  <a:pt x="5187517" y="6754136"/>
                  <a:pt x="5180596" y="6754136"/>
                </a:cubicBezTo>
                <a:lnTo>
                  <a:pt x="5187389" y="6740544"/>
                </a:lnTo>
                <a:lnTo>
                  <a:pt x="5194437" y="6733364"/>
                </a:lnTo>
                <a:cubicBezTo>
                  <a:pt x="5187516" y="6740288"/>
                  <a:pt x="5187516" y="6740288"/>
                  <a:pt x="5187516" y="6740288"/>
                </a:cubicBezTo>
                <a:lnTo>
                  <a:pt x="5187389" y="6740544"/>
                </a:lnTo>
                <a:lnTo>
                  <a:pt x="5098421" y="6831161"/>
                </a:lnTo>
                <a:lnTo>
                  <a:pt x="5074751" y="6858000"/>
                </a:lnTo>
                <a:lnTo>
                  <a:pt x="4627783" y="6858000"/>
                </a:lnTo>
                <a:lnTo>
                  <a:pt x="4759894" y="6716663"/>
                </a:lnTo>
                <a:cubicBezTo>
                  <a:pt x="5450268" y="5934815"/>
                  <a:pt x="5893935" y="4941647"/>
                  <a:pt x="5986727" y="3868735"/>
                </a:cubicBezTo>
                <a:cubicBezTo>
                  <a:pt x="5995162" y="3759071"/>
                  <a:pt x="6003598" y="3657840"/>
                  <a:pt x="6003597" y="3548178"/>
                </a:cubicBezTo>
                <a:cubicBezTo>
                  <a:pt x="6003597" y="3548178"/>
                  <a:pt x="6012034" y="3548178"/>
                  <a:pt x="6012034" y="3539742"/>
                </a:cubicBezTo>
                <a:lnTo>
                  <a:pt x="6012033" y="3514433"/>
                </a:lnTo>
                <a:lnTo>
                  <a:pt x="6003597" y="3506001"/>
                </a:lnTo>
                <a:lnTo>
                  <a:pt x="6003597" y="3269799"/>
                </a:lnTo>
                <a:cubicBezTo>
                  <a:pt x="5995162" y="3084217"/>
                  <a:pt x="5978291" y="2907070"/>
                  <a:pt x="5952984" y="2721484"/>
                </a:cubicBezTo>
                <a:cubicBezTo>
                  <a:pt x="5868626" y="2122549"/>
                  <a:pt x="5683041" y="1557361"/>
                  <a:pt x="5404662" y="1051221"/>
                </a:cubicBezTo>
                <a:cubicBezTo>
                  <a:pt x="5261257" y="764409"/>
                  <a:pt x="5075668" y="486032"/>
                  <a:pt x="4873211" y="224525"/>
                </a:cubicBezTo>
                <a:cubicBezTo>
                  <a:pt x="4881646" y="232961"/>
                  <a:pt x="4881646" y="232961"/>
                  <a:pt x="4890083" y="232961"/>
                </a:cubicBezTo>
                <a:cubicBezTo>
                  <a:pt x="4873213" y="207654"/>
                  <a:pt x="4831032" y="157040"/>
                  <a:pt x="4797289" y="114861"/>
                </a:cubicBezTo>
                <a:cubicBezTo>
                  <a:pt x="4771984" y="89556"/>
                  <a:pt x="4755110" y="64247"/>
                  <a:pt x="4738239" y="55811"/>
                </a:cubicBezTo>
                <a:close/>
                <a:moveTo>
                  <a:pt x="0" y="0"/>
                </a:moveTo>
                <a:lnTo>
                  <a:pt x="4229922" y="0"/>
                </a:lnTo>
                <a:lnTo>
                  <a:pt x="4372273" y="157015"/>
                </a:lnTo>
                <a:cubicBezTo>
                  <a:pt x="4431688" y="226187"/>
                  <a:pt x="4489090" y="297230"/>
                  <a:pt x="4543809" y="370769"/>
                </a:cubicBezTo>
                <a:cubicBezTo>
                  <a:pt x="4656128" y="524172"/>
                  <a:pt x="4758013" y="681691"/>
                  <a:pt x="4849592" y="843375"/>
                </a:cubicBezTo>
                <a:lnTo>
                  <a:pt x="4914877" y="967066"/>
                </a:lnTo>
                <a:lnTo>
                  <a:pt x="4925933" y="979122"/>
                </a:lnTo>
                <a:cubicBezTo>
                  <a:pt x="4944916" y="1006408"/>
                  <a:pt x="4963897" y="1049113"/>
                  <a:pt x="4982878" y="1068093"/>
                </a:cubicBezTo>
                <a:cubicBezTo>
                  <a:pt x="4982877" y="1070904"/>
                  <a:pt x="4982877" y="1073716"/>
                  <a:pt x="4982876" y="1076527"/>
                </a:cubicBezTo>
                <a:lnTo>
                  <a:pt x="4982876" y="1084962"/>
                </a:lnTo>
                <a:lnTo>
                  <a:pt x="4991312" y="1084964"/>
                </a:lnTo>
                <a:cubicBezTo>
                  <a:pt x="5008182" y="1110271"/>
                  <a:pt x="4999747" y="1110271"/>
                  <a:pt x="5008183" y="1127139"/>
                </a:cubicBezTo>
                <a:lnTo>
                  <a:pt x="5008183" y="1135577"/>
                </a:lnTo>
                <a:lnTo>
                  <a:pt x="5016618" y="1144015"/>
                </a:lnTo>
                <a:lnTo>
                  <a:pt x="5016619" y="1135576"/>
                </a:lnTo>
                <a:cubicBezTo>
                  <a:pt x="5041926" y="1177757"/>
                  <a:pt x="5050362" y="1203064"/>
                  <a:pt x="5075670" y="1228369"/>
                </a:cubicBezTo>
                <a:lnTo>
                  <a:pt x="5067232" y="1228371"/>
                </a:lnTo>
                <a:lnTo>
                  <a:pt x="5067232" y="1236805"/>
                </a:lnTo>
                <a:cubicBezTo>
                  <a:pt x="5067235" y="1245241"/>
                  <a:pt x="5075669" y="1245241"/>
                  <a:pt x="5075669" y="1245241"/>
                </a:cubicBezTo>
                <a:lnTo>
                  <a:pt x="5084105" y="1245241"/>
                </a:lnTo>
                <a:cubicBezTo>
                  <a:pt x="5084106" y="1248053"/>
                  <a:pt x="5084106" y="1250866"/>
                  <a:pt x="5084107" y="1253677"/>
                </a:cubicBezTo>
                <a:cubicBezTo>
                  <a:pt x="5100976" y="1278984"/>
                  <a:pt x="5092540" y="1287420"/>
                  <a:pt x="5100976" y="1304291"/>
                </a:cubicBezTo>
                <a:cubicBezTo>
                  <a:pt x="5109412" y="1304291"/>
                  <a:pt x="5109411" y="1295855"/>
                  <a:pt x="5117847" y="1312726"/>
                </a:cubicBezTo>
                <a:cubicBezTo>
                  <a:pt x="5117848" y="1321162"/>
                  <a:pt x="5126283" y="1321162"/>
                  <a:pt x="5126282" y="1329598"/>
                </a:cubicBezTo>
                <a:cubicBezTo>
                  <a:pt x="5117847" y="1329598"/>
                  <a:pt x="5117847" y="1329598"/>
                  <a:pt x="5117847" y="1338033"/>
                </a:cubicBezTo>
                <a:lnTo>
                  <a:pt x="5126283" y="1346469"/>
                </a:lnTo>
                <a:cubicBezTo>
                  <a:pt x="5126283" y="1346469"/>
                  <a:pt x="5126285" y="1354905"/>
                  <a:pt x="5134719" y="1354905"/>
                </a:cubicBezTo>
                <a:cubicBezTo>
                  <a:pt x="5143154" y="1371778"/>
                  <a:pt x="5185333" y="1439263"/>
                  <a:pt x="5176898" y="1430824"/>
                </a:cubicBezTo>
                <a:cubicBezTo>
                  <a:pt x="5193769" y="1422391"/>
                  <a:pt x="5151590" y="1405518"/>
                  <a:pt x="5168461" y="1397082"/>
                </a:cubicBezTo>
                <a:cubicBezTo>
                  <a:pt x="5160025" y="1388648"/>
                  <a:pt x="5151590" y="1380211"/>
                  <a:pt x="5143155" y="1363341"/>
                </a:cubicBezTo>
                <a:lnTo>
                  <a:pt x="5143154" y="1354903"/>
                </a:lnTo>
                <a:lnTo>
                  <a:pt x="5143155" y="1346469"/>
                </a:lnTo>
                <a:cubicBezTo>
                  <a:pt x="5143155" y="1338034"/>
                  <a:pt x="5134719" y="1329598"/>
                  <a:pt x="5134719" y="1329598"/>
                </a:cubicBezTo>
                <a:cubicBezTo>
                  <a:pt x="5134719" y="1304291"/>
                  <a:pt x="5109411" y="1295855"/>
                  <a:pt x="5092539" y="1262112"/>
                </a:cubicBezTo>
                <a:cubicBezTo>
                  <a:pt x="5100976" y="1262115"/>
                  <a:pt x="5100976" y="1253677"/>
                  <a:pt x="5092540" y="1245241"/>
                </a:cubicBezTo>
                <a:lnTo>
                  <a:pt x="5092539" y="1236803"/>
                </a:lnTo>
                <a:lnTo>
                  <a:pt x="5092539" y="1219933"/>
                </a:lnTo>
                <a:cubicBezTo>
                  <a:pt x="5084107" y="1219935"/>
                  <a:pt x="5084105" y="1211496"/>
                  <a:pt x="5084107" y="1219935"/>
                </a:cubicBezTo>
                <a:lnTo>
                  <a:pt x="5075668" y="1219935"/>
                </a:lnTo>
                <a:cubicBezTo>
                  <a:pt x="5075669" y="1194627"/>
                  <a:pt x="5058796" y="1203064"/>
                  <a:pt x="5050362" y="1186189"/>
                </a:cubicBezTo>
                <a:cubicBezTo>
                  <a:pt x="5041926" y="1160885"/>
                  <a:pt x="5033490" y="1144012"/>
                  <a:pt x="5025055" y="1135578"/>
                </a:cubicBezTo>
                <a:lnTo>
                  <a:pt x="5025054" y="1127141"/>
                </a:lnTo>
                <a:lnTo>
                  <a:pt x="5025055" y="1118707"/>
                </a:lnTo>
                <a:cubicBezTo>
                  <a:pt x="5016619" y="1110270"/>
                  <a:pt x="5012403" y="1106052"/>
                  <a:pt x="5009238" y="1101833"/>
                </a:cubicBezTo>
                <a:lnTo>
                  <a:pt x="5004170" y="1092826"/>
                </a:lnTo>
                <a:lnTo>
                  <a:pt x="5008183" y="1093400"/>
                </a:lnTo>
                <a:lnTo>
                  <a:pt x="5008182" y="1084964"/>
                </a:lnTo>
                <a:lnTo>
                  <a:pt x="4999746" y="1076527"/>
                </a:lnTo>
                <a:lnTo>
                  <a:pt x="4991312" y="1068091"/>
                </a:lnTo>
                <a:cubicBezTo>
                  <a:pt x="4991314" y="1059657"/>
                  <a:pt x="4991314" y="1059657"/>
                  <a:pt x="4982876" y="1042786"/>
                </a:cubicBezTo>
                <a:cubicBezTo>
                  <a:pt x="4982876" y="1051221"/>
                  <a:pt x="4974440" y="1042787"/>
                  <a:pt x="4966004" y="1025912"/>
                </a:cubicBezTo>
                <a:cubicBezTo>
                  <a:pt x="4974440" y="1025914"/>
                  <a:pt x="4974440" y="1034350"/>
                  <a:pt x="4982876" y="1034349"/>
                </a:cubicBezTo>
                <a:cubicBezTo>
                  <a:pt x="4966005" y="1009043"/>
                  <a:pt x="4966004" y="1025912"/>
                  <a:pt x="4957571" y="1009043"/>
                </a:cubicBezTo>
                <a:cubicBezTo>
                  <a:pt x="4949132" y="983737"/>
                  <a:pt x="4957569" y="1000607"/>
                  <a:pt x="4932262" y="966864"/>
                </a:cubicBezTo>
                <a:cubicBezTo>
                  <a:pt x="4940697" y="958427"/>
                  <a:pt x="4949132" y="966864"/>
                  <a:pt x="4957569" y="966864"/>
                </a:cubicBezTo>
                <a:lnTo>
                  <a:pt x="4923825" y="933123"/>
                </a:lnTo>
                <a:lnTo>
                  <a:pt x="4932261" y="933122"/>
                </a:lnTo>
                <a:lnTo>
                  <a:pt x="4932262" y="924686"/>
                </a:lnTo>
                <a:cubicBezTo>
                  <a:pt x="4932262" y="924686"/>
                  <a:pt x="4923828" y="924686"/>
                  <a:pt x="4923825" y="916250"/>
                </a:cubicBezTo>
                <a:cubicBezTo>
                  <a:pt x="4915392" y="907814"/>
                  <a:pt x="4906952" y="890943"/>
                  <a:pt x="4898518" y="890943"/>
                </a:cubicBezTo>
                <a:cubicBezTo>
                  <a:pt x="4898518" y="890943"/>
                  <a:pt x="4890085" y="882507"/>
                  <a:pt x="4890083" y="874073"/>
                </a:cubicBezTo>
                <a:lnTo>
                  <a:pt x="4881646" y="865638"/>
                </a:lnTo>
                <a:lnTo>
                  <a:pt x="4881647" y="874073"/>
                </a:lnTo>
                <a:lnTo>
                  <a:pt x="4881647" y="882507"/>
                </a:lnTo>
                <a:cubicBezTo>
                  <a:pt x="4856340" y="857200"/>
                  <a:pt x="4847904" y="831895"/>
                  <a:pt x="4839470" y="815023"/>
                </a:cubicBezTo>
                <a:cubicBezTo>
                  <a:pt x="4847904" y="815024"/>
                  <a:pt x="4856341" y="823461"/>
                  <a:pt x="4864776" y="823459"/>
                </a:cubicBezTo>
                <a:cubicBezTo>
                  <a:pt x="4839469" y="781279"/>
                  <a:pt x="4814160" y="739104"/>
                  <a:pt x="4814160" y="772843"/>
                </a:cubicBezTo>
                <a:cubicBezTo>
                  <a:pt x="4797289" y="730666"/>
                  <a:pt x="4797289" y="730666"/>
                  <a:pt x="4771982" y="705360"/>
                </a:cubicBezTo>
                <a:cubicBezTo>
                  <a:pt x="4771982" y="705360"/>
                  <a:pt x="4780421" y="705359"/>
                  <a:pt x="4780419" y="713795"/>
                </a:cubicBezTo>
                <a:lnTo>
                  <a:pt x="4788853" y="713795"/>
                </a:lnTo>
                <a:cubicBezTo>
                  <a:pt x="4797291" y="722229"/>
                  <a:pt x="4797292" y="713795"/>
                  <a:pt x="4797292" y="713795"/>
                </a:cubicBezTo>
                <a:cubicBezTo>
                  <a:pt x="4797289" y="705360"/>
                  <a:pt x="4797289" y="705360"/>
                  <a:pt x="4788854" y="696923"/>
                </a:cubicBezTo>
                <a:lnTo>
                  <a:pt x="4797290" y="696923"/>
                </a:lnTo>
                <a:lnTo>
                  <a:pt x="4805728" y="705359"/>
                </a:lnTo>
                <a:cubicBezTo>
                  <a:pt x="4805727" y="708171"/>
                  <a:pt x="4805727" y="710983"/>
                  <a:pt x="4805726" y="713795"/>
                </a:cubicBezTo>
                <a:lnTo>
                  <a:pt x="4814160" y="722229"/>
                </a:lnTo>
                <a:lnTo>
                  <a:pt x="4822596" y="730666"/>
                </a:lnTo>
                <a:cubicBezTo>
                  <a:pt x="4881647" y="823459"/>
                  <a:pt x="4932262" y="907814"/>
                  <a:pt x="4991311" y="1000607"/>
                </a:cubicBezTo>
                <a:lnTo>
                  <a:pt x="4991312" y="1009043"/>
                </a:lnTo>
                <a:lnTo>
                  <a:pt x="4999746" y="1017476"/>
                </a:lnTo>
                <a:cubicBezTo>
                  <a:pt x="5025057" y="1042786"/>
                  <a:pt x="5016619" y="1042785"/>
                  <a:pt x="5033490" y="1068093"/>
                </a:cubicBezTo>
                <a:cubicBezTo>
                  <a:pt x="5033490" y="1076527"/>
                  <a:pt x="5033489" y="1084964"/>
                  <a:pt x="5041925" y="1093401"/>
                </a:cubicBezTo>
                <a:lnTo>
                  <a:pt x="5050362" y="1101835"/>
                </a:lnTo>
                <a:cubicBezTo>
                  <a:pt x="5067233" y="1127141"/>
                  <a:pt x="5075669" y="1152450"/>
                  <a:pt x="5092540" y="1160885"/>
                </a:cubicBezTo>
                <a:lnTo>
                  <a:pt x="5100975" y="1169321"/>
                </a:lnTo>
                <a:lnTo>
                  <a:pt x="5100976" y="1194627"/>
                </a:lnTo>
                <a:cubicBezTo>
                  <a:pt x="5109412" y="1194627"/>
                  <a:pt x="5126283" y="1236805"/>
                  <a:pt x="5143155" y="1253676"/>
                </a:cubicBezTo>
                <a:lnTo>
                  <a:pt x="5151590" y="1262112"/>
                </a:lnTo>
                <a:lnTo>
                  <a:pt x="5151590" y="1270548"/>
                </a:lnTo>
                <a:cubicBezTo>
                  <a:pt x="5185332" y="1346469"/>
                  <a:pt x="5219076" y="1430825"/>
                  <a:pt x="5261254" y="1506748"/>
                </a:cubicBezTo>
                <a:cubicBezTo>
                  <a:pt x="5261255" y="1515180"/>
                  <a:pt x="5269690" y="1523617"/>
                  <a:pt x="5278126" y="1532055"/>
                </a:cubicBezTo>
                <a:cubicBezTo>
                  <a:pt x="5278126" y="1540489"/>
                  <a:pt x="5278125" y="1548926"/>
                  <a:pt x="5278128" y="1557362"/>
                </a:cubicBezTo>
                <a:cubicBezTo>
                  <a:pt x="5278125" y="1548926"/>
                  <a:pt x="5286562" y="1557361"/>
                  <a:pt x="5294998" y="1557362"/>
                </a:cubicBezTo>
                <a:cubicBezTo>
                  <a:pt x="5294997" y="1565794"/>
                  <a:pt x="5303433" y="1574233"/>
                  <a:pt x="5303433" y="1574233"/>
                </a:cubicBezTo>
                <a:cubicBezTo>
                  <a:pt x="5320305" y="1616412"/>
                  <a:pt x="5328741" y="1658590"/>
                  <a:pt x="5345614" y="1692332"/>
                </a:cubicBezTo>
                <a:cubicBezTo>
                  <a:pt x="5345613" y="1695144"/>
                  <a:pt x="5345613" y="1697956"/>
                  <a:pt x="5345612" y="1700767"/>
                </a:cubicBezTo>
                <a:lnTo>
                  <a:pt x="5345612" y="1717637"/>
                </a:lnTo>
                <a:lnTo>
                  <a:pt x="5354048" y="1717639"/>
                </a:lnTo>
                <a:cubicBezTo>
                  <a:pt x="5379355" y="1768251"/>
                  <a:pt x="5404662" y="1810432"/>
                  <a:pt x="5413098" y="1844173"/>
                </a:cubicBezTo>
                <a:cubicBezTo>
                  <a:pt x="5438404" y="1869479"/>
                  <a:pt x="5455275" y="1945401"/>
                  <a:pt x="5480584" y="2012887"/>
                </a:cubicBezTo>
                <a:cubicBezTo>
                  <a:pt x="5497455" y="2029761"/>
                  <a:pt x="5505890" y="2088808"/>
                  <a:pt x="5514328" y="2105680"/>
                </a:cubicBezTo>
                <a:lnTo>
                  <a:pt x="5514328" y="2114117"/>
                </a:lnTo>
                <a:lnTo>
                  <a:pt x="5514327" y="2122551"/>
                </a:lnTo>
                <a:lnTo>
                  <a:pt x="5514328" y="2130987"/>
                </a:lnTo>
                <a:cubicBezTo>
                  <a:pt x="5522762" y="2139423"/>
                  <a:pt x="5522762" y="2139423"/>
                  <a:pt x="5522762" y="2130987"/>
                </a:cubicBezTo>
                <a:cubicBezTo>
                  <a:pt x="5531197" y="2156294"/>
                  <a:pt x="5531198" y="2139423"/>
                  <a:pt x="5539633" y="2139424"/>
                </a:cubicBezTo>
                <a:cubicBezTo>
                  <a:pt x="5531196" y="2164730"/>
                  <a:pt x="5556505" y="2164730"/>
                  <a:pt x="5556503" y="2198472"/>
                </a:cubicBezTo>
                <a:cubicBezTo>
                  <a:pt x="5564941" y="2190038"/>
                  <a:pt x="5564939" y="2215344"/>
                  <a:pt x="5573376" y="2215344"/>
                </a:cubicBezTo>
                <a:cubicBezTo>
                  <a:pt x="5556504" y="2181601"/>
                  <a:pt x="5548068" y="2122551"/>
                  <a:pt x="5531197" y="2114117"/>
                </a:cubicBezTo>
                <a:lnTo>
                  <a:pt x="5531198" y="2097245"/>
                </a:lnTo>
                <a:lnTo>
                  <a:pt x="5522762" y="2088808"/>
                </a:lnTo>
                <a:cubicBezTo>
                  <a:pt x="5522762" y="2038194"/>
                  <a:pt x="5497455" y="1996017"/>
                  <a:pt x="5480583" y="1953837"/>
                </a:cubicBezTo>
                <a:cubicBezTo>
                  <a:pt x="5438405" y="1844173"/>
                  <a:pt x="5404661" y="1734510"/>
                  <a:pt x="5362484" y="1641717"/>
                </a:cubicBezTo>
                <a:cubicBezTo>
                  <a:pt x="5328740" y="1565794"/>
                  <a:pt x="5294998" y="1447698"/>
                  <a:pt x="5235948" y="1346470"/>
                </a:cubicBezTo>
                <a:cubicBezTo>
                  <a:pt x="5227512" y="1329599"/>
                  <a:pt x="5210641" y="1321163"/>
                  <a:pt x="5210643" y="1304291"/>
                </a:cubicBezTo>
                <a:cubicBezTo>
                  <a:pt x="5168462" y="1228369"/>
                  <a:pt x="5143155" y="1152450"/>
                  <a:pt x="5109412" y="1093400"/>
                </a:cubicBezTo>
                <a:cubicBezTo>
                  <a:pt x="5075669" y="1051221"/>
                  <a:pt x="5092540" y="1076527"/>
                  <a:pt x="5067234" y="1025914"/>
                </a:cubicBezTo>
                <a:cubicBezTo>
                  <a:pt x="5041926" y="966866"/>
                  <a:pt x="5008183" y="916250"/>
                  <a:pt x="4974440" y="882507"/>
                </a:cubicBezTo>
                <a:cubicBezTo>
                  <a:pt x="4940696" y="806586"/>
                  <a:pt x="4856339" y="705359"/>
                  <a:pt x="4814162" y="637873"/>
                </a:cubicBezTo>
                <a:cubicBezTo>
                  <a:pt x="4797289" y="612566"/>
                  <a:pt x="4788854" y="621003"/>
                  <a:pt x="4771983" y="595695"/>
                </a:cubicBezTo>
                <a:cubicBezTo>
                  <a:pt x="4788854" y="587259"/>
                  <a:pt x="4755109" y="545082"/>
                  <a:pt x="4729804" y="519774"/>
                </a:cubicBezTo>
                <a:cubicBezTo>
                  <a:pt x="4729804" y="519774"/>
                  <a:pt x="4721369" y="519774"/>
                  <a:pt x="4712933" y="511338"/>
                </a:cubicBezTo>
                <a:cubicBezTo>
                  <a:pt x="4687626" y="486033"/>
                  <a:pt x="4670753" y="426982"/>
                  <a:pt x="4628576" y="393238"/>
                </a:cubicBezTo>
                <a:cubicBezTo>
                  <a:pt x="4620140" y="384804"/>
                  <a:pt x="4611704" y="393238"/>
                  <a:pt x="4594833" y="376368"/>
                </a:cubicBezTo>
                <a:cubicBezTo>
                  <a:pt x="4594833" y="376368"/>
                  <a:pt x="4594833" y="351062"/>
                  <a:pt x="4577960" y="342623"/>
                </a:cubicBezTo>
                <a:cubicBezTo>
                  <a:pt x="4510475" y="249831"/>
                  <a:pt x="4400810" y="148604"/>
                  <a:pt x="4324890" y="72683"/>
                </a:cubicBezTo>
                <a:cubicBezTo>
                  <a:pt x="4308018" y="55812"/>
                  <a:pt x="4291147" y="36832"/>
                  <a:pt x="4273221" y="16797"/>
                </a:cubicBezTo>
                <a:lnTo>
                  <a:pt x="4257562" y="0"/>
                </a:lnTo>
                <a:lnTo>
                  <a:pt x="4303981" y="0"/>
                </a:lnTo>
                <a:lnTo>
                  <a:pt x="4319485" y="14161"/>
                </a:lnTo>
                <a:cubicBezTo>
                  <a:pt x="4325944" y="20488"/>
                  <a:pt x="4333325" y="28396"/>
                  <a:pt x="4341761" y="38940"/>
                </a:cubicBezTo>
                <a:lnTo>
                  <a:pt x="4333323" y="38940"/>
                </a:lnTo>
                <a:lnTo>
                  <a:pt x="4341761" y="47377"/>
                </a:lnTo>
                <a:cubicBezTo>
                  <a:pt x="4341762" y="64247"/>
                  <a:pt x="4324890" y="38940"/>
                  <a:pt x="4316454" y="38940"/>
                </a:cubicBezTo>
                <a:cubicBezTo>
                  <a:pt x="4333323" y="64247"/>
                  <a:pt x="4341762" y="64247"/>
                  <a:pt x="4358630" y="64247"/>
                </a:cubicBezTo>
                <a:cubicBezTo>
                  <a:pt x="4358633" y="72683"/>
                  <a:pt x="4358633" y="72683"/>
                  <a:pt x="4367067" y="81121"/>
                </a:cubicBezTo>
                <a:cubicBezTo>
                  <a:pt x="4367069" y="89554"/>
                  <a:pt x="4375504" y="89556"/>
                  <a:pt x="4375504" y="89556"/>
                </a:cubicBezTo>
                <a:lnTo>
                  <a:pt x="4383940" y="81120"/>
                </a:lnTo>
                <a:cubicBezTo>
                  <a:pt x="4392373" y="114861"/>
                  <a:pt x="4409246" y="89554"/>
                  <a:pt x="4434553" y="131733"/>
                </a:cubicBezTo>
                <a:lnTo>
                  <a:pt x="4442990" y="140168"/>
                </a:lnTo>
                <a:lnTo>
                  <a:pt x="4451426" y="140168"/>
                </a:lnTo>
                <a:cubicBezTo>
                  <a:pt x="4510474" y="207654"/>
                  <a:pt x="4561090" y="258268"/>
                  <a:pt x="4611704" y="300447"/>
                </a:cubicBezTo>
                <a:cubicBezTo>
                  <a:pt x="4603266" y="300447"/>
                  <a:pt x="4603267" y="334190"/>
                  <a:pt x="4620140" y="325755"/>
                </a:cubicBezTo>
                <a:cubicBezTo>
                  <a:pt x="4611704" y="308881"/>
                  <a:pt x="4628575" y="317318"/>
                  <a:pt x="4637011" y="334188"/>
                </a:cubicBezTo>
                <a:cubicBezTo>
                  <a:pt x="4662316" y="367932"/>
                  <a:pt x="4712933" y="418545"/>
                  <a:pt x="4755110" y="477595"/>
                </a:cubicBezTo>
                <a:cubicBezTo>
                  <a:pt x="4797290" y="528209"/>
                  <a:pt x="4839469" y="587259"/>
                  <a:pt x="4873211" y="629438"/>
                </a:cubicBezTo>
                <a:cubicBezTo>
                  <a:pt x="4864775" y="621002"/>
                  <a:pt x="4873211" y="654745"/>
                  <a:pt x="4881646" y="654745"/>
                </a:cubicBezTo>
                <a:cubicBezTo>
                  <a:pt x="4873211" y="637873"/>
                  <a:pt x="4881647" y="637873"/>
                  <a:pt x="4890082" y="646309"/>
                </a:cubicBezTo>
                <a:cubicBezTo>
                  <a:pt x="4890083" y="663180"/>
                  <a:pt x="4923827" y="705359"/>
                  <a:pt x="4949133" y="739102"/>
                </a:cubicBezTo>
                <a:cubicBezTo>
                  <a:pt x="4974440" y="772843"/>
                  <a:pt x="4999747" y="798150"/>
                  <a:pt x="4991312" y="798150"/>
                </a:cubicBezTo>
                <a:cubicBezTo>
                  <a:pt x="5025055" y="831895"/>
                  <a:pt x="5041926" y="865638"/>
                  <a:pt x="5058797" y="899380"/>
                </a:cubicBezTo>
                <a:cubicBezTo>
                  <a:pt x="5084104" y="941557"/>
                  <a:pt x="5100976" y="983736"/>
                  <a:pt x="5143155" y="1034350"/>
                </a:cubicBezTo>
                <a:lnTo>
                  <a:pt x="5143154" y="1051222"/>
                </a:lnTo>
                <a:cubicBezTo>
                  <a:pt x="5176898" y="1059657"/>
                  <a:pt x="5202205" y="1169322"/>
                  <a:pt x="5227512" y="1203064"/>
                </a:cubicBezTo>
                <a:cubicBezTo>
                  <a:pt x="5235949" y="1211497"/>
                  <a:pt x="5235950" y="1203065"/>
                  <a:pt x="5244383" y="1219935"/>
                </a:cubicBezTo>
                <a:cubicBezTo>
                  <a:pt x="5261254" y="1245241"/>
                  <a:pt x="5261256" y="1270548"/>
                  <a:pt x="5278126" y="1295855"/>
                </a:cubicBezTo>
                <a:cubicBezTo>
                  <a:pt x="5286561" y="1312728"/>
                  <a:pt x="5295000" y="1321162"/>
                  <a:pt x="5311869" y="1338033"/>
                </a:cubicBezTo>
                <a:cubicBezTo>
                  <a:pt x="5337176" y="1388648"/>
                  <a:pt x="5354048" y="1464569"/>
                  <a:pt x="5379354" y="1523620"/>
                </a:cubicBezTo>
                <a:cubicBezTo>
                  <a:pt x="5413098" y="1591105"/>
                  <a:pt x="5446840" y="1692332"/>
                  <a:pt x="5480584" y="1768253"/>
                </a:cubicBezTo>
                <a:cubicBezTo>
                  <a:pt x="5489019" y="1793560"/>
                  <a:pt x="5505891" y="1818865"/>
                  <a:pt x="5514328" y="1835738"/>
                </a:cubicBezTo>
                <a:lnTo>
                  <a:pt x="5505890" y="1827301"/>
                </a:lnTo>
                <a:cubicBezTo>
                  <a:pt x="5514327" y="1861046"/>
                  <a:pt x="5531197" y="1894789"/>
                  <a:pt x="5539634" y="1920094"/>
                </a:cubicBezTo>
                <a:lnTo>
                  <a:pt x="5539634" y="1945401"/>
                </a:lnTo>
                <a:cubicBezTo>
                  <a:pt x="5564941" y="2029760"/>
                  <a:pt x="5598683" y="2139423"/>
                  <a:pt x="5623989" y="2215343"/>
                </a:cubicBezTo>
                <a:lnTo>
                  <a:pt x="5615554" y="2215342"/>
                </a:lnTo>
                <a:lnTo>
                  <a:pt x="5615555" y="2223779"/>
                </a:lnTo>
                <a:lnTo>
                  <a:pt x="5623988" y="2232216"/>
                </a:lnTo>
                <a:cubicBezTo>
                  <a:pt x="5632426" y="2257524"/>
                  <a:pt x="5640861" y="2350315"/>
                  <a:pt x="5649298" y="2325008"/>
                </a:cubicBezTo>
                <a:lnTo>
                  <a:pt x="5649298" y="2333444"/>
                </a:lnTo>
                <a:lnTo>
                  <a:pt x="5649298" y="2341878"/>
                </a:lnTo>
                <a:lnTo>
                  <a:pt x="5657733" y="2341879"/>
                </a:lnTo>
                <a:lnTo>
                  <a:pt x="5657733" y="2333443"/>
                </a:lnTo>
                <a:cubicBezTo>
                  <a:pt x="5674605" y="2325008"/>
                  <a:pt x="5666171" y="2358751"/>
                  <a:pt x="5666169" y="2367185"/>
                </a:cubicBezTo>
                <a:cubicBezTo>
                  <a:pt x="5674605" y="2350315"/>
                  <a:pt x="5691476" y="2400928"/>
                  <a:pt x="5683040" y="2367183"/>
                </a:cubicBezTo>
                <a:cubicBezTo>
                  <a:pt x="5674605" y="2367186"/>
                  <a:pt x="5674605" y="2341878"/>
                  <a:pt x="5674605" y="2341878"/>
                </a:cubicBezTo>
                <a:cubicBezTo>
                  <a:pt x="5683041" y="2358751"/>
                  <a:pt x="5683041" y="2350315"/>
                  <a:pt x="5683040" y="2341879"/>
                </a:cubicBezTo>
                <a:cubicBezTo>
                  <a:pt x="5666171" y="2333443"/>
                  <a:pt x="5666171" y="2299699"/>
                  <a:pt x="5649298" y="2274394"/>
                </a:cubicBezTo>
                <a:lnTo>
                  <a:pt x="5649298" y="2257524"/>
                </a:lnTo>
                <a:lnTo>
                  <a:pt x="5649298" y="2249087"/>
                </a:lnTo>
                <a:lnTo>
                  <a:pt x="5649297" y="2240649"/>
                </a:lnTo>
                <a:lnTo>
                  <a:pt x="5640860" y="2240651"/>
                </a:lnTo>
                <a:cubicBezTo>
                  <a:pt x="5640862" y="2232213"/>
                  <a:pt x="5640862" y="2232213"/>
                  <a:pt x="5640862" y="2223779"/>
                </a:cubicBezTo>
                <a:cubicBezTo>
                  <a:pt x="5649297" y="2215342"/>
                  <a:pt x="5649296" y="2232217"/>
                  <a:pt x="5657734" y="2232217"/>
                </a:cubicBezTo>
                <a:cubicBezTo>
                  <a:pt x="5657734" y="2215345"/>
                  <a:pt x="5649297" y="2215342"/>
                  <a:pt x="5649298" y="2206908"/>
                </a:cubicBezTo>
                <a:lnTo>
                  <a:pt x="5649298" y="2198470"/>
                </a:lnTo>
                <a:lnTo>
                  <a:pt x="5649297" y="2190035"/>
                </a:lnTo>
                <a:lnTo>
                  <a:pt x="5649298" y="2181601"/>
                </a:lnTo>
                <a:lnTo>
                  <a:pt x="5640859" y="2147859"/>
                </a:lnTo>
                <a:lnTo>
                  <a:pt x="5632426" y="2139423"/>
                </a:lnTo>
                <a:cubicBezTo>
                  <a:pt x="5615553" y="2088809"/>
                  <a:pt x="5615555" y="2105681"/>
                  <a:pt x="5607121" y="2055067"/>
                </a:cubicBezTo>
                <a:cubicBezTo>
                  <a:pt x="5607121" y="2046628"/>
                  <a:pt x="5607121" y="2046628"/>
                  <a:pt x="5607118" y="2038194"/>
                </a:cubicBezTo>
                <a:cubicBezTo>
                  <a:pt x="5598683" y="2029760"/>
                  <a:pt x="5598683" y="2029760"/>
                  <a:pt x="5598684" y="2038192"/>
                </a:cubicBezTo>
                <a:cubicBezTo>
                  <a:pt x="5598684" y="2012887"/>
                  <a:pt x="5590248" y="1970710"/>
                  <a:pt x="5573377" y="1962273"/>
                </a:cubicBezTo>
                <a:cubicBezTo>
                  <a:pt x="5581812" y="1979144"/>
                  <a:pt x="5573375" y="1979146"/>
                  <a:pt x="5564941" y="1962273"/>
                </a:cubicBezTo>
                <a:lnTo>
                  <a:pt x="5564941" y="1953837"/>
                </a:lnTo>
                <a:lnTo>
                  <a:pt x="5573376" y="1953838"/>
                </a:lnTo>
                <a:cubicBezTo>
                  <a:pt x="5573375" y="1951025"/>
                  <a:pt x="5573377" y="1948213"/>
                  <a:pt x="5573377" y="1945401"/>
                </a:cubicBezTo>
                <a:lnTo>
                  <a:pt x="5564941" y="1936967"/>
                </a:lnTo>
                <a:cubicBezTo>
                  <a:pt x="5564941" y="1886353"/>
                  <a:pt x="5505889" y="1759817"/>
                  <a:pt x="5489019" y="1700769"/>
                </a:cubicBezTo>
                <a:cubicBezTo>
                  <a:pt x="5480583" y="1667026"/>
                  <a:pt x="5489018" y="1658589"/>
                  <a:pt x="5472148" y="1633282"/>
                </a:cubicBezTo>
                <a:cubicBezTo>
                  <a:pt x="5472148" y="1616412"/>
                  <a:pt x="5455276" y="1607977"/>
                  <a:pt x="5446841" y="1591103"/>
                </a:cubicBezTo>
                <a:cubicBezTo>
                  <a:pt x="5438404" y="1557360"/>
                  <a:pt x="5438404" y="1532053"/>
                  <a:pt x="5413098" y="1523619"/>
                </a:cubicBezTo>
                <a:cubicBezTo>
                  <a:pt x="5362483" y="1363341"/>
                  <a:pt x="5269690" y="1186189"/>
                  <a:pt x="5176900" y="1034350"/>
                </a:cubicBezTo>
                <a:cubicBezTo>
                  <a:pt x="5185335" y="1025912"/>
                  <a:pt x="5185335" y="1025912"/>
                  <a:pt x="5185333" y="1017477"/>
                </a:cubicBezTo>
                <a:cubicBezTo>
                  <a:pt x="5185334" y="1020289"/>
                  <a:pt x="5185334" y="1023100"/>
                  <a:pt x="5185335" y="1025912"/>
                </a:cubicBezTo>
                <a:lnTo>
                  <a:pt x="5193769" y="1025914"/>
                </a:lnTo>
                <a:cubicBezTo>
                  <a:pt x="5193769" y="1025914"/>
                  <a:pt x="5193768" y="1017477"/>
                  <a:pt x="5185332" y="1009044"/>
                </a:cubicBezTo>
                <a:lnTo>
                  <a:pt x="5185332" y="983737"/>
                </a:lnTo>
                <a:cubicBezTo>
                  <a:pt x="5176898" y="992171"/>
                  <a:pt x="5168462" y="983736"/>
                  <a:pt x="5151590" y="958427"/>
                </a:cubicBezTo>
                <a:lnTo>
                  <a:pt x="5151589" y="949995"/>
                </a:lnTo>
                <a:cubicBezTo>
                  <a:pt x="5151589" y="949995"/>
                  <a:pt x="5143156" y="949995"/>
                  <a:pt x="5143155" y="941557"/>
                </a:cubicBezTo>
                <a:lnTo>
                  <a:pt x="5143155" y="933122"/>
                </a:lnTo>
                <a:lnTo>
                  <a:pt x="5134718" y="933123"/>
                </a:lnTo>
                <a:cubicBezTo>
                  <a:pt x="5134719" y="924686"/>
                  <a:pt x="5134719" y="924686"/>
                  <a:pt x="5126283" y="916250"/>
                </a:cubicBezTo>
                <a:cubicBezTo>
                  <a:pt x="5134721" y="899379"/>
                  <a:pt x="5100976" y="874073"/>
                  <a:pt x="5109414" y="874074"/>
                </a:cubicBezTo>
                <a:lnTo>
                  <a:pt x="5117847" y="874073"/>
                </a:lnTo>
                <a:lnTo>
                  <a:pt x="5126285" y="882507"/>
                </a:lnTo>
                <a:cubicBezTo>
                  <a:pt x="5126283" y="874073"/>
                  <a:pt x="5117847" y="874073"/>
                  <a:pt x="5117848" y="865636"/>
                </a:cubicBezTo>
                <a:lnTo>
                  <a:pt x="5109412" y="857200"/>
                </a:lnTo>
                <a:cubicBezTo>
                  <a:pt x="5100976" y="840329"/>
                  <a:pt x="5092540" y="823459"/>
                  <a:pt x="5084104" y="823460"/>
                </a:cubicBezTo>
                <a:lnTo>
                  <a:pt x="5084105" y="815023"/>
                </a:lnTo>
                <a:cubicBezTo>
                  <a:pt x="5084105" y="815023"/>
                  <a:pt x="5084105" y="806586"/>
                  <a:pt x="5075670" y="798150"/>
                </a:cubicBezTo>
                <a:lnTo>
                  <a:pt x="5067233" y="798150"/>
                </a:lnTo>
                <a:lnTo>
                  <a:pt x="5067232" y="806587"/>
                </a:lnTo>
                <a:cubicBezTo>
                  <a:pt x="5067233" y="798150"/>
                  <a:pt x="5067233" y="789717"/>
                  <a:pt x="5058798" y="781279"/>
                </a:cubicBezTo>
                <a:cubicBezTo>
                  <a:pt x="5058797" y="789717"/>
                  <a:pt x="5050364" y="789716"/>
                  <a:pt x="5041925" y="781279"/>
                </a:cubicBezTo>
                <a:cubicBezTo>
                  <a:pt x="5050361" y="781278"/>
                  <a:pt x="5041928" y="772846"/>
                  <a:pt x="5041926" y="764409"/>
                </a:cubicBezTo>
                <a:lnTo>
                  <a:pt x="5033489" y="755973"/>
                </a:lnTo>
                <a:lnTo>
                  <a:pt x="5033489" y="747536"/>
                </a:lnTo>
                <a:lnTo>
                  <a:pt x="5025055" y="747536"/>
                </a:lnTo>
                <a:lnTo>
                  <a:pt x="5025055" y="755973"/>
                </a:lnTo>
                <a:cubicBezTo>
                  <a:pt x="4999747" y="713795"/>
                  <a:pt x="4974442" y="671616"/>
                  <a:pt x="4957570" y="663182"/>
                </a:cubicBezTo>
                <a:cubicBezTo>
                  <a:pt x="4949133" y="654745"/>
                  <a:pt x="4949133" y="654745"/>
                  <a:pt x="4949133" y="646309"/>
                </a:cubicBezTo>
                <a:cubicBezTo>
                  <a:pt x="4940697" y="637873"/>
                  <a:pt x="4940697" y="637873"/>
                  <a:pt x="4932264" y="637873"/>
                </a:cubicBezTo>
                <a:cubicBezTo>
                  <a:pt x="4932263" y="640081"/>
                  <a:pt x="4932263" y="642288"/>
                  <a:pt x="4932262" y="644497"/>
                </a:cubicBezTo>
                <a:lnTo>
                  <a:pt x="4910645" y="618234"/>
                </a:lnTo>
                <a:cubicBezTo>
                  <a:pt x="4886921" y="587787"/>
                  <a:pt x="4877430" y="570388"/>
                  <a:pt x="4839468" y="519774"/>
                </a:cubicBezTo>
                <a:cubicBezTo>
                  <a:pt x="4814159" y="502903"/>
                  <a:pt x="4805728" y="494466"/>
                  <a:pt x="4797289" y="494466"/>
                </a:cubicBezTo>
                <a:lnTo>
                  <a:pt x="4797289" y="469162"/>
                </a:lnTo>
                <a:cubicBezTo>
                  <a:pt x="4780419" y="469159"/>
                  <a:pt x="4780419" y="443852"/>
                  <a:pt x="4755109" y="418545"/>
                </a:cubicBezTo>
                <a:cubicBezTo>
                  <a:pt x="4729804" y="393238"/>
                  <a:pt x="4746678" y="435418"/>
                  <a:pt x="4721368" y="401675"/>
                </a:cubicBezTo>
                <a:cubicBezTo>
                  <a:pt x="4746676" y="418545"/>
                  <a:pt x="4721369" y="384804"/>
                  <a:pt x="4696060" y="359495"/>
                </a:cubicBezTo>
                <a:lnTo>
                  <a:pt x="4704496" y="359495"/>
                </a:lnTo>
                <a:cubicBezTo>
                  <a:pt x="4712932" y="367932"/>
                  <a:pt x="4721370" y="376368"/>
                  <a:pt x="4721369" y="367932"/>
                </a:cubicBezTo>
                <a:cubicBezTo>
                  <a:pt x="4721369" y="367932"/>
                  <a:pt x="4721369" y="359495"/>
                  <a:pt x="4712933" y="351061"/>
                </a:cubicBezTo>
                <a:lnTo>
                  <a:pt x="4704497" y="342625"/>
                </a:lnTo>
                <a:cubicBezTo>
                  <a:pt x="4712932" y="342625"/>
                  <a:pt x="4721369" y="367932"/>
                  <a:pt x="4729804" y="359495"/>
                </a:cubicBezTo>
                <a:cubicBezTo>
                  <a:pt x="4712932" y="342625"/>
                  <a:pt x="4704497" y="325754"/>
                  <a:pt x="4696060" y="325754"/>
                </a:cubicBezTo>
                <a:cubicBezTo>
                  <a:pt x="4687627" y="325755"/>
                  <a:pt x="4687627" y="325755"/>
                  <a:pt x="4687626" y="317318"/>
                </a:cubicBezTo>
                <a:cubicBezTo>
                  <a:pt x="4679192" y="308881"/>
                  <a:pt x="4670753" y="300448"/>
                  <a:pt x="4662317" y="300447"/>
                </a:cubicBezTo>
                <a:cubicBezTo>
                  <a:pt x="4662317" y="300447"/>
                  <a:pt x="4662317" y="308882"/>
                  <a:pt x="4670754" y="317320"/>
                </a:cubicBezTo>
                <a:lnTo>
                  <a:pt x="4670753" y="325755"/>
                </a:lnTo>
                <a:cubicBezTo>
                  <a:pt x="4653882" y="317319"/>
                  <a:pt x="4653882" y="334188"/>
                  <a:pt x="4645447" y="300448"/>
                </a:cubicBezTo>
                <a:cubicBezTo>
                  <a:pt x="4637010" y="308882"/>
                  <a:pt x="4653883" y="325754"/>
                  <a:pt x="4653882" y="334188"/>
                </a:cubicBezTo>
                <a:cubicBezTo>
                  <a:pt x="4628576" y="300447"/>
                  <a:pt x="4637009" y="292011"/>
                  <a:pt x="4620140" y="275141"/>
                </a:cubicBezTo>
                <a:cubicBezTo>
                  <a:pt x="4628578" y="275140"/>
                  <a:pt x="4628578" y="283575"/>
                  <a:pt x="4628578" y="283575"/>
                </a:cubicBezTo>
                <a:cubicBezTo>
                  <a:pt x="4637009" y="292011"/>
                  <a:pt x="4637009" y="292011"/>
                  <a:pt x="4645446" y="283575"/>
                </a:cubicBezTo>
                <a:lnTo>
                  <a:pt x="4628576" y="266706"/>
                </a:lnTo>
                <a:cubicBezTo>
                  <a:pt x="4645447" y="275142"/>
                  <a:pt x="4645447" y="266704"/>
                  <a:pt x="4628576" y="258268"/>
                </a:cubicBezTo>
                <a:cubicBezTo>
                  <a:pt x="4628577" y="255456"/>
                  <a:pt x="4628577" y="252643"/>
                  <a:pt x="4628578" y="249831"/>
                </a:cubicBezTo>
                <a:cubicBezTo>
                  <a:pt x="4637010" y="258268"/>
                  <a:pt x="4637010" y="249831"/>
                  <a:pt x="4637010" y="249831"/>
                </a:cubicBezTo>
                <a:cubicBezTo>
                  <a:pt x="4628575" y="241395"/>
                  <a:pt x="4628575" y="241395"/>
                  <a:pt x="4620140" y="241397"/>
                </a:cubicBezTo>
                <a:lnTo>
                  <a:pt x="4611704" y="232961"/>
                </a:lnTo>
                <a:lnTo>
                  <a:pt x="4594835" y="199218"/>
                </a:lnTo>
                <a:lnTo>
                  <a:pt x="4603267" y="207654"/>
                </a:lnTo>
                <a:cubicBezTo>
                  <a:pt x="4611703" y="216090"/>
                  <a:pt x="4620140" y="216090"/>
                  <a:pt x="4620140" y="216090"/>
                </a:cubicBezTo>
                <a:cubicBezTo>
                  <a:pt x="4620139" y="207656"/>
                  <a:pt x="4611704" y="199218"/>
                  <a:pt x="4603267" y="190783"/>
                </a:cubicBezTo>
                <a:lnTo>
                  <a:pt x="4594832" y="182347"/>
                </a:lnTo>
                <a:lnTo>
                  <a:pt x="4586397" y="173911"/>
                </a:lnTo>
                <a:cubicBezTo>
                  <a:pt x="4577961" y="165475"/>
                  <a:pt x="4569526" y="165475"/>
                  <a:pt x="4569526" y="173913"/>
                </a:cubicBezTo>
                <a:cubicBezTo>
                  <a:pt x="4569526" y="173913"/>
                  <a:pt x="4569525" y="182347"/>
                  <a:pt x="4577960" y="190784"/>
                </a:cubicBezTo>
                <a:lnTo>
                  <a:pt x="4586396" y="190783"/>
                </a:lnTo>
                <a:lnTo>
                  <a:pt x="4594835" y="199218"/>
                </a:lnTo>
                <a:cubicBezTo>
                  <a:pt x="4552654" y="182347"/>
                  <a:pt x="4586399" y="207656"/>
                  <a:pt x="4603267" y="232961"/>
                </a:cubicBezTo>
                <a:lnTo>
                  <a:pt x="4594833" y="224525"/>
                </a:lnTo>
                <a:cubicBezTo>
                  <a:pt x="4594833" y="227338"/>
                  <a:pt x="4594833" y="230149"/>
                  <a:pt x="4594835" y="232961"/>
                </a:cubicBezTo>
                <a:cubicBezTo>
                  <a:pt x="4594833" y="235772"/>
                  <a:pt x="4594834" y="238584"/>
                  <a:pt x="4594833" y="241395"/>
                </a:cubicBezTo>
                <a:lnTo>
                  <a:pt x="4603266" y="241396"/>
                </a:lnTo>
                <a:lnTo>
                  <a:pt x="4611704" y="249833"/>
                </a:lnTo>
                <a:lnTo>
                  <a:pt x="4603267" y="249831"/>
                </a:lnTo>
                <a:lnTo>
                  <a:pt x="4611704" y="258268"/>
                </a:lnTo>
                <a:lnTo>
                  <a:pt x="4611703" y="266704"/>
                </a:lnTo>
                <a:cubicBezTo>
                  <a:pt x="4586397" y="258268"/>
                  <a:pt x="4577960" y="241397"/>
                  <a:pt x="4552654" y="207654"/>
                </a:cubicBezTo>
                <a:lnTo>
                  <a:pt x="4561090" y="207654"/>
                </a:lnTo>
                <a:lnTo>
                  <a:pt x="4569525" y="207654"/>
                </a:lnTo>
                <a:lnTo>
                  <a:pt x="4561090" y="199218"/>
                </a:lnTo>
                <a:lnTo>
                  <a:pt x="4552654" y="199219"/>
                </a:lnTo>
                <a:lnTo>
                  <a:pt x="4544217" y="190783"/>
                </a:lnTo>
                <a:cubicBezTo>
                  <a:pt x="4535785" y="182348"/>
                  <a:pt x="4544217" y="173913"/>
                  <a:pt x="4527347" y="157040"/>
                </a:cubicBezTo>
                <a:lnTo>
                  <a:pt x="4527346" y="148604"/>
                </a:lnTo>
                <a:cubicBezTo>
                  <a:pt x="4518911" y="148604"/>
                  <a:pt x="4518910" y="140168"/>
                  <a:pt x="4518910" y="140168"/>
                </a:cubicBezTo>
                <a:lnTo>
                  <a:pt x="4510474" y="140168"/>
                </a:lnTo>
                <a:lnTo>
                  <a:pt x="4510474" y="148604"/>
                </a:lnTo>
                <a:cubicBezTo>
                  <a:pt x="4493604" y="131734"/>
                  <a:pt x="4493604" y="106427"/>
                  <a:pt x="4476732" y="106427"/>
                </a:cubicBezTo>
                <a:cubicBezTo>
                  <a:pt x="4476732" y="106427"/>
                  <a:pt x="4468297" y="106427"/>
                  <a:pt x="4468297" y="97990"/>
                </a:cubicBezTo>
                <a:lnTo>
                  <a:pt x="4459861" y="97990"/>
                </a:lnTo>
                <a:lnTo>
                  <a:pt x="4459861" y="106428"/>
                </a:lnTo>
                <a:cubicBezTo>
                  <a:pt x="4426117" y="47377"/>
                  <a:pt x="4442992" y="89554"/>
                  <a:pt x="4426117" y="89554"/>
                </a:cubicBezTo>
                <a:cubicBezTo>
                  <a:pt x="4421899" y="72683"/>
                  <a:pt x="4407137" y="51593"/>
                  <a:pt x="4388156" y="29450"/>
                </a:cubicBezTo>
                <a:lnTo>
                  <a:pt x="4360109" y="0"/>
                </a:lnTo>
                <a:lnTo>
                  <a:pt x="4638592" y="0"/>
                </a:lnTo>
                <a:lnTo>
                  <a:pt x="4699158" y="62995"/>
                </a:lnTo>
                <a:cubicBezTo>
                  <a:pt x="4971672" y="360550"/>
                  <a:pt x="5209586" y="692705"/>
                  <a:pt x="5404662" y="1051221"/>
                </a:cubicBezTo>
                <a:cubicBezTo>
                  <a:pt x="5699912" y="1626956"/>
                  <a:pt x="5885366" y="2260817"/>
                  <a:pt x="5938418" y="2935851"/>
                </a:cubicBezTo>
                <a:lnTo>
                  <a:pt x="5947253" y="3112842"/>
                </a:lnTo>
                <a:lnTo>
                  <a:pt x="5951125" y="3133338"/>
                </a:lnTo>
                <a:cubicBezTo>
                  <a:pt x="5947799" y="3130267"/>
                  <a:pt x="5947799" y="3130267"/>
                  <a:pt x="5950868" y="3126941"/>
                </a:cubicBezTo>
                <a:cubicBezTo>
                  <a:pt x="5950611" y="3120546"/>
                  <a:pt x="5953680" y="3117220"/>
                  <a:pt x="5953938" y="3123616"/>
                </a:cubicBezTo>
                <a:cubicBezTo>
                  <a:pt x="5953938" y="3123616"/>
                  <a:pt x="5957523" y="3133084"/>
                  <a:pt x="5954453" y="3136408"/>
                </a:cubicBezTo>
                <a:cubicBezTo>
                  <a:pt x="5954453" y="3136408"/>
                  <a:pt x="5957779" y="3139480"/>
                  <a:pt x="5957779" y="3139480"/>
                </a:cubicBezTo>
                <a:cubicBezTo>
                  <a:pt x="5957779" y="3139480"/>
                  <a:pt x="5957779" y="3139480"/>
                  <a:pt x="5954710" y="3142804"/>
                </a:cubicBezTo>
                <a:cubicBezTo>
                  <a:pt x="5966236" y="3190395"/>
                  <a:pt x="5971363" y="3238241"/>
                  <a:pt x="5960116" y="3277128"/>
                </a:cubicBezTo>
                <a:cubicBezTo>
                  <a:pt x="5977265" y="3305275"/>
                  <a:pt x="5967303" y="3376144"/>
                  <a:pt x="5972174" y="3417593"/>
                </a:cubicBezTo>
                <a:cubicBezTo>
                  <a:pt x="5969620" y="3433712"/>
                  <a:pt x="5966293" y="3430640"/>
                  <a:pt x="5962709" y="3421173"/>
                </a:cubicBezTo>
                <a:cubicBezTo>
                  <a:pt x="5966808" y="3443433"/>
                  <a:pt x="5961440" y="3469273"/>
                  <a:pt x="5968094" y="3475415"/>
                </a:cubicBezTo>
                <a:cubicBezTo>
                  <a:pt x="5966312" y="3510722"/>
                  <a:pt x="5964014" y="3533237"/>
                  <a:pt x="5964787" y="3552426"/>
                </a:cubicBezTo>
                <a:cubicBezTo>
                  <a:pt x="5962490" y="3574940"/>
                  <a:pt x="5959935" y="3591059"/>
                  <a:pt x="5951498" y="3620225"/>
                </a:cubicBezTo>
                <a:cubicBezTo>
                  <a:pt x="5945102" y="3620480"/>
                  <a:pt x="5947914" y="3610758"/>
                  <a:pt x="5941518" y="3611013"/>
                </a:cubicBezTo>
                <a:cubicBezTo>
                  <a:pt x="5936923" y="3656042"/>
                  <a:pt x="5938210" y="3688023"/>
                  <a:pt x="5933358" y="3726657"/>
                </a:cubicBezTo>
                <a:lnTo>
                  <a:pt x="5932401" y="3750159"/>
                </a:lnTo>
                <a:lnTo>
                  <a:pt x="5936112" y="3742197"/>
                </a:lnTo>
                <a:lnTo>
                  <a:pt x="5931041" y="3783572"/>
                </a:lnTo>
                <a:lnTo>
                  <a:pt x="5930942" y="3786013"/>
                </a:lnTo>
                <a:lnTo>
                  <a:pt x="5930199" y="3790443"/>
                </a:lnTo>
                <a:lnTo>
                  <a:pt x="5909750" y="3957308"/>
                </a:lnTo>
                <a:cubicBezTo>
                  <a:pt x="5900259" y="4029011"/>
                  <a:pt x="5889716" y="4100713"/>
                  <a:pt x="5877062" y="4172416"/>
                </a:cubicBezTo>
                <a:cubicBezTo>
                  <a:pt x="5877062" y="4189290"/>
                  <a:pt x="5877061" y="4206160"/>
                  <a:pt x="5868625" y="4214595"/>
                </a:cubicBezTo>
                <a:cubicBezTo>
                  <a:pt x="5811685" y="4534097"/>
                  <a:pt x="5724197" y="4842625"/>
                  <a:pt x="5609277" y="5137233"/>
                </a:cubicBezTo>
                <a:lnTo>
                  <a:pt x="5491924" y="5411666"/>
                </a:lnTo>
                <a:lnTo>
                  <a:pt x="5491547" y="5414872"/>
                </a:lnTo>
                <a:cubicBezTo>
                  <a:pt x="5490882" y="5418118"/>
                  <a:pt x="5489618" y="5421648"/>
                  <a:pt x="5487221" y="5422780"/>
                </a:cubicBezTo>
                <a:cubicBezTo>
                  <a:pt x="5487221" y="5422780"/>
                  <a:pt x="5489486" y="5427576"/>
                  <a:pt x="5489486" y="5427576"/>
                </a:cubicBezTo>
                <a:cubicBezTo>
                  <a:pt x="5489486" y="5427576"/>
                  <a:pt x="5489486" y="5427576"/>
                  <a:pt x="5484693" y="5429840"/>
                </a:cubicBezTo>
                <a:cubicBezTo>
                  <a:pt x="5476322" y="5486587"/>
                  <a:pt x="5460891" y="5540803"/>
                  <a:pt x="5431604" y="5578103"/>
                </a:cubicBezTo>
                <a:cubicBezTo>
                  <a:pt x="5437875" y="5616199"/>
                  <a:pt x="5395949" y="5688799"/>
                  <a:pt x="5383045" y="5735954"/>
                </a:cubicBezTo>
                <a:cubicBezTo>
                  <a:pt x="5373196" y="5752339"/>
                  <a:pt x="5370931" y="5747543"/>
                  <a:pt x="5371193" y="5735689"/>
                </a:cubicBezTo>
                <a:cubicBezTo>
                  <a:pt x="5365875" y="5761664"/>
                  <a:pt x="5348704" y="5787374"/>
                  <a:pt x="5353234" y="5796964"/>
                </a:cubicBezTo>
                <a:cubicBezTo>
                  <a:pt x="5335800" y="5834529"/>
                  <a:pt x="5323423" y="5857974"/>
                  <a:pt x="5315838" y="5879154"/>
                </a:cubicBezTo>
                <a:cubicBezTo>
                  <a:pt x="5303461" y="5902599"/>
                  <a:pt x="5293610" y="5918984"/>
                  <a:pt x="5271646" y="5946958"/>
                </a:cubicBezTo>
                <a:cubicBezTo>
                  <a:pt x="5264588" y="5944427"/>
                  <a:pt x="5271909" y="5935102"/>
                  <a:pt x="5264849" y="5932571"/>
                </a:cubicBezTo>
                <a:cubicBezTo>
                  <a:pt x="5240094" y="5979461"/>
                  <a:pt x="5227454" y="6014761"/>
                  <a:pt x="5205226" y="6054591"/>
                </a:cubicBezTo>
                <a:cubicBezTo>
                  <a:pt x="5190059" y="6096952"/>
                  <a:pt x="5167831" y="6136781"/>
                  <a:pt x="5133488" y="6188200"/>
                </a:cubicBezTo>
                <a:cubicBezTo>
                  <a:pt x="5148394" y="6157694"/>
                  <a:pt x="5131486" y="6171548"/>
                  <a:pt x="5117105" y="6178342"/>
                </a:cubicBezTo>
                <a:cubicBezTo>
                  <a:pt x="5112311" y="6180607"/>
                  <a:pt x="5109783" y="6187667"/>
                  <a:pt x="5104989" y="6189932"/>
                </a:cubicBezTo>
                <a:cubicBezTo>
                  <a:pt x="5104989" y="6189932"/>
                  <a:pt x="5102724" y="6185136"/>
                  <a:pt x="5105252" y="6178076"/>
                </a:cubicBezTo>
                <a:cubicBezTo>
                  <a:pt x="5105252" y="6178076"/>
                  <a:pt x="5105252" y="6178076"/>
                  <a:pt x="5107780" y="6171017"/>
                </a:cubicBezTo>
                <a:cubicBezTo>
                  <a:pt x="5102724" y="6185136"/>
                  <a:pt x="5095927" y="6170750"/>
                  <a:pt x="5110570" y="6152101"/>
                </a:cubicBezTo>
                <a:cubicBezTo>
                  <a:pt x="5110570" y="6152101"/>
                  <a:pt x="5110570" y="6152101"/>
                  <a:pt x="5117630" y="6154631"/>
                </a:cubicBezTo>
                <a:cubicBezTo>
                  <a:pt x="5122423" y="6152366"/>
                  <a:pt x="5124951" y="6145306"/>
                  <a:pt x="5124951" y="6145306"/>
                </a:cubicBezTo>
                <a:cubicBezTo>
                  <a:pt x="5132010" y="6147837"/>
                  <a:pt x="5127217" y="6150102"/>
                  <a:pt x="5124689" y="6157162"/>
                </a:cubicBezTo>
                <a:cubicBezTo>
                  <a:pt x="5124689" y="6157162"/>
                  <a:pt x="5124689" y="6157162"/>
                  <a:pt x="5122160" y="6164222"/>
                </a:cubicBezTo>
                <a:cubicBezTo>
                  <a:pt x="5141597" y="6143308"/>
                  <a:pt x="5166353" y="6096419"/>
                  <a:pt x="5161821" y="6086827"/>
                </a:cubicBezTo>
                <a:cubicBezTo>
                  <a:pt x="5186577" y="6039938"/>
                  <a:pt x="5220658" y="6000375"/>
                  <a:pt x="5223710" y="5969604"/>
                </a:cubicBezTo>
                <a:cubicBezTo>
                  <a:pt x="5238616" y="5939099"/>
                  <a:pt x="5240620" y="5955750"/>
                  <a:pt x="5255262" y="5937100"/>
                </a:cubicBezTo>
                <a:cubicBezTo>
                  <a:pt x="5270168" y="5906595"/>
                  <a:pt x="5258316" y="5906330"/>
                  <a:pt x="5265899" y="5885149"/>
                </a:cubicBezTo>
                <a:cubicBezTo>
                  <a:pt x="5292658" y="5854910"/>
                  <a:pt x="5302771" y="5826670"/>
                  <a:pt x="5310355" y="5805490"/>
                </a:cubicBezTo>
                <a:cubicBezTo>
                  <a:pt x="5317939" y="5784310"/>
                  <a:pt x="5323258" y="5758334"/>
                  <a:pt x="5342957" y="5725565"/>
                </a:cubicBezTo>
                <a:cubicBezTo>
                  <a:pt x="5352544" y="5721035"/>
                  <a:pt x="5359865" y="5711711"/>
                  <a:pt x="5359603" y="5723566"/>
                </a:cubicBezTo>
                <a:cubicBezTo>
                  <a:pt x="5380698" y="5681339"/>
                  <a:pt x="5393970" y="5644274"/>
                  <a:pt x="5405162" y="5607458"/>
                </a:cubicBezTo>
                <a:lnTo>
                  <a:pt x="5419834" y="5556614"/>
                </a:lnTo>
                <a:lnTo>
                  <a:pt x="5343783" y="5707015"/>
                </a:lnTo>
                <a:cubicBezTo>
                  <a:pt x="5137377" y="6084780"/>
                  <a:pt x="4883032" y="6432513"/>
                  <a:pt x="4588841" y="6742552"/>
                </a:cubicBezTo>
                <a:lnTo>
                  <a:pt x="4469515" y="6858000"/>
                </a:lnTo>
                <a:lnTo>
                  <a:pt x="4102414" y="6858000"/>
                </a:lnTo>
                <a:lnTo>
                  <a:pt x="4156175" y="6787476"/>
                </a:lnTo>
                <a:cubicBezTo>
                  <a:pt x="4215224" y="6694684"/>
                  <a:pt x="4274274" y="6610327"/>
                  <a:pt x="4333324" y="6525971"/>
                </a:cubicBezTo>
                <a:cubicBezTo>
                  <a:pt x="4350199" y="6525971"/>
                  <a:pt x="4350197" y="6534407"/>
                  <a:pt x="4350197" y="6551277"/>
                </a:cubicBezTo>
                <a:cubicBezTo>
                  <a:pt x="4392373" y="6475355"/>
                  <a:pt x="4426118" y="6424743"/>
                  <a:pt x="4451424" y="6365693"/>
                </a:cubicBezTo>
                <a:cubicBezTo>
                  <a:pt x="4476730" y="6321404"/>
                  <a:pt x="4497293" y="6277118"/>
                  <a:pt x="4527346" y="6225714"/>
                </a:cubicBezTo>
                <a:lnTo>
                  <a:pt x="4556321" y="6179312"/>
                </a:lnTo>
                <a:lnTo>
                  <a:pt x="4561089" y="6180105"/>
                </a:lnTo>
                <a:cubicBezTo>
                  <a:pt x="4561089" y="6180105"/>
                  <a:pt x="4569528" y="6180107"/>
                  <a:pt x="4577961" y="6171673"/>
                </a:cubicBezTo>
                <a:lnTo>
                  <a:pt x="4586396" y="6171671"/>
                </a:lnTo>
                <a:cubicBezTo>
                  <a:pt x="4594833" y="6154801"/>
                  <a:pt x="4611704" y="6137929"/>
                  <a:pt x="4603267" y="6129493"/>
                </a:cubicBezTo>
                <a:cubicBezTo>
                  <a:pt x="4611704" y="6129493"/>
                  <a:pt x="4620140" y="6121059"/>
                  <a:pt x="4620139" y="6112623"/>
                </a:cubicBezTo>
                <a:lnTo>
                  <a:pt x="4620140" y="6104185"/>
                </a:lnTo>
                <a:lnTo>
                  <a:pt x="4611704" y="6104186"/>
                </a:lnTo>
                <a:cubicBezTo>
                  <a:pt x="4628575" y="6083098"/>
                  <a:pt x="4637011" y="6066227"/>
                  <a:pt x="4645446" y="6049356"/>
                </a:cubicBezTo>
                <a:lnTo>
                  <a:pt x="4658579" y="6024607"/>
                </a:lnTo>
                <a:lnTo>
                  <a:pt x="4657191" y="6022823"/>
                </a:lnTo>
                <a:cubicBezTo>
                  <a:pt x="4653015" y="6023181"/>
                  <a:pt x="4645022" y="6028074"/>
                  <a:pt x="4637720" y="6031225"/>
                </a:cubicBezTo>
                <a:cubicBezTo>
                  <a:pt x="4632853" y="6033324"/>
                  <a:pt x="4630086" y="6040295"/>
                  <a:pt x="4625218" y="6042395"/>
                </a:cubicBezTo>
                <a:lnTo>
                  <a:pt x="4625358" y="6039920"/>
                </a:lnTo>
                <a:lnTo>
                  <a:pt x="4603267" y="6062007"/>
                </a:lnTo>
                <a:cubicBezTo>
                  <a:pt x="4611704" y="6053573"/>
                  <a:pt x="4620140" y="6045137"/>
                  <a:pt x="4620139" y="6036700"/>
                </a:cubicBezTo>
                <a:cubicBezTo>
                  <a:pt x="4586397" y="6078878"/>
                  <a:pt x="4544217" y="6129493"/>
                  <a:pt x="4502039" y="6188543"/>
                </a:cubicBezTo>
                <a:cubicBezTo>
                  <a:pt x="4459860" y="6247593"/>
                  <a:pt x="4417681" y="6306643"/>
                  <a:pt x="4383940" y="6357257"/>
                </a:cubicBezTo>
                <a:cubicBezTo>
                  <a:pt x="4383939" y="6348819"/>
                  <a:pt x="4375504" y="6348821"/>
                  <a:pt x="4367067" y="6357256"/>
                </a:cubicBezTo>
                <a:cubicBezTo>
                  <a:pt x="4324889" y="6407871"/>
                  <a:pt x="4291146" y="6450050"/>
                  <a:pt x="4240530" y="6492227"/>
                </a:cubicBezTo>
                <a:cubicBezTo>
                  <a:pt x="4248967" y="6509098"/>
                  <a:pt x="4206790" y="6525971"/>
                  <a:pt x="4189918" y="6542842"/>
                </a:cubicBezTo>
                <a:cubicBezTo>
                  <a:pt x="4181480" y="6551277"/>
                  <a:pt x="4189918" y="6559714"/>
                  <a:pt x="4173045" y="6568148"/>
                </a:cubicBezTo>
                <a:cubicBezTo>
                  <a:pt x="4173044" y="6576584"/>
                  <a:pt x="4147738" y="6585021"/>
                  <a:pt x="4130868" y="6601891"/>
                </a:cubicBezTo>
                <a:cubicBezTo>
                  <a:pt x="4105561" y="6627198"/>
                  <a:pt x="4080254" y="6660939"/>
                  <a:pt x="4054944" y="6686246"/>
                </a:cubicBezTo>
                <a:cubicBezTo>
                  <a:pt x="4021201" y="6719991"/>
                  <a:pt x="4021201" y="6728426"/>
                  <a:pt x="3979024" y="6762169"/>
                </a:cubicBezTo>
                <a:cubicBezTo>
                  <a:pt x="3960044" y="6783258"/>
                  <a:pt x="3938427" y="6803820"/>
                  <a:pt x="3916151" y="6823459"/>
                </a:cubicBezTo>
                <a:lnTo>
                  <a:pt x="3874750" y="6858000"/>
                </a:lnTo>
                <a:lnTo>
                  <a:pt x="3809992" y="6858000"/>
                </a:lnTo>
                <a:lnTo>
                  <a:pt x="3835617" y="6838089"/>
                </a:lnTo>
                <a:cubicBezTo>
                  <a:pt x="3945281" y="6753734"/>
                  <a:pt x="4046511" y="6660941"/>
                  <a:pt x="4139304" y="6576584"/>
                </a:cubicBezTo>
                <a:cubicBezTo>
                  <a:pt x="4113995" y="6576584"/>
                  <a:pt x="4080253" y="6635634"/>
                  <a:pt x="4046510" y="6652505"/>
                </a:cubicBezTo>
                <a:cubicBezTo>
                  <a:pt x="4046511" y="6660941"/>
                  <a:pt x="4029637" y="6660942"/>
                  <a:pt x="4021202" y="6660941"/>
                </a:cubicBezTo>
                <a:cubicBezTo>
                  <a:pt x="3962152" y="6711555"/>
                  <a:pt x="3886231" y="6779041"/>
                  <a:pt x="3810311" y="6829655"/>
                </a:cubicBezTo>
                <a:lnTo>
                  <a:pt x="3774445" y="6858000"/>
                </a:lnTo>
                <a:lnTo>
                  <a:pt x="3720522" y="6858000"/>
                </a:lnTo>
                <a:lnTo>
                  <a:pt x="3734388" y="6846525"/>
                </a:lnTo>
                <a:cubicBezTo>
                  <a:pt x="3759695" y="6829655"/>
                  <a:pt x="3785001" y="6821219"/>
                  <a:pt x="3768132" y="6821217"/>
                </a:cubicBezTo>
                <a:cubicBezTo>
                  <a:pt x="3793438" y="6795912"/>
                  <a:pt x="3827182" y="6770605"/>
                  <a:pt x="3869358" y="6745298"/>
                </a:cubicBezTo>
                <a:cubicBezTo>
                  <a:pt x="3877794" y="6736862"/>
                  <a:pt x="3894670" y="6719991"/>
                  <a:pt x="3911538" y="6711555"/>
                </a:cubicBezTo>
                <a:lnTo>
                  <a:pt x="3919975" y="6711555"/>
                </a:lnTo>
                <a:lnTo>
                  <a:pt x="3928411" y="6703118"/>
                </a:lnTo>
                <a:lnTo>
                  <a:pt x="3928411" y="6694684"/>
                </a:lnTo>
                <a:lnTo>
                  <a:pt x="3936845" y="6694684"/>
                </a:lnTo>
                <a:cubicBezTo>
                  <a:pt x="3995895" y="6644071"/>
                  <a:pt x="4054944" y="6593455"/>
                  <a:pt x="4097124" y="6551277"/>
                </a:cubicBezTo>
                <a:cubicBezTo>
                  <a:pt x="4105561" y="6551277"/>
                  <a:pt x="4113995" y="6551277"/>
                  <a:pt x="4113995" y="6542841"/>
                </a:cubicBezTo>
                <a:lnTo>
                  <a:pt x="4122431" y="6542841"/>
                </a:lnTo>
                <a:cubicBezTo>
                  <a:pt x="4122431" y="6542841"/>
                  <a:pt x="4130867" y="6542841"/>
                  <a:pt x="4130869" y="6534407"/>
                </a:cubicBezTo>
                <a:cubicBezTo>
                  <a:pt x="4130868" y="6531595"/>
                  <a:pt x="4130867" y="6528783"/>
                  <a:pt x="4130868" y="6525971"/>
                </a:cubicBezTo>
                <a:cubicBezTo>
                  <a:pt x="4156175" y="6500664"/>
                  <a:pt x="4215225" y="6450050"/>
                  <a:pt x="4189919" y="6458484"/>
                </a:cubicBezTo>
                <a:lnTo>
                  <a:pt x="4198354" y="6450050"/>
                </a:lnTo>
                <a:cubicBezTo>
                  <a:pt x="4206788" y="6450048"/>
                  <a:pt x="4206790" y="6433178"/>
                  <a:pt x="4206790" y="6433178"/>
                </a:cubicBezTo>
                <a:lnTo>
                  <a:pt x="4190270" y="6433178"/>
                </a:lnTo>
                <a:lnTo>
                  <a:pt x="4207843" y="6416307"/>
                </a:lnTo>
                <a:lnTo>
                  <a:pt x="4215199" y="6391088"/>
                </a:lnTo>
                <a:cubicBezTo>
                  <a:pt x="4215259" y="6391032"/>
                  <a:pt x="4215318" y="6390975"/>
                  <a:pt x="4215378" y="6390919"/>
                </a:cubicBezTo>
                <a:lnTo>
                  <a:pt x="4244751" y="6375183"/>
                </a:lnTo>
                <a:cubicBezTo>
                  <a:pt x="4253186" y="6365692"/>
                  <a:pt x="4261622" y="6353038"/>
                  <a:pt x="4274275" y="6340386"/>
                </a:cubicBezTo>
                <a:lnTo>
                  <a:pt x="4282710" y="6340386"/>
                </a:lnTo>
                <a:cubicBezTo>
                  <a:pt x="4282712" y="6331950"/>
                  <a:pt x="4291146" y="6331950"/>
                  <a:pt x="4282712" y="6331950"/>
                </a:cubicBezTo>
                <a:cubicBezTo>
                  <a:pt x="4282712" y="6329138"/>
                  <a:pt x="4282711" y="6326326"/>
                  <a:pt x="4282711" y="6323514"/>
                </a:cubicBezTo>
                <a:cubicBezTo>
                  <a:pt x="4291147" y="6315079"/>
                  <a:pt x="4299581" y="6315079"/>
                  <a:pt x="4308018" y="6315078"/>
                </a:cubicBezTo>
                <a:lnTo>
                  <a:pt x="4299581" y="6323514"/>
                </a:lnTo>
                <a:cubicBezTo>
                  <a:pt x="4291146" y="6331950"/>
                  <a:pt x="4291147" y="6340386"/>
                  <a:pt x="4291147" y="6340386"/>
                </a:cubicBezTo>
                <a:cubicBezTo>
                  <a:pt x="4299583" y="6340386"/>
                  <a:pt x="4308017" y="6340384"/>
                  <a:pt x="4308019" y="6331950"/>
                </a:cubicBezTo>
                <a:lnTo>
                  <a:pt x="4316453" y="6331950"/>
                </a:lnTo>
                <a:cubicBezTo>
                  <a:pt x="4316454" y="6340386"/>
                  <a:pt x="4274274" y="6365693"/>
                  <a:pt x="4282711" y="6374128"/>
                </a:cubicBezTo>
                <a:cubicBezTo>
                  <a:pt x="4358631" y="6289771"/>
                  <a:pt x="4459860" y="6196979"/>
                  <a:pt x="4544217" y="6104187"/>
                </a:cubicBezTo>
                <a:cubicBezTo>
                  <a:pt x="4552653" y="6095750"/>
                  <a:pt x="4561090" y="6078880"/>
                  <a:pt x="4569526" y="6070442"/>
                </a:cubicBezTo>
                <a:lnTo>
                  <a:pt x="4577961" y="6062009"/>
                </a:lnTo>
                <a:cubicBezTo>
                  <a:pt x="4611704" y="6024048"/>
                  <a:pt x="4647556" y="5979761"/>
                  <a:pt x="4683408" y="5931256"/>
                </a:cubicBezTo>
                <a:lnTo>
                  <a:pt x="4748312" y="5835198"/>
                </a:lnTo>
                <a:lnTo>
                  <a:pt x="4751363" y="5826231"/>
                </a:lnTo>
                <a:cubicBezTo>
                  <a:pt x="4759329" y="5811241"/>
                  <a:pt x="4763672" y="5807923"/>
                  <a:pt x="4767931" y="5806085"/>
                </a:cubicBezTo>
                <a:lnTo>
                  <a:pt x="4768003" y="5806053"/>
                </a:lnTo>
                <a:lnTo>
                  <a:pt x="4788853" y="5775196"/>
                </a:lnTo>
                <a:lnTo>
                  <a:pt x="4792070" y="5772856"/>
                </a:lnTo>
                <a:lnTo>
                  <a:pt x="4793063" y="5765638"/>
                </a:lnTo>
                <a:cubicBezTo>
                  <a:pt x="4793133" y="5759110"/>
                  <a:pt x="4792249" y="5753715"/>
                  <a:pt x="4796398" y="5743259"/>
                </a:cubicBezTo>
                <a:cubicBezTo>
                  <a:pt x="4824170" y="5713949"/>
                  <a:pt x="4835236" y="5686068"/>
                  <a:pt x="4843536" y="5665159"/>
                </a:cubicBezTo>
                <a:cubicBezTo>
                  <a:pt x="4851836" y="5644248"/>
                  <a:pt x="4858035" y="5618468"/>
                  <a:pt x="4878837" y="5586387"/>
                </a:cubicBezTo>
                <a:cubicBezTo>
                  <a:pt x="4888572" y="5582186"/>
                  <a:pt x="4896207" y="5573116"/>
                  <a:pt x="4895541" y="5584956"/>
                </a:cubicBezTo>
                <a:cubicBezTo>
                  <a:pt x="4940577" y="5501985"/>
                  <a:pt x="4953640" y="5438585"/>
                  <a:pt x="4981973" y="5357045"/>
                </a:cubicBezTo>
                <a:cubicBezTo>
                  <a:pt x="4977105" y="5359145"/>
                  <a:pt x="4966704" y="5375186"/>
                  <a:pt x="4962502" y="5365447"/>
                </a:cubicBezTo>
                <a:cubicBezTo>
                  <a:pt x="4978331" y="5295077"/>
                  <a:pt x="5011740" y="5292214"/>
                  <a:pt x="5038742" y="5234354"/>
                </a:cubicBezTo>
                <a:cubicBezTo>
                  <a:pt x="5047812" y="5241993"/>
                  <a:pt x="5029775" y="5267103"/>
                  <a:pt x="5031211" y="5283813"/>
                </a:cubicBezTo>
                <a:cubicBezTo>
                  <a:pt x="5029110" y="5278944"/>
                  <a:pt x="5029110" y="5278944"/>
                  <a:pt x="5033979" y="5276843"/>
                </a:cubicBezTo>
                <a:cubicBezTo>
                  <a:pt x="5036744" y="5269873"/>
                  <a:pt x="5041612" y="5267773"/>
                  <a:pt x="5038846" y="5274743"/>
                </a:cubicBezTo>
                <a:cubicBezTo>
                  <a:pt x="5038846" y="5274743"/>
                  <a:pt x="5038180" y="5286582"/>
                  <a:pt x="5033312" y="5288683"/>
                </a:cubicBezTo>
                <a:cubicBezTo>
                  <a:pt x="5033312" y="5288683"/>
                  <a:pt x="5035413" y="5293552"/>
                  <a:pt x="5035413" y="5293552"/>
                </a:cubicBezTo>
                <a:cubicBezTo>
                  <a:pt x="5035413" y="5293552"/>
                  <a:pt x="5035413" y="5293552"/>
                  <a:pt x="5030545" y="5295653"/>
                </a:cubicBezTo>
                <a:cubicBezTo>
                  <a:pt x="5020249" y="5352082"/>
                  <a:pt x="5002985" y="5405743"/>
                  <a:pt x="4972446" y="5442024"/>
                </a:cubicBezTo>
                <a:cubicBezTo>
                  <a:pt x="4977419" y="5480313"/>
                  <a:pt x="4933047" y="5551444"/>
                  <a:pt x="4918549" y="5598134"/>
                </a:cubicBezTo>
                <a:cubicBezTo>
                  <a:pt x="4908148" y="5614175"/>
                  <a:pt x="4906047" y="5609305"/>
                  <a:pt x="4906713" y="5597465"/>
                </a:cubicBezTo>
                <a:cubicBezTo>
                  <a:pt x="4900514" y="5623245"/>
                  <a:pt x="4882478" y="5648356"/>
                  <a:pt x="4886681" y="5658095"/>
                </a:cubicBezTo>
                <a:cubicBezTo>
                  <a:pt x="4867979" y="5695045"/>
                  <a:pt x="4854812" y="5718056"/>
                  <a:pt x="4846511" y="5738966"/>
                </a:cubicBezTo>
                <a:cubicBezTo>
                  <a:pt x="4833344" y="5761976"/>
                  <a:pt x="4822943" y="5778017"/>
                  <a:pt x="4800039" y="5805228"/>
                </a:cubicBezTo>
                <a:cubicBezTo>
                  <a:pt x="4796555" y="5803844"/>
                  <a:pt x="4796721" y="5800883"/>
                  <a:pt x="4796888" y="5797923"/>
                </a:cubicBezTo>
                <a:lnTo>
                  <a:pt x="4793961" y="5791139"/>
                </a:lnTo>
                <a:lnTo>
                  <a:pt x="4788854" y="5800502"/>
                </a:lnTo>
                <a:lnTo>
                  <a:pt x="4788524" y="5800530"/>
                </a:lnTo>
                <a:lnTo>
                  <a:pt x="4772434" y="5831127"/>
                </a:lnTo>
                <a:lnTo>
                  <a:pt x="4771983" y="5834245"/>
                </a:lnTo>
                <a:lnTo>
                  <a:pt x="4770615" y="5834587"/>
                </a:lnTo>
                <a:lnTo>
                  <a:pt x="4763546" y="5848027"/>
                </a:lnTo>
                <a:lnTo>
                  <a:pt x="4763547" y="5851116"/>
                </a:lnTo>
                <a:cubicBezTo>
                  <a:pt x="4755109" y="5876421"/>
                  <a:pt x="4721369" y="5935473"/>
                  <a:pt x="4729804" y="5927037"/>
                </a:cubicBezTo>
                <a:cubicBezTo>
                  <a:pt x="4729804" y="5918602"/>
                  <a:pt x="4738242" y="5918602"/>
                  <a:pt x="4738240" y="5910164"/>
                </a:cubicBezTo>
                <a:cubicBezTo>
                  <a:pt x="4738242" y="5918602"/>
                  <a:pt x="4738240" y="5927039"/>
                  <a:pt x="4738240" y="5927039"/>
                </a:cubicBezTo>
                <a:cubicBezTo>
                  <a:pt x="4738240" y="5927039"/>
                  <a:pt x="4746676" y="5927038"/>
                  <a:pt x="4755110" y="5918603"/>
                </a:cubicBezTo>
                <a:cubicBezTo>
                  <a:pt x="4755110" y="5921414"/>
                  <a:pt x="4755110" y="5924227"/>
                  <a:pt x="4755112" y="5927039"/>
                </a:cubicBezTo>
                <a:cubicBezTo>
                  <a:pt x="4755112" y="5927039"/>
                  <a:pt x="4746676" y="5927038"/>
                  <a:pt x="4746676" y="5935473"/>
                </a:cubicBezTo>
                <a:cubicBezTo>
                  <a:pt x="4746676" y="5938284"/>
                  <a:pt x="4746677" y="5941096"/>
                  <a:pt x="4746678" y="5943907"/>
                </a:cubicBezTo>
                <a:cubicBezTo>
                  <a:pt x="4729804" y="5969216"/>
                  <a:pt x="4721369" y="5986087"/>
                  <a:pt x="4721368" y="5994521"/>
                </a:cubicBezTo>
                <a:lnTo>
                  <a:pt x="4721369" y="6002959"/>
                </a:lnTo>
                <a:lnTo>
                  <a:pt x="4729804" y="5994523"/>
                </a:lnTo>
                <a:cubicBezTo>
                  <a:pt x="4721369" y="6002959"/>
                  <a:pt x="4729804" y="6002959"/>
                  <a:pt x="4738240" y="5994523"/>
                </a:cubicBezTo>
                <a:cubicBezTo>
                  <a:pt x="4696060" y="6053573"/>
                  <a:pt x="4679190" y="6095752"/>
                  <a:pt x="4653883" y="6146366"/>
                </a:cubicBezTo>
                <a:cubicBezTo>
                  <a:pt x="4628575" y="6188543"/>
                  <a:pt x="4603266" y="6230723"/>
                  <a:pt x="4561090" y="6289771"/>
                </a:cubicBezTo>
                <a:cubicBezTo>
                  <a:pt x="4569526" y="6281334"/>
                  <a:pt x="4569526" y="6289770"/>
                  <a:pt x="4561089" y="6298205"/>
                </a:cubicBezTo>
                <a:lnTo>
                  <a:pt x="4552654" y="6298207"/>
                </a:lnTo>
                <a:lnTo>
                  <a:pt x="4552653" y="6306643"/>
                </a:lnTo>
                <a:lnTo>
                  <a:pt x="4544217" y="6315080"/>
                </a:lnTo>
                <a:lnTo>
                  <a:pt x="4527347" y="6340384"/>
                </a:lnTo>
                <a:cubicBezTo>
                  <a:pt x="4535782" y="6340386"/>
                  <a:pt x="4527347" y="6348821"/>
                  <a:pt x="4527349" y="6357257"/>
                </a:cubicBezTo>
                <a:cubicBezTo>
                  <a:pt x="4544217" y="6340387"/>
                  <a:pt x="4535782" y="6340386"/>
                  <a:pt x="4544216" y="6323514"/>
                </a:cubicBezTo>
                <a:lnTo>
                  <a:pt x="4552655" y="6323514"/>
                </a:lnTo>
                <a:cubicBezTo>
                  <a:pt x="4552655" y="6326326"/>
                  <a:pt x="4552654" y="6329138"/>
                  <a:pt x="4552653" y="6331950"/>
                </a:cubicBezTo>
                <a:cubicBezTo>
                  <a:pt x="4561090" y="6331950"/>
                  <a:pt x="4561089" y="6323512"/>
                  <a:pt x="4561089" y="6323512"/>
                </a:cubicBezTo>
                <a:lnTo>
                  <a:pt x="4561090" y="6315079"/>
                </a:lnTo>
                <a:lnTo>
                  <a:pt x="4569526" y="6306641"/>
                </a:lnTo>
                <a:cubicBezTo>
                  <a:pt x="4577961" y="6298207"/>
                  <a:pt x="4577961" y="6272900"/>
                  <a:pt x="4586397" y="6281336"/>
                </a:cubicBezTo>
                <a:cubicBezTo>
                  <a:pt x="4603267" y="6272900"/>
                  <a:pt x="4577961" y="6272900"/>
                  <a:pt x="4586397" y="6264464"/>
                </a:cubicBezTo>
                <a:cubicBezTo>
                  <a:pt x="4594833" y="6256029"/>
                  <a:pt x="4594833" y="6264464"/>
                  <a:pt x="4603267" y="6264464"/>
                </a:cubicBezTo>
                <a:cubicBezTo>
                  <a:pt x="4611704" y="6247593"/>
                  <a:pt x="4628576" y="6205416"/>
                  <a:pt x="4628576" y="6205416"/>
                </a:cubicBezTo>
                <a:cubicBezTo>
                  <a:pt x="4645449" y="6171671"/>
                  <a:pt x="4687626" y="6121059"/>
                  <a:pt x="4696061" y="6104186"/>
                </a:cubicBezTo>
                <a:cubicBezTo>
                  <a:pt x="4704497" y="6095752"/>
                  <a:pt x="4696061" y="6104186"/>
                  <a:pt x="4687626" y="6104185"/>
                </a:cubicBezTo>
                <a:cubicBezTo>
                  <a:pt x="4696061" y="6104186"/>
                  <a:pt x="4704496" y="6087316"/>
                  <a:pt x="4704496" y="6087316"/>
                </a:cubicBezTo>
                <a:lnTo>
                  <a:pt x="4704497" y="6070444"/>
                </a:lnTo>
                <a:cubicBezTo>
                  <a:pt x="4712933" y="6062009"/>
                  <a:pt x="4712935" y="6078880"/>
                  <a:pt x="4712933" y="6070444"/>
                </a:cubicBezTo>
                <a:cubicBezTo>
                  <a:pt x="4729803" y="6062009"/>
                  <a:pt x="4712933" y="6045137"/>
                  <a:pt x="4729804" y="6053573"/>
                </a:cubicBezTo>
                <a:cubicBezTo>
                  <a:pt x="4736130" y="6028266"/>
                  <a:pt x="4751949" y="5983979"/>
                  <a:pt x="4770138" y="5956299"/>
                </a:cubicBezTo>
                <a:lnTo>
                  <a:pt x="4783304" y="5941648"/>
                </a:lnTo>
                <a:lnTo>
                  <a:pt x="4783581" y="5941799"/>
                </a:lnTo>
                <a:cubicBezTo>
                  <a:pt x="4786745" y="5941800"/>
                  <a:pt x="4788854" y="5939691"/>
                  <a:pt x="4788853" y="5935473"/>
                </a:cubicBezTo>
                <a:lnTo>
                  <a:pt x="4783304" y="5941648"/>
                </a:lnTo>
                <a:lnTo>
                  <a:pt x="4771983" y="5935471"/>
                </a:lnTo>
                <a:cubicBezTo>
                  <a:pt x="4814160" y="5876423"/>
                  <a:pt x="4864778" y="5783632"/>
                  <a:pt x="4873212" y="5749889"/>
                </a:cubicBezTo>
                <a:cubicBezTo>
                  <a:pt x="4881647" y="5733018"/>
                  <a:pt x="4949133" y="5640225"/>
                  <a:pt x="4949133" y="5598046"/>
                </a:cubicBezTo>
                <a:cubicBezTo>
                  <a:pt x="4957569" y="5581173"/>
                  <a:pt x="4949133" y="5598046"/>
                  <a:pt x="4957571" y="5598047"/>
                </a:cubicBezTo>
                <a:cubicBezTo>
                  <a:pt x="4957571" y="5572739"/>
                  <a:pt x="4991311" y="5522125"/>
                  <a:pt x="5008183" y="5496818"/>
                </a:cubicBezTo>
                <a:cubicBezTo>
                  <a:pt x="5008183" y="5496818"/>
                  <a:pt x="4999747" y="5513691"/>
                  <a:pt x="5008182" y="5522123"/>
                </a:cubicBezTo>
                <a:cubicBezTo>
                  <a:pt x="5025054" y="5463075"/>
                  <a:pt x="5016619" y="5479947"/>
                  <a:pt x="4999747" y="5488384"/>
                </a:cubicBezTo>
                <a:cubicBezTo>
                  <a:pt x="5033490" y="5420898"/>
                  <a:pt x="5033490" y="5412461"/>
                  <a:pt x="5067232" y="5378718"/>
                </a:cubicBezTo>
                <a:lnTo>
                  <a:pt x="5075669" y="5370283"/>
                </a:lnTo>
                <a:lnTo>
                  <a:pt x="5075669" y="5361848"/>
                </a:lnTo>
                <a:lnTo>
                  <a:pt x="5067234" y="5361848"/>
                </a:lnTo>
                <a:cubicBezTo>
                  <a:pt x="5067234" y="5361848"/>
                  <a:pt x="5067233" y="5353409"/>
                  <a:pt x="5075669" y="5344976"/>
                </a:cubicBezTo>
                <a:cubicBezTo>
                  <a:pt x="5075670" y="5347788"/>
                  <a:pt x="5075670" y="5350600"/>
                  <a:pt x="5075671" y="5353411"/>
                </a:cubicBezTo>
                <a:lnTo>
                  <a:pt x="5084105" y="5353411"/>
                </a:lnTo>
                <a:lnTo>
                  <a:pt x="5084105" y="5336541"/>
                </a:lnTo>
                <a:lnTo>
                  <a:pt x="5092541" y="5328103"/>
                </a:lnTo>
                <a:cubicBezTo>
                  <a:pt x="5100976" y="5319670"/>
                  <a:pt x="5117848" y="5277491"/>
                  <a:pt x="5092541" y="5302798"/>
                </a:cubicBezTo>
                <a:cubicBezTo>
                  <a:pt x="5100976" y="5294363"/>
                  <a:pt x="5100976" y="5294363"/>
                  <a:pt x="5100978" y="5285927"/>
                </a:cubicBezTo>
                <a:cubicBezTo>
                  <a:pt x="5100978" y="5285927"/>
                  <a:pt x="5092539" y="5285927"/>
                  <a:pt x="5092541" y="5294363"/>
                </a:cubicBezTo>
                <a:cubicBezTo>
                  <a:pt x="5092541" y="5294363"/>
                  <a:pt x="5084105" y="5294363"/>
                  <a:pt x="5084105" y="5302796"/>
                </a:cubicBezTo>
                <a:lnTo>
                  <a:pt x="5084105" y="5285927"/>
                </a:lnTo>
                <a:cubicBezTo>
                  <a:pt x="5092540" y="5277491"/>
                  <a:pt x="5100976" y="5260620"/>
                  <a:pt x="5109412" y="5235313"/>
                </a:cubicBezTo>
                <a:cubicBezTo>
                  <a:pt x="5126283" y="5201570"/>
                  <a:pt x="5143156" y="5167827"/>
                  <a:pt x="5151589" y="5142520"/>
                </a:cubicBezTo>
                <a:lnTo>
                  <a:pt x="5160025" y="5134084"/>
                </a:lnTo>
                <a:lnTo>
                  <a:pt x="5160025" y="5125649"/>
                </a:lnTo>
                <a:cubicBezTo>
                  <a:pt x="5160025" y="5108777"/>
                  <a:pt x="5168461" y="5091906"/>
                  <a:pt x="5176898" y="5083470"/>
                </a:cubicBezTo>
                <a:cubicBezTo>
                  <a:pt x="5176897" y="5075036"/>
                  <a:pt x="5185332" y="5058163"/>
                  <a:pt x="5185333" y="5049729"/>
                </a:cubicBezTo>
                <a:cubicBezTo>
                  <a:pt x="5193769" y="5032856"/>
                  <a:pt x="5210641" y="5007550"/>
                  <a:pt x="5219076" y="4990679"/>
                </a:cubicBezTo>
                <a:lnTo>
                  <a:pt x="5227514" y="4990679"/>
                </a:lnTo>
                <a:cubicBezTo>
                  <a:pt x="5227512" y="4982241"/>
                  <a:pt x="5227512" y="4982241"/>
                  <a:pt x="5227511" y="4973806"/>
                </a:cubicBezTo>
                <a:lnTo>
                  <a:pt x="5227512" y="4965372"/>
                </a:lnTo>
                <a:lnTo>
                  <a:pt x="5219077" y="4973806"/>
                </a:lnTo>
                <a:cubicBezTo>
                  <a:pt x="5227512" y="4956934"/>
                  <a:pt x="5252821" y="4931627"/>
                  <a:pt x="5244383" y="4914756"/>
                </a:cubicBezTo>
                <a:cubicBezTo>
                  <a:pt x="5252819" y="4914756"/>
                  <a:pt x="5252819" y="4914756"/>
                  <a:pt x="5252819" y="4906320"/>
                </a:cubicBezTo>
                <a:cubicBezTo>
                  <a:pt x="5261255" y="4897886"/>
                  <a:pt x="5252821" y="4897886"/>
                  <a:pt x="5252821" y="4897886"/>
                </a:cubicBezTo>
                <a:cubicBezTo>
                  <a:pt x="5269693" y="4872579"/>
                  <a:pt x="5252819" y="4847272"/>
                  <a:pt x="5269691" y="4838836"/>
                </a:cubicBezTo>
                <a:lnTo>
                  <a:pt x="5269691" y="4847272"/>
                </a:lnTo>
                <a:cubicBezTo>
                  <a:pt x="5261255" y="4864143"/>
                  <a:pt x="5261255" y="4872579"/>
                  <a:pt x="5269693" y="4872579"/>
                </a:cubicBezTo>
                <a:cubicBezTo>
                  <a:pt x="5269693" y="4872579"/>
                  <a:pt x="5278127" y="4864143"/>
                  <a:pt x="5278126" y="4855707"/>
                </a:cubicBezTo>
                <a:lnTo>
                  <a:pt x="5286562" y="4847272"/>
                </a:lnTo>
                <a:cubicBezTo>
                  <a:pt x="5303433" y="4847270"/>
                  <a:pt x="5294998" y="4872579"/>
                  <a:pt x="5278125" y="4881015"/>
                </a:cubicBezTo>
                <a:cubicBezTo>
                  <a:pt x="5294998" y="4872579"/>
                  <a:pt x="5286561" y="4914756"/>
                  <a:pt x="5294998" y="4889450"/>
                </a:cubicBezTo>
                <a:cubicBezTo>
                  <a:pt x="5278126" y="4872579"/>
                  <a:pt x="5328740" y="4864144"/>
                  <a:pt x="5320304" y="4830400"/>
                </a:cubicBezTo>
                <a:lnTo>
                  <a:pt x="5328741" y="4821963"/>
                </a:lnTo>
                <a:lnTo>
                  <a:pt x="5328741" y="4813530"/>
                </a:lnTo>
                <a:lnTo>
                  <a:pt x="5328741" y="4805093"/>
                </a:lnTo>
                <a:lnTo>
                  <a:pt x="5320305" y="4813527"/>
                </a:lnTo>
                <a:cubicBezTo>
                  <a:pt x="5320304" y="4805093"/>
                  <a:pt x="5328740" y="4788222"/>
                  <a:pt x="5320305" y="4788222"/>
                </a:cubicBezTo>
                <a:lnTo>
                  <a:pt x="5311868" y="4779784"/>
                </a:lnTo>
                <a:cubicBezTo>
                  <a:pt x="5303434" y="4796658"/>
                  <a:pt x="5303433" y="4805093"/>
                  <a:pt x="5294998" y="4821963"/>
                </a:cubicBezTo>
                <a:lnTo>
                  <a:pt x="5294998" y="4813529"/>
                </a:lnTo>
                <a:cubicBezTo>
                  <a:pt x="5294997" y="4805093"/>
                  <a:pt x="5294998" y="4796657"/>
                  <a:pt x="5286562" y="4796658"/>
                </a:cubicBezTo>
                <a:lnTo>
                  <a:pt x="5279291" y="4811201"/>
                </a:lnTo>
                <a:lnTo>
                  <a:pt x="5280235" y="4795603"/>
                </a:lnTo>
                <a:cubicBezTo>
                  <a:pt x="5284454" y="4784004"/>
                  <a:pt x="5290780" y="4771350"/>
                  <a:pt x="5294997" y="4754479"/>
                </a:cubicBezTo>
                <a:cubicBezTo>
                  <a:pt x="5261254" y="4805093"/>
                  <a:pt x="5286562" y="4746045"/>
                  <a:pt x="5269690" y="4729170"/>
                </a:cubicBezTo>
                <a:lnTo>
                  <a:pt x="5278128" y="4737607"/>
                </a:lnTo>
                <a:lnTo>
                  <a:pt x="5286561" y="4737608"/>
                </a:lnTo>
                <a:cubicBezTo>
                  <a:pt x="5286562" y="4746045"/>
                  <a:pt x="5286562" y="4746045"/>
                  <a:pt x="5294998" y="4737608"/>
                </a:cubicBezTo>
                <a:cubicBezTo>
                  <a:pt x="5294998" y="4737608"/>
                  <a:pt x="5294997" y="4729170"/>
                  <a:pt x="5294999" y="4720736"/>
                </a:cubicBezTo>
                <a:lnTo>
                  <a:pt x="5295000" y="4712301"/>
                </a:lnTo>
                <a:cubicBezTo>
                  <a:pt x="5303434" y="4703863"/>
                  <a:pt x="5311869" y="4712299"/>
                  <a:pt x="5311869" y="4695429"/>
                </a:cubicBezTo>
                <a:lnTo>
                  <a:pt x="5311869" y="4712299"/>
                </a:lnTo>
                <a:cubicBezTo>
                  <a:pt x="5311869" y="4720736"/>
                  <a:pt x="5320306" y="4720735"/>
                  <a:pt x="5320307" y="4712301"/>
                </a:cubicBezTo>
                <a:cubicBezTo>
                  <a:pt x="5328740" y="4712301"/>
                  <a:pt x="5328743" y="4703863"/>
                  <a:pt x="5328740" y="4695429"/>
                </a:cubicBezTo>
                <a:lnTo>
                  <a:pt x="5328740" y="4678557"/>
                </a:lnTo>
                <a:cubicBezTo>
                  <a:pt x="5328741" y="4661688"/>
                  <a:pt x="5320305" y="4644813"/>
                  <a:pt x="5311871" y="4661688"/>
                </a:cubicBezTo>
                <a:cubicBezTo>
                  <a:pt x="5311869" y="4653253"/>
                  <a:pt x="5311869" y="4653253"/>
                  <a:pt x="5303433" y="4653252"/>
                </a:cubicBezTo>
                <a:lnTo>
                  <a:pt x="5294998" y="4661688"/>
                </a:lnTo>
                <a:cubicBezTo>
                  <a:pt x="5294999" y="4653250"/>
                  <a:pt x="5303434" y="4636379"/>
                  <a:pt x="5303432" y="4619508"/>
                </a:cubicBezTo>
                <a:cubicBezTo>
                  <a:pt x="5303434" y="4636379"/>
                  <a:pt x="5294999" y="4653250"/>
                  <a:pt x="5303432" y="4644816"/>
                </a:cubicBezTo>
                <a:cubicBezTo>
                  <a:pt x="5320304" y="4636382"/>
                  <a:pt x="5303432" y="4619508"/>
                  <a:pt x="5320305" y="4611072"/>
                </a:cubicBezTo>
                <a:lnTo>
                  <a:pt x="5328743" y="4611070"/>
                </a:lnTo>
                <a:cubicBezTo>
                  <a:pt x="5328741" y="4608259"/>
                  <a:pt x="5328742" y="4605448"/>
                  <a:pt x="5328741" y="4602637"/>
                </a:cubicBezTo>
                <a:lnTo>
                  <a:pt x="5328741" y="4594202"/>
                </a:lnTo>
                <a:lnTo>
                  <a:pt x="5320304" y="4594202"/>
                </a:lnTo>
                <a:lnTo>
                  <a:pt x="5337175" y="4577331"/>
                </a:lnTo>
                <a:cubicBezTo>
                  <a:pt x="5328740" y="4560457"/>
                  <a:pt x="5337176" y="4543586"/>
                  <a:pt x="5337175" y="4526717"/>
                </a:cubicBezTo>
                <a:cubicBezTo>
                  <a:pt x="5337178" y="4535152"/>
                  <a:pt x="5337176" y="4543586"/>
                  <a:pt x="5337176" y="4543586"/>
                </a:cubicBezTo>
                <a:cubicBezTo>
                  <a:pt x="5345612" y="4509845"/>
                  <a:pt x="5337176" y="4518279"/>
                  <a:pt x="5354048" y="4492974"/>
                </a:cubicBezTo>
                <a:lnTo>
                  <a:pt x="5362484" y="4501408"/>
                </a:lnTo>
                <a:lnTo>
                  <a:pt x="5362484" y="4492972"/>
                </a:lnTo>
                <a:lnTo>
                  <a:pt x="5370918" y="4492974"/>
                </a:lnTo>
                <a:cubicBezTo>
                  <a:pt x="5354048" y="4543588"/>
                  <a:pt x="5370919" y="4501408"/>
                  <a:pt x="5379355" y="4501407"/>
                </a:cubicBezTo>
                <a:cubicBezTo>
                  <a:pt x="5370919" y="4526717"/>
                  <a:pt x="5362484" y="4552024"/>
                  <a:pt x="5362484" y="4577331"/>
                </a:cubicBezTo>
                <a:lnTo>
                  <a:pt x="5354048" y="4577331"/>
                </a:lnTo>
                <a:cubicBezTo>
                  <a:pt x="5345611" y="4594200"/>
                  <a:pt x="5345612" y="4602638"/>
                  <a:pt x="5345612" y="4611072"/>
                </a:cubicBezTo>
                <a:cubicBezTo>
                  <a:pt x="5354048" y="4594202"/>
                  <a:pt x="5354048" y="4585765"/>
                  <a:pt x="5362483" y="4585763"/>
                </a:cubicBezTo>
                <a:cubicBezTo>
                  <a:pt x="5354048" y="4611072"/>
                  <a:pt x="5362483" y="4611070"/>
                  <a:pt x="5354047" y="4627944"/>
                </a:cubicBezTo>
                <a:lnTo>
                  <a:pt x="5345611" y="4636382"/>
                </a:lnTo>
                <a:lnTo>
                  <a:pt x="5345612" y="4644813"/>
                </a:lnTo>
                <a:lnTo>
                  <a:pt x="5354047" y="4653250"/>
                </a:lnTo>
                <a:lnTo>
                  <a:pt x="5362483" y="4644815"/>
                </a:lnTo>
                <a:cubicBezTo>
                  <a:pt x="5370917" y="4644815"/>
                  <a:pt x="5370918" y="4636379"/>
                  <a:pt x="5370919" y="4627945"/>
                </a:cubicBezTo>
                <a:lnTo>
                  <a:pt x="5370919" y="4619508"/>
                </a:lnTo>
                <a:lnTo>
                  <a:pt x="5362483" y="4619508"/>
                </a:lnTo>
                <a:cubicBezTo>
                  <a:pt x="5362484" y="4594202"/>
                  <a:pt x="5387791" y="4535150"/>
                  <a:pt x="5387791" y="4501408"/>
                </a:cubicBezTo>
                <a:lnTo>
                  <a:pt x="5396225" y="4492972"/>
                </a:lnTo>
                <a:cubicBezTo>
                  <a:pt x="5396224" y="4490161"/>
                  <a:pt x="5396224" y="4487349"/>
                  <a:pt x="5396224" y="4484538"/>
                </a:cubicBezTo>
                <a:cubicBezTo>
                  <a:pt x="5396224" y="4481726"/>
                  <a:pt x="5396224" y="4478914"/>
                  <a:pt x="5396225" y="4476102"/>
                </a:cubicBezTo>
                <a:cubicBezTo>
                  <a:pt x="5396226" y="4459231"/>
                  <a:pt x="5404662" y="4433924"/>
                  <a:pt x="5413098" y="4425488"/>
                </a:cubicBezTo>
                <a:lnTo>
                  <a:pt x="5404662" y="4425486"/>
                </a:lnTo>
                <a:lnTo>
                  <a:pt x="5413098" y="4417053"/>
                </a:lnTo>
                <a:cubicBezTo>
                  <a:pt x="5413098" y="4417053"/>
                  <a:pt x="5421534" y="4408617"/>
                  <a:pt x="5421533" y="4400179"/>
                </a:cubicBezTo>
                <a:lnTo>
                  <a:pt x="5413097" y="4391743"/>
                </a:lnTo>
                <a:cubicBezTo>
                  <a:pt x="5415207" y="4370655"/>
                  <a:pt x="5418370" y="4352203"/>
                  <a:pt x="5421797" y="4335463"/>
                </a:cubicBezTo>
                <a:lnTo>
                  <a:pt x="5430069" y="4298454"/>
                </a:lnTo>
                <a:lnTo>
                  <a:pt x="5422231" y="4304885"/>
                </a:lnTo>
                <a:cubicBezTo>
                  <a:pt x="5417998" y="4308077"/>
                  <a:pt x="5416957" y="4315503"/>
                  <a:pt x="5412724" y="4318695"/>
                </a:cubicBezTo>
                <a:cubicBezTo>
                  <a:pt x="5412724" y="4318695"/>
                  <a:pt x="5409531" y="4314460"/>
                  <a:pt x="5410571" y="4307033"/>
                </a:cubicBezTo>
                <a:cubicBezTo>
                  <a:pt x="5410571" y="4307033"/>
                  <a:pt x="5410571" y="4307033"/>
                  <a:pt x="5411613" y="4299607"/>
                </a:cubicBezTo>
                <a:cubicBezTo>
                  <a:pt x="5409531" y="4314460"/>
                  <a:pt x="5399952" y="4301755"/>
                  <a:pt x="5410500" y="4280519"/>
                </a:cubicBezTo>
                <a:cubicBezTo>
                  <a:pt x="5410500" y="4280519"/>
                  <a:pt x="5410500" y="4280519"/>
                  <a:pt x="5417926" y="4281562"/>
                </a:cubicBezTo>
                <a:cubicBezTo>
                  <a:pt x="5422159" y="4278371"/>
                  <a:pt x="5423199" y="4270944"/>
                  <a:pt x="5423199" y="4270944"/>
                </a:cubicBezTo>
                <a:cubicBezTo>
                  <a:pt x="5430626" y="4271987"/>
                  <a:pt x="5426393" y="4275179"/>
                  <a:pt x="5425352" y="4282606"/>
                </a:cubicBezTo>
                <a:cubicBezTo>
                  <a:pt x="5425352" y="4282606"/>
                  <a:pt x="5425352" y="4282606"/>
                  <a:pt x="5424312" y="4290032"/>
                </a:cubicBezTo>
                <a:cubicBezTo>
                  <a:pt x="5428006" y="4283925"/>
                  <a:pt x="5431697" y="4276161"/>
                  <a:pt x="5435055" y="4267818"/>
                </a:cubicBezTo>
                <a:lnTo>
                  <a:pt x="5436591" y="4263308"/>
                </a:lnTo>
                <a:lnTo>
                  <a:pt x="5439195" y="4248207"/>
                </a:lnTo>
                <a:cubicBezTo>
                  <a:pt x="5440513" y="4234630"/>
                  <a:pt x="5440514" y="4220923"/>
                  <a:pt x="5438405" y="4206160"/>
                </a:cubicBezTo>
                <a:cubicBezTo>
                  <a:pt x="5446840" y="4206161"/>
                  <a:pt x="5446841" y="4197726"/>
                  <a:pt x="5446841" y="4189290"/>
                </a:cubicBezTo>
                <a:lnTo>
                  <a:pt x="5446841" y="4180852"/>
                </a:lnTo>
                <a:lnTo>
                  <a:pt x="5438404" y="4180854"/>
                </a:lnTo>
                <a:cubicBezTo>
                  <a:pt x="5455276" y="4172417"/>
                  <a:pt x="5455276" y="4147110"/>
                  <a:pt x="5455276" y="4130240"/>
                </a:cubicBezTo>
                <a:lnTo>
                  <a:pt x="5455276" y="4121804"/>
                </a:lnTo>
                <a:lnTo>
                  <a:pt x="5455276" y="4104933"/>
                </a:lnTo>
                <a:lnTo>
                  <a:pt x="5455276" y="4096497"/>
                </a:lnTo>
                <a:cubicBezTo>
                  <a:pt x="5455276" y="4096497"/>
                  <a:pt x="5463712" y="4096495"/>
                  <a:pt x="5463712" y="4088062"/>
                </a:cubicBezTo>
                <a:cubicBezTo>
                  <a:pt x="5463710" y="4085250"/>
                  <a:pt x="5463710" y="4082438"/>
                  <a:pt x="5463710" y="4079626"/>
                </a:cubicBezTo>
                <a:cubicBezTo>
                  <a:pt x="5455276" y="4062752"/>
                  <a:pt x="5480584" y="4029012"/>
                  <a:pt x="5463711" y="4029012"/>
                </a:cubicBezTo>
                <a:lnTo>
                  <a:pt x="5463712" y="4020574"/>
                </a:lnTo>
                <a:lnTo>
                  <a:pt x="5463712" y="4003705"/>
                </a:lnTo>
                <a:lnTo>
                  <a:pt x="5463712" y="3995269"/>
                </a:lnTo>
                <a:cubicBezTo>
                  <a:pt x="5480584" y="3986830"/>
                  <a:pt x="5463712" y="3953088"/>
                  <a:pt x="5463711" y="3936219"/>
                </a:cubicBezTo>
                <a:cubicBezTo>
                  <a:pt x="5463711" y="3910912"/>
                  <a:pt x="5480584" y="3927783"/>
                  <a:pt x="5480582" y="3902476"/>
                </a:cubicBezTo>
                <a:cubicBezTo>
                  <a:pt x="5480582" y="3902476"/>
                  <a:pt x="5480584" y="3894040"/>
                  <a:pt x="5489019" y="3894042"/>
                </a:cubicBezTo>
                <a:lnTo>
                  <a:pt x="5489019" y="3885606"/>
                </a:lnTo>
                <a:cubicBezTo>
                  <a:pt x="5489019" y="3877167"/>
                  <a:pt x="5489019" y="3877167"/>
                  <a:pt x="5480583" y="3885606"/>
                </a:cubicBezTo>
                <a:lnTo>
                  <a:pt x="5480584" y="3894040"/>
                </a:lnTo>
                <a:cubicBezTo>
                  <a:pt x="5472148" y="3877169"/>
                  <a:pt x="5480583" y="3860299"/>
                  <a:pt x="5472148" y="3860298"/>
                </a:cubicBezTo>
                <a:cubicBezTo>
                  <a:pt x="5480582" y="3834992"/>
                  <a:pt x="5480583" y="3860299"/>
                  <a:pt x="5489019" y="3860299"/>
                </a:cubicBezTo>
                <a:lnTo>
                  <a:pt x="5496941" y="3868220"/>
                </a:lnTo>
                <a:lnTo>
                  <a:pt x="5493896" y="3915262"/>
                </a:lnTo>
                <a:cubicBezTo>
                  <a:pt x="5492709" y="3963109"/>
                  <a:pt x="5497455" y="3993159"/>
                  <a:pt x="5497452" y="4037447"/>
                </a:cubicBezTo>
                <a:cubicBezTo>
                  <a:pt x="5497452" y="4037447"/>
                  <a:pt x="5489019" y="4037445"/>
                  <a:pt x="5489016" y="4045883"/>
                </a:cubicBezTo>
                <a:cubicBezTo>
                  <a:pt x="5489018" y="4048695"/>
                  <a:pt x="5489018" y="4051507"/>
                  <a:pt x="5489019" y="4054319"/>
                </a:cubicBezTo>
                <a:lnTo>
                  <a:pt x="5489386" y="4063858"/>
                </a:lnTo>
                <a:lnTo>
                  <a:pt x="5490041" y="4061970"/>
                </a:lnTo>
                <a:cubicBezTo>
                  <a:pt x="5495580" y="4051566"/>
                  <a:pt x="5500564" y="4056526"/>
                  <a:pt x="5508475" y="4040599"/>
                </a:cubicBezTo>
                <a:cubicBezTo>
                  <a:pt x="5516870" y="4007701"/>
                  <a:pt x="5505210" y="4009850"/>
                  <a:pt x="5508331" y="3987570"/>
                </a:cubicBezTo>
                <a:cubicBezTo>
                  <a:pt x="5528386" y="3952524"/>
                  <a:pt x="5532548" y="3922818"/>
                  <a:pt x="5535669" y="3900538"/>
                </a:cubicBezTo>
                <a:cubicBezTo>
                  <a:pt x="5538790" y="3878259"/>
                  <a:pt x="5538719" y="3851745"/>
                  <a:pt x="5551347" y="3815654"/>
                </a:cubicBezTo>
                <a:cubicBezTo>
                  <a:pt x="5559813" y="3809271"/>
                  <a:pt x="5565086" y="3798653"/>
                  <a:pt x="5567239" y="3810315"/>
                </a:cubicBezTo>
                <a:cubicBezTo>
                  <a:pt x="5591384" y="3719048"/>
                  <a:pt x="5589087" y="3654357"/>
                  <a:pt x="5597339" y="3568431"/>
                </a:cubicBezTo>
                <a:cubicBezTo>
                  <a:pt x="5593106" y="3571622"/>
                  <a:pt x="5586792" y="3589667"/>
                  <a:pt x="5580406" y="3581198"/>
                </a:cubicBezTo>
                <a:cubicBezTo>
                  <a:pt x="5579150" y="3509080"/>
                  <a:pt x="5610936" y="3498401"/>
                  <a:pt x="5623492" y="3435797"/>
                </a:cubicBezTo>
                <a:cubicBezTo>
                  <a:pt x="5634111" y="3441075"/>
                  <a:pt x="5622523" y="3469738"/>
                  <a:pt x="5627870" y="3485634"/>
                </a:cubicBezTo>
                <a:cubicBezTo>
                  <a:pt x="5624676" y="3481400"/>
                  <a:pt x="5624676" y="3481400"/>
                  <a:pt x="5628909" y="3478208"/>
                </a:cubicBezTo>
                <a:cubicBezTo>
                  <a:pt x="5629950" y="3470782"/>
                  <a:pt x="5634183" y="3467589"/>
                  <a:pt x="5633142" y="3475016"/>
                </a:cubicBezTo>
                <a:cubicBezTo>
                  <a:pt x="5633142" y="3475016"/>
                  <a:pt x="5635295" y="3486677"/>
                  <a:pt x="5631062" y="3489870"/>
                </a:cubicBezTo>
                <a:cubicBezTo>
                  <a:pt x="5631062" y="3489870"/>
                  <a:pt x="5634255" y="3494104"/>
                  <a:pt x="5634255" y="3494104"/>
                </a:cubicBezTo>
                <a:cubicBezTo>
                  <a:pt x="5634255" y="3494104"/>
                  <a:pt x="5634255" y="3494104"/>
                  <a:pt x="5630021" y="3497296"/>
                </a:cubicBezTo>
                <a:cubicBezTo>
                  <a:pt x="5633357" y="3554560"/>
                  <a:pt x="5629268" y="3610781"/>
                  <a:pt x="5608173" y="3653253"/>
                </a:cubicBezTo>
                <a:cubicBezTo>
                  <a:pt x="5622056" y="3689281"/>
                  <a:pt x="5595760" y="3768886"/>
                  <a:pt x="5592710" y="3817680"/>
                </a:cubicBezTo>
                <a:cubicBezTo>
                  <a:pt x="5586396" y="3835725"/>
                  <a:pt x="5583204" y="3831490"/>
                  <a:pt x="5581051" y="3819828"/>
                </a:cubicBezTo>
                <a:cubicBezTo>
                  <a:pt x="5581123" y="3846343"/>
                  <a:pt x="5569535" y="3875005"/>
                  <a:pt x="5575920" y="3883475"/>
                </a:cubicBezTo>
                <a:cubicBezTo>
                  <a:pt x="5571203" y="3903637"/>
                  <a:pt x="5567006" y="3920086"/>
                  <a:pt x="5563598" y="3934280"/>
                </a:cubicBezTo>
                <a:lnTo>
                  <a:pt x="5562972" y="3937349"/>
                </a:lnTo>
                <a:lnTo>
                  <a:pt x="5571794" y="3923038"/>
                </a:lnTo>
                <a:cubicBezTo>
                  <a:pt x="5593939" y="3878751"/>
                  <a:pt x="5611337" y="3820229"/>
                  <a:pt x="5623989" y="3775941"/>
                </a:cubicBezTo>
                <a:lnTo>
                  <a:pt x="5632426" y="3767506"/>
                </a:lnTo>
                <a:cubicBezTo>
                  <a:pt x="5632426" y="3767506"/>
                  <a:pt x="5640861" y="3767506"/>
                  <a:pt x="5640861" y="3759071"/>
                </a:cubicBezTo>
                <a:lnTo>
                  <a:pt x="5649298" y="3767505"/>
                </a:lnTo>
                <a:lnTo>
                  <a:pt x="5649298" y="3742197"/>
                </a:lnTo>
                <a:cubicBezTo>
                  <a:pt x="5666171" y="3691585"/>
                  <a:pt x="5674605" y="3624099"/>
                  <a:pt x="5683041" y="3581921"/>
                </a:cubicBezTo>
                <a:cubicBezTo>
                  <a:pt x="5691475" y="3573485"/>
                  <a:pt x="5691476" y="3590358"/>
                  <a:pt x="5691475" y="3598792"/>
                </a:cubicBezTo>
                <a:cubicBezTo>
                  <a:pt x="5698857" y="3576649"/>
                  <a:pt x="5712697" y="3496378"/>
                  <a:pt x="5732996" y="3493610"/>
                </a:cubicBezTo>
                <a:lnTo>
                  <a:pt x="5733449" y="3493806"/>
                </a:lnTo>
                <a:lnTo>
                  <a:pt x="5734014" y="3473633"/>
                </a:lnTo>
                <a:cubicBezTo>
                  <a:pt x="5733582" y="3467260"/>
                  <a:pt x="5732457" y="3462613"/>
                  <a:pt x="5730509" y="3460815"/>
                </a:cubicBezTo>
                <a:cubicBezTo>
                  <a:pt x="5735891" y="3408066"/>
                  <a:pt x="5752664" y="3358615"/>
                  <a:pt x="5743964" y="3328941"/>
                </a:cubicBezTo>
                <a:cubicBezTo>
                  <a:pt x="5746354" y="3295074"/>
                  <a:pt x="5754450" y="3309761"/>
                  <a:pt x="5761038" y="3286983"/>
                </a:cubicBezTo>
                <a:cubicBezTo>
                  <a:pt x="5763428" y="3253117"/>
                  <a:pt x="5752340" y="3257310"/>
                  <a:pt x="5751435" y="3234831"/>
                </a:cubicBezTo>
                <a:cubicBezTo>
                  <a:pt x="5764914" y="3196770"/>
                  <a:pt x="5763707" y="3166797"/>
                  <a:pt x="5762802" y="3144319"/>
                </a:cubicBezTo>
                <a:cubicBezTo>
                  <a:pt x="5761898" y="3121840"/>
                  <a:pt x="5757096" y="3095764"/>
                  <a:pt x="5763082" y="3058000"/>
                </a:cubicBezTo>
                <a:cubicBezTo>
                  <a:pt x="5770274" y="3050209"/>
                  <a:pt x="5773568" y="3038820"/>
                  <a:pt x="5777766" y="3049910"/>
                </a:cubicBezTo>
                <a:cubicBezTo>
                  <a:pt x="5785236" y="2955800"/>
                  <a:pt x="5771435" y="2892557"/>
                  <a:pt x="5764220" y="2806537"/>
                </a:cubicBezTo>
                <a:lnTo>
                  <a:pt x="5759877" y="2815776"/>
                </a:lnTo>
                <a:lnTo>
                  <a:pt x="5758962" y="2839583"/>
                </a:lnTo>
                <a:cubicBezTo>
                  <a:pt x="5750526" y="2839583"/>
                  <a:pt x="5750526" y="2831148"/>
                  <a:pt x="5750526" y="2831148"/>
                </a:cubicBezTo>
                <a:lnTo>
                  <a:pt x="5750526" y="2822713"/>
                </a:lnTo>
                <a:lnTo>
                  <a:pt x="5750526" y="2822277"/>
                </a:lnTo>
                <a:lnTo>
                  <a:pt x="5749837" y="2822120"/>
                </a:lnTo>
                <a:lnTo>
                  <a:pt x="5747894" y="2797782"/>
                </a:lnTo>
                <a:lnTo>
                  <a:pt x="5743144" y="2798460"/>
                </a:lnTo>
                <a:cubicBezTo>
                  <a:pt x="5742089" y="2799515"/>
                  <a:pt x="5742090" y="2801624"/>
                  <a:pt x="5742091" y="2805842"/>
                </a:cubicBezTo>
                <a:lnTo>
                  <a:pt x="5742091" y="2814279"/>
                </a:lnTo>
                <a:lnTo>
                  <a:pt x="5742090" y="2822713"/>
                </a:lnTo>
                <a:cubicBezTo>
                  <a:pt x="5725221" y="2772097"/>
                  <a:pt x="5725221" y="2839583"/>
                  <a:pt x="5733655" y="2848019"/>
                </a:cubicBezTo>
                <a:lnTo>
                  <a:pt x="5742090" y="2856452"/>
                </a:lnTo>
                <a:lnTo>
                  <a:pt x="5742091" y="2848019"/>
                </a:lnTo>
                <a:lnTo>
                  <a:pt x="5750526" y="2839583"/>
                </a:lnTo>
                <a:lnTo>
                  <a:pt x="5750526" y="2864888"/>
                </a:lnTo>
                <a:lnTo>
                  <a:pt x="5750525" y="2873326"/>
                </a:lnTo>
                <a:cubicBezTo>
                  <a:pt x="5750526" y="2932374"/>
                  <a:pt x="5733655" y="2974554"/>
                  <a:pt x="5708345" y="2940812"/>
                </a:cubicBezTo>
                <a:cubicBezTo>
                  <a:pt x="5708348" y="2898633"/>
                  <a:pt x="5699912" y="2898632"/>
                  <a:pt x="5699912" y="2839583"/>
                </a:cubicBezTo>
                <a:cubicBezTo>
                  <a:pt x="5695694" y="2837474"/>
                  <a:pt x="5692531" y="2838002"/>
                  <a:pt x="5689894" y="2840110"/>
                </a:cubicBezTo>
                <a:lnTo>
                  <a:pt x="5683185" y="2849917"/>
                </a:lnTo>
                <a:lnTo>
                  <a:pt x="5682885" y="2853046"/>
                </a:lnTo>
                <a:cubicBezTo>
                  <a:pt x="5682333" y="2855285"/>
                  <a:pt x="5681574" y="2856372"/>
                  <a:pt x="5680651" y="2856536"/>
                </a:cubicBezTo>
                <a:lnTo>
                  <a:pt x="5680060" y="2855859"/>
                </a:lnTo>
                <a:lnTo>
                  <a:pt x="5676293" y="2863103"/>
                </a:lnTo>
                <a:lnTo>
                  <a:pt x="5680760" y="2886509"/>
                </a:lnTo>
                <a:cubicBezTo>
                  <a:pt x="5682357" y="2898126"/>
                  <a:pt x="5684002" y="2907354"/>
                  <a:pt x="5688352" y="2910389"/>
                </a:cubicBezTo>
                <a:cubicBezTo>
                  <a:pt x="5691903" y="2951650"/>
                  <a:pt x="5692821" y="2978146"/>
                  <a:pt x="5696772" y="3000293"/>
                </a:cubicBezTo>
                <a:cubicBezTo>
                  <a:pt x="5697689" y="3026790"/>
                  <a:pt x="5697290" y="3045902"/>
                  <a:pt x="5692141" y="3081094"/>
                </a:cubicBezTo>
                <a:cubicBezTo>
                  <a:pt x="5684759" y="3082408"/>
                  <a:pt x="5686474" y="3070677"/>
                  <a:pt x="5679091" y="3071991"/>
                </a:cubicBezTo>
                <a:cubicBezTo>
                  <a:pt x="5680926" y="3124983"/>
                  <a:pt x="5687511" y="3161895"/>
                  <a:pt x="5688029" y="3207504"/>
                </a:cubicBezTo>
                <a:cubicBezTo>
                  <a:pt x="5695930" y="3251800"/>
                  <a:pt x="5696448" y="3297408"/>
                  <a:pt x="5692217" y="3359096"/>
                </a:cubicBezTo>
                <a:cubicBezTo>
                  <a:pt x="5689982" y="3325218"/>
                  <a:pt x="5682200" y="3345644"/>
                  <a:pt x="5673101" y="3358689"/>
                </a:cubicBezTo>
                <a:cubicBezTo>
                  <a:pt x="5670067" y="3363038"/>
                  <a:pt x="5671384" y="3370421"/>
                  <a:pt x="5668351" y="3374768"/>
                </a:cubicBezTo>
                <a:cubicBezTo>
                  <a:pt x="5668351" y="3374768"/>
                  <a:pt x="5664001" y="3371734"/>
                  <a:pt x="5662684" y="3364351"/>
                </a:cubicBezTo>
                <a:cubicBezTo>
                  <a:pt x="5662684" y="3364351"/>
                  <a:pt x="5662684" y="3364351"/>
                  <a:pt x="5661368" y="3356969"/>
                </a:cubicBezTo>
                <a:cubicBezTo>
                  <a:pt x="5664001" y="3371734"/>
                  <a:pt x="5650952" y="3362631"/>
                  <a:pt x="5654384" y="3339170"/>
                </a:cubicBezTo>
                <a:cubicBezTo>
                  <a:pt x="5654384" y="3339170"/>
                  <a:pt x="5654384" y="3339170"/>
                  <a:pt x="5661768" y="3337856"/>
                </a:cubicBezTo>
                <a:cubicBezTo>
                  <a:pt x="5664800" y="3333508"/>
                  <a:pt x="5663483" y="3326125"/>
                  <a:pt x="5663483" y="3326125"/>
                </a:cubicBezTo>
                <a:cubicBezTo>
                  <a:pt x="5670866" y="3324812"/>
                  <a:pt x="5667833" y="3329160"/>
                  <a:pt x="5669150" y="3336542"/>
                </a:cubicBezTo>
                <a:cubicBezTo>
                  <a:pt x="5669150" y="3336542"/>
                  <a:pt x="5669150" y="3336542"/>
                  <a:pt x="5670467" y="3343924"/>
                </a:cubicBezTo>
                <a:cubicBezTo>
                  <a:pt x="5676933" y="3316115"/>
                  <a:pt x="5675097" y="3263123"/>
                  <a:pt x="5666398" y="3257055"/>
                </a:cubicBezTo>
                <a:cubicBezTo>
                  <a:pt x="5664562" y="3204063"/>
                  <a:pt x="5674461" y="3152792"/>
                  <a:pt x="5661810" y="3124576"/>
                </a:cubicBezTo>
                <a:cubicBezTo>
                  <a:pt x="5659576" y="3090699"/>
                  <a:pt x="5669592" y="3104149"/>
                  <a:pt x="5673025" y="3080687"/>
                </a:cubicBezTo>
                <a:cubicBezTo>
                  <a:pt x="5670791" y="3046809"/>
                  <a:pt x="5660375" y="3052471"/>
                  <a:pt x="5656425" y="3030323"/>
                </a:cubicBezTo>
                <a:cubicBezTo>
                  <a:pt x="5664606" y="2990784"/>
                  <a:pt x="5659339" y="2961253"/>
                  <a:pt x="5655388" y="2939106"/>
                </a:cubicBezTo>
                <a:cubicBezTo>
                  <a:pt x="5651437" y="2916958"/>
                  <a:pt x="5643136" y="2891777"/>
                  <a:pt x="5643936" y="2853549"/>
                </a:cubicBezTo>
                <a:cubicBezTo>
                  <a:pt x="5650002" y="2844854"/>
                  <a:pt x="5651718" y="2833123"/>
                  <a:pt x="5657385" y="2843539"/>
                </a:cubicBezTo>
                <a:lnTo>
                  <a:pt x="5657146" y="2841276"/>
                </a:lnTo>
                <a:lnTo>
                  <a:pt x="5648243" y="2809663"/>
                </a:lnTo>
                <a:cubicBezTo>
                  <a:pt x="5630844" y="2742046"/>
                  <a:pt x="5613444" y="2670868"/>
                  <a:pt x="5581811" y="2670869"/>
                </a:cubicBezTo>
                <a:lnTo>
                  <a:pt x="5581812" y="2662431"/>
                </a:lnTo>
                <a:lnTo>
                  <a:pt x="5581812" y="2645563"/>
                </a:lnTo>
                <a:cubicBezTo>
                  <a:pt x="5573376" y="2637125"/>
                  <a:pt x="5573377" y="2628693"/>
                  <a:pt x="5573376" y="2637125"/>
                </a:cubicBezTo>
                <a:cubicBezTo>
                  <a:pt x="5564941" y="2620256"/>
                  <a:pt x="5564941" y="2594949"/>
                  <a:pt x="5548068" y="2544335"/>
                </a:cubicBezTo>
                <a:cubicBezTo>
                  <a:pt x="5539634" y="2527464"/>
                  <a:pt x="5539633" y="2519026"/>
                  <a:pt x="5539634" y="2510592"/>
                </a:cubicBezTo>
                <a:lnTo>
                  <a:pt x="5531197" y="2502157"/>
                </a:lnTo>
                <a:lnTo>
                  <a:pt x="5531198" y="2493721"/>
                </a:lnTo>
                <a:cubicBezTo>
                  <a:pt x="5531197" y="2485283"/>
                  <a:pt x="5522761" y="2493721"/>
                  <a:pt x="5522761" y="2493721"/>
                </a:cubicBezTo>
                <a:lnTo>
                  <a:pt x="5522762" y="2485285"/>
                </a:lnTo>
                <a:cubicBezTo>
                  <a:pt x="5514328" y="2485285"/>
                  <a:pt x="5514327" y="2451540"/>
                  <a:pt x="5505889" y="2451543"/>
                </a:cubicBezTo>
                <a:cubicBezTo>
                  <a:pt x="5514328" y="2493720"/>
                  <a:pt x="5505891" y="2459978"/>
                  <a:pt x="5497455" y="2476850"/>
                </a:cubicBezTo>
                <a:cubicBezTo>
                  <a:pt x="5489018" y="2426235"/>
                  <a:pt x="5489019" y="2493720"/>
                  <a:pt x="5480584" y="2459978"/>
                </a:cubicBezTo>
                <a:cubicBezTo>
                  <a:pt x="5472147" y="2409365"/>
                  <a:pt x="5463710" y="2409365"/>
                  <a:pt x="5472147" y="2384058"/>
                </a:cubicBezTo>
                <a:cubicBezTo>
                  <a:pt x="5446841" y="2384058"/>
                  <a:pt x="5429967" y="2265958"/>
                  <a:pt x="5404661" y="2181601"/>
                </a:cubicBezTo>
                <a:cubicBezTo>
                  <a:pt x="5404661" y="2173166"/>
                  <a:pt x="5396224" y="2156292"/>
                  <a:pt x="5387791" y="2130985"/>
                </a:cubicBezTo>
                <a:cubicBezTo>
                  <a:pt x="5362483" y="2055067"/>
                  <a:pt x="5345614" y="2004453"/>
                  <a:pt x="5328740" y="1962273"/>
                </a:cubicBezTo>
                <a:cubicBezTo>
                  <a:pt x="5320306" y="1945401"/>
                  <a:pt x="5328741" y="1953837"/>
                  <a:pt x="5328741" y="1936967"/>
                </a:cubicBezTo>
                <a:cubicBezTo>
                  <a:pt x="5320305" y="1936965"/>
                  <a:pt x="5311870" y="1928530"/>
                  <a:pt x="5311869" y="1920096"/>
                </a:cubicBezTo>
                <a:lnTo>
                  <a:pt x="5320307" y="1911660"/>
                </a:lnTo>
                <a:cubicBezTo>
                  <a:pt x="5294997" y="1869480"/>
                  <a:pt x="5303433" y="1861047"/>
                  <a:pt x="5269693" y="1793560"/>
                </a:cubicBezTo>
                <a:lnTo>
                  <a:pt x="5286562" y="1793561"/>
                </a:lnTo>
                <a:cubicBezTo>
                  <a:pt x="5269690" y="1751383"/>
                  <a:pt x="5261255" y="1734510"/>
                  <a:pt x="5261255" y="1768254"/>
                </a:cubicBezTo>
                <a:cubicBezTo>
                  <a:pt x="5244383" y="1742947"/>
                  <a:pt x="5261255" y="1734510"/>
                  <a:pt x="5235948" y="1709201"/>
                </a:cubicBezTo>
                <a:cubicBezTo>
                  <a:pt x="5244383" y="1717640"/>
                  <a:pt x="5244382" y="1709203"/>
                  <a:pt x="5235947" y="1700769"/>
                </a:cubicBezTo>
                <a:lnTo>
                  <a:pt x="5244383" y="1700769"/>
                </a:lnTo>
                <a:cubicBezTo>
                  <a:pt x="5252818" y="1709203"/>
                  <a:pt x="5252819" y="1700767"/>
                  <a:pt x="5252819" y="1700767"/>
                </a:cubicBezTo>
                <a:lnTo>
                  <a:pt x="5252819" y="1692332"/>
                </a:lnTo>
                <a:cubicBezTo>
                  <a:pt x="5269693" y="1726076"/>
                  <a:pt x="5261254" y="1675460"/>
                  <a:pt x="5244383" y="1650153"/>
                </a:cubicBezTo>
                <a:lnTo>
                  <a:pt x="5252818" y="1650152"/>
                </a:lnTo>
                <a:lnTo>
                  <a:pt x="5252819" y="1641718"/>
                </a:lnTo>
                <a:lnTo>
                  <a:pt x="5244385" y="1633283"/>
                </a:lnTo>
                <a:cubicBezTo>
                  <a:pt x="5227512" y="1591105"/>
                  <a:pt x="5202205" y="1532055"/>
                  <a:pt x="5176900" y="1473003"/>
                </a:cubicBezTo>
                <a:cubicBezTo>
                  <a:pt x="5143155" y="1413955"/>
                  <a:pt x="5109412" y="1354905"/>
                  <a:pt x="5084104" y="1312727"/>
                </a:cubicBezTo>
                <a:cubicBezTo>
                  <a:pt x="5079886" y="1295857"/>
                  <a:pt x="5069343" y="1274766"/>
                  <a:pt x="5055633" y="1250514"/>
                </a:cubicBezTo>
                <a:lnTo>
                  <a:pt x="5041658" y="1226599"/>
                </a:lnTo>
                <a:lnTo>
                  <a:pt x="5093541" y="1340967"/>
                </a:lnTo>
                <a:cubicBezTo>
                  <a:pt x="5235732" y="1681085"/>
                  <a:pt x="5337210" y="2038049"/>
                  <a:pt x="5398999" y="2412246"/>
                </a:cubicBezTo>
                <a:cubicBezTo>
                  <a:pt x="5422890" y="2554151"/>
                  <a:pt x="5460842" y="2689651"/>
                  <a:pt x="5458394" y="2833367"/>
                </a:cubicBezTo>
                <a:cubicBezTo>
                  <a:pt x="5457892" y="2847175"/>
                  <a:pt x="5464297" y="2861234"/>
                  <a:pt x="5448705" y="2871734"/>
                </a:cubicBezTo>
                <a:cubicBezTo>
                  <a:pt x="5433365" y="2875326"/>
                  <a:pt x="5431053" y="2862798"/>
                  <a:pt x="5431304" y="2855892"/>
                </a:cubicBezTo>
                <a:cubicBezTo>
                  <a:pt x="5385690" y="2397937"/>
                  <a:pt x="5249309" y="1964347"/>
                  <a:pt x="5100400" y="1533070"/>
                </a:cubicBezTo>
                <a:cubicBezTo>
                  <a:pt x="5024275" y="1306308"/>
                  <a:pt x="4903157" y="1100041"/>
                  <a:pt x="4793286" y="888652"/>
                </a:cubicBezTo>
                <a:cubicBezTo>
                  <a:pt x="4778948" y="864625"/>
                  <a:pt x="4766140" y="836507"/>
                  <a:pt x="4754611" y="811200"/>
                </a:cubicBezTo>
                <a:cubicBezTo>
                  <a:pt x="4747700" y="801616"/>
                  <a:pt x="4747255" y="785266"/>
                  <a:pt x="4736788" y="782554"/>
                </a:cubicBezTo>
                <a:cubicBezTo>
                  <a:pt x="4733299" y="781651"/>
                  <a:pt x="4728696" y="782261"/>
                  <a:pt x="4722369" y="785144"/>
                </a:cubicBezTo>
                <a:cubicBezTo>
                  <a:pt x="4697061" y="796672"/>
                  <a:pt x="4707559" y="812263"/>
                  <a:pt x="4716525" y="831944"/>
                </a:cubicBezTo>
                <a:cubicBezTo>
                  <a:pt x="4773879" y="928050"/>
                  <a:pt x="4829707" y="1028246"/>
                  <a:pt x="4878628" y="1128191"/>
                </a:cubicBezTo>
                <a:cubicBezTo>
                  <a:pt x="4928929" y="1233026"/>
                  <a:pt x="4975663" y="1338424"/>
                  <a:pt x="5018643" y="1444415"/>
                </a:cubicBezTo>
                <a:lnTo>
                  <a:pt x="5107372" y="1685936"/>
                </a:lnTo>
                <a:lnTo>
                  <a:pt x="5109411" y="1683895"/>
                </a:lnTo>
                <a:cubicBezTo>
                  <a:pt x="5126283" y="1717639"/>
                  <a:pt x="5134721" y="1751382"/>
                  <a:pt x="5151590" y="1785122"/>
                </a:cubicBezTo>
                <a:lnTo>
                  <a:pt x="5143154" y="1785122"/>
                </a:lnTo>
                <a:cubicBezTo>
                  <a:pt x="5143154" y="1776689"/>
                  <a:pt x="5134719" y="1759817"/>
                  <a:pt x="5134721" y="1751382"/>
                </a:cubicBezTo>
                <a:lnTo>
                  <a:pt x="5122261" y="1726462"/>
                </a:lnTo>
                <a:lnTo>
                  <a:pt x="5136116" y="1764180"/>
                </a:lnTo>
                <a:lnTo>
                  <a:pt x="5157687" y="1838582"/>
                </a:lnTo>
                <a:lnTo>
                  <a:pt x="5167407" y="1843119"/>
                </a:lnTo>
                <a:cubicBezTo>
                  <a:pt x="5170572" y="1844173"/>
                  <a:pt x="5172680" y="1844174"/>
                  <a:pt x="5176898" y="1844173"/>
                </a:cubicBezTo>
                <a:cubicBezTo>
                  <a:pt x="5176900" y="1852608"/>
                  <a:pt x="5176898" y="1861046"/>
                  <a:pt x="5176898" y="1861046"/>
                </a:cubicBezTo>
                <a:cubicBezTo>
                  <a:pt x="5168464" y="1861046"/>
                  <a:pt x="5168461" y="1852610"/>
                  <a:pt x="5168464" y="1861046"/>
                </a:cubicBezTo>
                <a:lnTo>
                  <a:pt x="5168463" y="1869480"/>
                </a:lnTo>
                <a:cubicBezTo>
                  <a:pt x="5168463" y="1871571"/>
                  <a:pt x="5168462" y="1873663"/>
                  <a:pt x="5168462" y="1875756"/>
                </a:cubicBezTo>
                <a:lnTo>
                  <a:pt x="5229895" y="2087656"/>
                </a:lnTo>
                <a:lnTo>
                  <a:pt x="5242098" y="2145617"/>
                </a:lnTo>
                <a:lnTo>
                  <a:pt x="5261255" y="2173166"/>
                </a:lnTo>
                <a:cubicBezTo>
                  <a:pt x="5252821" y="2198470"/>
                  <a:pt x="5261254" y="2206906"/>
                  <a:pt x="5278125" y="2215342"/>
                </a:cubicBezTo>
                <a:cubicBezTo>
                  <a:pt x="5278126" y="2232217"/>
                  <a:pt x="5278128" y="2249087"/>
                  <a:pt x="5286562" y="2265959"/>
                </a:cubicBezTo>
                <a:cubicBezTo>
                  <a:pt x="5294998" y="2282828"/>
                  <a:pt x="5294997" y="2308137"/>
                  <a:pt x="5303433" y="2325006"/>
                </a:cubicBezTo>
                <a:cubicBezTo>
                  <a:pt x="5311869" y="2350315"/>
                  <a:pt x="5311869" y="2384057"/>
                  <a:pt x="5320305" y="2409365"/>
                </a:cubicBezTo>
                <a:cubicBezTo>
                  <a:pt x="5320305" y="2426235"/>
                  <a:pt x="5328740" y="2451540"/>
                  <a:pt x="5337176" y="2459978"/>
                </a:cubicBezTo>
                <a:lnTo>
                  <a:pt x="5337176" y="2468415"/>
                </a:lnTo>
                <a:cubicBezTo>
                  <a:pt x="5345612" y="2493721"/>
                  <a:pt x="5345611" y="2510592"/>
                  <a:pt x="5354048" y="2535897"/>
                </a:cubicBezTo>
                <a:cubicBezTo>
                  <a:pt x="5354047" y="2552771"/>
                  <a:pt x="5362484" y="2569640"/>
                  <a:pt x="5370919" y="2594947"/>
                </a:cubicBezTo>
                <a:cubicBezTo>
                  <a:pt x="5362484" y="2620254"/>
                  <a:pt x="5370919" y="2620254"/>
                  <a:pt x="5379353" y="2620256"/>
                </a:cubicBezTo>
                <a:cubicBezTo>
                  <a:pt x="5379354" y="2623070"/>
                  <a:pt x="5379353" y="2625880"/>
                  <a:pt x="5379355" y="2628692"/>
                </a:cubicBezTo>
                <a:cubicBezTo>
                  <a:pt x="5379355" y="2637128"/>
                  <a:pt x="5370919" y="2645563"/>
                  <a:pt x="5370919" y="2653998"/>
                </a:cubicBezTo>
                <a:lnTo>
                  <a:pt x="5370919" y="2662431"/>
                </a:lnTo>
                <a:cubicBezTo>
                  <a:pt x="5370919" y="2670868"/>
                  <a:pt x="5370919" y="2670868"/>
                  <a:pt x="5379355" y="2679304"/>
                </a:cubicBezTo>
                <a:lnTo>
                  <a:pt x="5387791" y="2679306"/>
                </a:lnTo>
                <a:lnTo>
                  <a:pt x="5387790" y="2721484"/>
                </a:lnTo>
                <a:lnTo>
                  <a:pt x="5396226" y="2729919"/>
                </a:lnTo>
                <a:lnTo>
                  <a:pt x="5396226" y="2721484"/>
                </a:lnTo>
                <a:lnTo>
                  <a:pt x="5387791" y="2679306"/>
                </a:lnTo>
                <a:lnTo>
                  <a:pt x="5396226" y="2679306"/>
                </a:lnTo>
                <a:lnTo>
                  <a:pt x="5396225" y="2696176"/>
                </a:lnTo>
                <a:lnTo>
                  <a:pt x="5396226" y="2704613"/>
                </a:lnTo>
                <a:cubicBezTo>
                  <a:pt x="5396226" y="2713048"/>
                  <a:pt x="5404662" y="2721481"/>
                  <a:pt x="5404662" y="2729919"/>
                </a:cubicBezTo>
                <a:lnTo>
                  <a:pt x="5404661" y="2763661"/>
                </a:lnTo>
                <a:lnTo>
                  <a:pt x="5396224" y="2755225"/>
                </a:lnTo>
                <a:cubicBezTo>
                  <a:pt x="5396224" y="2755225"/>
                  <a:pt x="5396226" y="2763663"/>
                  <a:pt x="5396225" y="2772097"/>
                </a:cubicBezTo>
                <a:cubicBezTo>
                  <a:pt x="5396225" y="2772097"/>
                  <a:pt x="5396224" y="2780533"/>
                  <a:pt x="5396225" y="2788969"/>
                </a:cubicBezTo>
                <a:cubicBezTo>
                  <a:pt x="5404662" y="2797406"/>
                  <a:pt x="5404661" y="2805841"/>
                  <a:pt x="5404662" y="2814279"/>
                </a:cubicBezTo>
                <a:lnTo>
                  <a:pt x="5404661" y="2831146"/>
                </a:lnTo>
                <a:lnTo>
                  <a:pt x="5413098" y="2839583"/>
                </a:lnTo>
                <a:cubicBezTo>
                  <a:pt x="5413097" y="2848019"/>
                  <a:pt x="5421533" y="2856455"/>
                  <a:pt x="5421533" y="2864890"/>
                </a:cubicBezTo>
                <a:lnTo>
                  <a:pt x="5421534" y="2881764"/>
                </a:lnTo>
                <a:cubicBezTo>
                  <a:pt x="5413098" y="2881764"/>
                  <a:pt x="5413098" y="2881764"/>
                  <a:pt x="5413098" y="2890197"/>
                </a:cubicBezTo>
                <a:lnTo>
                  <a:pt x="5421534" y="2898631"/>
                </a:lnTo>
                <a:cubicBezTo>
                  <a:pt x="5421534" y="2898631"/>
                  <a:pt x="5421533" y="2907070"/>
                  <a:pt x="5413098" y="2915506"/>
                </a:cubicBezTo>
                <a:lnTo>
                  <a:pt x="5421534" y="2932377"/>
                </a:lnTo>
                <a:lnTo>
                  <a:pt x="5429969" y="2923940"/>
                </a:lnTo>
                <a:lnTo>
                  <a:pt x="5429969" y="2949247"/>
                </a:lnTo>
                <a:cubicBezTo>
                  <a:pt x="5429968" y="2952060"/>
                  <a:pt x="5429968" y="2954872"/>
                  <a:pt x="5429967" y="2957684"/>
                </a:cubicBezTo>
                <a:cubicBezTo>
                  <a:pt x="5438405" y="2974555"/>
                  <a:pt x="5438405" y="2982988"/>
                  <a:pt x="5438405" y="2991425"/>
                </a:cubicBezTo>
                <a:lnTo>
                  <a:pt x="5438405" y="3025167"/>
                </a:lnTo>
                <a:lnTo>
                  <a:pt x="5438405" y="3050476"/>
                </a:lnTo>
                <a:lnTo>
                  <a:pt x="5438405" y="3101088"/>
                </a:lnTo>
                <a:cubicBezTo>
                  <a:pt x="5438403" y="3109525"/>
                  <a:pt x="5429969" y="3117961"/>
                  <a:pt x="5429969" y="3126398"/>
                </a:cubicBezTo>
                <a:lnTo>
                  <a:pt x="5421534" y="3117961"/>
                </a:lnTo>
                <a:lnTo>
                  <a:pt x="5413096" y="3109525"/>
                </a:lnTo>
                <a:cubicBezTo>
                  <a:pt x="5413097" y="3112337"/>
                  <a:pt x="5413097" y="3115150"/>
                  <a:pt x="5413098" y="3117961"/>
                </a:cubicBezTo>
                <a:lnTo>
                  <a:pt x="5413098" y="3126395"/>
                </a:lnTo>
                <a:lnTo>
                  <a:pt x="5421533" y="3134833"/>
                </a:lnTo>
                <a:lnTo>
                  <a:pt x="5429969" y="3143265"/>
                </a:lnTo>
                <a:lnTo>
                  <a:pt x="5438404" y="3143266"/>
                </a:lnTo>
                <a:cubicBezTo>
                  <a:pt x="5438405" y="3134833"/>
                  <a:pt x="5446841" y="3117961"/>
                  <a:pt x="5446840" y="3101088"/>
                </a:cubicBezTo>
                <a:cubicBezTo>
                  <a:pt x="5446840" y="3098278"/>
                  <a:pt x="5446840" y="3095466"/>
                  <a:pt x="5446838" y="3092654"/>
                </a:cubicBezTo>
                <a:cubicBezTo>
                  <a:pt x="5446841" y="3084217"/>
                  <a:pt x="5438404" y="3067347"/>
                  <a:pt x="5446840" y="3058912"/>
                </a:cubicBezTo>
                <a:lnTo>
                  <a:pt x="5446841" y="3042041"/>
                </a:lnTo>
                <a:cubicBezTo>
                  <a:pt x="5455276" y="3050475"/>
                  <a:pt x="5455275" y="3067346"/>
                  <a:pt x="5455276" y="3084216"/>
                </a:cubicBezTo>
                <a:cubicBezTo>
                  <a:pt x="5455276" y="3101088"/>
                  <a:pt x="5455276" y="3117961"/>
                  <a:pt x="5463712" y="3134833"/>
                </a:cubicBezTo>
                <a:cubicBezTo>
                  <a:pt x="5463712" y="3143265"/>
                  <a:pt x="5455276" y="3143266"/>
                  <a:pt x="5455276" y="3151703"/>
                </a:cubicBezTo>
                <a:lnTo>
                  <a:pt x="5455276" y="3168573"/>
                </a:lnTo>
                <a:cubicBezTo>
                  <a:pt x="5455276" y="3185442"/>
                  <a:pt x="5455276" y="3193880"/>
                  <a:pt x="5455273" y="3210751"/>
                </a:cubicBezTo>
                <a:lnTo>
                  <a:pt x="5446841" y="3202314"/>
                </a:lnTo>
                <a:cubicBezTo>
                  <a:pt x="5446841" y="3193880"/>
                  <a:pt x="5446841" y="3193880"/>
                  <a:pt x="5438405" y="3202316"/>
                </a:cubicBezTo>
                <a:lnTo>
                  <a:pt x="5438405" y="3210751"/>
                </a:lnTo>
                <a:lnTo>
                  <a:pt x="5438405" y="3219184"/>
                </a:lnTo>
                <a:lnTo>
                  <a:pt x="5446841" y="3227621"/>
                </a:lnTo>
                <a:lnTo>
                  <a:pt x="5446840" y="3236060"/>
                </a:lnTo>
                <a:lnTo>
                  <a:pt x="5446841" y="3244494"/>
                </a:lnTo>
                <a:cubicBezTo>
                  <a:pt x="5446841" y="3252928"/>
                  <a:pt x="5455275" y="3269801"/>
                  <a:pt x="5455276" y="3278235"/>
                </a:cubicBezTo>
                <a:cubicBezTo>
                  <a:pt x="5455276" y="3303542"/>
                  <a:pt x="5463712" y="3311978"/>
                  <a:pt x="5455276" y="3320416"/>
                </a:cubicBezTo>
                <a:cubicBezTo>
                  <a:pt x="5446841" y="3320415"/>
                  <a:pt x="5446841" y="3328851"/>
                  <a:pt x="5446841" y="3328851"/>
                </a:cubicBezTo>
                <a:cubicBezTo>
                  <a:pt x="5446841" y="3328851"/>
                  <a:pt x="5438403" y="3328851"/>
                  <a:pt x="5438403" y="3320416"/>
                </a:cubicBezTo>
                <a:cubicBezTo>
                  <a:pt x="5438405" y="3286671"/>
                  <a:pt x="5438405" y="3252930"/>
                  <a:pt x="5429968" y="3219187"/>
                </a:cubicBezTo>
                <a:lnTo>
                  <a:pt x="5429969" y="3210749"/>
                </a:lnTo>
                <a:cubicBezTo>
                  <a:pt x="5421534" y="3210749"/>
                  <a:pt x="5421534" y="3219187"/>
                  <a:pt x="5421534" y="3219187"/>
                </a:cubicBezTo>
                <a:cubicBezTo>
                  <a:pt x="5429968" y="3252929"/>
                  <a:pt x="5429968" y="3286673"/>
                  <a:pt x="5429969" y="3320416"/>
                </a:cubicBezTo>
                <a:cubicBezTo>
                  <a:pt x="5421534" y="3320416"/>
                  <a:pt x="5413097" y="3320415"/>
                  <a:pt x="5404661" y="3337285"/>
                </a:cubicBezTo>
                <a:cubicBezTo>
                  <a:pt x="5404661" y="3379464"/>
                  <a:pt x="5387791" y="3387901"/>
                  <a:pt x="5387791" y="3430080"/>
                </a:cubicBezTo>
                <a:cubicBezTo>
                  <a:pt x="5345611" y="3539744"/>
                  <a:pt x="5328741" y="3674713"/>
                  <a:pt x="5320304" y="3767504"/>
                </a:cubicBezTo>
                <a:lnTo>
                  <a:pt x="5320305" y="3775942"/>
                </a:lnTo>
                <a:lnTo>
                  <a:pt x="5320305" y="3784378"/>
                </a:lnTo>
                <a:cubicBezTo>
                  <a:pt x="5328740" y="3784378"/>
                  <a:pt x="5328740" y="3784378"/>
                  <a:pt x="5328741" y="3775940"/>
                </a:cubicBezTo>
                <a:cubicBezTo>
                  <a:pt x="5337175" y="3683147"/>
                  <a:pt x="5354047" y="3556613"/>
                  <a:pt x="5396226" y="3446949"/>
                </a:cubicBezTo>
                <a:lnTo>
                  <a:pt x="5396226" y="3455387"/>
                </a:lnTo>
                <a:cubicBezTo>
                  <a:pt x="5404661" y="3455385"/>
                  <a:pt x="5404662" y="3446951"/>
                  <a:pt x="5413098" y="3438513"/>
                </a:cubicBezTo>
                <a:lnTo>
                  <a:pt x="5413098" y="3463820"/>
                </a:lnTo>
                <a:lnTo>
                  <a:pt x="5404662" y="3463821"/>
                </a:lnTo>
                <a:lnTo>
                  <a:pt x="5404662" y="3472258"/>
                </a:lnTo>
                <a:lnTo>
                  <a:pt x="5404661" y="3480692"/>
                </a:lnTo>
                <a:lnTo>
                  <a:pt x="5413098" y="3480691"/>
                </a:lnTo>
                <a:cubicBezTo>
                  <a:pt x="5404660" y="3497563"/>
                  <a:pt x="5404662" y="3514435"/>
                  <a:pt x="5404662" y="3522869"/>
                </a:cubicBezTo>
                <a:lnTo>
                  <a:pt x="5404662" y="3539744"/>
                </a:lnTo>
                <a:cubicBezTo>
                  <a:pt x="5404662" y="3548176"/>
                  <a:pt x="5404660" y="3556614"/>
                  <a:pt x="5404662" y="3565051"/>
                </a:cubicBezTo>
                <a:lnTo>
                  <a:pt x="5404662" y="3573483"/>
                </a:lnTo>
                <a:cubicBezTo>
                  <a:pt x="5396224" y="3573485"/>
                  <a:pt x="5396224" y="3573485"/>
                  <a:pt x="5396226" y="3581921"/>
                </a:cubicBezTo>
                <a:lnTo>
                  <a:pt x="5396226" y="3598792"/>
                </a:lnTo>
                <a:lnTo>
                  <a:pt x="5404662" y="3607228"/>
                </a:lnTo>
                <a:cubicBezTo>
                  <a:pt x="5413098" y="3674713"/>
                  <a:pt x="5413098" y="3742198"/>
                  <a:pt x="5404662" y="3809683"/>
                </a:cubicBezTo>
                <a:cubicBezTo>
                  <a:pt x="5396226" y="3843426"/>
                  <a:pt x="5396226" y="3868735"/>
                  <a:pt x="5387791" y="3902475"/>
                </a:cubicBezTo>
                <a:cubicBezTo>
                  <a:pt x="5387791" y="3902475"/>
                  <a:pt x="5396226" y="3902476"/>
                  <a:pt x="5396226" y="3894042"/>
                </a:cubicBezTo>
                <a:cubicBezTo>
                  <a:pt x="5387791" y="3953090"/>
                  <a:pt x="5387791" y="4003705"/>
                  <a:pt x="5379355" y="4062754"/>
                </a:cubicBezTo>
                <a:lnTo>
                  <a:pt x="5387791" y="4071190"/>
                </a:lnTo>
                <a:cubicBezTo>
                  <a:pt x="5387790" y="4088061"/>
                  <a:pt x="5379355" y="4096495"/>
                  <a:pt x="5379355" y="4113369"/>
                </a:cubicBezTo>
                <a:cubicBezTo>
                  <a:pt x="5379355" y="4104933"/>
                  <a:pt x="5370919" y="4113368"/>
                  <a:pt x="5370919" y="4121804"/>
                </a:cubicBezTo>
                <a:cubicBezTo>
                  <a:pt x="5379355" y="4121802"/>
                  <a:pt x="5379355" y="4130239"/>
                  <a:pt x="5379355" y="4138676"/>
                </a:cubicBezTo>
                <a:cubicBezTo>
                  <a:pt x="5379355" y="4155546"/>
                  <a:pt x="5370917" y="4172417"/>
                  <a:pt x="5370918" y="4189288"/>
                </a:cubicBezTo>
                <a:cubicBezTo>
                  <a:pt x="5370918" y="4192101"/>
                  <a:pt x="5370918" y="4194913"/>
                  <a:pt x="5370916" y="4197726"/>
                </a:cubicBezTo>
                <a:cubicBezTo>
                  <a:pt x="5370918" y="4206160"/>
                  <a:pt x="5362484" y="4214597"/>
                  <a:pt x="5362483" y="4223033"/>
                </a:cubicBezTo>
                <a:lnTo>
                  <a:pt x="5362484" y="4231465"/>
                </a:lnTo>
                <a:lnTo>
                  <a:pt x="5362484" y="4239904"/>
                </a:lnTo>
                <a:cubicBezTo>
                  <a:pt x="5354048" y="4290517"/>
                  <a:pt x="5337175" y="4341131"/>
                  <a:pt x="5328741" y="4383310"/>
                </a:cubicBezTo>
                <a:cubicBezTo>
                  <a:pt x="5328741" y="4383310"/>
                  <a:pt x="5337176" y="4400179"/>
                  <a:pt x="5328741" y="4408617"/>
                </a:cubicBezTo>
                <a:cubicBezTo>
                  <a:pt x="5328742" y="4411429"/>
                  <a:pt x="5328741" y="4414241"/>
                  <a:pt x="5328743" y="4417053"/>
                </a:cubicBezTo>
                <a:cubicBezTo>
                  <a:pt x="5328741" y="4408617"/>
                  <a:pt x="5328741" y="4433924"/>
                  <a:pt x="5328743" y="4450795"/>
                </a:cubicBezTo>
                <a:cubicBezTo>
                  <a:pt x="5320305" y="4484536"/>
                  <a:pt x="5303434" y="4518279"/>
                  <a:pt x="5294997" y="4543588"/>
                </a:cubicBezTo>
                <a:cubicBezTo>
                  <a:pt x="5252819" y="4686995"/>
                  <a:pt x="5219075" y="4796658"/>
                  <a:pt x="5185332" y="4897886"/>
                </a:cubicBezTo>
                <a:lnTo>
                  <a:pt x="5185333" y="4906322"/>
                </a:lnTo>
                <a:lnTo>
                  <a:pt x="5176898" y="4914756"/>
                </a:lnTo>
                <a:cubicBezTo>
                  <a:pt x="5155808" y="4952718"/>
                  <a:pt x="5134719" y="4988568"/>
                  <a:pt x="5113630" y="5026528"/>
                </a:cubicBezTo>
                <a:lnTo>
                  <a:pt x="5057164" y="5137575"/>
                </a:lnTo>
                <a:lnTo>
                  <a:pt x="5058139" y="5135139"/>
                </a:lnTo>
                <a:cubicBezTo>
                  <a:pt x="5061961" y="5124594"/>
                  <a:pt x="5065125" y="5115105"/>
                  <a:pt x="5067233" y="5108777"/>
                </a:cubicBezTo>
                <a:cubicBezTo>
                  <a:pt x="5067233" y="5100343"/>
                  <a:pt x="5075669" y="5091906"/>
                  <a:pt x="5075669" y="5091906"/>
                </a:cubicBezTo>
                <a:cubicBezTo>
                  <a:pt x="5092540" y="5058163"/>
                  <a:pt x="5109411" y="5041293"/>
                  <a:pt x="5100977" y="5032856"/>
                </a:cubicBezTo>
                <a:cubicBezTo>
                  <a:pt x="5117847" y="5024421"/>
                  <a:pt x="5134719" y="4973806"/>
                  <a:pt x="5143155" y="4931629"/>
                </a:cubicBezTo>
                <a:cubicBezTo>
                  <a:pt x="5143154" y="4923193"/>
                  <a:pt x="5143154" y="4914755"/>
                  <a:pt x="5151590" y="4914756"/>
                </a:cubicBezTo>
                <a:cubicBezTo>
                  <a:pt x="5151590" y="4914756"/>
                  <a:pt x="5160026" y="4906320"/>
                  <a:pt x="5160025" y="4897886"/>
                </a:cubicBezTo>
                <a:lnTo>
                  <a:pt x="5151590" y="4889450"/>
                </a:lnTo>
                <a:cubicBezTo>
                  <a:pt x="5143157" y="4889451"/>
                  <a:pt x="5134719" y="4906322"/>
                  <a:pt x="5126283" y="4923193"/>
                </a:cubicBezTo>
                <a:lnTo>
                  <a:pt x="5126282" y="4931629"/>
                </a:lnTo>
                <a:cubicBezTo>
                  <a:pt x="5092539" y="4999113"/>
                  <a:pt x="5075669" y="5024420"/>
                  <a:pt x="5058797" y="5083468"/>
                </a:cubicBezTo>
                <a:lnTo>
                  <a:pt x="5058797" y="5091906"/>
                </a:lnTo>
                <a:cubicBezTo>
                  <a:pt x="5050364" y="5100343"/>
                  <a:pt x="5033490" y="5125649"/>
                  <a:pt x="5025055" y="5134082"/>
                </a:cubicBezTo>
                <a:lnTo>
                  <a:pt x="4999746" y="5184698"/>
                </a:lnTo>
                <a:cubicBezTo>
                  <a:pt x="4987093" y="5214223"/>
                  <a:pt x="4972332" y="5250076"/>
                  <a:pt x="4954406" y="5285927"/>
                </a:cubicBezTo>
                <a:lnTo>
                  <a:pt x="4900498" y="5370762"/>
                </a:lnTo>
                <a:lnTo>
                  <a:pt x="4898519" y="5361848"/>
                </a:lnTo>
                <a:cubicBezTo>
                  <a:pt x="4831032" y="5496818"/>
                  <a:pt x="4755112" y="5614916"/>
                  <a:pt x="4662316" y="5749889"/>
                </a:cubicBezTo>
                <a:lnTo>
                  <a:pt x="4653884" y="5749889"/>
                </a:lnTo>
                <a:cubicBezTo>
                  <a:pt x="4653883" y="5752701"/>
                  <a:pt x="4653884" y="5755513"/>
                  <a:pt x="4653883" y="5758325"/>
                </a:cubicBezTo>
                <a:lnTo>
                  <a:pt x="4653883" y="5766759"/>
                </a:lnTo>
                <a:cubicBezTo>
                  <a:pt x="4645447" y="5775196"/>
                  <a:pt x="4628576" y="5783632"/>
                  <a:pt x="4620140" y="5792066"/>
                </a:cubicBezTo>
                <a:cubicBezTo>
                  <a:pt x="4637009" y="5817375"/>
                  <a:pt x="4577961" y="5867989"/>
                  <a:pt x="4552653" y="5910164"/>
                </a:cubicBezTo>
                <a:cubicBezTo>
                  <a:pt x="4544219" y="5901728"/>
                  <a:pt x="4561089" y="5884859"/>
                  <a:pt x="4552654" y="5884859"/>
                </a:cubicBezTo>
                <a:cubicBezTo>
                  <a:pt x="4510474" y="5927039"/>
                  <a:pt x="4569528" y="5893295"/>
                  <a:pt x="4527347" y="5943909"/>
                </a:cubicBezTo>
                <a:cubicBezTo>
                  <a:pt x="4518910" y="5943909"/>
                  <a:pt x="4527346" y="5935473"/>
                  <a:pt x="4518911" y="5935473"/>
                </a:cubicBezTo>
                <a:cubicBezTo>
                  <a:pt x="4485167" y="5994523"/>
                  <a:pt x="4434553" y="6036702"/>
                  <a:pt x="4417681" y="6078880"/>
                </a:cubicBezTo>
                <a:cubicBezTo>
                  <a:pt x="4417681" y="6078880"/>
                  <a:pt x="4426117" y="6062009"/>
                  <a:pt x="4409247" y="6078880"/>
                </a:cubicBezTo>
                <a:cubicBezTo>
                  <a:pt x="4400810" y="6121059"/>
                  <a:pt x="4350199" y="6146366"/>
                  <a:pt x="4316454" y="6180105"/>
                </a:cubicBezTo>
                <a:cubicBezTo>
                  <a:pt x="4291147" y="6230723"/>
                  <a:pt x="4248968" y="6272900"/>
                  <a:pt x="4206789" y="6306641"/>
                </a:cubicBezTo>
                <a:cubicBezTo>
                  <a:pt x="4185699" y="6323514"/>
                  <a:pt x="4164611" y="6340386"/>
                  <a:pt x="4142466" y="6360420"/>
                </a:cubicBezTo>
                <a:lnTo>
                  <a:pt x="4080254" y="6424489"/>
                </a:lnTo>
                <a:lnTo>
                  <a:pt x="4080254" y="6416307"/>
                </a:lnTo>
                <a:cubicBezTo>
                  <a:pt x="4071817" y="6416305"/>
                  <a:pt x="4071817" y="6416305"/>
                  <a:pt x="4071818" y="6424743"/>
                </a:cubicBezTo>
                <a:lnTo>
                  <a:pt x="4063381" y="6441614"/>
                </a:lnTo>
                <a:lnTo>
                  <a:pt x="4063381" y="6433176"/>
                </a:lnTo>
                <a:cubicBezTo>
                  <a:pt x="4046510" y="6441614"/>
                  <a:pt x="4029637" y="6458484"/>
                  <a:pt x="4012767" y="6483791"/>
                </a:cubicBezTo>
                <a:lnTo>
                  <a:pt x="4012768" y="6492227"/>
                </a:lnTo>
                <a:cubicBezTo>
                  <a:pt x="4012769" y="6500664"/>
                  <a:pt x="4004330" y="6500665"/>
                  <a:pt x="4004330" y="6509098"/>
                </a:cubicBezTo>
                <a:cubicBezTo>
                  <a:pt x="4004330" y="6500665"/>
                  <a:pt x="4012768" y="6492227"/>
                  <a:pt x="4004330" y="6492227"/>
                </a:cubicBezTo>
                <a:lnTo>
                  <a:pt x="3979024" y="6517534"/>
                </a:lnTo>
                <a:lnTo>
                  <a:pt x="3979025" y="6509096"/>
                </a:lnTo>
                <a:lnTo>
                  <a:pt x="3979024" y="6500664"/>
                </a:lnTo>
                <a:lnTo>
                  <a:pt x="3970588" y="6500664"/>
                </a:lnTo>
                <a:lnTo>
                  <a:pt x="3970588" y="6517534"/>
                </a:lnTo>
                <a:cubicBezTo>
                  <a:pt x="3970588" y="6520347"/>
                  <a:pt x="3970589" y="6523159"/>
                  <a:pt x="3970590" y="6525971"/>
                </a:cubicBezTo>
                <a:lnTo>
                  <a:pt x="3962153" y="6534407"/>
                </a:lnTo>
                <a:lnTo>
                  <a:pt x="3953718" y="6534407"/>
                </a:lnTo>
                <a:lnTo>
                  <a:pt x="3945280" y="6534407"/>
                </a:lnTo>
                <a:lnTo>
                  <a:pt x="3945281" y="6542841"/>
                </a:lnTo>
                <a:lnTo>
                  <a:pt x="3945280" y="6551277"/>
                </a:lnTo>
                <a:cubicBezTo>
                  <a:pt x="3936845" y="6559714"/>
                  <a:pt x="3928411" y="6568146"/>
                  <a:pt x="3919974" y="6568148"/>
                </a:cubicBezTo>
                <a:cubicBezTo>
                  <a:pt x="3919974" y="6565337"/>
                  <a:pt x="3919975" y="6562525"/>
                  <a:pt x="3919976" y="6559714"/>
                </a:cubicBezTo>
                <a:lnTo>
                  <a:pt x="3911538" y="6568148"/>
                </a:lnTo>
                <a:lnTo>
                  <a:pt x="3903102" y="6576584"/>
                </a:lnTo>
                <a:cubicBezTo>
                  <a:pt x="3903102" y="6576584"/>
                  <a:pt x="3894667" y="6585021"/>
                  <a:pt x="3894667" y="6593455"/>
                </a:cubicBezTo>
                <a:lnTo>
                  <a:pt x="3894667" y="6585021"/>
                </a:lnTo>
                <a:cubicBezTo>
                  <a:pt x="3886231" y="6585020"/>
                  <a:pt x="3877794" y="6593455"/>
                  <a:pt x="3860924" y="6601891"/>
                </a:cubicBezTo>
                <a:cubicBezTo>
                  <a:pt x="3869358" y="6585021"/>
                  <a:pt x="3852488" y="6601889"/>
                  <a:pt x="3860924" y="6585021"/>
                </a:cubicBezTo>
                <a:lnTo>
                  <a:pt x="3827181" y="6610327"/>
                </a:lnTo>
                <a:lnTo>
                  <a:pt x="3827182" y="6601891"/>
                </a:lnTo>
                <a:lnTo>
                  <a:pt x="3835618" y="6593455"/>
                </a:lnTo>
                <a:cubicBezTo>
                  <a:pt x="3835618" y="6593455"/>
                  <a:pt x="3844051" y="6593453"/>
                  <a:pt x="3835617" y="6585021"/>
                </a:cubicBezTo>
                <a:lnTo>
                  <a:pt x="3827181" y="6593455"/>
                </a:lnTo>
                <a:lnTo>
                  <a:pt x="3818745" y="6601891"/>
                </a:lnTo>
                <a:cubicBezTo>
                  <a:pt x="3818745" y="6610327"/>
                  <a:pt x="3810311" y="6610327"/>
                  <a:pt x="3810309" y="6618762"/>
                </a:cubicBezTo>
                <a:cubicBezTo>
                  <a:pt x="3810309" y="6618762"/>
                  <a:pt x="3818745" y="6627198"/>
                  <a:pt x="3827181" y="6618762"/>
                </a:cubicBezTo>
                <a:lnTo>
                  <a:pt x="3818745" y="6627198"/>
                </a:lnTo>
                <a:cubicBezTo>
                  <a:pt x="3793437" y="6660942"/>
                  <a:pt x="3785001" y="6652506"/>
                  <a:pt x="3776566" y="6677812"/>
                </a:cubicBezTo>
                <a:cubicBezTo>
                  <a:pt x="3793437" y="6660942"/>
                  <a:pt x="3801875" y="6669377"/>
                  <a:pt x="3810308" y="6669377"/>
                </a:cubicBezTo>
                <a:cubicBezTo>
                  <a:pt x="3801875" y="6677812"/>
                  <a:pt x="3785002" y="6686248"/>
                  <a:pt x="3776566" y="6694684"/>
                </a:cubicBezTo>
                <a:lnTo>
                  <a:pt x="3751259" y="6719991"/>
                </a:lnTo>
                <a:cubicBezTo>
                  <a:pt x="3742825" y="6719991"/>
                  <a:pt x="3734388" y="6728426"/>
                  <a:pt x="3734388" y="6728426"/>
                </a:cubicBezTo>
                <a:cubicBezTo>
                  <a:pt x="3725952" y="6728426"/>
                  <a:pt x="3734388" y="6719991"/>
                  <a:pt x="3734390" y="6711555"/>
                </a:cubicBezTo>
                <a:lnTo>
                  <a:pt x="3700645" y="6745297"/>
                </a:lnTo>
                <a:lnTo>
                  <a:pt x="3692211" y="6736862"/>
                </a:lnTo>
                <a:cubicBezTo>
                  <a:pt x="3692211" y="6736862"/>
                  <a:pt x="3692209" y="6728426"/>
                  <a:pt x="3700645" y="6728426"/>
                </a:cubicBezTo>
                <a:lnTo>
                  <a:pt x="3700645" y="6719990"/>
                </a:lnTo>
                <a:lnTo>
                  <a:pt x="3692209" y="6719991"/>
                </a:lnTo>
                <a:cubicBezTo>
                  <a:pt x="3683775" y="6719991"/>
                  <a:pt x="3683775" y="6728426"/>
                  <a:pt x="3683775" y="6728426"/>
                </a:cubicBezTo>
                <a:lnTo>
                  <a:pt x="3683775" y="6736862"/>
                </a:lnTo>
                <a:cubicBezTo>
                  <a:pt x="3683775" y="6736862"/>
                  <a:pt x="3675339" y="6736862"/>
                  <a:pt x="3675338" y="6745298"/>
                </a:cubicBezTo>
                <a:lnTo>
                  <a:pt x="3666902" y="6753735"/>
                </a:lnTo>
                <a:lnTo>
                  <a:pt x="3658466" y="6753734"/>
                </a:lnTo>
                <a:lnTo>
                  <a:pt x="3658466" y="6762169"/>
                </a:lnTo>
                <a:lnTo>
                  <a:pt x="3650032" y="6762169"/>
                </a:lnTo>
                <a:cubicBezTo>
                  <a:pt x="3650031" y="6759357"/>
                  <a:pt x="3650031" y="6756546"/>
                  <a:pt x="3650030" y="6753734"/>
                </a:cubicBezTo>
                <a:lnTo>
                  <a:pt x="3658466" y="6736862"/>
                </a:lnTo>
                <a:cubicBezTo>
                  <a:pt x="3666902" y="6728426"/>
                  <a:pt x="3675341" y="6728426"/>
                  <a:pt x="3675338" y="6719991"/>
                </a:cubicBezTo>
                <a:lnTo>
                  <a:pt x="3666902" y="6719989"/>
                </a:lnTo>
                <a:cubicBezTo>
                  <a:pt x="3658465" y="6719991"/>
                  <a:pt x="3658466" y="6728426"/>
                  <a:pt x="3658466" y="6728426"/>
                </a:cubicBezTo>
                <a:cubicBezTo>
                  <a:pt x="3641596" y="6736862"/>
                  <a:pt x="3641596" y="6745298"/>
                  <a:pt x="3633159" y="6753734"/>
                </a:cubicBezTo>
                <a:lnTo>
                  <a:pt x="3633159" y="6762169"/>
                </a:lnTo>
                <a:cubicBezTo>
                  <a:pt x="3624723" y="6779039"/>
                  <a:pt x="3616289" y="6779041"/>
                  <a:pt x="3616289" y="6787476"/>
                </a:cubicBezTo>
                <a:cubicBezTo>
                  <a:pt x="3599417" y="6800129"/>
                  <a:pt x="3580437" y="6812782"/>
                  <a:pt x="3561456" y="6826490"/>
                </a:cubicBezTo>
                <a:lnTo>
                  <a:pt x="3523349" y="6858000"/>
                </a:lnTo>
                <a:lnTo>
                  <a:pt x="0" y="6858000"/>
                </a:lnTo>
                <a:close/>
              </a:path>
            </a:pathLst>
          </a:custGeom>
          <a:solidFill>
            <a:schemeClr val="bg1">
              <a:lumMod val="95000"/>
            </a:schemeClr>
          </a:solidFill>
        </p:spPr>
        <p:txBody>
          <a:bodyPr wrap="square" anchor="ctr">
            <a:noAutofit/>
          </a:bodyPr>
          <a:lstStyle>
            <a:lvl1pPr marL="0" indent="0" algn="ctr">
              <a:buNone/>
              <a:defRPr sz="1200">
                <a:latin typeface="Arial" pitchFamily="34" charset="0"/>
                <a:cs typeface="Arial" pitchFamily="34" charset="0"/>
              </a:defRPr>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254530561"/>
      </p:ext>
    </p:extLst>
  </p:cSld>
  <p:clrMapOvr>
    <a:masterClrMapping/>
  </p:clrMapOvr>
  <mc:AlternateContent xmlns:mc="http://schemas.openxmlformats.org/markup-compatibility/2006" xmlns:p14="http://schemas.microsoft.com/office/powerpoint/2010/main">
    <mc:Choice Requires="p14">
      <p:transition spd="slow" p14:dur="3000"/>
    </mc:Choice>
    <mc:Fallback xmlns="">
      <p:transition spd="slow"/>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2_Contents slide layout">
    <p:spTree>
      <p:nvGrpSpPr>
        <p:cNvPr id="1" name=""/>
        <p:cNvGrpSpPr/>
        <p:nvPr/>
      </p:nvGrpSpPr>
      <p:grpSpPr>
        <a:xfrm>
          <a:off x="0" y="0"/>
          <a:ext cx="0" cy="0"/>
          <a:chOff x="0" y="0"/>
          <a:chExt cx="0" cy="0"/>
        </a:xfrm>
      </p:grpSpPr>
      <p:sp>
        <p:nvSpPr>
          <p:cNvPr id="3" name="그림 개체 틀 4">
            <a:extLst>
              <a:ext uri="{FF2B5EF4-FFF2-40B4-BE49-F238E27FC236}">
                <a16:creationId xmlns:a16="http://schemas.microsoft.com/office/drawing/2014/main" id="{78365DAA-91AD-4697-ADE8-3F9A839BE698}"/>
              </a:ext>
            </a:extLst>
          </p:cNvPr>
          <p:cNvSpPr>
            <a:spLocks noGrp="1"/>
          </p:cNvSpPr>
          <p:nvPr>
            <p:ph type="pic" idx="16" hasCustomPrompt="1"/>
          </p:nvPr>
        </p:nvSpPr>
        <p:spPr>
          <a:xfrm>
            <a:off x="0" y="0"/>
            <a:ext cx="12192000" cy="4469450"/>
          </a:xfrm>
          <a:prstGeom prst="rect">
            <a:avLst/>
          </a:prstGeom>
          <a:solidFill>
            <a:schemeClr val="bg1">
              <a:lumMod val="95000"/>
            </a:schemeClr>
          </a:solidFill>
        </p:spPr>
        <p:txBody>
          <a:bodyPr wrap="square" anchor="ctr">
            <a:noAutofit/>
          </a:bodyPr>
          <a:lstStyle>
            <a:lvl1pPr marL="0" indent="0" algn="ctr">
              <a:buNone/>
              <a:defRPr sz="120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 and Send to Back</a:t>
            </a:r>
            <a:endParaRPr lang="ko-KR" altLang="en-US" dirty="0"/>
          </a:p>
        </p:txBody>
      </p:sp>
    </p:spTree>
    <p:extLst>
      <p:ext uri="{BB962C8B-B14F-4D97-AF65-F5344CB8AC3E}">
        <p14:creationId xmlns:p14="http://schemas.microsoft.com/office/powerpoint/2010/main" val="1422650488"/>
      </p:ext>
    </p:extLst>
  </p:cSld>
  <p:clrMapOvr>
    <a:masterClrMapping/>
  </p:clrMapOvr>
  <mc:AlternateContent xmlns:mc="http://schemas.openxmlformats.org/markup-compatibility/2006" xmlns:p14="http://schemas.microsoft.com/office/powerpoint/2010/main">
    <mc:Choice Requires="p14">
      <p:transition spd="slow" p14:dur="3000"/>
    </mc:Choice>
    <mc:Fallback xmlns="">
      <p:transition spd="slow"/>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37_Images &amp; Contents Layout">
    <p:spTree>
      <p:nvGrpSpPr>
        <p:cNvPr id="1" name=""/>
        <p:cNvGrpSpPr/>
        <p:nvPr/>
      </p:nvGrpSpPr>
      <p:grpSpPr>
        <a:xfrm>
          <a:off x="0" y="0"/>
          <a:ext cx="0" cy="0"/>
          <a:chOff x="0" y="0"/>
          <a:chExt cx="0" cy="0"/>
        </a:xfrm>
      </p:grpSpPr>
      <p:sp>
        <p:nvSpPr>
          <p:cNvPr id="2" name="그림 개체 틀 5">
            <a:extLst>
              <a:ext uri="{FF2B5EF4-FFF2-40B4-BE49-F238E27FC236}">
                <a16:creationId xmlns:a16="http://schemas.microsoft.com/office/drawing/2014/main" id="{67539AF6-5D49-44B8-BBE5-89EA831A4873}"/>
              </a:ext>
            </a:extLst>
          </p:cNvPr>
          <p:cNvSpPr>
            <a:spLocks noGrp="1"/>
          </p:cNvSpPr>
          <p:nvPr>
            <p:ph type="pic" sz="quarter" idx="12" hasCustomPrompt="1"/>
          </p:nvPr>
        </p:nvSpPr>
        <p:spPr>
          <a:xfrm>
            <a:off x="2038350" y="0"/>
            <a:ext cx="4057650" cy="6858000"/>
          </a:xfrm>
          <a:prstGeom prst="rect">
            <a:avLst/>
          </a:prstGeom>
          <a:solidFill>
            <a:schemeClr val="bg1">
              <a:lumMod val="95000"/>
            </a:schemeClr>
          </a:solidFill>
          <a:effectLst/>
        </p:spPr>
        <p:txBody>
          <a:bodyPr wrap="square" anchor="ctr">
            <a:noAutofit/>
          </a:bodyPr>
          <a:lstStyle>
            <a:lvl1pPr marL="0" marR="0" indent="0" algn="ctr" defTabSz="914400" rtl="0" eaLnBrk="1" fontAlgn="auto" latinLnBrk="1" hangingPunct="1">
              <a:lnSpc>
                <a:spcPct val="90000"/>
              </a:lnSpc>
              <a:spcBef>
                <a:spcPts val="1000"/>
              </a:spcBef>
              <a:spcAft>
                <a:spcPts val="0"/>
              </a:spcAft>
              <a:buClrTx/>
              <a:buSzTx/>
              <a:buFontTx/>
              <a:buNone/>
              <a:tabLst/>
              <a:defRPr sz="1200"/>
            </a:lvl1pPr>
          </a:lstStyle>
          <a:p>
            <a:r>
              <a:rPr lang="en-US" altLang="ko-KR" dirty="0"/>
              <a:t>Your Picture Here</a:t>
            </a:r>
            <a:endParaRPr lang="ko-KR" altLang="en-US" dirty="0"/>
          </a:p>
        </p:txBody>
      </p:sp>
      <p:sp>
        <p:nvSpPr>
          <p:cNvPr id="3" name="직사각형 2">
            <a:extLst>
              <a:ext uri="{FF2B5EF4-FFF2-40B4-BE49-F238E27FC236}">
                <a16:creationId xmlns:a16="http://schemas.microsoft.com/office/drawing/2014/main" id="{4DAB0763-12DF-41B9-B692-22FB8DB24B15}"/>
              </a:ext>
            </a:extLst>
          </p:cNvPr>
          <p:cNvSpPr/>
          <p:nvPr userDrawn="1"/>
        </p:nvSpPr>
        <p:spPr>
          <a:xfrm>
            <a:off x="0" y="0"/>
            <a:ext cx="203835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86"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Arial"/>
              <a:ea typeface="Arial Unicode MS"/>
              <a:cs typeface="+mn-cs"/>
            </a:endParaRPr>
          </a:p>
        </p:txBody>
      </p:sp>
    </p:spTree>
    <p:extLst>
      <p:ext uri="{BB962C8B-B14F-4D97-AF65-F5344CB8AC3E}">
        <p14:creationId xmlns:p14="http://schemas.microsoft.com/office/powerpoint/2010/main" val="1266864065"/>
      </p:ext>
    </p:extLst>
  </p:cSld>
  <p:clrMapOvr>
    <a:masterClrMapping/>
  </p:clrMapOvr>
  <mc:AlternateContent xmlns:mc="http://schemas.openxmlformats.org/markup-compatibility/2006" xmlns:p14="http://schemas.microsoft.com/office/powerpoint/2010/main">
    <mc:Choice Requires="p14">
      <p:transition spd="slow" p14:dur="3000"/>
    </mc:Choice>
    <mc:Fallback xmlns="">
      <p:transition spd="slow"/>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57_Images &amp; Contents Layout">
    <p:spTree>
      <p:nvGrpSpPr>
        <p:cNvPr id="1" name=""/>
        <p:cNvGrpSpPr/>
        <p:nvPr/>
      </p:nvGrpSpPr>
      <p:grpSpPr>
        <a:xfrm>
          <a:off x="0" y="0"/>
          <a:ext cx="0" cy="0"/>
          <a:chOff x="0" y="0"/>
          <a:chExt cx="0" cy="0"/>
        </a:xfrm>
      </p:grpSpPr>
      <p:sp>
        <p:nvSpPr>
          <p:cNvPr id="7" name="직사각형 6">
            <a:extLst>
              <a:ext uri="{FF2B5EF4-FFF2-40B4-BE49-F238E27FC236}">
                <a16:creationId xmlns:a16="http://schemas.microsoft.com/office/drawing/2014/main" id="{2E541B56-E562-45F7-AF65-DC212716E3B3}"/>
              </a:ext>
            </a:extLst>
          </p:cNvPr>
          <p:cNvSpPr/>
          <p:nvPr userDrawn="1"/>
        </p:nvSpPr>
        <p:spPr>
          <a:xfrm>
            <a:off x="0" y="863125"/>
            <a:ext cx="6546079" cy="5131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86"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Arial"/>
              <a:ea typeface="Arial Unicode MS"/>
              <a:cs typeface="+mn-cs"/>
            </a:endParaRPr>
          </a:p>
        </p:txBody>
      </p:sp>
      <p:sp>
        <p:nvSpPr>
          <p:cNvPr id="6" name="그림 개체 틀 2">
            <a:extLst>
              <a:ext uri="{FF2B5EF4-FFF2-40B4-BE49-F238E27FC236}">
                <a16:creationId xmlns:a16="http://schemas.microsoft.com/office/drawing/2014/main" id="{1D487A8B-D75C-45FC-8BC1-0D4AF5ACE0C7}"/>
              </a:ext>
            </a:extLst>
          </p:cNvPr>
          <p:cNvSpPr>
            <a:spLocks noGrp="1"/>
          </p:cNvSpPr>
          <p:nvPr>
            <p:ph type="pic" sz="quarter" idx="65" hasCustomPrompt="1"/>
          </p:nvPr>
        </p:nvSpPr>
        <p:spPr>
          <a:xfrm>
            <a:off x="6096000" y="2959216"/>
            <a:ext cx="6096000" cy="2700000"/>
          </a:xfrm>
          <a:prstGeom prst="rect">
            <a:avLst/>
          </a:prstGeom>
          <a:solidFill>
            <a:schemeClr val="bg1">
              <a:lumMod val="95000"/>
            </a:schemeClr>
          </a:solidFill>
          <a:ln w="25400">
            <a:noFill/>
          </a:ln>
          <a:effectLst/>
        </p:spPr>
        <p:txBody>
          <a:bodyPr anchor="ctr"/>
          <a:lstStyle>
            <a:lvl1pPr marL="0" indent="0" algn="ctr">
              <a:buFontTx/>
              <a:buNone/>
              <a:defRPr sz="1200">
                <a:solidFill>
                  <a:schemeClr val="tx1">
                    <a:lumMod val="75000"/>
                    <a:lumOff val="25000"/>
                  </a:schemeClr>
                </a:solidFill>
                <a:latin typeface="+mn-lt"/>
                <a:cs typeface="Arial" pitchFamily="34" charset="0"/>
              </a:defRPr>
            </a:lvl1pPr>
          </a:lstStyle>
          <a:p>
            <a:r>
              <a:rPr lang="en-US" altLang="ko-KR" dirty="0"/>
              <a:t>Place Your Picture Here</a:t>
            </a:r>
            <a:endParaRPr lang="ko-KR" altLang="en-US" dirty="0"/>
          </a:p>
        </p:txBody>
      </p:sp>
    </p:spTree>
    <p:extLst>
      <p:ext uri="{BB962C8B-B14F-4D97-AF65-F5344CB8AC3E}">
        <p14:creationId xmlns:p14="http://schemas.microsoft.com/office/powerpoint/2010/main" val="215836804"/>
      </p:ext>
    </p:extLst>
  </p:cSld>
  <p:clrMapOvr>
    <a:masterClrMapping/>
  </p:clrMapOvr>
  <mc:AlternateContent xmlns:mc="http://schemas.openxmlformats.org/markup-compatibility/2006" xmlns:p14="http://schemas.microsoft.com/office/powerpoint/2010/main">
    <mc:Choice Requires="p14">
      <p:transition spd="slow" p14:dur="3000"/>
    </mc:Choice>
    <mc:Fallback xmlns="">
      <p:transition spd="slow"/>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PNG sets layout">
    <p:spTree>
      <p:nvGrpSpPr>
        <p:cNvPr id="1" name=""/>
        <p:cNvGrpSpPr/>
        <p:nvPr/>
      </p:nvGrpSpPr>
      <p:grpSpPr>
        <a:xfrm>
          <a:off x="0" y="0"/>
          <a:ext cx="0" cy="0"/>
          <a:chOff x="0" y="0"/>
          <a:chExt cx="0" cy="0"/>
        </a:xfrm>
      </p:grpSpPr>
      <p:sp>
        <p:nvSpPr>
          <p:cNvPr id="2" name="Text Placeholder 9"/>
          <p:cNvSpPr>
            <a:spLocks noGrp="1"/>
          </p:cNvSpPr>
          <p:nvPr>
            <p:ph type="body" sz="quarter" idx="10" hasCustomPrompt="1"/>
          </p:nvPr>
        </p:nvSpPr>
        <p:spPr>
          <a:xfrm>
            <a:off x="323529" y="245392"/>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PNG &amp; Shapes Layout</a:t>
            </a:r>
          </a:p>
        </p:txBody>
      </p:sp>
    </p:spTree>
    <p:extLst>
      <p:ext uri="{BB962C8B-B14F-4D97-AF65-F5344CB8AC3E}">
        <p14:creationId xmlns:p14="http://schemas.microsoft.com/office/powerpoint/2010/main" val="901604034"/>
      </p:ext>
    </p:extLst>
  </p:cSld>
  <p:clrMapOvr>
    <a:masterClrMapping/>
  </p:clrMapOvr>
  <mc:AlternateContent xmlns:mc="http://schemas.openxmlformats.org/markup-compatibility/2006" xmlns:p14="http://schemas.microsoft.com/office/powerpoint/2010/main">
    <mc:Choice Requires="p14">
      <p:transition spd="slow" p14:dur="3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Contents slide layout">
    <p:spTree>
      <p:nvGrpSpPr>
        <p:cNvPr id="1" name=""/>
        <p:cNvGrpSpPr/>
        <p:nvPr/>
      </p:nvGrpSpPr>
      <p:grpSpPr>
        <a:xfrm>
          <a:off x="0" y="0"/>
          <a:ext cx="0" cy="0"/>
          <a:chOff x="0" y="0"/>
          <a:chExt cx="0" cy="0"/>
        </a:xfrm>
      </p:grpSpPr>
      <p:sp>
        <p:nvSpPr>
          <p:cNvPr id="2" name="Text Placeholder 9"/>
          <p:cNvSpPr>
            <a:spLocks noGrp="1"/>
          </p:cNvSpPr>
          <p:nvPr>
            <p:ph type="body" sz="quarter" idx="10" hasCustomPrompt="1"/>
          </p:nvPr>
        </p:nvSpPr>
        <p:spPr>
          <a:xfrm>
            <a:off x="323529" y="339509"/>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BASIC LAYOUT</a:t>
            </a:r>
          </a:p>
        </p:txBody>
      </p:sp>
      <p:grpSp>
        <p:nvGrpSpPr>
          <p:cNvPr id="3" name="Group 2">
            <a:extLst>
              <a:ext uri="{FF2B5EF4-FFF2-40B4-BE49-F238E27FC236}">
                <a16:creationId xmlns:a16="http://schemas.microsoft.com/office/drawing/2014/main" id="{A444163C-3BE8-445F-BF4D-6FF683F7A99F}"/>
              </a:ext>
            </a:extLst>
          </p:cNvPr>
          <p:cNvGrpSpPr/>
          <p:nvPr userDrawn="1"/>
        </p:nvGrpSpPr>
        <p:grpSpPr>
          <a:xfrm>
            <a:off x="0" y="5030641"/>
            <a:ext cx="11784650" cy="1581249"/>
            <a:chOff x="0" y="5030641"/>
            <a:chExt cx="11784650" cy="1581249"/>
          </a:xfrm>
        </p:grpSpPr>
        <p:grpSp>
          <p:nvGrpSpPr>
            <p:cNvPr id="4" name="Group 3">
              <a:extLst>
                <a:ext uri="{FF2B5EF4-FFF2-40B4-BE49-F238E27FC236}">
                  <a16:creationId xmlns:a16="http://schemas.microsoft.com/office/drawing/2014/main" id="{4C382616-4BAD-46F2-A9B1-3719C195BD07}"/>
                </a:ext>
              </a:extLst>
            </p:cNvPr>
            <p:cNvGrpSpPr/>
            <p:nvPr/>
          </p:nvGrpSpPr>
          <p:grpSpPr>
            <a:xfrm>
              <a:off x="10972494" y="5030641"/>
              <a:ext cx="812156" cy="1343445"/>
              <a:chOff x="10042059" y="85076"/>
              <a:chExt cx="1867634" cy="3089387"/>
            </a:xfrm>
          </p:grpSpPr>
          <p:sp>
            <p:nvSpPr>
              <p:cNvPr id="9" name="Freeform: Shape 8">
                <a:extLst>
                  <a:ext uri="{FF2B5EF4-FFF2-40B4-BE49-F238E27FC236}">
                    <a16:creationId xmlns:a16="http://schemas.microsoft.com/office/drawing/2014/main" id="{4F57692B-CB59-4909-9EE5-9842EC389960}"/>
                  </a:ext>
                </a:extLst>
              </p:cNvPr>
              <p:cNvSpPr/>
              <p:nvPr/>
            </p:nvSpPr>
            <p:spPr>
              <a:xfrm rot="16200000" flipH="1">
                <a:off x="9851011" y="276124"/>
                <a:ext cx="2249729" cy="1867634"/>
              </a:xfrm>
              <a:custGeom>
                <a:avLst/>
                <a:gdLst>
                  <a:gd name="connsiteX0" fmla="*/ 2234976 w 2254431"/>
                  <a:gd name="connsiteY0" fmla="*/ 1132618 h 1867634"/>
                  <a:gd name="connsiteX1" fmla="*/ 2236496 w 2254431"/>
                  <a:gd name="connsiteY1" fmla="*/ 1135418 h 1867634"/>
                  <a:gd name="connsiteX2" fmla="*/ 2234976 w 2254431"/>
                  <a:gd name="connsiteY2" fmla="*/ 1140552 h 1867634"/>
                  <a:gd name="connsiteX3" fmla="*/ 2234976 w 2254431"/>
                  <a:gd name="connsiteY3" fmla="*/ 710150 h 1867634"/>
                  <a:gd name="connsiteX4" fmla="*/ 2240336 w 2254431"/>
                  <a:gd name="connsiteY4" fmla="*/ 727150 h 1867634"/>
                  <a:gd name="connsiteX5" fmla="*/ 2234976 w 2254431"/>
                  <a:gd name="connsiteY5" fmla="*/ 737448 h 1867634"/>
                  <a:gd name="connsiteX6" fmla="*/ 1734909 w 2254431"/>
                  <a:gd name="connsiteY6" fmla="*/ 1232300 h 1867634"/>
                  <a:gd name="connsiteX7" fmla="*/ 1781182 w 2254431"/>
                  <a:gd name="connsiteY7" fmla="*/ 1232300 h 1867634"/>
                  <a:gd name="connsiteX8" fmla="*/ 1734909 w 2254431"/>
                  <a:gd name="connsiteY8" fmla="*/ 1237163 h 1867634"/>
                  <a:gd name="connsiteX9" fmla="*/ 1734908 w 2254431"/>
                  <a:gd name="connsiteY9" fmla="*/ 633988 h 1867634"/>
                  <a:gd name="connsiteX10" fmla="*/ 2124749 w 2254431"/>
                  <a:gd name="connsiteY10" fmla="*/ 668096 h 1867634"/>
                  <a:gd name="connsiteX11" fmla="*/ 1734908 w 2254431"/>
                  <a:gd name="connsiteY11" fmla="*/ 668096 h 1867634"/>
                  <a:gd name="connsiteX12" fmla="*/ 0 w 2254431"/>
                  <a:gd name="connsiteY12" fmla="*/ 933818 h 1867634"/>
                  <a:gd name="connsiteX13" fmla="*/ 273507 w 2254431"/>
                  <a:gd name="connsiteY13" fmla="*/ 1594126 h 1867634"/>
                  <a:gd name="connsiteX14" fmla="*/ 1594123 w 2254431"/>
                  <a:gd name="connsiteY14" fmla="*/ 1594126 h 1867634"/>
                  <a:gd name="connsiteX15" fmla="*/ 1818102 w 2254431"/>
                  <a:gd name="connsiteY15" fmla="*/ 1370146 h 1867634"/>
                  <a:gd name="connsiteX16" fmla="*/ 2067929 w 2254431"/>
                  <a:gd name="connsiteY16" fmla="*/ 1370150 h 1867634"/>
                  <a:gd name="connsiteX17" fmla="*/ 2249729 w 2254431"/>
                  <a:gd name="connsiteY17" fmla="*/ 1188348 h 1867634"/>
                  <a:gd name="connsiteX18" fmla="*/ 2249729 w 2254431"/>
                  <a:gd name="connsiteY18" fmla="*/ 938520 h 1867634"/>
                  <a:gd name="connsiteX19" fmla="*/ 2254431 w 2254431"/>
                  <a:gd name="connsiteY19" fmla="*/ 933818 h 1867634"/>
                  <a:gd name="connsiteX20" fmla="*/ 2249729 w 2254431"/>
                  <a:gd name="connsiteY20" fmla="*/ 929116 h 1867634"/>
                  <a:gd name="connsiteX21" fmla="*/ 2249729 w 2254431"/>
                  <a:gd name="connsiteY21" fmla="*/ 679292 h 1867634"/>
                  <a:gd name="connsiteX22" fmla="*/ 2067926 w 2254431"/>
                  <a:gd name="connsiteY22" fmla="*/ 497490 h 1867634"/>
                  <a:gd name="connsiteX23" fmla="*/ 1818099 w 2254431"/>
                  <a:gd name="connsiteY23" fmla="*/ 497490 h 1867634"/>
                  <a:gd name="connsiteX24" fmla="*/ 1594123 w 2254431"/>
                  <a:gd name="connsiteY24" fmla="*/ 273510 h 1867634"/>
                  <a:gd name="connsiteX25" fmla="*/ 273507 w 2254431"/>
                  <a:gd name="connsiteY25" fmla="*/ 273510 h 1867634"/>
                  <a:gd name="connsiteX26" fmla="*/ 0 w 2254431"/>
                  <a:gd name="connsiteY26" fmla="*/ 933818 h 1867634"/>
                  <a:gd name="connsiteX0" fmla="*/ 2234976 w 2254431"/>
                  <a:gd name="connsiteY0" fmla="*/ 1132618 h 1867634"/>
                  <a:gd name="connsiteX1" fmla="*/ 2236496 w 2254431"/>
                  <a:gd name="connsiteY1" fmla="*/ 1135418 h 1867634"/>
                  <a:gd name="connsiteX2" fmla="*/ 2234976 w 2254431"/>
                  <a:gd name="connsiteY2" fmla="*/ 1140552 h 1867634"/>
                  <a:gd name="connsiteX3" fmla="*/ 2234976 w 2254431"/>
                  <a:gd name="connsiteY3" fmla="*/ 1132618 h 1867634"/>
                  <a:gd name="connsiteX4" fmla="*/ 2234976 w 2254431"/>
                  <a:gd name="connsiteY4" fmla="*/ 710150 h 1867634"/>
                  <a:gd name="connsiteX5" fmla="*/ 2240336 w 2254431"/>
                  <a:gd name="connsiteY5" fmla="*/ 727150 h 1867634"/>
                  <a:gd name="connsiteX6" fmla="*/ 2234976 w 2254431"/>
                  <a:gd name="connsiteY6" fmla="*/ 737448 h 1867634"/>
                  <a:gd name="connsiteX7" fmla="*/ 2234976 w 2254431"/>
                  <a:gd name="connsiteY7" fmla="*/ 710150 h 1867634"/>
                  <a:gd name="connsiteX8" fmla="*/ 1734909 w 2254431"/>
                  <a:gd name="connsiteY8" fmla="*/ 1232300 h 1867634"/>
                  <a:gd name="connsiteX9" fmla="*/ 1781182 w 2254431"/>
                  <a:gd name="connsiteY9" fmla="*/ 1232300 h 1867634"/>
                  <a:gd name="connsiteX10" fmla="*/ 1734909 w 2254431"/>
                  <a:gd name="connsiteY10" fmla="*/ 1237163 h 1867634"/>
                  <a:gd name="connsiteX11" fmla="*/ 1734909 w 2254431"/>
                  <a:gd name="connsiteY11" fmla="*/ 1232300 h 1867634"/>
                  <a:gd name="connsiteX12" fmla="*/ 1734908 w 2254431"/>
                  <a:gd name="connsiteY12" fmla="*/ 668096 h 1867634"/>
                  <a:gd name="connsiteX13" fmla="*/ 2124749 w 2254431"/>
                  <a:gd name="connsiteY13" fmla="*/ 668096 h 1867634"/>
                  <a:gd name="connsiteX14" fmla="*/ 1734908 w 2254431"/>
                  <a:gd name="connsiteY14" fmla="*/ 668096 h 1867634"/>
                  <a:gd name="connsiteX15" fmla="*/ 0 w 2254431"/>
                  <a:gd name="connsiteY15" fmla="*/ 933818 h 1867634"/>
                  <a:gd name="connsiteX16" fmla="*/ 273507 w 2254431"/>
                  <a:gd name="connsiteY16" fmla="*/ 1594126 h 1867634"/>
                  <a:gd name="connsiteX17" fmla="*/ 1594123 w 2254431"/>
                  <a:gd name="connsiteY17" fmla="*/ 1594126 h 1867634"/>
                  <a:gd name="connsiteX18" fmla="*/ 1818102 w 2254431"/>
                  <a:gd name="connsiteY18" fmla="*/ 1370146 h 1867634"/>
                  <a:gd name="connsiteX19" fmla="*/ 2067929 w 2254431"/>
                  <a:gd name="connsiteY19" fmla="*/ 1370150 h 1867634"/>
                  <a:gd name="connsiteX20" fmla="*/ 2249729 w 2254431"/>
                  <a:gd name="connsiteY20" fmla="*/ 1188348 h 1867634"/>
                  <a:gd name="connsiteX21" fmla="*/ 2249729 w 2254431"/>
                  <a:gd name="connsiteY21" fmla="*/ 938520 h 1867634"/>
                  <a:gd name="connsiteX22" fmla="*/ 2254431 w 2254431"/>
                  <a:gd name="connsiteY22" fmla="*/ 933818 h 1867634"/>
                  <a:gd name="connsiteX23" fmla="*/ 2249729 w 2254431"/>
                  <a:gd name="connsiteY23" fmla="*/ 929116 h 1867634"/>
                  <a:gd name="connsiteX24" fmla="*/ 2249729 w 2254431"/>
                  <a:gd name="connsiteY24" fmla="*/ 679292 h 1867634"/>
                  <a:gd name="connsiteX25" fmla="*/ 2067926 w 2254431"/>
                  <a:gd name="connsiteY25" fmla="*/ 497490 h 1867634"/>
                  <a:gd name="connsiteX26" fmla="*/ 1818099 w 2254431"/>
                  <a:gd name="connsiteY26" fmla="*/ 497490 h 1867634"/>
                  <a:gd name="connsiteX27" fmla="*/ 1594123 w 2254431"/>
                  <a:gd name="connsiteY27" fmla="*/ 273510 h 1867634"/>
                  <a:gd name="connsiteX28" fmla="*/ 273507 w 2254431"/>
                  <a:gd name="connsiteY28" fmla="*/ 273510 h 1867634"/>
                  <a:gd name="connsiteX29" fmla="*/ 0 w 2254431"/>
                  <a:gd name="connsiteY29" fmla="*/ 933818 h 1867634"/>
                  <a:gd name="connsiteX0" fmla="*/ 2234976 w 2254431"/>
                  <a:gd name="connsiteY0" fmla="*/ 1132618 h 1867634"/>
                  <a:gd name="connsiteX1" fmla="*/ 2236496 w 2254431"/>
                  <a:gd name="connsiteY1" fmla="*/ 1135418 h 1867634"/>
                  <a:gd name="connsiteX2" fmla="*/ 2234976 w 2254431"/>
                  <a:gd name="connsiteY2" fmla="*/ 1140552 h 1867634"/>
                  <a:gd name="connsiteX3" fmla="*/ 2234976 w 2254431"/>
                  <a:gd name="connsiteY3" fmla="*/ 1132618 h 1867634"/>
                  <a:gd name="connsiteX4" fmla="*/ 2234976 w 2254431"/>
                  <a:gd name="connsiteY4" fmla="*/ 710150 h 1867634"/>
                  <a:gd name="connsiteX5" fmla="*/ 2240336 w 2254431"/>
                  <a:gd name="connsiteY5" fmla="*/ 727150 h 1867634"/>
                  <a:gd name="connsiteX6" fmla="*/ 2234976 w 2254431"/>
                  <a:gd name="connsiteY6" fmla="*/ 737448 h 1867634"/>
                  <a:gd name="connsiteX7" fmla="*/ 2234976 w 2254431"/>
                  <a:gd name="connsiteY7" fmla="*/ 710150 h 1867634"/>
                  <a:gd name="connsiteX8" fmla="*/ 1734909 w 2254431"/>
                  <a:gd name="connsiteY8" fmla="*/ 1232300 h 1867634"/>
                  <a:gd name="connsiteX9" fmla="*/ 1781182 w 2254431"/>
                  <a:gd name="connsiteY9" fmla="*/ 1232300 h 1867634"/>
                  <a:gd name="connsiteX10" fmla="*/ 1734909 w 2254431"/>
                  <a:gd name="connsiteY10" fmla="*/ 1237163 h 1867634"/>
                  <a:gd name="connsiteX11" fmla="*/ 1734909 w 2254431"/>
                  <a:gd name="connsiteY11" fmla="*/ 1232300 h 1867634"/>
                  <a:gd name="connsiteX12" fmla="*/ 0 w 2254431"/>
                  <a:gd name="connsiteY12" fmla="*/ 933818 h 1867634"/>
                  <a:gd name="connsiteX13" fmla="*/ 273507 w 2254431"/>
                  <a:gd name="connsiteY13" fmla="*/ 1594126 h 1867634"/>
                  <a:gd name="connsiteX14" fmla="*/ 1594123 w 2254431"/>
                  <a:gd name="connsiteY14" fmla="*/ 1594126 h 1867634"/>
                  <a:gd name="connsiteX15" fmla="*/ 1818102 w 2254431"/>
                  <a:gd name="connsiteY15" fmla="*/ 1370146 h 1867634"/>
                  <a:gd name="connsiteX16" fmla="*/ 2067929 w 2254431"/>
                  <a:gd name="connsiteY16" fmla="*/ 1370150 h 1867634"/>
                  <a:gd name="connsiteX17" fmla="*/ 2249729 w 2254431"/>
                  <a:gd name="connsiteY17" fmla="*/ 1188348 h 1867634"/>
                  <a:gd name="connsiteX18" fmla="*/ 2249729 w 2254431"/>
                  <a:gd name="connsiteY18" fmla="*/ 938520 h 1867634"/>
                  <a:gd name="connsiteX19" fmla="*/ 2254431 w 2254431"/>
                  <a:gd name="connsiteY19" fmla="*/ 933818 h 1867634"/>
                  <a:gd name="connsiteX20" fmla="*/ 2249729 w 2254431"/>
                  <a:gd name="connsiteY20" fmla="*/ 929116 h 1867634"/>
                  <a:gd name="connsiteX21" fmla="*/ 2249729 w 2254431"/>
                  <a:gd name="connsiteY21" fmla="*/ 679292 h 1867634"/>
                  <a:gd name="connsiteX22" fmla="*/ 2067926 w 2254431"/>
                  <a:gd name="connsiteY22" fmla="*/ 497490 h 1867634"/>
                  <a:gd name="connsiteX23" fmla="*/ 1818099 w 2254431"/>
                  <a:gd name="connsiteY23" fmla="*/ 497490 h 1867634"/>
                  <a:gd name="connsiteX24" fmla="*/ 1594123 w 2254431"/>
                  <a:gd name="connsiteY24" fmla="*/ 273510 h 1867634"/>
                  <a:gd name="connsiteX25" fmla="*/ 273507 w 2254431"/>
                  <a:gd name="connsiteY25" fmla="*/ 273510 h 1867634"/>
                  <a:gd name="connsiteX26" fmla="*/ 0 w 2254431"/>
                  <a:gd name="connsiteY26" fmla="*/ 933818 h 1867634"/>
                  <a:gd name="connsiteX0" fmla="*/ 2234976 w 2254431"/>
                  <a:gd name="connsiteY0" fmla="*/ 1132618 h 1867634"/>
                  <a:gd name="connsiteX1" fmla="*/ 2236496 w 2254431"/>
                  <a:gd name="connsiteY1" fmla="*/ 1135418 h 1867634"/>
                  <a:gd name="connsiteX2" fmla="*/ 2234976 w 2254431"/>
                  <a:gd name="connsiteY2" fmla="*/ 1140552 h 1867634"/>
                  <a:gd name="connsiteX3" fmla="*/ 2234976 w 2254431"/>
                  <a:gd name="connsiteY3" fmla="*/ 1132618 h 1867634"/>
                  <a:gd name="connsiteX4" fmla="*/ 2234976 w 2254431"/>
                  <a:gd name="connsiteY4" fmla="*/ 710150 h 1867634"/>
                  <a:gd name="connsiteX5" fmla="*/ 2240336 w 2254431"/>
                  <a:gd name="connsiteY5" fmla="*/ 727150 h 1867634"/>
                  <a:gd name="connsiteX6" fmla="*/ 2234976 w 2254431"/>
                  <a:gd name="connsiteY6" fmla="*/ 737448 h 1867634"/>
                  <a:gd name="connsiteX7" fmla="*/ 2234976 w 2254431"/>
                  <a:gd name="connsiteY7" fmla="*/ 710150 h 1867634"/>
                  <a:gd name="connsiteX8" fmla="*/ 1734909 w 2254431"/>
                  <a:gd name="connsiteY8" fmla="*/ 1237163 h 1867634"/>
                  <a:gd name="connsiteX9" fmla="*/ 1781182 w 2254431"/>
                  <a:gd name="connsiteY9" fmla="*/ 1232300 h 1867634"/>
                  <a:gd name="connsiteX10" fmla="*/ 1734909 w 2254431"/>
                  <a:gd name="connsiteY10" fmla="*/ 1237163 h 1867634"/>
                  <a:gd name="connsiteX11" fmla="*/ 0 w 2254431"/>
                  <a:gd name="connsiteY11" fmla="*/ 933818 h 1867634"/>
                  <a:gd name="connsiteX12" fmla="*/ 273507 w 2254431"/>
                  <a:gd name="connsiteY12" fmla="*/ 1594126 h 1867634"/>
                  <a:gd name="connsiteX13" fmla="*/ 1594123 w 2254431"/>
                  <a:gd name="connsiteY13" fmla="*/ 1594126 h 1867634"/>
                  <a:gd name="connsiteX14" fmla="*/ 1818102 w 2254431"/>
                  <a:gd name="connsiteY14" fmla="*/ 1370146 h 1867634"/>
                  <a:gd name="connsiteX15" fmla="*/ 2067929 w 2254431"/>
                  <a:gd name="connsiteY15" fmla="*/ 1370150 h 1867634"/>
                  <a:gd name="connsiteX16" fmla="*/ 2249729 w 2254431"/>
                  <a:gd name="connsiteY16" fmla="*/ 1188348 h 1867634"/>
                  <a:gd name="connsiteX17" fmla="*/ 2249729 w 2254431"/>
                  <a:gd name="connsiteY17" fmla="*/ 938520 h 1867634"/>
                  <a:gd name="connsiteX18" fmla="*/ 2254431 w 2254431"/>
                  <a:gd name="connsiteY18" fmla="*/ 933818 h 1867634"/>
                  <a:gd name="connsiteX19" fmla="*/ 2249729 w 2254431"/>
                  <a:gd name="connsiteY19" fmla="*/ 929116 h 1867634"/>
                  <a:gd name="connsiteX20" fmla="*/ 2249729 w 2254431"/>
                  <a:gd name="connsiteY20" fmla="*/ 679292 h 1867634"/>
                  <a:gd name="connsiteX21" fmla="*/ 2067926 w 2254431"/>
                  <a:gd name="connsiteY21" fmla="*/ 497490 h 1867634"/>
                  <a:gd name="connsiteX22" fmla="*/ 1818099 w 2254431"/>
                  <a:gd name="connsiteY22" fmla="*/ 497490 h 1867634"/>
                  <a:gd name="connsiteX23" fmla="*/ 1594123 w 2254431"/>
                  <a:gd name="connsiteY23" fmla="*/ 273510 h 1867634"/>
                  <a:gd name="connsiteX24" fmla="*/ 273507 w 2254431"/>
                  <a:gd name="connsiteY24" fmla="*/ 273510 h 1867634"/>
                  <a:gd name="connsiteX25" fmla="*/ 0 w 2254431"/>
                  <a:gd name="connsiteY25" fmla="*/ 933818 h 1867634"/>
                  <a:gd name="connsiteX0" fmla="*/ 2234976 w 2254431"/>
                  <a:gd name="connsiteY0" fmla="*/ 1132618 h 1867634"/>
                  <a:gd name="connsiteX1" fmla="*/ 2236496 w 2254431"/>
                  <a:gd name="connsiteY1" fmla="*/ 1135418 h 1867634"/>
                  <a:gd name="connsiteX2" fmla="*/ 2234976 w 2254431"/>
                  <a:gd name="connsiteY2" fmla="*/ 1140552 h 1867634"/>
                  <a:gd name="connsiteX3" fmla="*/ 2234976 w 2254431"/>
                  <a:gd name="connsiteY3" fmla="*/ 1132618 h 1867634"/>
                  <a:gd name="connsiteX4" fmla="*/ 2234976 w 2254431"/>
                  <a:gd name="connsiteY4" fmla="*/ 710150 h 1867634"/>
                  <a:gd name="connsiteX5" fmla="*/ 2240336 w 2254431"/>
                  <a:gd name="connsiteY5" fmla="*/ 727150 h 1867634"/>
                  <a:gd name="connsiteX6" fmla="*/ 2234976 w 2254431"/>
                  <a:gd name="connsiteY6" fmla="*/ 737448 h 1867634"/>
                  <a:gd name="connsiteX7" fmla="*/ 2234976 w 2254431"/>
                  <a:gd name="connsiteY7" fmla="*/ 710150 h 1867634"/>
                  <a:gd name="connsiteX8" fmla="*/ 0 w 2254431"/>
                  <a:gd name="connsiteY8" fmla="*/ 933818 h 1867634"/>
                  <a:gd name="connsiteX9" fmla="*/ 273507 w 2254431"/>
                  <a:gd name="connsiteY9" fmla="*/ 1594126 h 1867634"/>
                  <a:gd name="connsiteX10" fmla="*/ 1594123 w 2254431"/>
                  <a:gd name="connsiteY10" fmla="*/ 1594126 h 1867634"/>
                  <a:gd name="connsiteX11" fmla="*/ 1818102 w 2254431"/>
                  <a:gd name="connsiteY11" fmla="*/ 1370146 h 1867634"/>
                  <a:gd name="connsiteX12" fmla="*/ 2067929 w 2254431"/>
                  <a:gd name="connsiteY12" fmla="*/ 1370150 h 1867634"/>
                  <a:gd name="connsiteX13" fmla="*/ 2249729 w 2254431"/>
                  <a:gd name="connsiteY13" fmla="*/ 1188348 h 1867634"/>
                  <a:gd name="connsiteX14" fmla="*/ 2249729 w 2254431"/>
                  <a:gd name="connsiteY14" fmla="*/ 938520 h 1867634"/>
                  <a:gd name="connsiteX15" fmla="*/ 2254431 w 2254431"/>
                  <a:gd name="connsiteY15" fmla="*/ 933818 h 1867634"/>
                  <a:gd name="connsiteX16" fmla="*/ 2249729 w 2254431"/>
                  <a:gd name="connsiteY16" fmla="*/ 929116 h 1867634"/>
                  <a:gd name="connsiteX17" fmla="*/ 2249729 w 2254431"/>
                  <a:gd name="connsiteY17" fmla="*/ 679292 h 1867634"/>
                  <a:gd name="connsiteX18" fmla="*/ 2067926 w 2254431"/>
                  <a:gd name="connsiteY18" fmla="*/ 497490 h 1867634"/>
                  <a:gd name="connsiteX19" fmla="*/ 1818099 w 2254431"/>
                  <a:gd name="connsiteY19" fmla="*/ 497490 h 1867634"/>
                  <a:gd name="connsiteX20" fmla="*/ 1594123 w 2254431"/>
                  <a:gd name="connsiteY20" fmla="*/ 273510 h 1867634"/>
                  <a:gd name="connsiteX21" fmla="*/ 273507 w 2254431"/>
                  <a:gd name="connsiteY21" fmla="*/ 273510 h 1867634"/>
                  <a:gd name="connsiteX22" fmla="*/ 0 w 2254431"/>
                  <a:gd name="connsiteY22" fmla="*/ 933818 h 1867634"/>
                  <a:gd name="connsiteX0" fmla="*/ 2234976 w 2254431"/>
                  <a:gd name="connsiteY0" fmla="*/ 1140552 h 1867634"/>
                  <a:gd name="connsiteX1" fmla="*/ 2236496 w 2254431"/>
                  <a:gd name="connsiteY1" fmla="*/ 1135418 h 1867634"/>
                  <a:gd name="connsiteX2" fmla="*/ 2234976 w 2254431"/>
                  <a:gd name="connsiteY2" fmla="*/ 1140552 h 1867634"/>
                  <a:gd name="connsiteX3" fmla="*/ 2234976 w 2254431"/>
                  <a:gd name="connsiteY3" fmla="*/ 710150 h 1867634"/>
                  <a:gd name="connsiteX4" fmla="*/ 2240336 w 2254431"/>
                  <a:gd name="connsiteY4" fmla="*/ 727150 h 1867634"/>
                  <a:gd name="connsiteX5" fmla="*/ 2234976 w 2254431"/>
                  <a:gd name="connsiteY5" fmla="*/ 737448 h 1867634"/>
                  <a:gd name="connsiteX6" fmla="*/ 2234976 w 2254431"/>
                  <a:gd name="connsiteY6" fmla="*/ 710150 h 1867634"/>
                  <a:gd name="connsiteX7" fmla="*/ 0 w 2254431"/>
                  <a:gd name="connsiteY7" fmla="*/ 933818 h 1867634"/>
                  <a:gd name="connsiteX8" fmla="*/ 273507 w 2254431"/>
                  <a:gd name="connsiteY8" fmla="*/ 1594126 h 1867634"/>
                  <a:gd name="connsiteX9" fmla="*/ 1594123 w 2254431"/>
                  <a:gd name="connsiteY9" fmla="*/ 1594126 h 1867634"/>
                  <a:gd name="connsiteX10" fmla="*/ 1818102 w 2254431"/>
                  <a:gd name="connsiteY10" fmla="*/ 1370146 h 1867634"/>
                  <a:gd name="connsiteX11" fmla="*/ 2067929 w 2254431"/>
                  <a:gd name="connsiteY11" fmla="*/ 1370150 h 1867634"/>
                  <a:gd name="connsiteX12" fmla="*/ 2249729 w 2254431"/>
                  <a:gd name="connsiteY12" fmla="*/ 1188348 h 1867634"/>
                  <a:gd name="connsiteX13" fmla="*/ 2249729 w 2254431"/>
                  <a:gd name="connsiteY13" fmla="*/ 938520 h 1867634"/>
                  <a:gd name="connsiteX14" fmla="*/ 2254431 w 2254431"/>
                  <a:gd name="connsiteY14" fmla="*/ 933818 h 1867634"/>
                  <a:gd name="connsiteX15" fmla="*/ 2249729 w 2254431"/>
                  <a:gd name="connsiteY15" fmla="*/ 929116 h 1867634"/>
                  <a:gd name="connsiteX16" fmla="*/ 2249729 w 2254431"/>
                  <a:gd name="connsiteY16" fmla="*/ 679292 h 1867634"/>
                  <a:gd name="connsiteX17" fmla="*/ 2067926 w 2254431"/>
                  <a:gd name="connsiteY17" fmla="*/ 497490 h 1867634"/>
                  <a:gd name="connsiteX18" fmla="*/ 1818099 w 2254431"/>
                  <a:gd name="connsiteY18" fmla="*/ 497490 h 1867634"/>
                  <a:gd name="connsiteX19" fmla="*/ 1594123 w 2254431"/>
                  <a:gd name="connsiteY19" fmla="*/ 273510 h 1867634"/>
                  <a:gd name="connsiteX20" fmla="*/ 273507 w 2254431"/>
                  <a:gd name="connsiteY20" fmla="*/ 273510 h 1867634"/>
                  <a:gd name="connsiteX21" fmla="*/ 0 w 2254431"/>
                  <a:gd name="connsiteY21" fmla="*/ 933818 h 1867634"/>
                  <a:gd name="connsiteX0" fmla="*/ 2234976 w 2254431"/>
                  <a:gd name="connsiteY0" fmla="*/ 710150 h 1867634"/>
                  <a:gd name="connsiteX1" fmla="*/ 2240336 w 2254431"/>
                  <a:gd name="connsiteY1" fmla="*/ 727150 h 1867634"/>
                  <a:gd name="connsiteX2" fmla="*/ 2234976 w 2254431"/>
                  <a:gd name="connsiteY2" fmla="*/ 737448 h 1867634"/>
                  <a:gd name="connsiteX3" fmla="*/ 2234976 w 2254431"/>
                  <a:gd name="connsiteY3" fmla="*/ 710150 h 1867634"/>
                  <a:gd name="connsiteX4" fmla="*/ 0 w 2254431"/>
                  <a:gd name="connsiteY4" fmla="*/ 933818 h 1867634"/>
                  <a:gd name="connsiteX5" fmla="*/ 273507 w 2254431"/>
                  <a:gd name="connsiteY5" fmla="*/ 1594126 h 1867634"/>
                  <a:gd name="connsiteX6" fmla="*/ 1594123 w 2254431"/>
                  <a:gd name="connsiteY6" fmla="*/ 1594126 h 1867634"/>
                  <a:gd name="connsiteX7" fmla="*/ 1818102 w 2254431"/>
                  <a:gd name="connsiteY7" fmla="*/ 1370146 h 1867634"/>
                  <a:gd name="connsiteX8" fmla="*/ 2067929 w 2254431"/>
                  <a:gd name="connsiteY8" fmla="*/ 1370150 h 1867634"/>
                  <a:gd name="connsiteX9" fmla="*/ 2249729 w 2254431"/>
                  <a:gd name="connsiteY9" fmla="*/ 1188348 h 1867634"/>
                  <a:gd name="connsiteX10" fmla="*/ 2249729 w 2254431"/>
                  <a:gd name="connsiteY10" fmla="*/ 938520 h 1867634"/>
                  <a:gd name="connsiteX11" fmla="*/ 2254431 w 2254431"/>
                  <a:gd name="connsiteY11" fmla="*/ 933818 h 1867634"/>
                  <a:gd name="connsiteX12" fmla="*/ 2249729 w 2254431"/>
                  <a:gd name="connsiteY12" fmla="*/ 929116 h 1867634"/>
                  <a:gd name="connsiteX13" fmla="*/ 2249729 w 2254431"/>
                  <a:gd name="connsiteY13" fmla="*/ 679292 h 1867634"/>
                  <a:gd name="connsiteX14" fmla="*/ 2067926 w 2254431"/>
                  <a:gd name="connsiteY14" fmla="*/ 497490 h 1867634"/>
                  <a:gd name="connsiteX15" fmla="*/ 1818099 w 2254431"/>
                  <a:gd name="connsiteY15" fmla="*/ 497490 h 1867634"/>
                  <a:gd name="connsiteX16" fmla="*/ 1594123 w 2254431"/>
                  <a:gd name="connsiteY16" fmla="*/ 273510 h 1867634"/>
                  <a:gd name="connsiteX17" fmla="*/ 273507 w 2254431"/>
                  <a:gd name="connsiteY17" fmla="*/ 273510 h 1867634"/>
                  <a:gd name="connsiteX18" fmla="*/ 0 w 2254431"/>
                  <a:gd name="connsiteY18" fmla="*/ 933818 h 1867634"/>
                  <a:gd name="connsiteX0" fmla="*/ 2234976 w 2254431"/>
                  <a:gd name="connsiteY0" fmla="*/ 737448 h 1867634"/>
                  <a:gd name="connsiteX1" fmla="*/ 2240336 w 2254431"/>
                  <a:gd name="connsiteY1" fmla="*/ 727150 h 1867634"/>
                  <a:gd name="connsiteX2" fmla="*/ 2234976 w 2254431"/>
                  <a:gd name="connsiteY2" fmla="*/ 737448 h 1867634"/>
                  <a:gd name="connsiteX3" fmla="*/ 0 w 2254431"/>
                  <a:gd name="connsiteY3" fmla="*/ 933818 h 1867634"/>
                  <a:gd name="connsiteX4" fmla="*/ 273507 w 2254431"/>
                  <a:gd name="connsiteY4" fmla="*/ 1594126 h 1867634"/>
                  <a:gd name="connsiteX5" fmla="*/ 1594123 w 2254431"/>
                  <a:gd name="connsiteY5" fmla="*/ 1594126 h 1867634"/>
                  <a:gd name="connsiteX6" fmla="*/ 1818102 w 2254431"/>
                  <a:gd name="connsiteY6" fmla="*/ 1370146 h 1867634"/>
                  <a:gd name="connsiteX7" fmla="*/ 2067929 w 2254431"/>
                  <a:gd name="connsiteY7" fmla="*/ 1370150 h 1867634"/>
                  <a:gd name="connsiteX8" fmla="*/ 2249729 w 2254431"/>
                  <a:gd name="connsiteY8" fmla="*/ 1188348 h 1867634"/>
                  <a:gd name="connsiteX9" fmla="*/ 2249729 w 2254431"/>
                  <a:gd name="connsiteY9" fmla="*/ 938520 h 1867634"/>
                  <a:gd name="connsiteX10" fmla="*/ 2254431 w 2254431"/>
                  <a:gd name="connsiteY10" fmla="*/ 933818 h 1867634"/>
                  <a:gd name="connsiteX11" fmla="*/ 2249729 w 2254431"/>
                  <a:gd name="connsiteY11" fmla="*/ 929116 h 1867634"/>
                  <a:gd name="connsiteX12" fmla="*/ 2249729 w 2254431"/>
                  <a:gd name="connsiteY12" fmla="*/ 679292 h 1867634"/>
                  <a:gd name="connsiteX13" fmla="*/ 2067926 w 2254431"/>
                  <a:gd name="connsiteY13" fmla="*/ 497490 h 1867634"/>
                  <a:gd name="connsiteX14" fmla="*/ 1818099 w 2254431"/>
                  <a:gd name="connsiteY14" fmla="*/ 497490 h 1867634"/>
                  <a:gd name="connsiteX15" fmla="*/ 1594123 w 2254431"/>
                  <a:gd name="connsiteY15" fmla="*/ 273510 h 1867634"/>
                  <a:gd name="connsiteX16" fmla="*/ 273507 w 2254431"/>
                  <a:gd name="connsiteY16" fmla="*/ 273510 h 1867634"/>
                  <a:gd name="connsiteX17" fmla="*/ 0 w 2254431"/>
                  <a:gd name="connsiteY17" fmla="*/ 933818 h 1867634"/>
                  <a:gd name="connsiteX0" fmla="*/ 0 w 2254431"/>
                  <a:gd name="connsiteY0" fmla="*/ 933818 h 1867634"/>
                  <a:gd name="connsiteX1" fmla="*/ 273507 w 2254431"/>
                  <a:gd name="connsiteY1" fmla="*/ 1594126 h 1867634"/>
                  <a:gd name="connsiteX2" fmla="*/ 1594123 w 2254431"/>
                  <a:gd name="connsiteY2" fmla="*/ 1594126 h 1867634"/>
                  <a:gd name="connsiteX3" fmla="*/ 1818102 w 2254431"/>
                  <a:gd name="connsiteY3" fmla="*/ 1370146 h 1867634"/>
                  <a:gd name="connsiteX4" fmla="*/ 2067929 w 2254431"/>
                  <a:gd name="connsiteY4" fmla="*/ 1370150 h 1867634"/>
                  <a:gd name="connsiteX5" fmla="*/ 2249729 w 2254431"/>
                  <a:gd name="connsiteY5" fmla="*/ 1188348 h 1867634"/>
                  <a:gd name="connsiteX6" fmla="*/ 2249729 w 2254431"/>
                  <a:gd name="connsiteY6" fmla="*/ 938520 h 1867634"/>
                  <a:gd name="connsiteX7" fmla="*/ 2254431 w 2254431"/>
                  <a:gd name="connsiteY7" fmla="*/ 933818 h 1867634"/>
                  <a:gd name="connsiteX8" fmla="*/ 2249729 w 2254431"/>
                  <a:gd name="connsiteY8" fmla="*/ 929116 h 1867634"/>
                  <a:gd name="connsiteX9" fmla="*/ 2249729 w 2254431"/>
                  <a:gd name="connsiteY9" fmla="*/ 679292 h 1867634"/>
                  <a:gd name="connsiteX10" fmla="*/ 2067926 w 2254431"/>
                  <a:gd name="connsiteY10" fmla="*/ 497490 h 1867634"/>
                  <a:gd name="connsiteX11" fmla="*/ 1818099 w 2254431"/>
                  <a:gd name="connsiteY11" fmla="*/ 497490 h 1867634"/>
                  <a:gd name="connsiteX12" fmla="*/ 1594123 w 2254431"/>
                  <a:gd name="connsiteY12" fmla="*/ 273510 h 1867634"/>
                  <a:gd name="connsiteX13" fmla="*/ 273507 w 2254431"/>
                  <a:gd name="connsiteY13" fmla="*/ 273510 h 1867634"/>
                  <a:gd name="connsiteX14" fmla="*/ 0 w 2254431"/>
                  <a:gd name="connsiteY14" fmla="*/ 933818 h 1867634"/>
                  <a:gd name="connsiteX0" fmla="*/ 0 w 2249729"/>
                  <a:gd name="connsiteY0" fmla="*/ 933818 h 1867634"/>
                  <a:gd name="connsiteX1" fmla="*/ 273507 w 2249729"/>
                  <a:gd name="connsiteY1" fmla="*/ 1594126 h 1867634"/>
                  <a:gd name="connsiteX2" fmla="*/ 1594123 w 2249729"/>
                  <a:gd name="connsiteY2" fmla="*/ 1594126 h 1867634"/>
                  <a:gd name="connsiteX3" fmla="*/ 1818102 w 2249729"/>
                  <a:gd name="connsiteY3" fmla="*/ 1370146 h 1867634"/>
                  <a:gd name="connsiteX4" fmla="*/ 2067929 w 2249729"/>
                  <a:gd name="connsiteY4" fmla="*/ 1370150 h 1867634"/>
                  <a:gd name="connsiteX5" fmla="*/ 2249729 w 2249729"/>
                  <a:gd name="connsiteY5" fmla="*/ 1188348 h 1867634"/>
                  <a:gd name="connsiteX6" fmla="*/ 2249729 w 2249729"/>
                  <a:gd name="connsiteY6" fmla="*/ 938520 h 1867634"/>
                  <a:gd name="connsiteX7" fmla="*/ 2249729 w 2249729"/>
                  <a:gd name="connsiteY7" fmla="*/ 929116 h 1867634"/>
                  <a:gd name="connsiteX8" fmla="*/ 2249729 w 2249729"/>
                  <a:gd name="connsiteY8" fmla="*/ 679292 h 1867634"/>
                  <a:gd name="connsiteX9" fmla="*/ 2067926 w 2249729"/>
                  <a:gd name="connsiteY9" fmla="*/ 497490 h 1867634"/>
                  <a:gd name="connsiteX10" fmla="*/ 1818099 w 2249729"/>
                  <a:gd name="connsiteY10" fmla="*/ 497490 h 1867634"/>
                  <a:gd name="connsiteX11" fmla="*/ 1594123 w 2249729"/>
                  <a:gd name="connsiteY11" fmla="*/ 273510 h 1867634"/>
                  <a:gd name="connsiteX12" fmla="*/ 273507 w 2249729"/>
                  <a:gd name="connsiteY12" fmla="*/ 273510 h 1867634"/>
                  <a:gd name="connsiteX13" fmla="*/ 0 w 2249729"/>
                  <a:gd name="connsiteY13" fmla="*/ 933818 h 1867634"/>
                  <a:gd name="connsiteX0" fmla="*/ 0 w 2249729"/>
                  <a:gd name="connsiteY0" fmla="*/ 933818 h 1867634"/>
                  <a:gd name="connsiteX1" fmla="*/ 273507 w 2249729"/>
                  <a:gd name="connsiteY1" fmla="*/ 1594126 h 1867634"/>
                  <a:gd name="connsiteX2" fmla="*/ 1594123 w 2249729"/>
                  <a:gd name="connsiteY2" fmla="*/ 1594126 h 1867634"/>
                  <a:gd name="connsiteX3" fmla="*/ 1818102 w 2249729"/>
                  <a:gd name="connsiteY3" fmla="*/ 1370146 h 1867634"/>
                  <a:gd name="connsiteX4" fmla="*/ 2067929 w 2249729"/>
                  <a:gd name="connsiteY4" fmla="*/ 1370150 h 1867634"/>
                  <a:gd name="connsiteX5" fmla="*/ 2249729 w 2249729"/>
                  <a:gd name="connsiteY5" fmla="*/ 1188348 h 1867634"/>
                  <a:gd name="connsiteX6" fmla="*/ 2249729 w 2249729"/>
                  <a:gd name="connsiteY6" fmla="*/ 929116 h 1867634"/>
                  <a:gd name="connsiteX7" fmla="*/ 2249729 w 2249729"/>
                  <a:gd name="connsiteY7" fmla="*/ 679292 h 1867634"/>
                  <a:gd name="connsiteX8" fmla="*/ 2067926 w 2249729"/>
                  <a:gd name="connsiteY8" fmla="*/ 497490 h 1867634"/>
                  <a:gd name="connsiteX9" fmla="*/ 1818099 w 2249729"/>
                  <a:gd name="connsiteY9" fmla="*/ 497490 h 1867634"/>
                  <a:gd name="connsiteX10" fmla="*/ 1594123 w 2249729"/>
                  <a:gd name="connsiteY10" fmla="*/ 273510 h 1867634"/>
                  <a:gd name="connsiteX11" fmla="*/ 273507 w 2249729"/>
                  <a:gd name="connsiteY11" fmla="*/ 273510 h 1867634"/>
                  <a:gd name="connsiteX12" fmla="*/ 0 w 2249729"/>
                  <a:gd name="connsiteY12" fmla="*/ 933818 h 1867634"/>
                  <a:gd name="connsiteX0" fmla="*/ 0 w 2249729"/>
                  <a:gd name="connsiteY0" fmla="*/ 933818 h 1867634"/>
                  <a:gd name="connsiteX1" fmla="*/ 273507 w 2249729"/>
                  <a:gd name="connsiteY1" fmla="*/ 1594126 h 1867634"/>
                  <a:gd name="connsiteX2" fmla="*/ 1594123 w 2249729"/>
                  <a:gd name="connsiteY2" fmla="*/ 1594126 h 1867634"/>
                  <a:gd name="connsiteX3" fmla="*/ 1818102 w 2249729"/>
                  <a:gd name="connsiteY3" fmla="*/ 1370146 h 1867634"/>
                  <a:gd name="connsiteX4" fmla="*/ 2067929 w 2249729"/>
                  <a:gd name="connsiteY4" fmla="*/ 1370150 h 1867634"/>
                  <a:gd name="connsiteX5" fmla="*/ 2249729 w 2249729"/>
                  <a:gd name="connsiteY5" fmla="*/ 1188348 h 1867634"/>
                  <a:gd name="connsiteX6" fmla="*/ 2249729 w 2249729"/>
                  <a:gd name="connsiteY6" fmla="*/ 679292 h 1867634"/>
                  <a:gd name="connsiteX7" fmla="*/ 2067926 w 2249729"/>
                  <a:gd name="connsiteY7" fmla="*/ 497490 h 1867634"/>
                  <a:gd name="connsiteX8" fmla="*/ 1818099 w 2249729"/>
                  <a:gd name="connsiteY8" fmla="*/ 497490 h 1867634"/>
                  <a:gd name="connsiteX9" fmla="*/ 1594123 w 2249729"/>
                  <a:gd name="connsiteY9" fmla="*/ 273510 h 1867634"/>
                  <a:gd name="connsiteX10" fmla="*/ 273507 w 2249729"/>
                  <a:gd name="connsiteY10" fmla="*/ 273510 h 1867634"/>
                  <a:gd name="connsiteX11" fmla="*/ 0 w 2249729"/>
                  <a:gd name="connsiteY11" fmla="*/ 933818 h 18676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49729" h="1867634">
                    <a:moveTo>
                      <a:pt x="0" y="933818"/>
                    </a:moveTo>
                    <a:cubicBezTo>
                      <a:pt x="0" y="1172804"/>
                      <a:pt x="91169" y="1411786"/>
                      <a:pt x="273507" y="1594126"/>
                    </a:cubicBezTo>
                    <a:cubicBezTo>
                      <a:pt x="638186" y="1958804"/>
                      <a:pt x="1229447" y="1958804"/>
                      <a:pt x="1594123" y="1594126"/>
                    </a:cubicBezTo>
                    <a:lnTo>
                      <a:pt x="1818102" y="1370146"/>
                    </a:lnTo>
                    <a:lnTo>
                      <a:pt x="2067929" y="1370150"/>
                    </a:lnTo>
                    <a:cubicBezTo>
                      <a:pt x="2168336" y="1370146"/>
                      <a:pt x="2249729" y="1288752"/>
                      <a:pt x="2249729" y="1188348"/>
                    </a:cubicBezTo>
                    <a:lnTo>
                      <a:pt x="2249729" y="679292"/>
                    </a:lnTo>
                    <a:cubicBezTo>
                      <a:pt x="2249729" y="578884"/>
                      <a:pt x="2168334" y="497490"/>
                      <a:pt x="2067926" y="497490"/>
                    </a:cubicBezTo>
                    <a:lnTo>
                      <a:pt x="1818099" y="497490"/>
                    </a:lnTo>
                    <a:lnTo>
                      <a:pt x="1594123" y="273510"/>
                    </a:lnTo>
                    <a:cubicBezTo>
                      <a:pt x="1229444" y="-91169"/>
                      <a:pt x="638186" y="-91169"/>
                      <a:pt x="273507" y="273510"/>
                    </a:cubicBezTo>
                    <a:cubicBezTo>
                      <a:pt x="91169" y="455848"/>
                      <a:pt x="0" y="694834"/>
                      <a:pt x="0" y="933818"/>
                    </a:cubicBezTo>
                    <a:close/>
                  </a:path>
                </a:pathLst>
              </a:custGeom>
              <a:solidFill>
                <a:schemeClr val="bg1"/>
              </a:solidFill>
              <a:ln w="444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marL="0" marR="0" lvl="0" indent="0" algn="ctr" defTabSz="914400" rtl="0" eaLnBrk="1" fontAlgn="auto" latinLnBrk="1"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dirty="0">
                  <a:ln>
                    <a:noFill/>
                  </a:ln>
                  <a:solidFill>
                    <a:prstClr val="black"/>
                  </a:solidFill>
                  <a:effectLst/>
                  <a:uLnTx/>
                  <a:uFillTx/>
                  <a:latin typeface="Arial"/>
                  <a:ea typeface="Arial Unicode MS"/>
                  <a:cs typeface="+mn-cs"/>
                </a:endParaRPr>
              </a:p>
            </p:txBody>
          </p:sp>
          <p:sp>
            <p:nvSpPr>
              <p:cNvPr id="10" name="Freeform: Shape 9">
                <a:extLst>
                  <a:ext uri="{FF2B5EF4-FFF2-40B4-BE49-F238E27FC236}">
                    <a16:creationId xmlns:a16="http://schemas.microsoft.com/office/drawing/2014/main" id="{6DBEC21B-8490-4613-893F-081AAB39C3FB}"/>
                  </a:ext>
                </a:extLst>
              </p:cNvPr>
              <p:cNvSpPr/>
              <p:nvPr/>
            </p:nvSpPr>
            <p:spPr>
              <a:xfrm>
                <a:off x="10573107" y="2486534"/>
                <a:ext cx="805533" cy="687929"/>
              </a:xfrm>
              <a:custGeom>
                <a:avLst/>
                <a:gdLst>
                  <a:gd name="connsiteX0" fmla="*/ 184600 w 805532"/>
                  <a:gd name="connsiteY0" fmla="*/ 520107 h 687929"/>
                  <a:gd name="connsiteX1" fmla="*/ 620929 w 805532"/>
                  <a:gd name="connsiteY1" fmla="*/ 520110 h 687929"/>
                  <a:gd name="connsiteX2" fmla="*/ 704838 w 805532"/>
                  <a:gd name="connsiteY2" fmla="*/ 604019 h 687929"/>
                  <a:gd name="connsiteX3" fmla="*/ 620926 w 805532"/>
                  <a:gd name="connsiteY3" fmla="*/ 687929 h 687929"/>
                  <a:gd name="connsiteX4" fmla="*/ 184600 w 805532"/>
                  <a:gd name="connsiteY4" fmla="*/ 687926 h 687929"/>
                  <a:gd name="connsiteX5" fmla="*/ 100691 w 805532"/>
                  <a:gd name="connsiteY5" fmla="*/ 604019 h 687929"/>
                  <a:gd name="connsiteX6" fmla="*/ 184600 w 805532"/>
                  <a:gd name="connsiteY6" fmla="*/ 520107 h 687929"/>
                  <a:gd name="connsiteX7" fmla="*/ 117472 w 805532"/>
                  <a:gd name="connsiteY7" fmla="*/ 260053 h 687929"/>
                  <a:gd name="connsiteX8" fmla="*/ 688057 w 805532"/>
                  <a:gd name="connsiteY8" fmla="*/ 260053 h 687929"/>
                  <a:gd name="connsiteX9" fmla="*/ 771967 w 805532"/>
                  <a:gd name="connsiteY9" fmla="*/ 343963 h 687929"/>
                  <a:gd name="connsiteX10" fmla="*/ 688057 w 805532"/>
                  <a:gd name="connsiteY10" fmla="*/ 427875 h 687929"/>
                  <a:gd name="connsiteX11" fmla="*/ 117472 w 805532"/>
                  <a:gd name="connsiteY11" fmla="*/ 427872 h 687929"/>
                  <a:gd name="connsiteX12" fmla="*/ 33563 w 805532"/>
                  <a:gd name="connsiteY12" fmla="*/ 343963 h 687929"/>
                  <a:gd name="connsiteX13" fmla="*/ 117472 w 805532"/>
                  <a:gd name="connsiteY13" fmla="*/ 260053 h 687929"/>
                  <a:gd name="connsiteX14" fmla="*/ 83910 w 805532"/>
                  <a:gd name="connsiteY14" fmla="*/ 0 h 687929"/>
                  <a:gd name="connsiteX15" fmla="*/ 721623 w 805532"/>
                  <a:gd name="connsiteY15" fmla="*/ 0 h 687929"/>
                  <a:gd name="connsiteX16" fmla="*/ 805532 w 805532"/>
                  <a:gd name="connsiteY16" fmla="*/ 83910 h 687929"/>
                  <a:gd name="connsiteX17" fmla="*/ 805529 w 805532"/>
                  <a:gd name="connsiteY17" fmla="*/ 83910 h 687929"/>
                  <a:gd name="connsiteX18" fmla="*/ 721620 w 805532"/>
                  <a:gd name="connsiteY18" fmla="*/ 167819 h 687929"/>
                  <a:gd name="connsiteX19" fmla="*/ 83910 w 805532"/>
                  <a:gd name="connsiteY19" fmla="*/ 167819 h 687929"/>
                  <a:gd name="connsiteX20" fmla="*/ 0 w 805532"/>
                  <a:gd name="connsiteY20" fmla="*/ 83910 h 687929"/>
                  <a:gd name="connsiteX21" fmla="*/ 83910 w 805532"/>
                  <a:gd name="connsiteY21" fmla="*/ 0 h 687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805532" h="687929">
                    <a:moveTo>
                      <a:pt x="184600" y="520107"/>
                    </a:moveTo>
                    <a:lnTo>
                      <a:pt x="620929" y="520110"/>
                    </a:lnTo>
                    <a:cubicBezTo>
                      <a:pt x="667269" y="520110"/>
                      <a:pt x="704838" y="557676"/>
                      <a:pt x="704838" y="604019"/>
                    </a:cubicBezTo>
                    <a:cubicBezTo>
                      <a:pt x="704838" y="650360"/>
                      <a:pt x="667269" y="687929"/>
                      <a:pt x="620926" y="687929"/>
                    </a:cubicBezTo>
                    <a:lnTo>
                      <a:pt x="184600" y="687926"/>
                    </a:lnTo>
                    <a:cubicBezTo>
                      <a:pt x="138257" y="687926"/>
                      <a:pt x="100691" y="650360"/>
                      <a:pt x="100691" y="604019"/>
                    </a:cubicBezTo>
                    <a:cubicBezTo>
                      <a:pt x="100691" y="557676"/>
                      <a:pt x="138257" y="520107"/>
                      <a:pt x="184600" y="520107"/>
                    </a:cubicBezTo>
                    <a:close/>
                    <a:moveTo>
                      <a:pt x="117472" y="260053"/>
                    </a:moveTo>
                    <a:lnTo>
                      <a:pt x="688057" y="260053"/>
                    </a:lnTo>
                    <a:cubicBezTo>
                      <a:pt x="734401" y="260053"/>
                      <a:pt x="771967" y="297622"/>
                      <a:pt x="771967" y="343963"/>
                    </a:cubicBezTo>
                    <a:cubicBezTo>
                      <a:pt x="771967" y="390306"/>
                      <a:pt x="734398" y="427875"/>
                      <a:pt x="688057" y="427875"/>
                    </a:cubicBezTo>
                    <a:lnTo>
                      <a:pt x="117472" y="427872"/>
                    </a:lnTo>
                    <a:cubicBezTo>
                      <a:pt x="71132" y="427872"/>
                      <a:pt x="33566" y="390306"/>
                      <a:pt x="33563" y="343963"/>
                    </a:cubicBezTo>
                    <a:cubicBezTo>
                      <a:pt x="33566" y="297622"/>
                      <a:pt x="71132" y="260053"/>
                      <a:pt x="117472" y="260053"/>
                    </a:cubicBezTo>
                    <a:close/>
                    <a:moveTo>
                      <a:pt x="83910" y="0"/>
                    </a:moveTo>
                    <a:lnTo>
                      <a:pt x="721623" y="0"/>
                    </a:lnTo>
                    <a:cubicBezTo>
                      <a:pt x="767963" y="0"/>
                      <a:pt x="805532" y="37569"/>
                      <a:pt x="805532" y="83910"/>
                    </a:cubicBezTo>
                    <a:lnTo>
                      <a:pt x="805529" y="83910"/>
                    </a:lnTo>
                    <a:cubicBezTo>
                      <a:pt x="805529" y="130253"/>
                      <a:pt x="767963" y="167819"/>
                      <a:pt x="721620" y="167819"/>
                    </a:cubicBezTo>
                    <a:lnTo>
                      <a:pt x="83910" y="167819"/>
                    </a:lnTo>
                    <a:cubicBezTo>
                      <a:pt x="37569" y="167819"/>
                      <a:pt x="0" y="130253"/>
                      <a:pt x="0" y="83910"/>
                    </a:cubicBezTo>
                    <a:cubicBezTo>
                      <a:pt x="0" y="37566"/>
                      <a:pt x="37569" y="0"/>
                      <a:pt x="8391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86"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Arial Unicode MS"/>
                  <a:cs typeface="+mn-cs"/>
                </a:endParaRPr>
              </a:p>
            </p:txBody>
          </p:sp>
          <p:sp>
            <p:nvSpPr>
              <p:cNvPr id="11" name="Freeform: Shape 10">
                <a:extLst>
                  <a:ext uri="{FF2B5EF4-FFF2-40B4-BE49-F238E27FC236}">
                    <a16:creationId xmlns:a16="http://schemas.microsoft.com/office/drawing/2014/main" id="{3C12866D-7C50-423B-97C6-3A44AEC2FF89}"/>
                  </a:ext>
                </a:extLst>
              </p:cNvPr>
              <p:cNvSpPr/>
              <p:nvPr/>
            </p:nvSpPr>
            <p:spPr>
              <a:xfrm>
                <a:off x="10608146" y="1032479"/>
                <a:ext cx="761035" cy="1312187"/>
              </a:xfrm>
              <a:custGeom>
                <a:avLst/>
                <a:gdLst>
                  <a:gd name="connsiteX0" fmla="*/ 1028878 w 3847556"/>
                  <a:gd name="connsiteY0" fmla="*/ 0 h 6633998"/>
                  <a:gd name="connsiteX1" fmla="*/ 1293726 w 3847556"/>
                  <a:gd name="connsiteY1" fmla="*/ 264865 h 6633998"/>
                  <a:gd name="connsiteX2" fmla="*/ 1293726 w 3847556"/>
                  <a:gd name="connsiteY2" fmla="*/ 664770 h 6633998"/>
                  <a:gd name="connsiteX3" fmla="*/ 1656529 w 3847556"/>
                  <a:gd name="connsiteY3" fmla="*/ 664770 h 6633998"/>
                  <a:gd name="connsiteX4" fmla="*/ 1656545 w 3847556"/>
                  <a:gd name="connsiteY4" fmla="*/ 264865 h 6633998"/>
                  <a:gd name="connsiteX5" fmla="*/ 1921394 w 3847556"/>
                  <a:gd name="connsiteY5" fmla="*/ 0 h 6633998"/>
                  <a:gd name="connsiteX6" fmla="*/ 2186253 w 3847556"/>
                  <a:gd name="connsiteY6" fmla="*/ 264865 h 6633998"/>
                  <a:gd name="connsiteX7" fmla="*/ 2186253 w 3847556"/>
                  <a:gd name="connsiteY7" fmla="*/ 664770 h 6633998"/>
                  <a:gd name="connsiteX8" fmla="*/ 2549056 w 3847556"/>
                  <a:gd name="connsiteY8" fmla="*/ 664770 h 6633998"/>
                  <a:gd name="connsiteX9" fmla="*/ 2549056 w 3847556"/>
                  <a:gd name="connsiteY9" fmla="*/ 264865 h 6633998"/>
                  <a:gd name="connsiteX10" fmla="*/ 2813921 w 3847556"/>
                  <a:gd name="connsiteY10" fmla="*/ 0 h 6633998"/>
                  <a:gd name="connsiteX11" fmla="*/ 3078781 w 3847556"/>
                  <a:gd name="connsiteY11" fmla="*/ 264865 h 6633998"/>
                  <a:gd name="connsiteX12" fmla="*/ 3078764 w 3847556"/>
                  <a:gd name="connsiteY12" fmla="*/ 664770 h 6633998"/>
                  <a:gd name="connsiteX13" fmla="*/ 3512447 w 3847556"/>
                  <a:gd name="connsiteY13" fmla="*/ 664770 h 6633998"/>
                  <a:gd name="connsiteX14" fmla="*/ 3520693 w 3847556"/>
                  <a:gd name="connsiteY14" fmla="*/ 668198 h 6633998"/>
                  <a:gd name="connsiteX15" fmla="*/ 3610357 w 3847556"/>
                  <a:gd name="connsiteY15" fmla="*/ 641623 h 6633998"/>
                  <a:gd name="connsiteX16" fmla="*/ 3846084 w 3847556"/>
                  <a:gd name="connsiteY16" fmla="*/ 932715 h 6633998"/>
                  <a:gd name="connsiteX17" fmla="*/ 3273917 w 3847556"/>
                  <a:gd name="connsiteY17" fmla="*/ 6376417 h 6633998"/>
                  <a:gd name="connsiteX18" fmla="*/ 2982826 w 3847556"/>
                  <a:gd name="connsiteY18" fmla="*/ 6612116 h 6633998"/>
                  <a:gd name="connsiteX19" fmla="*/ 2747105 w 3847556"/>
                  <a:gd name="connsiteY19" fmla="*/ 6321024 h 6633998"/>
                  <a:gd name="connsiteX20" fmla="*/ 3304490 w 3847556"/>
                  <a:gd name="connsiteY20" fmla="*/ 1017914 h 6633998"/>
                  <a:gd name="connsiteX21" fmla="*/ 3078764 w 3847556"/>
                  <a:gd name="connsiteY21" fmla="*/ 1017930 h 6633998"/>
                  <a:gd name="connsiteX22" fmla="*/ 3078764 w 3847556"/>
                  <a:gd name="connsiteY22" fmla="*/ 1417857 h 6633998"/>
                  <a:gd name="connsiteX23" fmla="*/ 2813921 w 3847556"/>
                  <a:gd name="connsiteY23" fmla="*/ 1682700 h 6633998"/>
                  <a:gd name="connsiteX24" fmla="*/ 2549056 w 3847556"/>
                  <a:gd name="connsiteY24" fmla="*/ 1417841 h 6633998"/>
                  <a:gd name="connsiteX25" fmla="*/ 2549056 w 3847556"/>
                  <a:gd name="connsiteY25" fmla="*/ 1017930 h 6633998"/>
                  <a:gd name="connsiteX26" fmla="*/ 2186253 w 3847556"/>
                  <a:gd name="connsiteY26" fmla="*/ 1017930 h 6633998"/>
                  <a:gd name="connsiteX27" fmla="*/ 2186237 w 3847556"/>
                  <a:gd name="connsiteY27" fmla="*/ 1417841 h 6633998"/>
                  <a:gd name="connsiteX28" fmla="*/ 1921394 w 3847556"/>
                  <a:gd name="connsiteY28" fmla="*/ 1682700 h 6633998"/>
                  <a:gd name="connsiteX29" fmla="*/ 1656529 w 3847556"/>
                  <a:gd name="connsiteY29" fmla="*/ 1417841 h 6633998"/>
                  <a:gd name="connsiteX30" fmla="*/ 1656529 w 3847556"/>
                  <a:gd name="connsiteY30" fmla="*/ 1017930 h 6633998"/>
                  <a:gd name="connsiteX31" fmla="*/ 1293726 w 3847556"/>
                  <a:gd name="connsiteY31" fmla="*/ 1017930 h 6633998"/>
                  <a:gd name="connsiteX32" fmla="*/ 1293726 w 3847556"/>
                  <a:gd name="connsiteY32" fmla="*/ 1417841 h 6633998"/>
                  <a:gd name="connsiteX33" fmla="*/ 1216149 w 3847556"/>
                  <a:gd name="connsiteY33" fmla="*/ 1605128 h 6633998"/>
                  <a:gd name="connsiteX34" fmla="*/ 1028872 w 3847556"/>
                  <a:gd name="connsiteY34" fmla="*/ 1682700 h 6633998"/>
                  <a:gd name="connsiteX35" fmla="*/ 841580 w 3847556"/>
                  <a:gd name="connsiteY35" fmla="*/ 1605122 h 6633998"/>
                  <a:gd name="connsiteX36" fmla="*/ 764018 w 3847556"/>
                  <a:gd name="connsiteY36" fmla="*/ 1417841 h 6633998"/>
                  <a:gd name="connsiteX37" fmla="*/ 764018 w 3847556"/>
                  <a:gd name="connsiteY37" fmla="*/ 1017914 h 6633998"/>
                  <a:gd name="connsiteX38" fmla="*/ 539645 w 3847556"/>
                  <a:gd name="connsiteY38" fmla="*/ 1017930 h 6633998"/>
                  <a:gd name="connsiteX39" fmla="*/ 1005791 w 3847556"/>
                  <a:gd name="connsiteY39" fmla="*/ 6346040 h 6633998"/>
                  <a:gd name="connsiteX40" fmla="*/ 765023 w 3847556"/>
                  <a:gd name="connsiteY40" fmla="*/ 6632976 h 6633998"/>
                  <a:gd name="connsiteX41" fmla="*/ 478087 w 3847556"/>
                  <a:gd name="connsiteY41" fmla="*/ 6392208 h 6633998"/>
                  <a:gd name="connsiteX42" fmla="*/ 1023 w 3847556"/>
                  <a:gd name="connsiteY42" fmla="*/ 939358 h 6633998"/>
                  <a:gd name="connsiteX43" fmla="*/ 241807 w 3847556"/>
                  <a:gd name="connsiteY43" fmla="*/ 652422 h 6633998"/>
                  <a:gd name="connsiteX44" fmla="*/ 311187 w 3847556"/>
                  <a:gd name="connsiteY44" fmla="*/ 674309 h 6633998"/>
                  <a:gd name="connsiteX45" fmla="*/ 334193 w 3847556"/>
                  <a:gd name="connsiteY45" fmla="*/ 664770 h 6633998"/>
                  <a:gd name="connsiteX46" fmla="*/ 764018 w 3847556"/>
                  <a:gd name="connsiteY46" fmla="*/ 664770 h 6633998"/>
                  <a:gd name="connsiteX47" fmla="*/ 764018 w 3847556"/>
                  <a:gd name="connsiteY47" fmla="*/ 264865 h 6633998"/>
                  <a:gd name="connsiteX48" fmla="*/ 1028878 w 3847556"/>
                  <a:gd name="connsiteY48" fmla="*/ 0 h 6633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3847556" h="6633998">
                    <a:moveTo>
                      <a:pt x="1028878" y="0"/>
                    </a:moveTo>
                    <a:cubicBezTo>
                      <a:pt x="1175157" y="0"/>
                      <a:pt x="1293726" y="118591"/>
                      <a:pt x="1293726" y="264865"/>
                    </a:cubicBezTo>
                    <a:lnTo>
                      <a:pt x="1293726" y="664770"/>
                    </a:lnTo>
                    <a:lnTo>
                      <a:pt x="1656529" y="664770"/>
                    </a:lnTo>
                    <a:lnTo>
                      <a:pt x="1656545" y="264865"/>
                    </a:lnTo>
                    <a:cubicBezTo>
                      <a:pt x="1656529" y="118591"/>
                      <a:pt x="1775115" y="17"/>
                      <a:pt x="1921394" y="0"/>
                    </a:cubicBezTo>
                    <a:cubicBezTo>
                      <a:pt x="2067668" y="17"/>
                      <a:pt x="2186237" y="118591"/>
                      <a:pt x="2186253" y="264865"/>
                    </a:cubicBezTo>
                    <a:lnTo>
                      <a:pt x="2186253" y="664770"/>
                    </a:lnTo>
                    <a:lnTo>
                      <a:pt x="2549056" y="664770"/>
                    </a:lnTo>
                    <a:lnTo>
                      <a:pt x="2549056" y="264865"/>
                    </a:lnTo>
                    <a:cubicBezTo>
                      <a:pt x="2549056" y="118575"/>
                      <a:pt x="2667642" y="0"/>
                      <a:pt x="2813921" y="0"/>
                    </a:cubicBezTo>
                    <a:cubicBezTo>
                      <a:pt x="2960211" y="0"/>
                      <a:pt x="3078781" y="118591"/>
                      <a:pt x="3078781" y="264865"/>
                    </a:cubicBezTo>
                    <a:lnTo>
                      <a:pt x="3078764" y="664770"/>
                    </a:lnTo>
                    <a:lnTo>
                      <a:pt x="3512447" y="664770"/>
                    </a:lnTo>
                    <a:lnTo>
                      <a:pt x="3520693" y="668198"/>
                    </a:lnTo>
                    <a:cubicBezTo>
                      <a:pt x="3545659" y="640863"/>
                      <a:pt x="3577628" y="638174"/>
                      <a:pt x="3610357" y="641623"/>
                    </a:cubicBezTo>
                    <a:cubicBezTo>
                      <a:pt x="3755838" y="656915"/>
                      <a:pt x="3861375" y="787234"/>
                      <a:pt x="3846084" y="932715"/>
                    </a:cubicBezTo>
                    <a:cubicBezTo>
                      <a:pt x="3655380" y="2747282"/>
                      <a:pt x="3464643" y="4561839"/>
                      <a:pt x="3273917" y="6376417"/>
                    </a:cubicBezTo>
                    <a:cubicBezTo>
                      <a:pt x="3258626" y="6521887"/>
                      <a:pt x="3128312" y="6627419"/>
                      <a:pt x="2982826" y="6612116"/>
                    </a:cubicBezTo>
                    <a:cubicBezTo>
                      <a:pt x="2837361" y="6596835"/>
                      <a:pt x="2731824" y="6466505"/>
                      <a:pt x="2747105" y="6321024"/>
                    </a:cubicBezTo>
                    <a:lnTo>
                      <a:pt x="3304490" y="1017914"/>
                    </a:lnTo>
                    <a:lnTo>
                      <a:pt x="3078764" y="1017930"/>
                    </a:lnTo>
                    <a:cubicBezTo>
                      <a:pt x="3078764" y="1151232"/>
                      <a:pt x="3078764" y="1284539"/>
                      <a:pt x="3078764" y="1417857"/>
                    </a:cubicBezTo>
                    <a:cubicBezTo>
                      <a:pt x="3078764" y="1564114"/>
                      <a:pt x="2960195" y="1682700"/>
                      <a:pt x="2813921" y="1682700"/>
                    </a:cubicBezTo>
                    <a:cubicBezTo>
                      <a:pt x="2667631" y="1682700"/>
                      <a:pt x="2549056" y="1564131"/>
                      <a:pt x="2549056" y="1417841"/>
                    </a:cubicBezTo>
                    <a:lnTo>
                      <a:pt x="2549056" y="1017930"/>
                    </a:lnTo>
                    <a:lnTo>
                      <a:pt x="2186253" y="1017930"/>
                    </a:lnTo>
                    <a:cubicBezTo>
                      <a:pt x="2186237" y="1151221"/>
                      <a:pt x="2186237" y="1284555"/>
                      <a:pt x="2186237" y="1417841"/>
                    </a:cubicBezTo>
                    <a:cubicBezTo>
                      <a:pt x="2186237" y="1564131"/>
                      <a:pt x="2067651" y="1682700"/>
                      <a:pt x="1921394" y="1682700"/>
                    </a:cubicBezTo>
                    <a:cubicBezTo>
                      <a:pt x="1775115" y="1682700"/>
                      <a:pt x="1656529" y="1564131"/>
                      <a:pt x="1656529" y="1417841"/>
                    </a:cubicBezTo>
                    <a:lnTo>
                      <a:pt x="1656529" y="1017930"/>
                    </a:lnTo>
                    <a:lnTo>
                      <a:pt x="1293726" y="1017930"/>
                    </a:lnTo>
                    <a:cubicBezTo>
                      <a:pt x="1293710" y="1151221"/>
                      <a:pt x="1293726" y="1284539"/>
                      <a:pt x="1293726" y="1417841"/>
                    </a:cubicBezTo>
                    <a:cubicBezTo>
                      <a:pt x="1293726" y="1490986"/>
                      <a:pt x="1264077" y="1557199"/>
                      <a:pt x="1216149" y="1605128"/>
                    </a:cubicBezTo>
                    <a:lnTo>
                      <a:pt x="1028872" y="1682700"/>
                    </a:lnTo>
                    <a:lnTo>
                      <a:pt x="841580" y="1605122"/>
                    </a:lnTo>
                    <a:cubicBezTo>
                      <a:pt x="793651" y="1557199"/>
                      <a:pt x="764007" y="1490986"/>
                      <a:pt x="764018" y="1417841"/>
                    </a:cubicBezTo>
                    <a:lnTo>
                      <a:pt x="764018" y="1017914"/>
                    </a:lnTo>
                    <a:lnTo>
                      <a:pt x="539645" y="1017930"/>
                    </a:lnTo>
                    <a:cubicBezTo>
                      <a:pt x="695040" y="2793967"/>
                      <a:pt x="850418" y="4570003"/>
                      <a:pt x="1005791" y="6346040"/>
                    </a:cubicBezTo>
                    <a:cubicBezTo>
                      <a:pt x="1018529" y="6491754"/>
                      <a:pt x="910743" y="6620221"/>
                      <a:pt x="765023" y="6632976"/>
                    </a:cubicBezTo>
                    <a:cubicBezTo>
                      <a:pt x="619293" y="6645714"/>
                      <a:pt x="490842" y="6537928"/>
                      <a:pt x="478087" y="6392208"/>
                    </a:cubicBezTo>
                    <a:lnTo>
                      <a:pt x="1023" y="939358"/>
                    </a:lnTo>
                    <a:cubicBezTo>
                      <a:pt x="-11716" y="793639"/>
                      <a:pt x="96076" y="665177"/>
                      <a:pt x="241807" y="652422"/>
                    </a:cubicBezTo>
                    <a:lnTo>
                      <a:pt x="311187" y="674309"/>
                    </a:lnTo>
                    <a:cubicBezTo>
                      <a:pt x="317983" y="665335"/>
                      <a:pt x="326028" y="664770"/>
                      <a:pt x="334193" y="664770"/>
                    </a:cubicBezTo>
                    <a:lnTo>
                      <a:pt x="764018" y="664770"/>
                    </a:lnTo>
                    <a:lnTo>
                      <a:pt x="764018" y="264865"/>
                    </a:lnTo>
                    <a:cubicBezTo>
                      <a:pt x="764018" y="118591"/>
                      <a:pt x="882588" y="0"/>
                      <a:pt x="1028878"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86"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Arial Unicode MS"/>
                  <a:cs typeface="+mn-cs"/>
                </a:endParaRPr>
              </a:p>
            </p:txBody>
          </p:sp>
        </p:grpSp>
        <p:grpSp>
          <p:nvGrpSpPr>
            <p:cNvPr id="5" name="Group 4">
              <a:extLst>
                <a:ext uri="{FF2B5EF4-FFF2-40B4-BE49-F238E27FC236}">
                  <a16:creationId xmlns:a16="http://schemas.microsoft.com/office/drawing/2014/main" id="{D91F9EF7-4F87-415C-8160-7E56B60DA9F9}"/>
                </a:ext>
              </a:extLst>
            </p:cNvPr>
            <p:cNvGrpSpPr/>
            <p:nvPr/>
          </p:nvGrpSpPr>
          <p:grpSpPr>
            <a:xfrm>
              <a:off x="0" y="6374086"/>
              <a:ext cx="11401431" cy="237804"/>
              <a:chOff x="0" y="6374086"/>
              <a:chExt cx="11401431" cy="237804"/>
            </a:xfrm>
          </p:grpSpPr>
          <p:sp>
            <p:nvSpPr>
              <p:cNvPr id="6" name="Rectangle 5">
                <a:extLst>
                  <a:ext uri="{FF2B5EF4-FFF2-40B4-BE49-F238E27FC236}">
                    <a16:creationId xmlns:a16="http://schemas.microsoft.com/office/drawing/2014/main" id="{5AE59EE2-572E-4B51-AE32-612BBCC09DE1}"/>
                  </a:ext>
                </a:extLst>
              </p:cNvPr>
              <p:cNvSpPr/>
              <p:nvPr/>
            </p:nvSpPr>
            <p:spPr>
              <a:xfrm>
                <a:off x="0" y="6566170"/>
                <a:ext cx="11311128" cy="457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86"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Arial Unicode MS"/>
                  <a:cs typeface="+mn-cs"/>
                </a:endParaRPr>
              </a:p>
            </p:txBody>
          </p:sp>
          <p:sp>
            <p:nvSpPr>
              <p:cNvPr id="7" name="Rectangle 6">
                <a:extLst>
                  <a:ext uri="{FF2B5EF4-FFF2-40B4-BE49-F238E27FC236}">
                    <a16:creationId xmlns:a16="http://schemas.microsoft.com/office/drawing/2014/main" id="{4CB77414-9E89-4E91-A109-7F250477ACA9}"/>
                  </a:ext>
                </a:extLst>
              </p:cNvPr>
              <p:cNvSpPr/>
              <p:nvPr/>
            </p:nvSpPr>
            <p:spPr>
              <a:xfrm>
                <a:off x="11355711" y="6374086"/>
                <a:ext cx="45720" cy="1554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86"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Arial Unicode MS"/>
                  <a:cs typeface="+mn-cs"/>
                </a:endParaRPr>
              </a:p>
            </p:txBody>
          </p:sp>
          <p:sp>
            <p:nvSpPr>
              <p:cNvPr id="8" name="Block Arc 7">
                <a:extLst>
                  <a:ext uri="{FF2B5EF4-FFF2-40B4-BE49-F238E27FC236}">
                    <a16:creationId xmlns:a16="http://schemas.microsoft.com/office/drawing/2014/main" id="{5F4ACB2E-D9DA-474D-ACD0-6D4C5B5B69E1}"/>
                  </a:ext>
                </a:extLst>
              </p:cNvPr>
              <p:cNvSpPr/>
              <p:nvPr/>
            </p:nvSpPr>
            <p:spPr>
              <a:xfrm>
                <a:off x="11229678" y="6440137"/>
                <a:ext cx="171753" cy="171753"/>
              </a:xfrm>
              <a:prstGeom prst="blockArc">
                <a:avLst>
                  <a:gd name="adj1" fmla="val 21339429"/>
                  <a:gd name="adj2" fmla="val 6091498"/>
                  <a:gd name="adj3" fmla="val 2709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86"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a:ea typeface="Arial Unicode MS"/>
                  <a:cs typeface="+mn-cs"/>
                </a:endParaRPr>
              </a:p>
            </p:txBody>
          </p:sp>
        </p:grpSp>
      </p:grpSp>
    </p:spTree>
    <p:extLst>
      <p:ext uri="{BB962C8B-B14F-4D97-AF65-F5344CB8AC3E}">
        <p14:creationId xmlns:p14="http://schemas.microsoft.com/office/powerpoint/2010/main" val="3670496926"/>
      </p:ext>
    </p:extLst>
  </p:cSld>
  <p:clrMapOvr>
    <a:masterClrMapping/>
  </p:clrMapOvr>
  <mc:AlternateContent xmlns:mc="http://schemas.openxmlformats.org/markup-compatibility/2006" xmlns:p14="http://schemas.microsoft.com/office/powerpoint/2010/main">
    <mc:Choice Requires="p14">
      <p:transition spd="slow" p14:dur="3000"/>
    </mc:Choice>
    <mc:Fallback xmlns="">
      <p:transition spd="slow"/>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Icon sets layout">
    <p:spTree>
      <p:nvGrpSpPr>
        <p:cNvPr id="1" name=""/>
        <p:cNvGrpSpPr/>
        <p:nvPr/>
      </p:nvGrpSpPr>
      <p:grpSpPr>
        <a:xfrm>
          <a:off x="0" y="0"/>
          <a:ext cx="0" cy="0"/>
          <a:chOff x="0" y="0"/>
          <a:chExt cx="0" cy="0"/>
        </a:xfrm>
      </p:grpSpPr>
      <p:sp>
        <p:nvSpPr>
          <p:cNvPr id="2" name="Text Placeholder 9"/>
          <p:cNvSpPr>
            <a:spLocks noGrp="1"/>
          </p:cNvSpPr>
          <p:nvPr>
            <p:ph type="body" sz="quarter" idx="10" hasCustomPrompt="1"/>
          </p:nvPr>
        </p:nvSpPr>
        <p:spPr>
          <a:xfrm>
            <a:off x="323529" y="123478"/>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Icon Sets Layout</a:t>
            </a:r>
          </a:p>
        </p:txBody>
      </p:sp>
      <p:sp>
        <p:nvSpPr>
          <p:cNvPr id="3" name="Rounded Rectangle 2"/>
          <p:cNvSpPr/>
          <p:nvPr userDrawn="1"/>
        </p:nvSpPr>
        <p:spPr>
          <a:xfrm>
            <a:off x="354010" y="1131591"/>
            <a:ext cx="3560767" cy="5402561"/>
          </a:xfrm>
          <a:prstGeom prst="roundRect">
            <a:avLst>
              <a:gd name="adj" fmla="val 3968"/>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86" rtl="0" eaLnBrk="1" fontAlgn="auto" latinLnBrk="0" hangingPunct="1">
              <a:lnSpc>
                <a:spcPct val="100000"/>
              </a:lnSpc>
              <a:spcBef>
                <a:spcPts val="0"/>
              </a:spcBef>
              <a:spcAft>
                <a:spcPts val="0"/>
              </a:spcAft>
              <a:buClrTx/>
              <a:buSzTx/>
              <a:buFontTx/>
              <a:buNone/>
              <a:tabLst/>
              <a:defRPr/>
            </a:pPr>
            <a:endParaRPr kumimoji="0" lang="ko-KR" altLang="en-US" sz="1351" b="0" i="0" u="none" strike="noStrike" kern="1200" cap="none" spc="0" normalizeH="0" baseline="0" noProof="0">
              <a:ln>
                <a:noFill/>
              </a:ln>
              <a:solidFill>
                <a:prstClr val="white"/>
              </a:solidFill>
              <a:effectLst/>
              <a:uLnTx/>
              <a:uFillTx/>
              <a:latin typeface="Arial"/>
              <a:ea typeface="Arial Unicode MS"/>
              <a:cs typeface="+mn-cs"/>
            </a:endParaRPr>
          </a:p>
        </p:txBody>
      </p:sp>
      <p:sp>
        <p:nvSpPr>
          <p:cNvPr id="4" name="Rounded Rectangle 3"/>
          <p:cNvSpPr/>
          <p:nvPr userDrawn="1"/>
        </p:nvSpPr>
        <p:spPr>
          <a:xfrm>
            <a:off x="531933" y="1347500"/>
            <a:ext cx="153868" cy="5015200"/>
          </a:xfrm>
          <a:prstGeom prst="roundRect">
            <a:avLst>
              <a:gd name="adj" fmla="val 50000"/>
            </a:avLst>
          </a:prstGeom>
          <a:solidFill>
            <a:schemeClr val="bg1">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86" rtl="0" eaLnBrk="1" fontAlgn="auto" latinLnBrk="0" hangingPunct="1">
              <a:lnSpc>
                <a:spcPct val="100000"/>
              </a:lnSpc>
              <a:spcBef>
                <a:spcPts val="0"/>
              </a:spcBef>
              <a:spcAft>
                <a:spcPts val="0"/>
              </a:spcAft>
              <a:buClrTx/>
              <a:buSzTx/>
              <a:buFontTx/>
              <a:buNone/>
              <a:tabLst/>
              <a:defRPr/>
            </a:pPr>
            <a:endParaRPr kumimoji="0" lang="ko-KR" altLang="en-US" sz="1351" b="0" i="0" u="none" strike="noStrike" kern="1200" cap="none" spc="0" normalizeH="0" baseline="0" noProof="0">
              <a:ln>
                <a:noFill/>
              </a:ln>
              <a:solidFill>
                <a:prstClr val="white"/>
              </a:solidFill>
              <a:effectLst/>
              <a:uLnTx/>
              <a:uFillTx/>
              <a:latin typeface="Arial"/>
              <a:ea typeface="Arial Unicode MS"/>
              <a:cs typeface="+mn-cs"/>
            </a:endParaRPr>
          </a:p>
        </p:txBody>
      </p:sp>
      <p:sp>
        <p:nvSpPr>
          <p:cNvPr id="5" name="Half Frame 4"/>
          <p:cNvSpPr/>
          <p:nvPr userDrawn="1"/>
        </p:nvSpPr>
        <p:spPr>
          <a:xfrm rot="5400000">
            <a:off x="3057177" y="1276653"/>
            <a:ext cx="685849" cy="685148"/>
          </a:xfrm>
          <a:prstGeom prst="halfFrame">
            <a:avLst>
              <a:gd name="adj1" fmla="val 23728"/>
              <a:gd name="adj2" fmla="val 24642"/>
            </a:avLst>
          </a:prstGeom>
          <a:solidFill>
            <a:schemeClr val="bg1">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86" rtl="0" eaLnBrk="1" fontAlgn="auto" latinLnBrk="0" hangingPunct="1">
              <a:lnSpc>
                <a:spcPct val="100000"/>
              </a:lnSpc>
              <a:spcBef>
                <a:spcPts val="0"/>
              </a:spcBef>
              <a:spcAft>
                <a:spcPts val="0"/>
              </a:spcAft>
              <a:buClrTx/>
              <a:buSzTx/>
              <a:buFontTx/>
              <a:buNone/>
              <a:tabLst/>
              <a:defRPr/>
            </a:pPr>
            <a:endParaRPr kumimoji="0" lang="ko-KR" altLang="en-US" sz="1351" b="0" i="0" u="none" strike="noStrike" kern="1200" cap="none" spc="0" normalizeH="0" baseline="0" noProof="0">
              <a:ln>
                <a:noFill/>
              </a:ln>
              <a:solidFill>
                <a:prstClr val="black">
                  <a:lumMod val="85000"/>
                  <a:lumOff val="15000"/>
                </a:prstClr>
              </a:solidFill>
              <a:effectLst/>
              <a:uLnTx/>
              <a:uFillTx/>
              <a:latin typeface="Arial"/>
              <a:ea typeface="Arial Unicode MS"/>
              <a:cs typeface="+mn-cs"/>
            </a:endParaRPr>
          </a:p>
        </p:txBody>
      </p:sp>
      <p:sp>
        <p:nvSpPr>
          <p:cNvPr id="58" name="TextBox 57">
            <a:extLst>
              <a:ext uri="{FF2B5EF4-FFF2-40B4-BE49-F238E27FC236}">
                <a16:creationId xmlns:a16="http://schemas.microsoft.com/office/drawing/2014/main" id="{5644E8BB-F13A-4AE0-889E-633DE4143787}"/>
              </a:ext>
            </a:extLst>
          </p:cNvPr>
          <p:cNvSpPr txBox="1"/>
          <p:nvPr userDrawn="1"/>
        </p:nvSpPr>
        <p:spPr>
          <a:xfrm>
            <a:off x="711704" y="1637214"/>
            <a:ext cx="2232248" cy="523220"/>
          </a:xfrm>
          <a:prstGeom prst="rect">
            <a:avLst/>
          </a:prstGeom>
          <a:noFill/>
        </p:spPr>
        <p:txBody>
          <a:bodyPr wrap="square" rtlCol="0" anchor="ctr">
            <a:spAutoFit/>
          </a:bodyPr>
          <a:lstStyle/>
          <a:p>
            <a:pPr marL="0" marR="0" lvl="0" indent="0" algn="l" defTabSz="914286" rtl="0" eaLnBrk="1" fontAlgn="auto" latinLnBrk="0" hangingPunct="1">
              <a:lnSpc>
                <a:spcPct val="100000"/>
              </a:lnSpc>
              <a:spcBef>
                <a:spcPts val="0"/>
              </a:spcBef>
              <a:spcAft>
                <a:spcPts val="0"/>
              </a:spcAft>
              <a:buClrTx/>
              <a:buSzTx/>
              <a:buFontTx/>
              <a:buNone/>
              <a:tabLst/>
              <a:defRPr/>
            </a:pPr>
            <a:r>
              <a:rPr kumimoji="0" lang="en-US" altLang="ko-KR" sz="1400" b="1" i="0" u="none" strike="noStrike" kern="1200" cap="none" spc="0" normalizeH="0" baseline="0" noProof="0" dirty="0">
                <a:ln>
                  <a:noFill/>
                </a:ln>
                <a:solidFill>
                  <a:prstClr val="white"/>
                </a:solidFill>
                <a:effectLst/>
                <a:uLnTx/>
                <a:uFillTx/>
                <a:latin typeface="Arial" pitchFamily="34" charset="0"/>
                <a:ea typeface="Arial Unicode MS"/>
                <a:cs typeface="Arial" pitchFamily="34" charset="0"/>
              </a:rPr>
              <a:t>You can Resize without losing quality</a:t>
            </a:r>
            <a:endParaRPr kumimoji="0" lang="ko-KR" altLang="en-US" sz="1400" b="1" i="0" u="none" strike="noStrike" kern="1200" cap="none" spc="0" normalizeH="0" baseline="0" noProof="0" dirty="0">
              <a:ln>
                <a:noFill/>
              </a:ln>
              <a:solidFill>
                <a:prstClr val="white"/>
              </a:solidFill>
              <a:effectLst/>
              <a:uLnTx/>
              <a:uFillTx/>
              <a:latin typeface="Arial" pitchFamily="34" charset="0"/>
              <a:ea typeface="Arial Unicode MS"/>
              <a:cs typeface="Arial" pitchFamily="34" charset="0"/>
            </a:endParaRPr>
          </a:p>
        </p:txBody>
      </p:sp>
      <p:sp>
        <p:nvSpPr>
          <p:cNvPr id="59" name="TextBox 58">
            <a:extLst>
              <a:ext uri="{FF2B5EF4-FFF2-40B4-BE49-F238E27FC236}">
                <a16:creationId xmlns:a16="http://schemas.microsoft.com/office/drawing/2014/main" id="{F2CE2B8B-ED32-491A-95B2-D28904BC432C}"/>
              </a:ext>
            </a:extLst>
          </p:cNvPr>
          <p:cNvSpPr txBox="1"/>
          <p:nvPr userDrawn="1"/>
        </p:nvSpPr>
        <p:spPr>
          <a:xfrm>
            <a:off x="711704" y="2127463"/>
            <a:ext cx="2232248" cy="738664"/>
          </a:xfrm>
          <a:prstGeom prst="rect">
            <a:avLst/>
          </a:prstGeom>
          <a:noFill/>
        </p:spPr>
        <p:txBody>
          <a:bodyPr wrap="square" rtlCol="0" anchor="ctr">
            <a:spAutoFit/>
          </a:bodyPr>
          <a:lstStyle/>
          <a:p>
            <a:pPr marL="0" marR="0" lvl="0" indent="0" algn="l" defTabSz="914286" rtl="0" eaLnBrk="1" fontAlgn="auto" latinLnBrk="0" hangingPunct="1">
              <a:lnSpc>
                <a:spcPct val="100000"/>
              </a:lnSpc>
              <a:spcBef>
                <a:spcPts val="0"/>
              </a:spcBef>
              <a:spcAft>
                <a:spcPts val="0"/>
              </a:spcAft>
              <a:buClrTx/>
              <a:buSzTx/>
              <a:buFontTx/>
              <a:buNone/>
              <a:tabLst/>
              <a:defRPr/>
            </a:pPr>
            <a:r>
              <a:rPr kumimoji="0" lang="en-US" altLang="ko-KR" sz="1400" b="1" i="0" u="none" strike="noStrike" kern="1200" cap="none" spc="0" normalizeH="0" baseline="0" noProof="0" dirty="0">
                <a:ln>
                  <a:noFill/>
                </a:ln>
                <a:solidFill>
                  <a:prstClr val="white"/>
                </a:solidFill>
                <a:effectLst/>
                <a:uLnTx/>
                <a:uFillTx/>
                <a:latin typeface="Arial" pitchFamily="34" charset="0"/>
                <a:ea typeface="Arial Unicode MS"/>
                <a:cs typeface="Arial" pitchFamily="34" charset="0"/>
              </a:rPr>
              <a:t>You can Change Fill Color &amp;</a:t>
            </a:r>
          </a:p>
          <a:p>
            <a:pPr marL="0" marR="0" lvl="0" indent="0" algn="l" defTabSz="914286" rtl="0" eaLnBrk="1" fontAlgn="auto" latinLnBrk="0" hangingPunct="1">
              <a:lnSpc>
                <a:spcPct val="100000"/>
              </a:lnSpc>
              <a:spcBef>
                <a:spcPts val="0"/>
              </a:spcBef>
              <a:spcAft>
                <a:spcPts val="0"/>
              </a:spcAft>
              <a:buClrTx/>
              <a:buSzTx/>
              <a:buFontTx/>
              <a:buNone/>
              <a:tabLst/>
              <a:defRPr/>
            </a:pPr>
            <a:r>
              <a:rPr kumimoji="0" lang="en-US" altLang="ko-KR" sz="1400" b="1" i="0" u="none" strike="noStrike" kern="1200" cap="none" spc="0" normalizeH="0" baseline="0" noProof="0" dirty="0">
                <a:ln>
                  <a:noFill/>
                </a:ln>
                <a:solidFill>
                  <a:prstClr val="white"/>
                </a:solidFill>
                <a:effectLst/>
                <a:uLnTx/>
                <a:uFillTx/>
                <a:latin typeface="Arial" pitchFamily="34" charset="0"/>
                <a:ea typeface="Arial Unicode MS"/>
                <a:cs typeface="Arial" pitchFamily="34" charset="0"/>
              </a:rPr>
              <a:t>Line Color</a:t>
            </a:r>
            <a:endParaRPr kumimoji="0" lang="ko-KR" altLang="en-US" sz="1400" b="1" i="0" u="none" strike="noStrike" kern="1200" cap="none" spc="0" normalizeH="0" baseline="0" noProof="0" dirty="0">
              <a:ln>
                <a:noFill/>
              </a:ln>
              <a:solidFill>
                <a:prstClr val="white"/>
              </a:solidFill>
              <a:effectLst/>
              <a:uLnTx/>
              <a:uFillTx/>
              <a:latin typeface="Arial" pitchFamily="34" charset="0"/>
              <a:ea typeface="Arial Unicode MS"/>
              <a:cs typeface="Arial" pitchFamily="34" charset="0"/>
            </a:endParaRPr>
          </a:p>
        </p:txBody>
      </p:sp>
      <p:sp>
        <p:nvSpPr>
          <p:cNvPr id="60" name="TextBox 59">
            <a:extLst>
              <a:ext uri="{FF2B5EF4-FFF2-40B4-BE49-F238E27FC236}">
                <a16:creationId xmlns:a16="http://schemas.microsoft.com/office/drawing/2014/main" id="{962A52DF-2523-4479-BFA3-B5ACE9887E1C}"/>
              </a:ext>
            </a:extLst>
          </p:cNvPr>
          <p:cNvSpPr txBox="1"/>
          <p:nvPr userDrawn="1"/>
        </p:nvSpPr>
        <p:spPr>
          <a:xfrm>
            <a:off x="721229" y="5808438"/>
            <a:ext cx="2232000" cy="307777"/>
          </a:xfrm>
          <a:prstGeom prst="rect">
            <a:avLst/>
          </a:prstGeom>
          <a:noFill/>
        </p:spPr>
        <p:txBody>
          <a:bodyPr wrap="square" rtlCol="0" anchor="ctr">
            <a:spAutoFit/>
          </a:bodyPr>
          <a:lstStyle/>
          <a:p>
            <a:pPr marL="0" marR="0" lvl="0" indent="0" algn="l" defTabSz="914286" rtl="0" eaLnBrk="1" fontAlgn="auto" latinLnBrk="0" hangingPunct="1">
              <a:lnSpc>
                <a:spcPct val="100000"/>
              </a:lnSpc>
              <a:spcBef>
                <a:spcPts val="0"/>
              </a:spcBef>
              <a:spcAft>
                <a:spcPts val="0"/>
              </a:spcAft>
              <a:buClrTx/>
              <a:buSzTx/>
              <a:buFontTx/>
              <a:buNone/>
              <a:tabLst/>
              <a:defRPr/>
            </a:pPr>
            <a:r>
              <a:rPr kumimoji="0" lang="en-US" altLang="ko-KR" sz="1400" b="0" i="0" u="none" strike="noStrike" kern="1200" cap="none" spc="0" normalizeH="0" baseline="0" noProof="0" dirty="0">
                <a:ln>
                  <a:noFill/>
                </a:ln>
                <a:solidFill>
                  <a:prstClr val="white"/>
                </a:solidFill>
                <a:effectLst/>
                <a:uLnTx/>
                <a:uFillTx/>
                <a:latin typeface="Arial" pitchFamily="34" charset="0"/>
                <a:ea typeface="Arial Unicode MS"/>
                <a:cs typeface="Arial" pitchFamily="34" charset="0"/>
              </a:rPr>
              <a:t>www.allppt.com</a:t>
            </a:r>
            <a:endParaRPr kumimoji="0" lang="ko-KR" altLang="en-US" sz="1400" b="0" i="0" u="none" strike="noStrike" kern="1200" cap="none" spc="0" normalizeH="0" baseline="0" noProof="0" dirty="0">
              <a:ln>
                <a:noFill/>
              </a:ln>
              <a:solidFill>
                <a:prstClr val="white"/>
              </a:solidFill>
              <a:effectLst/>
              <a:uLnTx/>
              <a:uFillTx/>
              <a:latin typeface="Arial" pitchFamily="34" charset="0"/>
              <a:ea typeface="Arial Unicode MS"/>
              <a:cs typeface="Arial" pitchFamily="34" charset="0"/>
            </a:endParaRPr>
          </a:p>
        </p:txBody>
      </p:sp>
      <p:sp>
        <p:nvSpPr>
          <p:cNvPr id="61" name="TextBox 60">
            <a:extLst>
              <a:ext uri="{FF2B5EF4-FFF2-40B4-BE49-F238E27FC236}">
                <a16:creationId xmlns:a16="http://schemas.microsoft.com/office/drawing/2014/main" id="{BAAC314F-E96A-4408-95DE-A70E9ED054AF}"/>
              </a:ext>
            </a:extLst>
          </p:cNvPr>
          <p:cNvSpPr txBox="1"/>
          <p:nvPr userDrawn="1"/>
        </p:nvSpPr>
        <p:spPr>
          <a:xfrm>
            <a:off x="721229" y="4450324"/>
            <a:ext cx="2717296" cy="1384995"/>
          </a:xfrm>
          <a:prstGeom prst="rect">
            <a:avLst/>
          </a:prstGeom>
          <a:noFill/>
        </p:spPr>
        <p:txBody>
          <a:bodyPr wrap="square" rtlCol="0" anchor="ctr">
            <a:spAutoFit/>
          </a:bodyPr>
          <a:lstStyle/>
          <a:p>
            <a:pPr marL="0" marR="0" lvl="0" indent="0" algn="l" defTabSz="914286" rtl="0" eaLnBrk="1" fontAlgn="auto" latinLnBrk="0" hangingPunct="1">
              <a:lnSpc>
                <a:spcPct val="100000"/>
              </a:lnSpc>
              <a:spcBef>
                <a:spcPts val="0"/>
              </a:spcBef>
              <a:spcAft>
                <a:spcPts val="0"/>
              </a:spcAft>
              <a:buClrTx/>
              <a:buSzTx/>
              <a:buFontTx/>
              <a:buNone/>
              <a:tabLst/>
              <a:defRPr/>
            </a:pPr>
            <a:r>
              <a:rPr kumimoji="0" lang="en-US" altLang="ko-KR" sz="2800" b="1" i="0" u="none" strike="noStrike" kern="1200" cap="none" spc="0" normalizeH="0" baseline="0" noProof="0" dirty="0">
                <a:ln>
                  <a:noFill/>
                </a:ln>
                <a:solidFill>
                  <a:prstClr val="white"/>
                </a:solidFill>
                <a:effectLst/>
                <a:uLnTx/>
                <a:uFillTx/>
                <a:latin typeface="Arial"/>
                <a:ea typeface="Arial Unicode MS"/>
                <a:cs typeface="Arial" pitchFamily="34" charset="0"/>
              </a:rPr>
              <a:t>FREE </a:t>
            </a:r>
          </a:p>
          <a:p>
            <a:pPr marL="0" marR="0" lvl="0" indent="0" algn="l" defTabSz="914286" rtl="0" eaLnBrk="1" fontAlgn="auto" latinLnBrk="0" hangingPunct="1">
              <a:lnSpc>
                <a:spcPct val="100000"/>
              </a:lnSpc>
              <a:spcBef>
                <a:spcPts val="0"/>
              </a:spcBef>
              <a:spcAft>
                <a:spcPts val="0"/>
              </a:spcAft>
              <a:buClrTx/>
              <a:buSzTx/>
              <a:buFontTx/>
              <a:buNone/>
              <a:tabLst/>
              <a:defRPr/>
            </a:pPr>
            <a:r>
              <a:rPr kumimoji="0" lang="en-US" altLang="ko-KR" sz="2800" b="1" i="0" u="none" strike="noStrike" kern="1200" cap="none" spc="0" normalizeH="0" baseline="0" noProof="0" dirty="0">
                <a:ln>
                  <a:noFill/>
                </a:ln>
                <a:solidFill>
                  <a:prstClr val="white"/>
                </a:solidFill>
                <a:effectLst/>
                <a:uLnTx/>
                <a:uFillTx/>
                <a:latin typeface="Arial"/>
                <a:ea typeface="Arial Unicode MS"/>
                <a:cs typeface="Arial" pitchFamily="34" charset="0"/>
              </a:rPr>
              <a:t>PPT TEMPLATES</a:t>
            </a:r>
          </a:p>
        </p:txBody>
      </p:sp>
    </p:spTree>
    <p:extLst>
      <p:ext uri="{BB962C8B-B14F-4D97-AF65-F5344CB8AC3E}">
        <p14:creationId xmlns:p14="http://schemas.microsoft.com/office/powerpoint/2010/main" val="2163933700"/>
      </p:ext>
    </p:extLst>
  </p:cSld>
  <p:clrMapOvr>
    <a:masterClrMapping/>
  </p:clrMapOvr>
  <mc:AlternateContent xmlns:mc="http://schemas.openxmlformats.org/markup-compatibility/2006" xmlns:p14="http://schemas.microsoft.com/office/powerpoint/2010/main">
    <mc:Choice Requires="p14">
      <p:transition spd="slow" p14:dur="3000"/>
    </mc:Choice>
    <mc:Fallback xmlns="">
      <p:transition spd="slow"/>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534984988"/>
      </p:ext>
    </p:extLst>
  </p:cSld>
  <p:clrMapOvr>
    <a:masterClrMapping/>
  </p:clrMapOvr>
  <mc:AlternateContent xmlns:mc="http://schemas.openxmlformats.org/markup-compatibility/2006" xmlns:p14="http://schemas.microsoft.com/office/powerpoint/2010/main">
    <mc:Choice Requires="p14">
      <p:transition spd="slow" p14:dur="3000"/>
    </mc:Choice>
    <mc:Fallback xmlns="">
      <p:transition spd="slow"/>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6494945"/>
      </p:ext>
    </p:extLst>
  </p:cSld>
  <p:clrMapOvr>
    <a:masterClrMapping/>
  </p:clrMapOvr>
  <mc:AlternateContent xmlns:mc="http://schemas.openxmlformats.org/markup-compatibility/2006" xmlns:p14="http://schemas.microsoft.com/office/powerpoint/2010/main">
    <mc:Choice Requires="p14">
      <p:transition spd="slow" p14:dur="3000"/>
    </mc:Choice>
    <mc:Fallback xmlns="">
      <p:transition spd="slow"/>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D8BD707-D9CF-40AE-B4C6-C98DA3205C09}" type="datetimeFigureOut">
              <a:rPr lang="en-US" smtClean="0"/>
              <a:pPr/>
              <a:t>12/15/2022</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38256164"/>
      </p:ext>
    </p:extLst>
  </p:cSld>
  <p:clrMapOvr>
    <a:masterClrMapping/>
  </p:clrMapOvr>
  <mc:AlternateContent xmlns:mc="http://schemas.openxmlformats.org/markup-compatibility/2006" xmlns:p14="http://schemas.microsoft.com/office/powerpoint/2010/main">
    <mc:Choice Requires="p14">
      <p:transition spd="slow" p14:dur="3000"/>
    </mc:Choice>
    <mc:Fallback xmlns="">
      <p:transition spd="slow"/>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Cover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775405361"/>
      </p:ext>
    </p:extLst>
  </p:cSld>
  <p:clrMapOvr>
    <a:masterClrMapping/>
  </p:clrMapOvr>
  <mc:AlternateContent xmlns:mc="http://schemas.openxmlformats.org/markup-compatibility/2006" xmlns:p14="http://schemas.microsoft.com/office/powerpoint/2010/main">
    <mc:Choice Requires="p14">
      <p:transition spd="slow" p14:dur="3000"/>
    </mc:Choice>
    <mc:Fallback xmlns="">
      <p:transition spd="slow"/>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End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590141689"/>
      </p:ext>
    </p:extLst>
  </p:cSld>
  <p:clrMapOvr>
    <a:masterClrMapping/>
  </p:clrMapOvr>
  <mc:AlternateContent xmlns:mc="http://schemas.openxmlformats.org/markup-compatibility/2006" xmlns:p14="http://schemas.microsoft.com/office/powerpoint/2010/main">
    <mc:Choice Requires="p14">
      <p:transition spd="slow" p14:dur="3000"/>
    </mc:Choice>
    <mc:Fallback xmlns="">
      <p:transition spd="slow"/>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2_Contents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0449477"/>
      </p:ext>
    </p:extLst>
  </p:cSld>
  <p:clrMapOvr>
    <a:masterClrMapping/>
  </p:clrMapOvr>
  <mc:AlternateContent xmlns:mc="http://schemas.openxmlformats.org/markup-compatibility/2006" xmlns:p14="http://schemas.microsoft.com/office/powerpoint/2010/main">
    <mc:Choice Requires="p14">
      <p:transition spd="slow" p14:dur="3000"/>
    </mc:Choice>
    <mc:Fallback xmlns="">
      <p:transition spd="slow"/>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2" y="4487332"/>
            <a:ext cx="8534400" cy="1507067"/>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684212" y="685800"/>
            <a:ext cx="8534400" cy="3615267"/>
          </a:xfrm>
          <a:prstGeom prst="rect">
            <a:avLst/>
          </a:prstGeo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904412" y="6172200"/>
            <a:ext cx="1600200" cy="365125"/>
          </a:xfrm>
          <a:prstGeom prst="rect">
            <a:avLst/>
          </a:prstGeom>
        </p:spPr>
        <p:txBody>
          <a:bodyPr/>
          <a:lstStyle/>
          <a:p>
            <a:fld id="{1D8BD707-D9CF-40AE-B4C6-C98DA3205C09}" type="datetimeFigureOut">
              <a:rPr lang="en-US" smtClean="0"/>
              <a:pPr/>
              <a:t>12/15/2022</a:t>
            </a:fld>
            <a:endParaRPr lang="en-US"/>
          </a:p>
        </p:txBody>
      </p:sp>
      <p:sp>
        <p:nvSpPr>
          <p:cNvPr id="5" name="Footer Placeholder 4"/>
          <p:cNvSpPr>
            <a:spLocks noGrp="1"/>
          </p:cNvSpPr>
          <p:nvPr>
            <p:ph type="ftr" sz="quarter" idx="11"/>
          </p:nvPr>
        </p:nvSpPr>
        <p:spPr>
          <a:xfrm>
            <a:off x="684212" y="6172200"/>
            <a:ext cx="7543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10363200" y="5578475"/>
            <a:ext cx="1142245" cy="669925"/>
          </a:xfrm>
          <a:prstGeom prst="rect">
            <a:avLst/>
          </a:prstGeo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10963312"/>
      </p:ext>
    </p:extLst>
  </p:cSld>
  <p:clrMapOvr>
    <a:masterClrMapping/>
  </p:clrMapOvr>
  <mc:AlternateContent xmlns:mc="http://schemas.openxmlformats.org/markup-compatibility/2006" xmlns:p14="http://schemas.microsoft.com/office/powerpoint/2010/main">
    <mc:Choice Requires="p14">
      <p:transition spd="slow" p14:dur="3000"/>
    </mc:Choice>
    <mc:Fallback xmlns="">
      <p:transition spd="slow"/>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a:prstGeom prst="rect">
            <a:avLst/>
          </a:prstGeo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a:prstGeom prst="rect">
            <a:avLst/>
          </a:prstGeom>
        </p:spPr>
        <p:txBody>
          <a:bodyPr anchor="t">
            <a:normAutofit/>
          </a:bodyPr>
          <a:lstStyle>
            <a:lvl1pPr marL="0" indent="0" algn="l">
              <a:buNone/>
              <a:defRPr sz="2100">
                <a:solidFill>
                  <a:schemeClr val="bg2">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9904412" y="6172200"/>
            <a:ext cx="1600200" cy="365125"/>
          </a:xfrm>
          <a:prstGeom prst="rect">
            <a:avLst/>
          </a:prstGeom>
        </p:spPr>
        <p:txBody>
          <a:bodyPr/>
          <a:lstStyle/>
          <a:p>
            <a:fld id="{1D8BD707-D9CF-40AE-B4C6-C98DA3205C09}" type="datetimeFigureOut">
              <a:rPr lang="en-US" smtClean="0"/>
              <a:pPr/>
              <a:t>12/15/2022</a:t>
            </a:fld>
            <a:endParaRPr lang="en-US"/>
          </a:p>
        </p:txBody>
      </p:sp>
      <p:sp>
        <p:nvSpPr>
          <p:cNvPr id="5" name="Footer Placeholder 4"/>
          <p:cNvSpPr>
            <a:spLocks noGrp="1"/>
          </p:cNvSpPr>
          <p:nvPr>
            <p:ph type="ftr" sz="quarter" idx="11"/>
          </p:nvPr>
        </p:nvSpPr>
        <p:spPr>
          <a:xfrm>
            <a:off x="684212" y="6172200"/>
            <a:ext cx="7543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10363200" y="5578475"/>
            <a:ext cx="1142245" cy="669925"/>
          </a:xfrm>
          <a:prstGeom prst="rect">
            <a:avLst/>
          </a:prstGeo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536016733"/>
      </p:ext>
    </p:extLst>
  </p:cSld>
  <p:clrMapOvr>
    <a:masterClrMapping/>
  </p:clrMapOvr>
  <mc:AlternateContent xmlns:mc="http://schemas.openxmlformats.org/markup-compatibility/2006" xmlns:p14="http://schemas.microsoft.com/office/powerpoint/2010/main">
    <mc:Choice Requires="p14">
      <p:transition spd="slow" p14:dur="3000"/>
    </mc:Choice>
    <mc:Fallback xmlns="">
      <p:transition spd="slow"/>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9904412" y="6172200"/>
            <a:ext cx="1600200" cy="365125"/>
          </a:xfrm>
          <a:prstGeom prst="rect">
            <a:avLst/>
          </a:prstGeom>
        </p:spPr>
        <p:txBody>
          <a:bodyPr/>
          <a:lstStyle/>
          <a:p>
            <a:fld id="{1D8BD707-D9CF-40AE-B4C6-C98DA3205C09}" type="datetimeFigureOut">
              <a:rPr lang="en-US" smtClean="0"/>
              <a:pPr/>
              <a:t>12/15/2022</a:t>
            </a:fld>
            <a:endParaRPr lang="en-US"/>
          </a:p>
        </p:txBody>
      </p:sp>
      <p:sp>
        <p:nvSpPr>
          <p:cNvPr id="3" name="Footer Placeholder 2"/>
          <p:cNvSpPr>
            <a:spLocks noGrp="1"/>
          </p:cNvSpPr>
          <p:nvPr>
            <p:ph type="ftr" sz="quarter" idx="11"/>
          </p:nvPr>
        </p:nvSpPr>
        <p:spPr>
          <a:xfrm>
            <a:off x="684212" y="6172200"/>
            <a:ext cx="7543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363200" y="5578475"/>
            <a:ext cx="1142245" cy="669925"/>
          </a:xfrm>
          <a:prstGeom prst="rect">
            <a:avLst/>
          </a:prstGeo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591144420"/>
      </p:ext>
    </p:extLst>
  </p:cSld>
  <p:clrMapOvr>
    <a:masterClrMapping/>
  </p:clrMapOvr>
  <mc:AlternateContent xmlns:mc="http://schemas.openxmlformats.org/markup-compatibility/2006" xmlns:p14="http://schemas.microsoft.com/office/powerpoint/2010/main">
    <mc:Choice Requires="p14">
      <p:transition spd="slow" p14:dur="3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Contents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4684105"/>
      </p:ext>
    </p:extLst>
  </p:cSld>
  <p:clrMapOvr>
    <a:masterClrMapping/>
  </p:clrMapOvr>
  <mc:AlternateContent xmlns:mc="http://schemas.openxmlformats.org/markup-compatibility/2006" xmlns:p14="http://schemas.microsoft.com/office/powerpoint/2010/main">
    <mc:Choice Requires="p14">
      <p:transition spd="slow" p14:dur="3000"/>
    </mc:Choice>
    <mc:Fallback xmlns="">
      <p:transition spd="slow"/>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ontents slide layout">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0B77183B-D91C-4877-8446-04AF82AD0211}"/>
              </a:ext>
            </a:extLst>
          </p:cNvPr>
          <p:cNvSpPr/>
          <p:nvPr userDrawn="1"/>
        </p:nvSpPr>
        <p:spPr>
          <a:xfrm>
            <a:off x="0" y="6649277"/>
            <a:ext cx="9893376" cy="8528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Arial Unicode MS"/>
              <a:cs typeface="+mn-cs"/>
            </a:endParaRPr>
          </a:p>
        </p:txBody>
      </p:sp>
      <p:sp>
        <p:nvSpPr>
          <p:cNvPr id="2" name="Text Placeholder 9">
            <a:extLst>
              <a:ext uri="{FF2B5EF4-FFF2-40B4-BE49-F238E27FC236}">
                <a16:creationId xmlns:a16="http://schemas.microsoft.com/office/drawing/2014/main" id="{23DE32A5-6181-4C51-AD5C-3F1A448478A1}"/>
              </a:ext>
            </a:extLst>
          </p:cNvPr>
          <p:cNvSpPr>
            <a:spLocks noGrp="1"/>
          </p:cNvSpPr>
          <p:nvPr>
            <p:ph type="body" sz="quarter" idx="10" hasCustomPrompt="1"/>
          </p:nvPr>
        </p:nvSpPr>
        <p:spPr>
          <a:xfrm>
            <a:off x="323529" y="339509"/>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BASIC LAYOUT</a:t>
            </a:r>
          </a:p>
        </p:txBody>
      </p:sp>
      <p:grpSp>
        <p:nvGrpSpPr>
          <p:cNvPr id="4" name="Group 3">
            <a:extLst>
              <a:ext uri="{FF2B5EF4-FFF2-40B4-BE49-F238E27FC236}">
                <a16:creationId xmlns:a16="http://schemas.microsoft.com/office/drawing/2014/main" id="{378F7C02-C4E1-41FB-B50E-9077B2D466F1}"/>
              </a:ext>
            </a:extLst>
          </p:cNvPr>
          <p:cNvGrpSpPr/>
          <p:nvPr/>
        </p:nvGrpSpPr>
        <p:grpSpPr>
          <a:xfrm>
            <a:off x="9917984" y="6249017"/>
            <a:ext cx="2134868" cy="538948"/>
            <a:chOff x="3459679" y="2564932"/>
            <a:chExt cx="5250757" cy="1325555"/>
          </a:xfrm>
        </p:grpSpPr>
        <p:grpSp>
          <p:nvGrpSpPr>
            <p:cNvPr id="11" name="Group 10">
              <a:extLst>
                <a:ext uri="{FF2B5EF4-FFF2-40B4-BE49-F238E27FC236}">
                  <a16:creationId xmlns:a16="http://schemas.microsoft.com/office/drawing/2014/main" id="{AEBFE799-9951-424F-AA26-A9B2226E0273}"/>
                </a:ext>
              </a:extLst>
            </p:cNvPr>
            <p:cNvGrpSpPr/>
            <p:nvPr/>
          </p:nvGrpSpPr>
          <p:grpSpPr>
            <a:xfrm>
              <a:off x="3467491" y="2775272"/>
              <a:ext cx="5242945" cy="981076"/>
              <a:chOff x="609600" y="2828925"/>
              <a:chExt cx="4733925" cy="885825"/>
            </a:xfrm>
          </p:grpSpPr>
          <p:sp>
            <p:nvSpPr>
              <p:cNvPr id="20" name="Rectangle 19">
                <a:extLst>
                  <a:ext uri="{FF2B5EF4-FFF2-40B4-BE49-F238E27FC236}">
                    <a16:creationId xmlns:a16="http://schemas.microsoft.com/office/drawing/2014/main" id="{E404C533-9854-4AB1-864E-4EC83E534AF5}"/>
                  </a:ext>
                </a:extLst>
              </p:cNvPr>
              <p:cNvSpPr/>
              <p:nvPr/>
            </p:nvSpPr>
            <p:spPr>
              <a:xfrm>
                <a:off x="609600" y="2828925"/>
                <a:ext cx="885825" cy="8858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Arial Unicode MS"/>
                  <a:cs typeface="+mn-cs"/>
                </a:endParaRPr>
              </a:p>
            </p:txBody>
          </p:sp>
          <p:sp>
            <p:nvSpPr>
              <p:cNvPr id="21" name="Rectangle 20">
                <a:extLst>
                  <a:ext uri="{FF2B5EF4-FFF2-40B4-BE49-F238E27FC236}">
                    <a16:creationId xmlns:a16="http://schemas.microsoft.com/office/drawing/2014/main" id="{36CC28C5-72C9-4A9C-A38D-4895E418FDF6}"/>
                  </a:ext>
                </a:extLst>
              </p:cNvPr>
              <p:cNvSpPr/>
              <p:nvPr/>
            </p:nvSpPr>
            <p:spPr>
              <a:xfrm>
                <a:off x="1571625" y="2828925"/>
                <a:ext cx="885825" cy="8858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Arial Unicode MS"/>
                  <a:cs typeface="+mn-cs"/>
                </a:endParaRPr>
              </a:p>
            </p:txBody>
          </p:sp>
          <p:sp>
            <p:nvSpPr>
              <p:cNvPr id="22" name="Rectangle 21">
                <a:extLst>
                  <a:ext uri="{FF2B5EF4-FFF2-40B4-BE49-F238E27FC236}">
                    <a16:creationId xmlns:a16="http://schemas.microsoft.com/office/drawing/2014/main" id="{0DE7E71F-BCD3-460E-871E-91151BF0CFCB}"/>
                  </a:ext>
                </a:extLst>
              </p:cNvPr>
              <p:cNvSpPr/>
              <p:nvPr/>
            </p:nvSpPr>
            <p:spPr>
              <a:xfrm>
                <a:off x="2533650" y="2828925"/>
                <a:ext cx="885825" cy="88582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Arial Unicode MS"/>
                  <a:cs typeface="+mn-cs"/>
                </a:endParaRPr>
              </a:p>
            </p:txBody>
          </p:sp>
          <p:sp>
            <p:nvSpPr>
              <p:cNvPr id="23" name="Rectangle 22">
                <a:extLst>
                  <a:ext uri="{FF2B5EF4-FFF2-40B4-BE49-F238E27FC236}">
                    <a16:creationId xmlns:a16="http://schemas.microsoft.com/office/drawing/2014/main" id="{8CB2864E-6E5C-4245-B1A8-E20E2751C8B2}"/>
                  </a:ext>
                </a:extLst>
              </p:cNvPr>
              <p:cNvSpPr/>
              <p:nvPr/>
            </p:nvSpPr>
            <p:spPr>
              <a:xfrm>
                <a:off x="3495675" y="2828925"/>
                <a:ext cx="885825" cy="88582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Arial Unicode MS"/>
                  <a:cs typeface="+mn-cs"/>
                </a:endParaRPr>
              </a:p>
            </p:txBody>
          </p:sp>
          <p:sp>
            <p:nvSpPr>
              <p:cNvPr id="24" name="Rectangle 23">
                <a:extLst>
                  <a:ext uri="{FF2B5EF4-FFF2-40B4-BE49-F238E27FC236}">
                    <a16:creationId xmlns:a16="http://schemas.microsoft.com/office/drawing/2014/main" id="{AC5333E1-387E-4717-8817-F654B5A8E20D}"/>
                  </a:ext>
                </a:extLst>
              </p:cNvPr>
              <p:cNvSpPr/>
              <p:nvPr/>
            </p:nvSpPr>
            <p:spPr>
              <a:xfrm>
                <a:off x="4457700" y="2828925"/>
                <a:ext cx="885825" cy="88582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Arial Unicode MS"/>
                  <a:cs typeface="+mn-cs"/>
                </a:endParaRPr>
              </a:p>
            </p:txBody>
          </p:sp>
        </p:grpSp>
        <p:sp>
          <p:nvSpPr>
            <p:cNvPr id="12" name="Freeform: Shape 11">
              <a:extLst>
                <a:ext uri="{FF2B5EF4-FFF2-40B4-BE49-F238E27FC236}">
                  <a16:creationId xmlns:a16="http://schemas.microsoft.com/office/drawing/2014/main" id="{59917E84-BC22-43AB-A243-2B467A7BD64E}"/>
                </a:ext>
              </a:extLst>
            </p:cNvPr>
            <p:cNvSpPr/>
            <p:nvPr/>
          </p:nvSpPr>
          <p:spPr>
            <a:xfrm rot="10800000">
              <a:off x="4589772" y="2769586"/>
              <a:ext cx="869882" cy="963508"/>
            </a:xfrm>
            <a:custGeom>
              <a:avLst/>
              <a:gdLst>
                <a:gd name="connsiteX0" fmla="*/ 249393 w 869883"/>
                <a:gd name="connsiteY0" fmla="*/ 183621 h 963507"/>
                <a:gd name="connsiteX1" fmla="*/ 283449 w 869883"/>
                <a:gd name="connsiteY1" fmla="*/ 159204 h 963507"/>
                <a:gd name="connsiteX2" fmla="*/ 259032 w 869883"/>
                <a:gd name="connsiteY2" fmla="*/ 125148 h 963507"/>
                <a:gd name="connsiteX3" fmla="*/ 224976 w 869883"/>
                <a:gd name="connsiteY3" fmla="*/ 149565 h 963507"/>
                <a:gd name="connsiteX4" fmla="*/ 249393 w 869883"/>
                <a:gd name="connsiteY4" fmla="*/ 183621 h 963507"/>
                <a:gd name="connsiteX5" fmla="*/ 795252 w 869883"/>
                <a:gd name="connsiteY5" fmla="*/ 408697 h 963507"/>
                <a:gd name="connsiteX6" fmla="*/ 809612 w 869883"/>
                <a:gd name="connsiteY6" fmla="*/ 355860 h 963507"/>
                <a:gd name="connsiteX7" fmla="*/ 771076 w 869883"/>
                <a:gd name="connsiteY7" fmla="*/ 403388 h 963507"/>
                <a:gd name="connsiteX8" fmla="*/ 795252 w 869883"/>
                <a:gd name="connsiteY8" fmla="*/ 408697 h 963507"/>
                <a:gd name="connsiteX9" fmla="*/ 100086 w 869883"/>
                <a:gd name="connsiteY9" fmla="*/ 631479 h 963507"/>
                <a:gd name="connsiteX10" fmla="*/ 71143 w 869883"/>
                <a:gd name="connsiteY10" fmla="*/ 602536 h 963507"/>
                <a:gd name="connsiteX11" fmla="*/ 100086 w 869883"/>
                <a:gd name="connsiteY11" fmla="*/ 573593 h 963507"/>
                <a:gd name="connsiteX12" fmla="*/ 129029 w 869883"/>
                <a:gd name="connsiteY12" fmla="*/ 602536 h 963507"/>
                <a:gd name="connsiteX13" fmla="*/ 100086 w 869883"/>
                <a:gd name="connsiteY13" fmla="*/ 631479 h 963507"/>
                <a:gd name="connsiteX14" fmla="*/ 100086 w 869883"/>
                <a:gd name="connsiteY14" fmla="*/ 660422 h 963507"/>
                <a:gd name="connsiteX15" fmla="*/ 157972 w 869883"/>
                <a:gd name="connsiteY15" fmla="*/ 602536 h 963507"/>
                <a:gd name="connsiteX16" fmla="*/ 100086 w 869883"/>
                <a:gd name="connsiteY16" fmla="*/ 544650 h 963507"/>
                <a:gd name="connsiteX17" fmla="*/ 42200 w 869883"/>
                <a:gd name="connsiteY17" fmla="*/ 602536 h 963507"/>
                <a:gd name="connsiteX18" fmla="*/ 100086 w 869883"/>
                <a:gd name="connsiteY18" fmla="*/ 660422 h 963507"/>
                <a:gd name="connsiteX19" fmla="*/ 636483 w 869883"/>
                <a:gd name="connsiteY19" fmla="*/ 963507 h 963507"/>
                <a:gd name="connsiteX20" fmla="*/ 423144 w 869883"/>
                <a:gd name="connsiteY20" fmla="*/ 963507 h 963507"/>
                <a:gd name="connsiteX21" fmla="*/ 417256 w 869883"/>
                <a:gd name="connsiteY21" fmla="*/ 959411 h 963507"/>
                <a:gd name="connsiteX22" fmla="*/ 118065 w 869883"/>
                <a:gd name="connsiteY22" fmla="*/ 959411 h 963507"/>
                <a:gd name="connsiteX23" fmla="*/ 118065 w 869883"/>
                <a:gd name="connsiteY23" fmla="*/ 908722 h 963507"/>
                <a:gd name="connsiteX24" fmla="*/ 168754 w 869883"/>
                <a:gd name="connsiteY24" fmla="*/ 858033 h 963507"/>
                <a:gd name="connsiteX25" fmla="*/ 271522 w 869883"/>
                <a:gd name="connsiteY25" fmla="*/ 858033 h 963507"/>
                <a:gd name="connsiteX26" fmla="*/ 44795 w 869883"/>
                <a:gd name="connsiteY26" fmla="*/ 700313 h 963507"/>
                <a:gd name="connsiteX27" fmla="*/ 18708 w 869883"/>
                <a:gd name="connsiteY27" fmla="*/ 554976 h 963507"/>
                <a:gd name="connsiteX28" fmla="*/ 48652 w 869883"/>
                <a:gd name="connsiteY28" fmla="*/ 526299 h 963507"/>
                <a:gd name="connsiteX29" fmla="*/ 74792 w 869883"/>
                <a:gd name="connsiteY29" fmla="*/ 516166 h 963507"/>
                <a:gd name="connsiteX30" fmla="*/ 74213 w 869883"/>
                <a:gd name="connsiteY30" fmla="*/ 514501 h 963507"/>
                <a:gd name="connsiteX31" fmla="*/ 631187 w 869883"/>
                <a:gd name="connsiteY31" fmla="*/ 342364 h 963507"/>
                <a:gd name="connsiteX32" fmla="*/ 297632 w 869883"/>
                <a:gd name="connsiteY32" fmla="*/ 217056 h 963507"/>
                <a:gd name="connsiteX33" fmla="*/ 272796 w 869883"/>
                <a:gd name="connsiteY33" fmla="*/ 228529 h 963507"/>
                <a:gd name="connsiteX34" fmla="*/ 242325 w 869883"/>
                <a:gd name="connsiteY34" fmla="*/ 229885 h 963507"/>
                <a:gd name="connsiteX35" fmla="*/ 218472 w 869883"/>
                <a:gd name="connsiteY35" fmla="*/ 221008 h 963507"/>
                <a:gd name="connsiteX36" fmla="*/ 164724 w 869883"/>
                <a:gd name="connsiteY36" fmla="*/ 258948 h 963507"/>
                <a:gd name="connsiteX37" fmla="*/ 56132 w 869883"/>
                <a:gd name="connsiteY37" fmla="*/ 241600 h 963507"/>
                <a:gd name="connsiteX38" fmla="*/ 6014 w 869883"/>
                <a:gd name="connsiteY38" fmla="*/ 156783 h 963507"/>
                <a:gd name="connsiteX39" fmla="*/ 9869 w 869883"/>
                <a:gd name="connsiteY39" fmla="*/ 132366 h 963507"/>
                <a:gd name="connsiteX40" fmla="*/ 25290 w 869883"/>
                <a:gd name="connsiteY40" fmla="*/ 134936 h 963507"/>
                <a:gd name="connsiteX41" fmla="*/ 77338 w 869883"/>
                <a:gd name="connsiteY41" fmla="*/ 212042 h 963507"/>
                <a:gd name="connsiteX42" fmla="*/ 156371 w 869883"/>
                <a:gd name="connsiteY42" fmla="*/ 224893 h 963507"/>
                <a:gd name="connsiteX43" fmla="*/ 191922 w 869883"/>
                <a:gd name="connsiteY43" fmla="*/ 196932 h 963507"/>
                <a:gd name="connsiteX44" fmla="*/ 178712 w 869883"/>
                <a:gd name="connsiteY44" fmla="*/ 141855 h 963507"/>
                <a:gd name="connsiteX45" fmla="*/ 209717 w 869883"/>
                <a:gd name="connsiteY45" fmla="*/ 91977 h 963507"/>
                <a:gd name="connsiteX46" fmla="*/ 214528 w 869883"/>
                <a:gd name="connsiteY46" fmla="*/ 89741 h 963507"/>
                <a:gd name="connsiteX47" fmla="*/ 186572 w 869883"/>
                <a:gd name="connsiteY47" fmla="*/ 46905 h 963507"/>
                <a:gd name="connsiteX48" fmla="*/ 107539 w 869883"/>
                <a:gd name="connsiteY48" fmla="*/ 34698 h 963507"/>
                <a:gd name="connsiteX49" fmla="*/ 34288 w 869883"/>
                <a:gd name="connsiteY49" fmla="*/ 91884 h 963507"/>
                <a:gd name="connsiteX50" fmla="*/ 18224 w 869883"/>
                <a:gd name="connsiteY50" fmla="*/ 89314 h 963507"/>
                <a:gd name="connsiteX51" fmla="*/ 22079 w 869883"/>
                <a:gd name="connsiteY51" fmla="*/ 64898 h 963507"/>
                <a:gd name="connsiteX52" fmla="*/ 96615 w 869883"/>
                <a:gd name="connsiteY52" fmla="*/ 0 h 963507"/>
                <a:gd name="connsiteX53" fmla="*/ 205206 w 869883"/>
                <a:gd name="connsiteY53" fmla="*/ 17348 h 963507"/>
                <a:gd name="connsiteX54" fmla="*/ 250632 w 869883"/>
                <a:gd name="connsiteY54" fmla="*/ 78961 h 963507"/>
                <a:gd name="connsiteX55" fmla="*/ 266742 w 869883"/>
                <a:gd name="connsiteY55" fmla="*/ 78243 h 963507"/>
                <a:gd name="connsiteX56" fmla="*/ 316620 w 869883"/>
                <a:gd name="connsiteY56" fmla="*/ 109005 h 963507"/>
                <a:gd name="connsiteX57" fmla="*/ 319435 w 869883"/>
                <a:gd name="connsiteY57" fmla="*/ 115098 h 963507"/>
                <a:gd name="connsiteX58" fmla="*/ 803977 w 869883"/>
                <a:gd name="connsiteY58" fmla="*/ 300705 h 963507"/>
                <a:gd name="connsiteX59" fmla="*/ 824626 w 869883"/>
                <a:gd name="connsiteY59" fmla="*/ 306486 h 963507"/>
                <a:gd name="connsiteX60" fmla="*/ 865490 w 869883"/>
                <a:gd name="connsiteY60" fmla="*/ 353933 h 963507"/>
                <a:gd name="connsiteX61" fmla="*/ 813466 w 869883"/>
                <a:gd name="connsiteY61" fmla="*/ 457981 h 963507"/>
                <a:gd name="connsiteX62" fmla="*/ 293089 w 869883"/>
                <a:gd name="connsiteY62" fmla="*/ 618657 h 963507"/>
                <a:gd name="connsiteX63" fmla="*/ 603336 w 869883"/>
                <a:gd name="connsiteY63" fmla="*/ 834477 h 963507"/>
                <a:gd name="connsiteX64" fmla="*/ 625895 w 869883"/>
                <a:gd name="connsiteY64" fmla="*/ 858033 h 963507"/>
                <a:gd name="connsiteX65" fmla="*/ 705014 w 869883"/>
                <a:gd name="connsiteY65" fmla="*/ 858033 h 963507"/>
                <a:gd name="connsiteX66" fmla="*/ 755703 w 869883"/>
                <a:gd name="connsiteY66" fmla="*/ 908722 h 963507"/>
                <a:gd name="connsiteX67" fmla="*/ 755703 w 869883"/>
                <a:gd name="connsiteY67" fmla="*/ 959411 h 963507"/>
                <a:gd name="connsiteX68" fmla="*/ 638257 w 869883"/>
                <a:gd name="connsiteY68" fmla="*/ 959411 h 963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869883" h="963507">
                  <a:moveTo>
                    <a:pt x="249393" y="183621"/>
                  </a:moveTo>
                  <a:cubicBezTo>
                    <a:pt x="265458" y="186191"/>
                    <a:pt x="280878" y="175268"/>
                    <a:pt x="283449" y="159204"/>
                  </a:cubicBezTo>
                  <a:cubicBezTo>
                    <a:pt x="286019" y="143140"/>
                    <a:pt x="275095" y="127719"/>
                    <a:pt x="259032" y="125148"/>
                  </a:cubicBezTo>
                  <a:cubicBezTo>
                    <a:pt x="242968" y="122578"/>
                    <a:pt x="227547" y="133502"/>
                    <a:pt x="224976" y="149565"/>
                  </a:cubicBezTo>
                  <a:cubicBezTo>
                    <a:pt x="221764" y="165630"/>
                    <a:pt x="233329" y="181050"/>
                    <a:pt x="249393" y="183621"/>
                  </a:cubicBezTo>
                  <a:close/>
                  <a:moveTo>
                    <a:pt x="795252" y="408697"/>
                  </a:moveTo>
                  <a:cubicBezTo>
                    <a:pt x="817199" y="404994"/>
                    <a:pt x="829844" y="377537"/>
                    <a:pt x="809612" y="355860"/>
                  </a:cubicBezTo>
                  <a:cubicBezTo>
                    <a:pt x="775572" y="335307"/>
                    <a:pt x="743459" y="374486"/>
                    <a:pt x="771076" y="403388"/>
                  </a:cubicBezTo>
                  <a:cubicBezTo>
                    <a:pt x="779586" y="408526"/>
                    <a:pt x="787936" y="409931"/>
                    <a:pt x="795252" y="408697"/>
                  </a:cubicBezTo>
                  <a:close/>
                  <a:moveTo>
                    <a:pt x="100086" y="631479"/>
                  </a:moveTo>
                  <a:cubicBezTo>
                    <a:pt x="84101" y="631479"/>
                    <a:pt x="71143" y="618521"/>
                    <a:pt x="71143" y="602536"/>
                  </a:cubicBezTo>
                  <a:cubicBezTo>
                    <a:pt x="71143" y="586551"/>
                    <a:pt x="84101" y="573593"/>
                    <a:pt x="100086" y="573593"/>
                  </a:cubicBezTo>
                  <a:cubicBezTo>
                    <a:pt x="116071" y="573593"/>
                    <a:pt x="129029" y="586551"/>
                    <a:pt x="129029" y="602536"/>
                  </a:cubicBezTo>
                  <a:cubicBezTo>
                    <a:pt x="129029" y="618521"/>
                    <a:pt x="116071" y="631479"/>
                    <a:pt x="100086" y="631479"/>
                  </a:cubicBezTo>
                  <a:close/>
                  <a:moveTo>
                    <a:pt x="100086" y="660422"/>
                  </a:moveTo>
                  <a:cubicBezTo>
                    <a:pt x="132056" y="660422"/>
                    <a:pt x="157972" y="634506"/>
                    <a:pt x="157972" y="602536"/>
                  </a:cubicBezTo>
                  <a:cubicBezTo>
                    <a:pt x="157972" y="570566"/>
                    <a:pt x="132056" y="544650"/>
                    <a:pt x="100086" y="544650"/>
                  </a:cubicBezTo>
                  <a:cubicBezTo>
                    <a:pt x="68116" y="544650"/>
                    <a:pt x="42200" y="570566"/>
                    <a:pt x="42200" y="602536"/>
                  </a:cubicBezTo>
                  <a:cubicBezTo>
                    <a:pt x="42200" y="634506"/>
                    <a:pt x="68116" y="660422"/>
                    <a:pt x="100086" y="660422"/>
                  </a:cubicBezTo>
                  <a:close/>
                  <a:moveTo>
                    <a:pt x="636483" y="963507"/>
                  </a:moveTo>
                  <a:lnTo>
                    <a:pt x="423144" y="963507"/>
                  </a:lnTo>
                  <a:lnTo>
                    <a:pt x="417256" y="959411"/>
                  </a:lnTo>
                  <a:lnTo>
                    <a:pt x="118065" y="959411"/>
                  </a:lnTo>
                  <a:lnTo>
                    <a:pt x="118065" y="908722"/>
                  </a:lnTo>
                  <a:cubicBezTo>
                    <a:pt x="118065" y="880727"/>
                    <a:pt x="140759" y="858033"/>
                    <a:pt x="168754" y="858033"/>
                  </a:cubicBezTo>
                  <a:lnTo>
                    <a:pt x="271522" y="858033"/>
                  </a:lnTo>
                  <a:lnTo>
                    <a:pt x="44795" y="700313"/>
                  </a:lnTo>
                  <a:cubicBezTo>
                    <a:pt x="-2543" y="667383"/>
                    <a:pt x="-14222" y="602314"/>
                    <a:pt x="18708" y="554976"/>
                  </a:cubicBezTo>
                  <a:cubicBezTo>
                    <a:pt x="26940" y="543142"/>
                    <a:pt x="37181" y="533536"/>
                    <a:pt x="48652" y="526299"/>
                  </a:cubicBezTo>
                  <a:lnTo>
                    <a:pt x="74792" y="516166"/>
                  </a:lnTo>
                  <a:lnTo>
                    <a:pt x="74213" y="514501"/>
                  </a:lnTo>
                  <a:lnTo>
                    <a:pt x="631187" y="342364"/>
                  </a:lnTo>
                  <a:lnTo>
                    <a:pt x="297632" y="217056"/>
                  </a:lnTo>
                  <a:lnTo>
                    <a:pt x="272796" y="228529"/>
                  </a:lnTo>
                  <a:cubicBezTo>
                    <a:pt x="263087" y="230929"/>
                    <a:pt x="252766" y="231491"/>
                    <a:pt x="242325" y="229885"/>
                  </a:cubicBezTo>
                  <a:lnTo>
                    <a:pt x="218472" y="221008"/>
                  </a:lnTo>
                  <a:lnTo>
                    <a:pt x="164724" y="258948"/>
                  </a:lnTo>
                  <a:lnTo>
                    <a:pt x="56132" y="241600"/>
                  </a:lnTo>
                  <a:lnTo>
                    <a:pt x="6014" y="156783"/>
                  </a:lnTo>
                  <a:lnTo>
                    <a:pt x="9869" y="132366"/>
                  </a:lnTo>
                  <a:lnTo>
                    <a:pt x="25290" y="134936"/>
                  </a:lnTo>
                  <a:lnTo>
                    <a:pt x="77338" y="212042"/>
                  </a:lnTo>
                  <a:lnTo>
                    <a:pt x="156371" y="224893"/>
                  </a:lnTo>
                  <a:lnTo>
                    <a:pt x="191922" y="196932"/>
                  </a:lnTo>
                  <a:lnTo>
                    <a:pt x="178712" y="141855"/>
                  </a:lnTo>
                  <a:cubicBezTo>
                    <a:pt x="182247" y="120972"/>
                    <a:pt x="193813" y="103463"/>
                    <a:pt x="209717" y="91977"/>
                  </a:cubicBezTo>
                  <a:lnTo>
                    <a:pt x="214528" y="89741"/>
                  </a:lnTo>
                  <a:lnTo>
                    <a:pt x="186572" y="46905"/>
                  </a:lnTo>
                  <a:lnTo>
                    <a:pt x="107539" y="34698"/>
                  </a:lnTo>
                  <a:lnTo>
                    <a:pt x="34288" y="91884"/>
                  </a:lnTo>
                  <a:lnTo>
                    <a:pt x="18224" y="89314"/>
                  </a:lnTo>
                  <a:lnTo>
                    <a:pt x="22079" y="64898"/>
                  </a:lnTo>
                  <a:lnTo>
                    <a:pt x="96615" y="0"/>
                  </a:lnTo>
                  <a:lnTo>
                    <a:pt x="205206" y="17348"/>
                  </a:lnTo>
                  <a:lnTo>
                    <a:pt x="250632" y="78961"/>
                  </a:lnTo>
                  <a:lnTo>
                    <a:pt x="266742" y="78243"/>
                  </a:lnTo>
                  <a:cubicBezTo>
                    <a:pt x="287625" y="81456"/>
                    <a:pt x="305135" y="93022"/>
                    <a:pt x="316620" y="109005"/>
                  </a:cubicBezTo>
                  <a:lnTo>
                    <a:pt x="319435" y="115098"/>
                  </a:lnTo>
                  <a:lnTo>
                    <a:pt x="803977" y="300705"/>
                  </a:lnTo>
                  <a:lnTo>
                    <a:pt x="824626" y="306486"/>
                  </a:lnTo>
                  <a:cubicBezTo>
                    <a:pt x="843332" y="315879"/>
                    <a:pt x="858425" y="332417"/>
                    <a:pt x="865490" y="353933"/>
                  </a:cubicBezTo>
                  <a:cubicBezTo>
                    <a:pt x="880262" y="397608"/>
                    <a:pt x="856498" y="443851"/>
                    <a:pt x="813466" y="457981"/>
                  </a:cubicBezTo>
                  <a:lnTo>
                    <a:pt x="293089" y="618657"/>
                  </a:lnTo>
                  <a:lnTo>
                    <a:pt x="603336" y="834477"/>
                  </a:lnTo>
                  <a:lnTo>
                    <a:pt x="625895" y="858033"/>
                  </a:lnTo>
                  <a:lnTo>
                    <a:pt x="705014" y="858033"/>
                  </a:lnTo>
                  <a:cubicBezTo>
                    <a:pt x="733009" y="858033"/>
                    <a:pt x="755703" y="880727"/>
                    <a:pt x="755703" y="908722"/>
                  </a:cubicBezTo>
                  <a:lnTo>
                    <a:pt x="755703" y="959411"/>
                  </a:lnTo>
                  <a:lnTo>
                    <a:pt x="638257" y="95941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Arial Unicode MS"/>
                <a:cs typeface="+mn-cs"/>
              </a:endParaRPr>
            </a:p>
          </p:txBody>
        </p:sp>
        <p:sp>
          <p:nvSpPr>
            <p:cNvPr id="13" name="Trapezoid 24">
              <a:extLst>
                <a:ext uri="{FF2B5EF4-FFF2-40B4-BE49-F238E27FC236}">
                  <a16:creationId xmlns:a16="http://schemas.microsoft.com/office/drawing/2014/main" id="{31D460DF-0640-47FB-8F04-195A1FD52078}"/>
                </a:ext>
              </a:extLst>
            </p:cNvPr>
            <p:cNvSpPr>
              <a:spLocks noChangeAspect="1"/>
            </p:cNvSpPr>
            <p:nvPr/>
          </p:nvSpPr>
          <p:spPr>
            <a:xfrm rot="8369018">
              <a:off x="6543417" y="2652941"/>
              <a:ext cx="1146180" cy="1157101"/>
            </a:xfrm>
            <a:custGeom>
              <a:avLst/>
              <a:gdLst/>
              <a:ahLst/>
              <a:cxnLst/>
              <a:rect l="l" t="t" r="r" b="b"/>
              <a:pathLst>
                <a:path w="4411086" h="4453092">
                  <a:moveTo>
                    <a:pt x="3095887" y="1153910"/>
                  </a:moveTo>
                  <a:cubicBezTo>
                    <a:pt x="3119009" y="1174647"/>
                    <a:pt x="3146597" y="1191685"/>
                    <a:pt x="3177861" y="1203446"/>
                  </a:cubicBezTo>
                  <a:cubicBezTo>
                    <a:pt x="3302917" y="1250492"/>
                    <a:pt x="3439398" y="1195315"/>
                    <a:pt x="3482703" y="1080205"/>
                  </a:cubicBezTo>
                  <a:cubicBezTo>
                    <a:pt x="3526008" y="965093"/>
                    <a:pt x="3459737" y="833641"/>
                    <a:pt x="3334683" y="786595"/>
                  </a:cubicBezTo>
                  <a:cubicBezTo>
                    <a:pt x="3209628" y="739549"/>
                    <a:pt x="3073147" y="794724"/>
                    <a:pt x="3029841" y="909836"/>
                  </a:cubicBezTo>
                  <a:cubicBezTo>
                    <a:pt x="2997363" y="996169"/>
                    <a:pt x="3026521" y="1091695"/>
                    <a:pt x="3095887" y="1153910"/>
                  </a:cubicBezTo>
                  <a:close/>
                  <a:moveTo>
                    <a:pt x="3521423" y="1860548"/>
                  </a:moveTo>
                  <a:cubicBezTo>
                    <a:pt x="3544546" y="1881285"/>
                    <a:pt x="3572135" y="1898322"/>
                    <a:pt x="3603399" y="1910084"/>
                  </a:cubicBezTo>
                  <a:cubicBezTo>
                    <a:pt x="3728453" y="1957130"/>
                    <a:pt x="3864935" y="1901953"/>
                    <a:pt x="3908240" y="1786842"/>
                  </a:cubicBezTo>
                  <a:cubicBezTo>
                    <a:pt x="3951546" y="1671732"/>
                    <a:pt x="3885275" y="1540278"/>
                    <a:pt x="3760220" y="1493232"/>
                  </a:cubicBezTo>
                  <a:cubicBezTo>
                    <a:pt x="3635166" y="1446186"/>
                    <a:pt x="3498684" y="1501363"/>
                    <a:pt x="3455379" y="1616474"/>
                  </a:cubicBezTo>
                  <a:cubicBezTo>
                    <a:pt x="3422900" y="1702807"/>
                    <a:pt x="3452057" y="1798333"/>
                    <a:pt x="3521423" y="1860548"/>
                  </a:cubicBezTo>
                  <a:close/>
                  <a:moveTo>
                    <a:pt x="3507502" y="2659088"/>
                  </a:moveTo>
                  <a:cubicBezTo>
                    <a:pt x="3530625" y="2679826"/>
                    <a:pt x="3558214" y="2696863"/>
                    <a:pt x="3589478" y="2708624"/>
                  </a:cubicBezTo>
                  <a:cubicBezTo>
                    <a:pt x="3714532" y="2755670"/>
                    <a:pt x="3851014" y="2700494"/>
                    <a:pt x="3894319" y="2585383"/>
                  </a:cubicBezTo>
                  <a:cubicBezTo>
                    <a:pt x="3937624" y="2470273"/>
                    <a:pt x="3871353" y="2338820"/>
                    <a:pt x="3746299" y="2291774"/>
                  </a:cubicBezTo>
                  <a:cubicBezTo>
                    <a:pt x="3621245" y="2244728"/>
                    <a:pt x="3484763" y="2299905"/>
                    <a:pt x="3441458" y="2415014"/>
                  </a:cubicBezTo>
                  <a:cubicBezTo>
                    <a:pt x="3408979" y="2501348"/>
                    <a:pt x="3438136" y="2596873"/>
                    <a:pt x="3507502" y="2659088"/>
                  </a:cubicBezTo>
                  <a:close/>
                  <a:moveTo>
                    <a:pt x="2750047" y="3029987"/>
                  </a:moveTo>
                  <a:cubicBezTo>
                    <a:pt x="2773168" y="3050726"/>
                    <a:pt x="2800759" y="3067763"/>
                    <a:pt x="2832021" y="3079524"/>
                  </a:cubicBezTo>
                  <a:cubicBezTo>
                    <a:pt x="2957076" y="3126570"/>
                    <a:pt x="3093558" y="3071393"/>
                    <a:pt x="3136863" y="2956283"/>
                  </a:cubicBezTo>
                  <a:cubicBezTo>
                    <a:pt x="3180168" y="2841172"/>
                    <a:pt x="3113897" y="2709719"/>
                    <a:pt x="2988843" y="2662673"/>
                  </a:cubicBezTo>
                  <a:cubicBezTo>
                    <a:pt x="2863789" y="2615627"/>
                    <a:pt x="2727307" y="2670804"/>
                    <a:pt x="2684001" y="2785914"/>
                  </a:cubicBezTo>
                  <a:cubicBezTo>
                    <a:pt x="2651523" y="2872247"/>
                    <a:pt x="2680681" y="2967773"/>
                    <a:pt x="2750047" y="3029987"/>
                  </a:cubicBezTo>
                  <a:close/>
                  <a:moveTo>
                    <a:pt x="1666926" y="2573567"/>
                  </a:moveTo>
                  <a:lnTo>
                    <a:pt x="1775047" y="423729"/>
                  </a:lnTo>
                  <a:lnTo>
                    <a:pt x="1991290" y="423729"/>
                  </a:lnTo>
                  <a:lnTo>
                    <a:pt x="2099411" y="2573567"/>
                  </a:lnTo>
                  <a:close/>
                  <a:moveTo>
                    <a:pt x="1154974" y="2568578"/>
                  </a:moveTo>
                  <a:cubicBezTo>
                    <a:pt x="1178096" y="2589317"/>
                    <a:pt x="1205685" y="2606354"/>
                    <a:pt x="1236949" y="2618115"/>
                  </a:cubicBezTo>
                  <a:cubicBezTo>
                    <a:pt x="1362003" y="2665161"/>
                    <a:pt x="1498485" y="2609985"/>
                    <a:pt x="1541790" y="2494874"/>
                  </a:cubicBezTo>
                  <a:cubicBezTo>
                    <a:pt x="1585096" y="2379763"/>
                    <a:pt x="1518825" y="2248310"/>
                    <a:pt x="1393770" y="2201264"/>
                  </a:cubicBezTo>
                  <a:cubicBezTo>
                    <a:pt x="1268716" y="2154218"/>
                    <a:pt x="1132234" y="2209394"/>
                    <a:pt x="1088929" y="2324505"/>
                  </a:cubicBezTo>
                  <a:cubicBezTo>
                    <a:pt x="1056450" y="2410839"/>
                    <a:pt x="1085608" y="2506364"/>
                    <a:pt x="1154974" y="2568578"/>
                  </a:cubicBezTo>
                  <a:close/>
                  <a:moveTo>
                    <a:pt x="1811301" y="3132571"/>
                  </a:moveTo>
                  <a:lnTo>
                    <a:pt x="1704026" y="2663196"/>
                  </a:lnTo>
                  <a:lnTo>
                    <a:pt x="2117930" y="2682436"/>
                  </a:lnTo>
                  <a:lnTo>
                    <a:pt x="1967575" y="3139835"/>
                  </a:lnTo>
                  <a:close/>
                  <a:moveTo>
                    <a:pt x="474734" y="2026084"/>
                  </a:moveTo>
                  <a:cubicBezTo>
                    <a:pt x="497856" y="2046823"/>
                    <a:pt x="525445" y="2063859"/>
                    <a:pt x="556709" y="2075621"/>
                  </a:cubicBezTo>
                  <a:cubicBezTo>
                    <a:pt x="681763" y="2122667"/>
                    <a:pt x="818245" y="2067490"/>
                    <a:pt x="861550" y="1952380"/>
                  </a:cubicBezTo>
                  <a:cubicBezTo>
                    <a:pt x="904855" y="1837269"/>
                    <a:pt x="838584" y="1705816"/>
                    <a:pt x="713530" y="1658770"/>
                  </a:cubicBezTo>
                  <a:cubicBezTo>
                    <a:pt x="588476" y="1611724"/>
                    <a:pt x="451994" y="1666900"/>
                    <a:pt x="408689" y="1782011"/>
                  </a:cubicBezTo>
                  <a:cubicBezTo>
                    <a:pt x="376210" y="1868344"/>
                    <a:pt x="405367" y="1963870"/>
                    <a:pt x="474734" y="2026084"/>
                  </a:cubicBezTo>
                  <a:close/>
                  <a:moveTo>
                    <a:pt x="470005" y="2517620"/>
                  </a:moveTo>
                  <a:cubicBezTo>
                    <a:pt x="142796" y="2243059"/>
                    <a:pt x="-69074" y="1913805"/>
                    <a:pt x="20698" y="1573981"/>
                  </a:cubicBezTo>
                  <a:cubicBezTo>
                    <a:pt x="290062" y="677171"/>
                    <a:pt x="1131284" y="1373424"/>
                    <a:pt x="1417683" y="1157395"/>
                  </a:cubicBezTo>
                  <a:cubicBezTo>
                    <a:pt x="1704082" y="941367"/>
                    <a:pt x="795764" y="512391"/>
                    <a:pt x="1486994" y="164947"/>
                  </a:cubicBezTo>
                  <a:cubicBezTo>
                    <a:pt x="1963635" y="-91969"/>
                    <a:pt x="2301495" y="-33140"/>
                    <a:pt x="2924035" y="233397"/>
                  </a:cubicBezTo>
                  <a:cubicBezTo>
                    <a:pt x="3546575" y="499935"/>
                    <a:pt x="4682373" y="1460700"/>
                    <a:pt x="4352060" y="2410274"/>
                  </a:cubicBezTo>
                  <a:cubicBezTo>
                    <a:pt x="4055563" y="3262631"/>
                    <a:pt x="2903863" y="3342769"/>
                    <a:pt x="2149143" y="3248705"/>
                  </a:cubicBezTo>
                  <a:cubicBezTo>
                    <a:pt x="2120485" y="3221681"/>
                    <a:pt x="2088781" y="3200633"/>
                    <a:pt x="2056697" y="3184977"/>
                  </a:cubicBezTo>
                  <a:lnTo>
                    <a:pt x="2029525" y="3174239"/>
                  </a:lnTo>
                  <a:lnTo>
                    <a:pt x="2074465" y="2961096"/>
                  </a:lnTo>
                  <a:cubicBezTo>
                    <a:pt x="2174448" y="2968058"/>
                    <a:pt x="2268303" y="2914369"/>
                    <a:pt x="2302852" y="2822534"/>
                  </a:cubicBezTo>
                  <a:cubicBezTo>
                    <a:pt x="2344980" y="2710550"/>
                    <a:pt x="2283405" y="2583099"/>
                    <a:pt x="2164586" y="2533664"/>
                  </a:cubicBezTo>
                  <a:lnTo>
                    <a:pt x="2177079" y="2474412"/>
                  </a:lnTo>
                  <a:lnTo>
                    <a:pt x="2181423" y="2474420"/>
                  </a:lnTo>
                  <a:lnTo>
                    <a:pt x="2180348" y="2458905"/>
                  </a:lnTo>
                  <a:lnTo>
                    <a:pt x="2183345" y="2444691"/>
                  </a:lnTo>
                  <a:lnTo>
                    <a:pt x="2179364" y="2444684"/>
                  </a:lnTo>
                  <a:lnTo>
                    <a:pt x="2069296" y="855315"/>
                  </a:lnTo>
                  <a:cubicBezTo>
                    <a:pt x="2264713" y="815272"/>
                    <a:pt x="2400776" y="670372"/>
                    <a:pt x="2376696" y="524656"/>
                  </a:cubicBezTo>
                  <a:cubicBezTo>
                    <a:pt x="2351678" y="373263"/>
                    <a:pt x="2163271" y="278317"/>
                    <a:pt x="1955875" y="312591"/>
                  </a:cubicBezTo>
                  <a:cubicBezTo>
                    <a:pt x="1748480" y="346862"/>
                    <a:pt x="1600634" y="497374"/>
                    <a:pt x="1625652" y="648768"/>
                  </a:cubicBezTo>
                  <a:cubicBezTo>
                    <a:pt x="1635034" y="705540"/>
                    <a:pt x="1667392" y="754373"/>
                    <a:pt x="1715112" y="791433"/>
                  </a:cubicBezTo>
                  <a:lnTo>
                    <a:pt x="1728511" y="799403"/>
                  </a:lnTo>
                  <a:lnTo>
                    <a:pt x="1608970" y="2443607"/>
                  </a:lnTo>
                  <a:lnTo>
                    <a:pt x="1608731" y="2443607"/>
                  </a:lnTo>
                  <a:lnTo>
                    <a:pt x="1608909" y="2444461"/>
                  </a:lnTo>
                  <a:lnTo>
                    <a:pt x="1606809" y="2473335"/>
                  </a:lnTo>
                  <a:lnTo>
                    <a:pt x="1614885" y="2473351"/>
                  </a:lnTo>
                  <a:lnTo>
                    <a:pt x="1760460" y="3176931"/>
                  </a:lnTo>
                  <a:cubicBezTo>
                    <a:pt x="1363839" y="3071567"/>
                    <a:pt x="842276" y="2829991"/>
                    <a:pt x="470005" y="2517620"/>
                  </a:cubicBezTo>
                  <a:close/>
                  <a:moveTo>
                    <a:pt x="1703651" y="4144665"/>
                  </a:moveTo>
                  <a:cubicBezTo>
                    <a:pt x="1692426" y="4135382"/>
                    <a:pt x="1682479" y="4126471"/>
                    <a:pt x="1673433" y="4117764"/>
                  </a:cubicBezTo>
                  <a:cubicBezTo>
                    <a:pt x="1630012" y="4075967"/>
                    <a:pt x="1607344" y="4038835"/>
                    <a:pt x="1563711" y="3987474"/>
                  </a:cubicBezTo>
                  <a:cubicBezTo>
                    <a:pt x="1428119" y="3754817"/>
                    <a:pt x="1459551" y="3514918"/>
                    <a:pt x="1577437" y="3369529"/>
                  </a:cubicBezTo>
                  <a:cubicBezTo>
                    <a:pt x="1695323" y="3224139"/>
                    <a:pt x="1812160" y="3189516"/>
                    <a:pt x="1943877" y="3254126"/>
                  </a:cubicBezTo>
                  <a:cubicBezTo>
                    <a:pt x="2075594" y="3318736"/>
                    <a:pt x="2201944" y="3486346"/>
                    <a:pt x="2150195" y="3720844"/>
                  </a:cubicBezTo>
                  <a:cubicBezTo>
                    <a:pt x="2053054" y="4010881"/>
                    <a:pt x="2046121" y="3999957"/>
                    <a:pt x="2256634" y="4453092"/>
                  </a:cubicBezTo>
                  <a:cubicBezTo>
                    <a:pt x="1923422" y="4292924"/>
                    <a:pt x="1782225" y="4209649"/>
                    <a:pt x="1703651" y="4144665"/>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prstClr val="white"/>
                </a:solidFill>
                <a:effectLst/>
                <a:uLnTx/>
                <a:uFillTx/>
                <a:latin typeface="Arial"/>
                <a:ea typeface="Arial Unicode MS"/>
                <a:cs typeface="+mn-cs"/>
              </a:endParaRPr>
            </a:p>
          </p:txBody>
        </p:sp>
        <p:grpSp>
          <p:nvGrpSpPr>
            <p:cNvPr id="14" name="Group 13">
              <a:extLst>
                <a:ext uri="{FF2B5EF4-FFF2-40B4-BE49-F238E27FC236}">
                  <a16:creationId xmlns:a16="http://schemas.microsoft.com/office/drawing/2014/main" id="{D5CF2213-852E-4240-813E-B4BEE73B7B5F}"/>
                </a:ext>
              </a:extLst>
            </p:cNvPr>
            <p:cNvGrpSpPr/>
            <p:nvPr/>
          </p:nvGrpSpPr>
          <p:grpSpPr>
            <a:xfrm>
              <a:off x="7721588" y="2772298"/>
              <a:ext cx="988480" cy="987025"/>
              <a:chOff x="2611714" y="1452659"/>
              <a:chExt cx="3963104" cy="3957283"/>
            </a:xfrm>
            <a:solidFill>
              <a:schemeClr val="bg1"/>
            </a:solidFill>
          </p:grpSpPr>
          <p:sp>
            <p:nvSpPr>
              <p:cNvPr id="17" name="Round Same Side Corner Rectangle 4">
                <a:extLst>
                  <a:ext uri="{FF2B5EF4-FFF2-40B4-BE49-F238E27FC236}">
                    <a16:creationId xmlns:a16="http://schemas.microsoft.com/office/drawing/2014/main" id="{15E8845B-2966-4D6E-BF28-D4FFBE0924ED}"/>
                  </a:ext>
                </a:extLst>
              </p:cNvPr>
              <p:cNvSpPr/>
              <p:nvPr/>
            </p:nvSpPr>
            <p:spPr>
              <a:xfrm rot="5400000">
                <a:off x="3996576" y="67797"/>
                <a:ext cx="1193379" cy="3963104"/>
              </a:xfrm>
              <a:custGeom>
                <a:avLst/>
                <a:gdLst>
                  <a:gd name="connsiteX0" fmla="*/ 259607 w 792088"/>
                  <a:gd name="connsiteY0" fmla="*/ 0 h 4005634"/>
                  <a:gd name="connsiteX1" fmla="*/ 532481 w 792088"/>
                  <a:gd name="connsiteY1" fmla="*/ 0 h 4005634"/>
                  <a:gd name="connsiteX2" fmla="*/ 792088 w 792088"/>
                  <a:gd name="connsiteY2" fmla="*/ 259607 h 4005634"/>
                  <a:gd name="connsiteX3" fmla="*/ 792088 w 792088"/>
                  <a:gd name="connsiteY3" fmla="*/ 4005634 h 4005634"/>
                  <a:gd name="connsiteX4" fmla="*/ 792088 w 792088"/>
                  <a:gd name="connsiteY4" fmla="*/ 4005634 h 4005634"/>
                  <a:gd name="connsiteX5" fmla="*/ 0 w 792088"/>
                  <a:gd name="connsiteY5" fmla="*/ 4005634 h 4005634"/>
                  <a:gd name="connsiteX6" fmla="*/ 0 w 792088"/>
                  <a:gd name="connsiteY6" fmla="*/ 4005634 h 4005634"/>
                  <a:gd name="connsiteX7" fmla="*/ 0 w 792088"/>
                  <a:gd name="connsiteY7" fmla="*/ 259607 h 4005634"/>
                  <a:gd name="connsiteX8" fmla="*/ 259607 w 792088"/>
                  <a:gd name="connsiteY8" fmla="*/ 0 h 4005634"/>
                  <a:gd name="connsiteX0" fmla="*/ 270239 w 802720"/>
                  <a:gd name="connsiteY0" fmla="*/ 0 h 4005634"/>
                  <a:gd name="connsiteX1" fmla="*/ 543113 w 802720"/>
                  <a:gd name="connsiteY1" fmla="*/ 0 h 4005634"/>
                  <a:gd name="connsiteX2" fmla="*/ 802720 w 802720"/>
                  <a:gd name="connsiteY2" fmla="*/ 259607 h 4005634"/>
                  <a:gd name="connsiteX3" fmla="*/ 802720 w 802720"/>
                  <a:gd name="connsiteY3" fmla="*/ 4005634 h 4005634"/>
                  <a:gd name="connsiteX4" fmla="*/ 802720 w 802720"/>
                  <a:gd name="connsiteY4" fmla="*/ 4005634 h 4005634"/>
                  <a:gd name="connsiteX5" fmla="*/ 10632 w 802720"/>
                  <a:gd name="connsiteY5" fmla="*/ 4005634 h 4005634"/>
                  <a:gd name="connsiteX6" fmla="*/ 0 w 802720"/>
                  <a:gd name="connsiteY6" fmla="*/ 3590965 h 4005634"/>
                  <a:gd name="connsiteX7" fmla="*/ 10632 w 802720"/>
                  <a:gd name="connsiteY7" fmla="*/ 259607 h 4005634"/>
                  <a:gd name="connsiteX8" fmla="*/ 270239 w 802720"/>
                  <a:gd name="connsiteY8" fmla="*/ 0 h 4005634"/>
                  <a:gd name="connsiteX0" fmla="*/ 280872 w 813353"/>
                  <a:gd name="connsiteY0" fmla="*/ 0 h 4005634"/>
                  <a:gd name="connsiteX1" fmla="*/ 553746 w 813353"/>
                  <a:gd name="connsiteY1" fmla="*/ 0 h 4005634"/>
                  <a:gd name="connsiteX2" fmla="*/ 813353 w 813353"/>
                  <a:gd name="connsiteY2" fmla="*/ 259607 h 4005634"/>
                  <a:gd name="connsiteX3" fmla="*/ 813353 w 813353"/>
                  <a:gd name="connsiteY3" fmla="*/ 4005634 h 4005634"/>
                  <a:gd name="connsiteX4" fmla="*/ 813353 w 813353"/>
                  <a:gd name="connsiteY4" fmla="*/ 4005634 h 4005634"/>
                  <a:gd name="connsiteX5" fmla="*/ 21265 w 813353"/>
                  <a:gd name="connsiteY5" fmla="*/ 4005634 h 4005634"/>
                  <a:gd name="connsiteX6" fmla="*/ 0 w 813353"/>
                  <a:gd name="connsiteY6" fmla="*/ 3590965 h 4005634"/>
                  <a:gd name="connsiteX7" fmla="*/ 21265 w 813353"/>
                  <a:gd name="connsiteY7" fmla="*/ 259607 h 4005634"/>
                  <a:gd name="connsiteX8" fmla="*/ 280872 w 813353"/>
                  <a:gd name="connsiteY8" fmla="*/ 0 h 4005634"/>
                  <a:gd name="connsiteX0" fmla="*/ 259607 w 792088"/>
                  <a:gd name="connsiteY0" fmla="*/ 0 h 4005634"/>
                  <a:gd name="connsiteX1" fmla="*/ 532481 w 792088"/>
                  <a:gd name="connsiteY1" fmla="*/ 0 h 4005634"/>
                  <a:gd name="connsiteX2" fmla="*/ 792088 w 792088"/>
                  <a:gd name="connsiteY2" fmla="*/ 259607 h 4005634"/>
                  <a:gd name="connsiteX3" fmla="*/ 792088 w 792088"/>
                  <a:gd name="connsiteY3" fmla="*/ 4005634 h 4005634"/>
                  <a:gd name="connsiteX4" fmla="*/ 792088 w 792088"/>
                  <a:gd name="connsiteY4" fmla="*/ 4005634 h 4005634"/>
                  <a:gd name="connsiteX5" fmla="*/ 0 w 792088"/>
                  <a:gd name="connsiteY5" fmla="*/ 4005634 h 4005634"/>
                  <a:gd name="connsiteX6" fmla="*/ 0 w 792088"/>
                  <a:gd name="connsiteY6" fmla="*/ 259607 h 4005634"/>
                  <a:gd name="connsiteX7" fmla="*/ 259607 w 792088"/>
                  <a:gd name="connsiteY7" fmla="*/ 0 h 4005634"/>
                  <a:gd name="connsiteX0" fmla="*/ 259607 w 792088"/>
                  <a:gd name="connsiteY0" fmla="*/ 0 h 4005634"/>
                  <a:gd name="connsiteX1" fmla="*/ 532481 w 792088"/>
                  <a:gd name="connsiteY1" fmla="*/ 0 h 4005634"/>
                  <a:gd name="connsiteX2" fmla="*/ 792088 w 792088"/>
                  <a:gd name="connsiteY2" fmla="*/ 259607 h 4005634"/>
                  <a:gd name="connsiteX3" fmla="*/ 792088 w 792088"/>
                  <a:gd name="connsiteY3" fmla="*/ 4005634 h 4005634"/>
                  <a:gd name="connsiteX4" fmla="*/ 792088 w 792088"/>
                  <a:gd name="connsiteY4" fmla="*/ 4005634 h 4005634"/>
                  <a:gd name="connsiteX5" fmla="*/ 10633 w 792088"/>
                  <a:gd name="connsiteY5" fmla="*/ 3101867 h 4005634"/>
                  <a:gd name="connsiteX6" fmla="*/ 0 w 792088"/>
                  <a:gd name="connsiteY6" fmla="*/ 259607 h 4005634"/>
                  <a:gd name="connsiteX7" fmla="*/ 259607 w 792088"/>
                  <a:gd name="connsiteY7" fmla="*/ 0 h 4005634"/>
                  <a:gd name="connsiteX0" fmla="*/ 259607 w 792088"/>
                  <a:gd name="connsiteY0" fmla="*/ 0 h 4005634"/>
                  <a:gd name="connsiteX1" fmla="*/ 532481 w 792088"/>
                  <a:gd name="connsiteY1" fmla="*/ 0 h 4005634"/>
                  <a:gd name="connsiteX2" fmla="*/ 792088 w 792088"/>
                  <a:gd name="connsiteY2" fmla="*/ 259607 h 4005634"/>
                  <a:gd name="connsiteX3" fmla="*/ 792088 w 792088"/>
                  <a:gd name="connsiteY3" fmla="*/ 4005634 h 4005634"/>
                  <a:gd name="connsiteX4" fmla="*/ 792088 w 792088"/>
                  <a:gd name="connsiteY4" fmla="*/ 4005634 h 4005634"/>
                  <a:gd name="connsiteX5" fmla="*/ 10633 w 792088"/>
                  <a:gd name="connsiteY5" fmla="*/ 3101867 h 4005634"/>
                  <a:gd name="connsiteX6" fmla="*/ 0 w 792088"/>
                  <a:gd name="connsiteY6" fmla="*/ 259607 h 4005634"/>
                  <a:gd name="connsiteX7" fmla="*/ 259607 w 792088"/>
                  <a:gd name="connsiteY7" fmla="*/ 0 h 4005634"/>
                  <a:gd name="connsiteX0" fmla="*/ 259607 w 1004739"/>
                  <a:gd name="connsiteY0" fmla="*/ 0 h 4005634"/>
                  <a:gd name="connsiteX1" fmla="*/ 532481 w 1004739"/>
                  <a:gd name="connsiteY1" fmla="*/ 0 h 4005634"/>
                  <a:gd name="connsiteX2" fmla="*/ 792088 w 1004739"/>
                  <a:gd name="connsiteY2" fmla="*/ 259607 h 4005634"/>
                  <a:gd name="connsiteX3" fmla="*/ 792088 w 1004739"/>
                  <a:gd name="connsiteY3" fmla="*/ 4005634 h 4005634"/>
                  <a:gd name="connsiteX4" fmla="*/ 1004739 w 1004739"/>
                  <a:gd name="connsiteY4" fmla="*/ 3941839 h 4005634"/>
                  <a:gd name="connsiteX5" fmla="*/ 10633 w 1004739"/>
                  <a:gd name="connsiteY5" fmla="*/ 3101867 h 4005634"/>
                  <a:gd name="connsiteX6" fmla="*/ 0 w 1004739"/>
                  <a:gd name="connsiteY6" fmla="*/ 259607 h 4005634"/>
                  <a:gd name="connsiteX7" fmla="*/ 259607 w 1004739"/>
                  <a:gd name="connsiteY7" fmla="*/ 0 h 4005634"/>
                  <a:gd name="connsiteX0" fmla="*/ 259607 w 1004739"/>
                  <a:gd name="connsiteY0" fmla="*/ 0 h 4005634"/>
                  <a:gd name="connsiteX1" fmla="*/ 532481 w 1004739"/>
                  <a:gd name="connsiteY1" fmla="*/ 0 h 4005634"/>
                  <a:gd name="connsiteX2" fmla="*/ 792088 w 1004739"/>
                  <a:gd name="connsiteY2" fmla="*/ 259607 h 4005634"/>
                  <a:gd name="connsiteX3" fmla="*/ 792090 w 1004739"/>
                  <a:gd name="connsiteY3" fmla="*/ 4005634 h 4005634"/>
                  <a:gd name="connsiteX4" fmla="*/ 1004739 w 1004739"/>
                  <a:gd name="connsiteY4" fmla="*/ 3941839 h 4005634"/>
                  <a:gd name="connsiteX5" fmla="*/ 10633 w 1004739"/>
                  <a:gd name="connsiteY5" fmla="*/ 3101867 h 4005634"/>
                  <a:gd name="connsiteX6" fmla="*/ 0 w 1004739"/>
                  <a:gd name="connsiteY6" fmla="*/ 259607 h 4005634"/>
                  <a:gd name="connsiteX7" fmla="*/ 259607 w 1004739"/>
                  <a:gd name="connsiteY7" fmla="*/ 0 h 4005634"/>
                  <a:gd name="connsiteX0" fmla="*/ 259607 w 1004739"/>
                  <a:gd name="connsiteY0" fmla="*/ 0 h 4016266"/>
                  <a:gd name="connsiteX1" fmla="*/ 532481 w 1004739"/>
                  <a:gd name="connsiteY1" fmla="*/ 0 h 4016266"/>
                  <a:gd name="connsiteX2" fmla="*/ 792088 w 1004739"/>
                  <a:gd name="connsiteY2" fmla="*/ 259607 h 4016266"/>
                  <a:gd name="connsiteX3" fmla="*/ 802725 w 1004739"/>
                  <a:gd name="connsiteY3" fmla="*/ 4016266 h 4016266"/>
                  <a:gd name="connsiteX4" fmla="*/ 1004739 w 1004739"/>
                  <a:gd name="connsiteY4" fmla="*/ 3941839 h 4016266"/>
                  <a:gd name="connsiteX5" fmla="*/ 10633 w 1004739"/>
                  <a:gd name="connsiteY5" fmla="*/ 3101867 h 4016266"/>
                  <a:gd name="connsiteX6" fmla="*/ 0 w 1004739"/>
                  <a:gd name="connsiteY6" fmla="*/ 259607 h 4016266"/>
                  <a:gd name="connsiteX7" fmla="*/ 259607 w 1004739"/>
                  <a:gd name="connsiteY7" fmla="*/ 0 h 4016266"/>
                  <a:gd name="connsiteX0" fmla="*/ 259607 w 1040242"/>
                  <a:gd name="connsiteY0" fmla="*/ 0 h 3941839"/>
                  <a:gd name="connsiteX1" fmla="*/ 532481 w 1040242"/>
                  <a:gd name="connsiteY1" fmla="*/ 0 h 3941839"/>
                  <a:gd name="connsiteX2" fmla="*/ 792088 w 1040242"/>
                  <a:gd name="connsiteY2" fmla="*/ 259607 h 3941839"/>
                  <a:gd name="connsiteX3" fmla="*/ 1004739 w 1040242"/>
                  <a:gd name="connsiteY3" fmla="*/ 3941839 h 3941839"/>
                  <a:gd name="connsiteX4" fmla="*/ 10633 w 1040242"/>
                  <a:gd name="connsiteY4" fmla="*/ 3101867 h 3941839"/>
                  <a:gd name="connsiteX5" fmla="*/ 0 w 1040242"/>
                  <a:gd name="connsiteY5" fmla="*/ 259607 h 3941839"/>
                  <a:gd name="connsiteX6" fmla="*/ 259607 w 1040242"/>
                  <a:gd name="connsiteY6" fmla="*/ 0 h 3941839"/>
                  <a:gd name="connsiteX0" fmla="*/ 259607 w 1384020"/>
                  <a:gd name="connsiteY0" fmla="*/ 0 h 3984369"/>
                  <a:gd name="connsiteX1" fmla="*/ 532481 w 1384020"/>
                  <a:gd name="connsiteY1" fmla="*/ 0 h 3984369"/>
                  <a:gd name="connsiteX2" fmla="*/ 792088 w 1384020"/>
                  <a:gd name="connsiteY2" fmla="*/ 259607 h 3984369"/>
                  <a:gd name="connsiteX3" fmla="*/ 1366248 w 1384020"/>
                  <a:gd name="connsiteY3" fmla="*/ 3984369 h 3984369"/>
                  <a:gd name="connsiteX4" fmla="*/ 10633 w 1384020"/>
                  <a:gd name="connsiteY4" fmla="*/ 3101867 h 3984369"/>
                  <a:gd name="connsiteX5" fmla="*/ 0 w 1384020"/>
                  <a:gd name="connsiteY5" fmla="*/ 259607 h 3984369"/>
                  <a:gd name="connsiteX6" fmla="*/ 259607 w 1384020"/>
                  <a:gd name="connsiteY6" fmla="*/ 0 h 3984369"/>
                  <a:gd name="connsiteX0" fmla="*/ 259607 w 1128565"/>
                  <a:gd name="connsiteY0" fmla="*/ 0 h 4016267"/>
                  <a:gd name="connsiteX1" fmla="*/ 532481 w 1128565"/>
                  <a:gd name="connsiteY1" fmla="*/ 0 h 4016267"/>
                  <a:gd name="connsiteX2" fmla="*/ 792088 w 1128565"/>
                  <a:gd name="connsiteY2" fmla="*/ 259607 h 4016267"/>
                  <a:gd name="connsiteX3" fmla="*/ 1100436 w 1128565"/>
                  <a:gd name="connsiteY3" fmla="*/ 4016267 h 4016267"/>
                  <a:gd name="connsiteX4" fmla="*/ 10633 w 1128565"/>
                  <a:gd name="connsiteY4" fmla="*/ 3101867 h 4016267"/>
                  <a:gd name="connsiteX5" fmla="*/ 0 w 1128565"/>
                  <a:gd name="connsiteY5" fmla="*/ 259607 h 4016267"/>
                  <a:gd name="connsiteX6" fmla="*/ 259607 w 1128565"/>
                  <a:gd name="connsiteY6" fmla="*/ 0 h 4016267"/>
                  <a:gd name="connsiteX0" fmla="*/ 259607 w 1128565"/>
                  <a:gd name="connsiteY0" fmla="*/ 0 h 4016267"/>
                  <a:gd name="connsiteX1" fmla="*/ 532481 w 1128565"/>
                  <a:gd name="connsiteY1" fmla="*/ 0 h 4016267"/>
                  <a:gd name="connsiteX2" fmla="*/ 792088 w 1128565"/>
                  <a:gd name="connsiteY2" fmla="*/ 259607 h 4016267"/>
                  <a:gd name="connsiteX3" fmla="*/ 1100436 w 1128565"/>
                  <a:gd name="connsiteY3" fmla="*/ 4016267 h 4016267"/>
                  <a:gd name="connsiteX4" fmla="*/ 10633 w 1128565"/>
                  <a:gd name="connsiteY4" fmla="*/ 3101867 h 4016267"/>
                  <a:gd name="connsiteX5" fmla="*/ 0 w 1128565"/>
                  <a:gd name="connsiteY5" fmla="*/ 259607 h 4016267"/>
                  <a:gd name="connsiteX6" fmla="*/ 259607 w 1128565"/>
                  <a:gd name="connsiteY6" fmla="*/ 0 h 4016267"/>
                  <a:gd name="connsiteX0" fmla="*/ 259607 w 1148583"/>
                  <a:gd name="connsiteY0" fmla="*/ 0 h 3963104"/>
                  <a:gd name="connsiteX1" fmla="*/ 532481 w 1148583"/>
                  <a:gd name="connsiteY1" fmla="*/ 0 h 3963104"/>
                  <a:gd name="connsiteX2" fmla="*/ 792088 w 1148583"/>
                  <a:gd name="connsiteY2" fmla="*/ 259607 h 3963104"/>
                  <a:gd name="connsiteX3" fmla="*/ 1121701 w 1148583"/>
                  <a:gd name="connsiteY3" fmla="*/ 3963104 h 3963104"/>
                  <a:gd name="connsiteX4" fmla="*/ 10633 w 1148583"/>
                  <a:gd name="connsiteY4" fmla="*/ 3101867 h 3963104"/>
                  <a:gd name="connsiteX5" fmla="*/ 0 w 1148583"/>
                  <a:gd name="connsiteY5" fmla="*/ 259607 h 3963104"/>
                  <a:gd name="connsiteX6" fmla="*/ 259607 w 1148583"/>
                  <a:gd name="connsiteY6" fmla="*/ 0 h 3963104"/>
                  <a:gd name="connsiteX0" fmla="*/ 291731 w 1180707"/>
                  <a:gd name="connsiteY0" fmla="*/ 0 h 3963104"/>
                  <a:gd name="connsiteX1" fmla="*/ 564605 w 1180707"/>
                  <a:gd name="connsiteY1" fmla="*/ 0 h 3963104"/>
                  <a:gd name="connsiteX2" fmla="*/ 824212 w 1180707"/>
                  <a:gd name="connsiteY2" fmla="*/ 259607 h 3963104"/>
                  <a:gd name="connsiteX3" fmla="*/ 1153825 w 1180707"/>
                  <a:gd name="connsiteY3" fmla="*/ 3963104 h 3963104"/>
                  <a:gd name="connsiteX4" fmla="*/ 228 w 1180707"/>
                  <a:gd name="connsiteY4" fmla="*/ 2867951 h 3963104"/>
                  <a:gd name="connsiteX5" fmla="*/ 32124 w 1180707"/>
                  <a:gd name="connsiteY5" fmla="*/ 259607 h 3963104"/>
                  <a:gd name="connsiteX6" fmla="*/ 291731 w 1180707"/>
                  <a:gd name="connsiteY6" fmla="*/ 0 h 3963104"/>
                  <a:gd name="connsiteX0" fmla="*/ 291731 w 1180707"/>
                  <a:gd name="connsiteY0" fmla="*/ 0 h 3963104"/>
                  <a:gd name="connsiteX1" fmla="*/ 564605 w 1180707"/>
                  <a:gd name="connsiteY1" fmla="*/ 0 h 3963104"/>
                  <a:gd name="connsiteX2" fmla="*/ 824212 w 1180707"/>
                  <a:gd name="connsiteY2" fmla="*/ 259607 h 3963104"/>
                  <a:gd name="connsiteX3" fmla="*/ 1153825 w 1180707"/>
                  <a:gd name="connsiteY3" fmla="*/ 3963104 h 3963104"/>
                  <a:gd name="connsiteX4" fmla="*/ 228 w 1180707"/>
                  <a:gd name="connsiteY4" fmla="*/ 2867951 h 3963104"/>
                  <a:gd name="connsiteX5" fmla="*/ 32124 w 1180707"/>
                  <a:gd name="connsiteY5" fmla="*/ 259607 h 3963104"/>
                  <a:gd name="connsiteX6" fmla="*/ 291731 w 1180707"/>
                  <a:gd name="connsiteY6" fmla="*/ 0 h 3963104"/>
                  <a:gd name="connsiteX0" fmla="*/ 291731 w 1180707"/>
                  <a:gd name="connsiteY0" fmla="*/ 0 h 3963104"/>
                  <a:gd name="connsiteX1" fmla="*/ 564605 w 1180707"/>
                  <a:gd name="connsiteY1" fmla="*/ 0 h 3963104"/>
                  <a:gd name="connsiteX2" fmla="*/ 824212 w 1180707"/>
                  <a:gd name="connsiteY2" fmla="*/ 259607 h 3963104"/>
                  <a:gd name="connsiteX3" fmla="*/ 1153825 w 1180707"/>
                  <a:gd name="connsiteY3" fmla="*/ 3963104 h 3963104"/>
                  <a:gd name="connsiteX4" fmla="*/ 228 w 1180707"/>
                  <a:gd name="connsiteY4" fmla="*/ 2867951 h 3963104"/>
                  <a:gd name="connsiteX5" fmla="*/ 32124 w 1180707"/>
                  <a:gd name="connsiteY5" fmla="*/ 259607 h 3963104"/>
                  <a:gd name="connsiteX6" fmla="*/ 291731 w 1180707"/>
                  <a:gd name="connsiteY6" fmla="*/ 0 h 3963104"/>
                  <a:gd name="connsiteX0" fmla="*/ 291731 w 1180707"/>
                  <a:gd name="connsiteY0" fmla="*/ 0 h 3963104"/>
                  <a:gd name="connsiteX1" fmla="*/ 564605 w 1180707"/>
                  <a:gd name="connsiteY1" fmla="*/ 0 h 3963104"/>
                  <a:gd name="connsiteX2" fmla="*/ 824212 w 1180707"/>
                  <a:gd name="connsiteY2" fmla="*/ 259607 h 3963104"/>
                  <a:gd name="connsiteX3" fmla="*/ 1153825 w 1180707"/>
                  <a:gd name="connsiteY3" fmla="*/ 3963104 h 3963104"/>
                  <a:gd name="connsiteX4" fmla="*/ 228 w 1180707"/>
                  <a:gd name="connsiteY4" fmla="*/ 2867951 h 3963104"/>
                  <a:gd name="connsiteX5" fmla="*/ 32124 w 1180707"/>
                  <a:gd name="connsiteY5" fmla="*/ 259607 h 3963104"/>
                  <a:gd name="connsiteX6" fmla="*/ 291731 w 1180707"/>
                  <a:gd name="connsiteY6" fmla="*/ 0 h 3963104"/>
                  <a:gd name="connsiteX0" fmla="*/ 291731 w 1210113"/>
                  <a:gd name="connsiteY0" fmla="*/ 0 h 3963640"/>
                  <a:gd name="connsiteX1" fmla="*/ 564605 w 1210113"/>
                  <a:gd name="connsiteY1" fmla="*/ 0 h 3963640"/>
                  <a:gd name="connsiteX2" fmla="*/ 824212 w 1210113"/>
                  <a:gd name="connsiteY2" fmla="*/ 259607 h 3963640"/>
                  <a:gd name="connsiteX3" fmla="*/ 1153825 w 1210113"/>
                  <a:gd name="connsiteY3" fmla="*/ 3963104 h 3963640"/>
                  <a:gd name="connsiteX4" fmla="*/ 228 w 1210113"/>
                  <a:gd name="connsiteY4" fmla="*/ 2867951 h 3963640"/>
                  <a:gd name="connsiteX5" fmla="*/ 32124 w 1210113"/>
                  <a:gd name="connsiteY5" fmla="*/ 259607 h 3963640"/>
                  <a:gd name="connsiteX6" fmla="*/ 291731 w 1210113"/>
                  <a:gd name="connsiteY6" fmla="*/ 0 h 3963640"/>
                  <a:gd name="connsiteX0" fmla="*/ 291731 w 1202597"/>
                  <a:gd name="connsiteY0" fmla="*/ 0 h 3963104"/>
                  <a:gd name="connsiteX1" fmla="*/ 564605 w 1202597"/>
                  <a:gd name="connsiteY1" fmla="*/ 0 h 3963104"/>
                  <a:gd name="connsiteX2" fmla="*/ 824212 w 1202597"/>
                  <a:gd name="connsiteY2" fmla="*/ 259607 h 3963104"/>
                  <a:gd name="connsiteX3" fmla="*/ 865240 w 1202597"/>
                  <a:gd name="connsiteY3" fmla="*/ 2853423 h 3963104"/>
                  <a:gd name="connsiteX4" fmla="*/ 1153825 w 1202597"/>
                  <a:gd name="connsiteY4" fmla="*/ 3963104 h 3963104"/>
                  <a:gd name="connsiteX5" fmla="*/ 228 w 1202597"/>
                  <a:gd name="connsiteY5" fmla="*/ 2867951 h 3963104"/>
                  <a:gd name="connsiteX6" fmla="*/ 32124 w 1202597"/>
                  <a:gd name="connsiteY6" fmla="*/ 259607 h 3963104"/>
                  <a:gd name="connsiteX7" fmla="*/ 291731 w 1202597"/>
                  <a:gd name="connsiteY7" fmla="*/ 0 h 3963104"/>
                  <a:gd name="connsiteX0" fmla="*/ 291731 w 1197202"/>
                  <a:gd name="connsiteY0" fmla="*/ 0 h 3963104"/>
                  <a:gd name="connsiteX1" fmla="*/ 564605 w 1197202"/>
                  <a:gd name="connsiteY1" fmla="*/ 0 h 3963104"/>
                  <a:gd name="connsiteX2" fmla="*/ 824212 w 1197202"/>
                  <a:gd name="connsiteY2" fmla="*/ 259607 h 3963104"/>
                  <a:gd name="connsiteX3" fmla="*/ 865240 w 1197202"/>
                  <a:gd name="connsiteY3" fmla="*/ 2853423 h 3963104"/>
                  <a:gd name="connsiteX4" fmla="*/ 1153825 w 1197202"/>
                  <a:gd name="connsiteY4" fmla="*/ 3963104 h 3963104"/>
                  <a:gd name="connsiteX5" fmla="*/ 228 w 1197202"/>
                  <a:gd name="connsiteY5" fmla="*/ 2867951 h 3963104"/>
                  <a:gd name="connsiteX6" fmla="*/ 32124 w 1197202"/>
                  <a:gd name="connsiteY6" fmla="*/ 259607 h 3963104"/>
                  <a:gd name="connsiteX7" fmla="*/ 291731 w 1197202"/>
                  <a:gd name="connsiteY7" fmla="*/ 0 h 3963104"/>
                  <a:gd name="connsiteX0" fmla="*/ 291731 w 1197202"/>
                  <a:gd name="connsiteY0" fmla="*/ 0 h 3963104"/>
                  <a:gd name="connsiteX1" fmla="*/ 564605 w 1197202"/>
                  <a:gd name="connsiteY1" fmla="*/ 0 h 3963104"/>
                  <a:gd name="connsiteX2" fmla="*/ 824212 w 1197202"/>
                  <a:gd name="connsiteY2" fmla="*/ 259607 h 3963104"/>
                  <a:gd name="connsiteX3" fmla="*/ 865240 w 1197202"/>
                  <a:gd name="connsiteY3" fmla="*/ 2853423 h 3963104"/>
                  <a:gd name="connsiteX4" fmla="*/ 1153825 w 1197202"/>
                  <a:gd name="connsiteY4" fmla="*/ 3963104 h 3963104"/>
                  <a:gd name="connsiteX5" fmla="*/ 228 w 1197202"/>
                  <a:gd name="connsiteY5" fmla="*/ 2867951 h 3963104"/>
                  <a:gd name="connsiteX6" fmla="*/ 32124 w 1197202"/>
                  <a:gd name="connsiteY6" fmla="*/ 259607 h 3963104"/>
                  <a:gd name="connsiteX7" fmla="*/ 291731 w 1197202"/>
                  <a:gd name="connsiteY7" fmla="*/ 0 h 3963104"/>
                  <a:gd name="connsiteX0" fmla="*/ 291731 w 1195100"/>
                  <a:gd name="connsiteY0" fmla="*/ 0 h 3963104"/>
                  <a:gd name="connsiteX1" fmla="*/ 564605 w 1195100"/>
                  <a:gd name="connsiteY1" fmla="*/ 0 h 3963104"/>
                  <a:gd name="connsiteX2" fmla="*/ 824212 w 1195100"/>
                  <a:gd name="connsiteY2" fmla="*/ 259607 h 3963104"/>
                  <a:gd name="connsiteX3" fmla="*/ 833342 w 1195100"/>
                  <a:gd name="connsiteY3" fmla="*/ 2864055 h 3963104"/>
                  <a:gd name="connsiteX4" fmla="*/ 1153825 w 1195100"/>
                  <a:gd name="connsiteY4" fmla="*/ 3963104 h 3963104"/>
                  <a:gd name="connsiteX5" fmla="*/ 228 w 1195100"/>
                  <a:gd name="connsiteY5" fmla="*/ 2867951 h 3963104"/>
                  <a:gd name="connsiteX6" fmla="*/ 32124 w 1195100"/>
                  <a:gd name="connsiteY6" fmla="*/ 259607 h 3963104"/>
                  <a:gd name="connsiteX7" fmla="*/ 291731 w 1195100"/>
                  <a:gd name="connsiteY7" fmla="*/ 0 h 3963104"/>
                  <a:gd name="connsiteX0" fmla="*/ 291731 w 1197202"/>
                  <a:gd name="connsiteY0" fmla="*/ 0 h 3963104"/>
                  <a:gd name="connsiteX1" fmla="*/ 564605 w 1197202"/>
                  <a:gd name="connsiteY1" fmla="*/ 0 h 3963104"/>
                  <a:gd name="connsiteX2" fmla="*/ 824212 w 1197202"/>
                  <a:gd name="connsiteY2" fmla="*/ 259607 h 3963104"/>
                  <a:gd name="connsiteX3" fmla="*/ 865240 w 1197202"/>
                  <a:gd name="connsiteY3" fmla="*/ 2864055 h 3963104"/>
                  <a:gd name="connsiteX4" fmla="*/ 1153825 w 1197202"/>
                  <a:gd name="connsiteY4" fmla="*/ 3963104 h 3963104"/>
                  <a:gd name="connsiteX5" fmla="*/ 228 w 1197202"/>
                  <a:gd name="connsiteY5" fmla="*/ 2867951 h 3963104"/>
                  <a:gd name="connsiteX6" fmla="*/ 32124 w 1197202"/>
                  <a:gd name="connsiteY6" fmla="*/ 259607 h 3963104"/>
                  <a:gd name="connsiteX7" fmla="*/ 291731 w 1197202"/>
                  <a:gd name="connsiteY7" fmla="*/ 0 h 3963104"/>
                  <a:gd name="connsiteX0" fmla="*/ 291731 w 1197202"/>
                  <a:gd name="connsiteY0" fmla="*/ 0 h 3963104"/>
                  <a:gd name="connsiteX1" fmla="*/ 564605 w 1197202"/>
                  <a:gd name="connsiteY1" fmla="*/ 0 h 3963104"/>
                  <a:gd name="connsiteX2" fmla="*/ 824212 w 1197202"/>
                  <a:gd name="connsiteY2" fmla="*/ 259607 h 3963104"/>
                  <a:gd name="connsiteX3" fmla="*/ 865240 w 1197202"/>
                  <a:gd name="connsiteY3" fmla="*/ 2864055 h 3963104"/>
                  <a:gd name="connsiteX4" fmla="*/ 1153825 w 1197202"/>
                  <a:gd name="connsiteY4" fmla="*/ 3963104 h 3963104"/>
                  <a:gd name="connsiteX5" fmla="*/ 228 w 1197202"/>
                  <a:gd name="connsiteY5" fmla="*/ 2867951 h 3963104"/>
                  <a:gd name="connsiteX6" fmla="*/ 32124 w 1197202"/>
                  <a:gd name="connsiteY6" fmla="*/ 259607 h 3963104"/>
                  <a:gd name="connsiteX7" fmla="*/ 291731 w 1197202"/>
                  <a:gd name="connsiteY7" fmla="*/ 0 h 3963104"/>
                  <a:gd name="connsiteX0" fmla="*/ 291731 w 1197202"/>
                  <a:gd name="connsiteY0" fmla="*/ 0 h 3963104"/>
                  <a:gd name="connsiteX1" fmla="*/ 564605 w 1197202"/>
                  <a:gd name="connsiteY1" fmla="*/ 0 h 3963104"/>
                  <a:gd name="connsiteX2" fmla="*/ 824212 w 1197202"/>
                  <a:gd name="connsiteY2" fmla="*/ 259607 h 3963104"/>
                  <a:gd name="connsiteX3" fmla="*/ 865240 w 1197202"/>
                  <a:gd name="connsiteY3" fmla="*/ 2864055 h 3963104"/>
                  <a:gd name="connsiteX4" fmla="*/ 1153825 w 1197202"/>
                  <a:gd name="connsiteY4" fmla="*/ 3963104 h 3963104"/>
                  <a:gd name="connsiteX5" fmla="*/ 228 w 1197202"/>
                  <a:gd name="connsiteY5" fmla="*/ 2867951 h 3963104"/>
                  <a:gd name="connsiteX6" fmla="*/ 32124 w 1197202"/>
                  <a:gd name="connsiteY6" fmla="*/ 259607 h 3963104"/>
                  <a:gd name="connsiteX7" fmla="*/ 291731 w 1197202"/>
                  <a:gd name="connsiteY7" fmla="*/ 0 h 3963104"/>
                  <a:gd name="connsiteX0" fmla="*/ 291731 w 1197202"/>
                  <a:gd name="connsiteY0" fmla="*/ 0 h 3963104"/>
                  <a:gd name="connsiteX1" fmla="*/ 564605 w 1197202"/>
                  <a:gd name="connsiteY1" fmla="*/ 0 h 3963104"/>
                  <a:gd name="connsiteX2" fmla="*/ 824212 w 1197202"/>
                  <a:gd name="connsiteY2" fmla="*/ 259607 h 3963104"/>
                  <a:gd name="connsiteX3" fmla="*/ 865240 w 1197202"/>
                  <a:gd name="connsiteY3" fmla="*/ 2864055 h 3963104"/>
                  <a:gd name="connsiteX4" fmla="*/ 1153825 w 1197202"/>
                  <a:gd name="connsiteY4" fmla="*/ 3963104 h 3963104"/>
                  <a:gd name="connsiteX5" fmla="*/ 228 w 1197202"/>
                  <a:gd name="connsiteY5" fmla="*/ 2867951 h 3963104"/>
                  <a:gd name="connsiteX6" fmla="*/ 32124 w 1197202"/>
                  <a:gd name="connsiteY6" fmla="*/ 259607 h 3963104"/>
                  <a:gd name="connsiteX7" fmla="*/ 291731 w 1197202"/>
                  <a:gd name="connsiteY7" fmla="*/ 0 h 3963104"/>
                  <a:gd name="connsiteX0" fmla="*/ 291731 w 1197202"/>
                  <a:gd name="connsiteY0" fmla="*/ 0 h 3963104"/>
                  <a:gd name="connsiteX1" fmla="*/ 564605 w 1197202"/>
                  <a:gd name="connsiteY1" fmla="*/ 0 h 3963104"/>
                  <a:gd name="connsiteX2" fmla="*/ 824212 w 1197202"/>
                  <a:gd name="connsiteY2" fmla="*/ 259607 h 3963104"/>
                  <a:gd name="connsiteX3" fmla="*/ 865240 w 1197202"/>
                  <a:gd name="connsiteY3" fmla="*/ 2864055 h 3963104"/>
                  <a:gd name="connsiteX4" fmla="*/ 1153825 w 1197202"/>
                  <a:gd name="connsiteY4" fmla="*/ 3963104 h 3963104"/>
                  <a:gd name="connsiteX5" fmla="*/ 228 w 1197202"/>
                  <a:gd name="connsiteY5" fmla="*/ 2867951 h 3963104"/>
                  <a:gd name="connsiteX6" fmla="*/ 32124 w 1197202"/>
                  <a:gd name="connsiteY6" fmla="*/ 259607 h 3963104"/>
                  <a:gd name="connsiteX7" fmla="*/ 291731 w 1197202"/>
                  <a:gd name="connsiteY7" fmla="*/ 0 h 3963104"/>
                  <a:gd name="connsiteX0" fmla="*/ 291731 w 1195777"/>
                  <a:gd name="connsiteY0" fmla="*/ 0 h 3963104"/>
                  <a:gd name="connsiteX1" fmla="*/ 564605 w 1195777"/>
                  <a:gd name="connsiteY1" fmla="*/ 0 h 3963104"/>
                  <a:gd name="connsiteX2" fmla="*/ 824212 w 1195777"/>
                  <a:gd name="connsiteY2" fmla="*/ 259607 h 3963104"/>
                  <a:gd name="connsiteX3" fmla="*/ 843975 w 1195777"/>
                  <a:gd name="connsiteY3" fmla="*/ 2832157 h 3963104"/>
                  <a:gd name="connsiteX4" fmla="*/ 1153825 w 1195777"/>
                  <a:gd name="connsiteY4" fmla="*/ 3963104 h 3963104"/>
                  <a:gd name="connsiteX5" fmla="*/ 228 w 1195777"/>
                  <a:gd name="connsiteY5" fmla="*/ 2867951 h 3963104"/>
                  <a:gd name="connsiteX6" fmla="*/ 32124 w 1195777"/>
                  <a:gd name="connsiteY6" fmla="*/ 259607 h 3963104"/>
                  <a:gd name="connsiteX7" fmla="*/ 291731 w 1195777"/>
                  <a:gd name="connsiteY7" fmla="*/ 0 h 3963104"/>
                  <a:gd name="connsiteX0" fmla="*/ 291731 w 1194715"/>
                  <a:gd name="connsiteY0" fmla="*/ 0 h 3963104"/>
                  <a:gd name="connsiteX1" fmla="*/ 564605 w 1194715"/>
                  <a:gd name="connsiteY1" fmla="*/ 0 h 3963104"/>
                  <a:gd name="connsiteX2" fmla="*/ 824212 w 1194715"/>
                  <a:gd name="connsiteY2" fmla="*/ 259607 h 3963104"/>
                  <a:gd name="connsiteX3" fmla="*/ 827147 w 1194715"/>
                  <a:gd name="connsiteY3" fmla="*/ 2820937 h 3963104"/>
                  <a:gd name="connsiteX4" fmla="*/ 1153825 w 1194715"/>
                  <a:gd name="connsiteY4" fmla="*/ 3963104 h 3963104"/>
                  <a:gd name="connsiteX5" fmla="*/ 228 w 1194715"/>
                  <a:gd name="connsiteY5" fmla="*/ 2867951 h 3963104"/>
                  <a:gd name="connsiteX6" fmla="*/ 32124 w 1194715"/>
                  <a:gd name="connsiteY6" fmla="*/ 259607 h 3963104"/>
                  <a:gd name="connsiteX7" fmla="*/ 291731 w 1194715"/>
                  <a:gd name="connsiteY7" fmla="*/ 0 h 3963104"/>
                  <a:gd name="connsiteX0" fmla="*/ 291731 w 1194715"/>
                  <a:gd name="connsiteY0" fmla="*/ 0 h 3963104"/>
                  <a:gd name="connsiteX1" fmla="*/ 564605 w 1194715"/>
                  <a:gd name="connsiteY1" fmla="*/ 0 h 3963104"/>
                  <a:gd name="connsiteX2" fmla="*/ 824212 w 1194715"/>
                  <a:gd name="connsiteY2" fmla="*/ 259607 h 3963104"/>
                  <a:gd name="connsiteX3" fmla="*/ 827147 w 1194715"/>
                  <a:gd name="connsiteY3" fmla="*/ 2820937 h 3963104"/>
                  <a:gd name="connsiteX4" fmla="*/ 1153825 w 1194715"/>
                  <a:gd name="connsiteY4" fmla="*/ 3963104 h 3963104"/>
                  <a:gd name="connsiteX5" fmla="*/ 228 w 1194715"/>
                  <a:gd name="connsiteY5" fmla="*/ 2867951 h 3963104"/>
                  <a:gd name="connsiteX6" fmla="*/ 32124 w 1194715"/>
                  <a:gd name="connsiteY6" fmla="*/ 259607 h 3963104"/>
                  <a:gd name="connsiteX7" fmla="*/ 291731 w 1194715"/>
                  <a:gd name="connsiteY7" fmla="*/ 0 h 3963104"/>
                  <a:gd name="connsiteX0" fmla="*/ 291731 w 1194715"/>
                  <a:gd name="connsiteY0" fmla="*/ 0 h 3963104"/>
                  <a:gd name="connsiteX1" fmla="*/ 564605 w 1194715"/>
                  <a:gd name="connsiteY1" fmla="*/ 0 h 3963104"/>
                  <a:gd name="connsiteX2" fmla="*/ 824212 w 1194715"/>
                  <a:gd name="connsiteY2" fmla="*/ 259607 h 3963104"/>
                  <a:gd name="connsiteX3" fmla="*/ 827147 w 1194715"/>
                  <a:gd name="connsiteY3" fmla="*/ 2820937 h 3963104"/>
                  <a:gd name="connsiteX4" fmla="*/ 1153825 w 1194715"/>
                  <a:gd name="connsiteY4" fmla="*/ 3963104 h 3963104"/>
                  <a:gd name="connsiteX5" fmla="*/ 228 w 1194715"/>
                  <a:gd name="connsiteY5" fmla="*/ 2867951 h 3963104"/>
                  <a:gd name="connsiteX6" fmla="*/ 32124 w 1194715"/>
                  <a:gd name="connsiteY6" fmla="*/ 259607 h 3963104"/>
                  <a:gd name="connsiteX7" fmla="*/ 291731 w 1194715"/>
                  <a:gd name="connsiteY7" fmla="*/ 0 h 3963104"/>
                  <a:gd name="connsiteX0" fmla="*/ 291731 w 1194715"/>
                  <a:gd name="connsiteY0" fmla="*/ 0 h 3963104"/>
                  <a:gd name="connsiteX1" fmla="*/ 564605 w 1194715"/>
                  <a:gd name="connsiteY1" fmla="*/ 0 h 3963104"/>
                  <a:gd name="connsiteX2" fmla="*/ 824212 w 1194715"/>
                  <a:gd name="connsiteY2" fmla="*/ 259607 h 3963104"/>
                  <a:gd name="connsiteX3" fmla="*/ 827147 w 1194715"/>
                  <a:gd name="connsiteY3" fmla="*/ 2820937 h 3963104"/>
                  <a:gd name="connsiteX4" fmla="*/ 1153825 w 1194715"/>
                  <a:gd name="connsiteY4" fmla="*/ 3963104 h 3963104"/>
                  <a:gd name="connsiteX5" fmla="*/ 228 w 1194715"/>
                  <a:gd name="connsiteY5" fmla="*/ 2867951 h 3963104"/>
                  <a:gd name="connsiteX6" fmla="*/ 32124 w 1194715"/>
                  <a:gd name="connsiteY6" fmla="*/ 259607 h 3963104"/>
                  <a:gd name="connsiteX7" fmla="*/ 291731 w 1194715"/>
                  <a:gd name="connsiteY7" fmla="*/ 0 h 3963104"/>
                  <a:gd name="connsiteX0" fmla="*/ 291731 w 1194715"/>
                  <a:gd name="connsiteY0" fmla="*/ 0 h 3963104"/>
                  <a:gd name="connsiteX1" fmla="*/ 564605 w 1194715"/>
                  <a:gd name="connsiteY1" fmla="*/ 0 h 3963104"/>
                  <a:gd name="connsiteX2" fmla="*/ 824212 w 1194715"/>
                  <a:gd name="connsiteY2" fmla="*/ 259607 h 3963104"/>
                  <a:gd name="connsiteX3" fmla="*/ 827147 w 1194715"/>
                  <a:gd name="connsiteY3" fmla="*/ 2820937 h 3963104"/>
                  <a:gd name="connsiteX4" fmla="*/ 1153825 w 1194715"/>
                  <a:gd name="connsiteY4" fmla="*/ 3963104 h 3963104"/>
                  <a:gd name="connsiteX5" fmla="*/ 228 w 1194715"/>
                  <a:gd name="connsiteY5" fmla="*/ 2867951 h 3963104"/>
                  <a:gd name="connsiteX6" fmla="*/ 32124 w 1194715"/>
                  <a:gd name="connsiteY6" fmla="*/ 259607 h 3963104"/>
                  <a:gd name="connsiteX7" fmla="*/ 291731 w 1194715"/>
                  <a:gd name="connsiteY7" fmla="*/ 0 h 3963104"/>
                  <a:gd name="connsiteX0" fmla="*/ 291731 w 1193379"/>
                  <a:gd name="connsiteY0" fmla="*/ 0 h 3963104"/>
                  <a:gd name="connsiteX1" fmla="*/ 564605 w 1193379"/>
                  <a:gd name="connsiteY1" fmla="*/ 0 h 3963104"/>
                  <a:gd name="connsiteX2" fmla="*/ 824212 w 1193379"/>
                  <a:gd name="connsiteY2" fmla="*/ 259607 h 3963104"/>
                  <a:gd name="connsiteX3" fmla="*/ 804710 w 1193379"/>
                  <a:gd name="connsiteY3" fmla="*/ 2820937 h 3963104"/>
                  <a:gd name="connsiteX4" fmla="*/ 1153825 w 1193379"/>
                  <a:gd name="connsiteY4" fmla="*/ 3963104 h 3963104"/>
                  <a:gd name="connsiteX5" fmla="*/ 228 w 1193379"/>
                  <a:gd name="connsiteY5" fmla="*/ 2867951 h 3963104"/>
                  <a:gd name="connsiteX6" fmla="*/ 32124 w 1193379"/>
                  <a:gd name="connsiteY6" fmla="*/ 259607 h 3963104"/>
                  <a:gd name="connsiteX7" fmla="*/ 291731 w 1193379"/>
                  <a:gd name="connsiteY7" fmla="*/ 0 h 3963104"/>
                  <a:gd name="connsiteX0" fmla="*/ 291731 w 1193379"/>
                  <a:gd name="connsiteY0" fmla="*/ 0 h 3963104"/>
                  <a:gd name="connsiteX1" fmla="*/ 564605 w 1193379"/>
                  <a:gd name="connsiteY1" fmla="*/ 0 h 3963104"/>
                  <a:gd name="connsiteX2" fmla="*/ 824212 w 1193379"/>
                  <a:gd name="connsiteY2" fmla="*/ 259607 h 3963104"/>
                  <a:gd name="connsiteX3" fmla="*/ 804710 w 1193379"/>
                  <a:gd name="connsiteY3" fmla="*/ 2820937 h 3963104"/>
                  <a:gd name="connsiteX4" fmla="*/ 1153825 w 1193379"/>
                  <a:gd name="connsiteY4" fmla="*/ 3963104 h 3963104"/>
                  <a:gd name="connsiteX5" fmla="*/ 228 w 1193379"/>
                  <a:gd name="connsiteY5" fmla="*/ 2867951 h 3963104"/>
                  <a:gd name="connsiteX6" fmla="*/ 32124 w 1193379"/>
                  <a:gd name="connsiteY6" fmla="*/ 259607 h 3963104"/>
                  <a:gd name="connsiteX7" fmla="*/ 291731 w 1193379"/>
                  <a:gd name="connsiteY7" fmla="*/ 0 h 3963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93379" h="3963104">
                    <a:moveTo>
                      <a:pt x="291731" y="0"/>
                    </a:moveTo>
                    <a:lnTo>
                      <a:pt x="564605" y="0"/>
                    </a:lnTo>
                    <a:cubicBezTo>
                      <a:pt x="707982" y="0"/>
                      <a:pt x="824212" y="116230"/>
                      <a:pt x="824212" y="259607"/>
                    </a:cubicBezTo>
                    <a:cubicBezTo>
                      <a:pt x="812311" y="1450613"/>
                      <a:pt x="789639" y="1742312"/>
                      <a:pt x="804710" y="2820937"/>
                    </a:cubicBezTo>
                    <a:cubicBezTo>
                      <a:pt x="785221" y="3416922"/>
                      <a:pt x="1344067" y="3958911"/>
                      <a:pt x="1153825" y="3963104"/>
                    </a:cubicBezTo>
                    <a:cubicBezTo>
                      <a:pt x="691323" y="3853235"/>
                      <a:pt x="5536" y="3498816"/>
                      <a:pt x="228" y="2867951"/>
                    </a:cubicBezTo>
                    <a:cubicBezTo>
                      <a:pt x="-3316" y="1920531"/>
                      <a:pt x="35668" y="1207027"/>
                      <a:pt x="32124" y="259607"/>
                    </a:cubicBezTo>
                    <a:cubicBezTo>
                      <a:pt x="32124" y="116230"/>
                      <a:pt x="148354" y="0"/>
                      <a:pt x="291731"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prstClr val="white"/>
                  </a:solidFill>
                  <a:effectLst/>
                  <a:uLnTx/>
                  <a:uFillTx/>
                  <a:latin typeface="Arial"/>
                  <a:ea typeface="Arial Unicode MS"/>
                  <a:cs typeface="+mn-cs"/>
                </a:endParaRPr>
              </a:p>
            </p:txBody>
          </p:sp>
          <p:sp>
            <p:nvSpPr>
              <p:cNvPr id="18" name="Round Same Side Corner Rectangle 6">
                <a:extLst>
                  <a:ext uri="{FF2B5EF4-FFF2-40B4-BE49-F238E27FC236}">
                    <a16:creationId xmlns:a16="http://schemas.microsoft.com/office/drawing/2014/main" id="{1B97F382-F14A-4396-9572-814AC9894D76}"/>
                  </a:ext>
                </a:extLst>
              </p:cNvPr>
              <p:cNvSpPr/>
              <p:nvPr/>
            </p:nvSpPr>
            <p:spPr>
              <a:xfrm rot="10800000">
                <a:off x="3313887" y="2197644"/>
                <a:ext cx="970080" cy="3202984"/>
              </a:xfrm>
              <a:custGeom>
                <a:avLst/>
                <a:gdLst>
                  <a:gd name="connsiteX0" fmla="*/ 387196 w 792088"/>
                  <a:gd name="connsiteY0" fmla="*/ 0 h 2736304"/>
                  <a:gd name="connsiteX1" fmla="*/ 404892 w 792088"/>
                  <a:gd name="connsiteY1" fmla="*/ 0 h 2736304"/>
                  <a:gd name="connsiteX2" fmla="*/ 792088 w 792088"/>
                  <a:gd name="connsiteY2" fmla="*/ 387196 h 2736304"/>
                  <a:gd name="connsiteX3" fmla="*/ 792088 w 792088"/>
                  <a:gd name="connsiteY3" fmla="*/ 2736304 h 2736304"/>
                  <a:gd name="connsiteX4" fmla="*/ 792088 w 792088"/>
                  <a:gd name="connsiteY4" fmla="*/ 2736304 h 2736304"/>
                  <a:gd name="connsiteX5" fmla="*/ 0 w 792088"/>
                  <a:gd name="connsiteY5" fmla="*/ 2736304 h 2736304"/>
                  <a:gd name="connsiteX6" fmla="*/ 0 w 792088"/>
                  <a:gd name="connsiteY6" fmla="*/ 2736304 h 2736304"/>
                  <a:gd name="connsiteX7" fmla="*/ 0 w 792088"/>
                  <a:gd name="connsiteY7" fmla="*/ 387196 h 2736304"/>
                  <a:gd name="connsiteX8" fmla="*/ 387196 w 792088"/>
                  <a:gd name="connsiteY8" fmla="*/ 0 h 2736304"/>
                  <a:gd name="connsiteX0" fmla="*/ 397829 w 792088"/>
                  <a:gd name="connsiteY0" fmla="*/ 0 h 3236034"/>
                  <a:gd name="connsiteX1" fmla="*/ 404892 w 792088"/>
                  <a:gd name="connsiteY1" fmla="*/ 499730 h 3236034"/>
                  <a:gd name="connsiteX2" fmla="*/ 792088 w 792088"/>
                  <a:gd name="connsiteY2" fmla="*/ 886926 h 3236034"/>
                  <a:gd name="connsiteX3" fmla="*/ 792088 w 792088"/>
                  <a:gd name="connsiteY3" fmla="*/ 3236034 h 3236034"/>
                  <a:gd name="connsiteX4" fmla="*/ 792088 w 792088"/>
                  <a:gd name="connsiteY4" fmla="*/ 3236034 h 3236034"/>
                  <a:gd name="connsiteX5" fmla="*/ 0 w 792088"/>
                  <a:gd name="connsiteY5" fmla="*/ 3236034 h 3236034"/>
                  <a:gd name="connsiteX6" fmla="*/ 0 w 792088"/>
                  <a:gd name="connsiteY6" fmla="*/ 3236034 h 3236034"/>
                  <a:gd name="connsiteX7" fmla="*/ 0 w 792088"/>
                  <a:gd name="connsiteY7" fmla="*/ 886926 h 3236034"/>
                  <a:gd name="connsiteX8" fmla="*/ 397829 w 792088"/>
                  <a:gd name="connsiteY8" fmla="*/ 0 h 3236034"/>
                  <a:gd name="connsiteX0" fmla="*/ 397829 w 792088"/>
                  <a:gd name="connsiteY0" fmla="*/ 0 h 3236034"/>
                  <a:gd name="connsiteX1" fmla="*/ 404892 w 792088"/>
                  <a:gd name="connsiteY1" fmla="*/ 499730 h 3236034"/>
                  <a:gd name="connsiteX2" fmla="*/ 792088 w 792088"/>
                  <a:gd name="connsiteY2" fmla="*/ 886926 h 3236034"/>
                  <a:gd name="connsiteX3" fmla="*/ 792088 w 792088"/>
                  <a:gd name="connsiteY3" fmla="*/ 3236034 h 3236034"/>
                  <a:gd name="connsiteX4" fmla="*/ 792088 w 792088"/>
                  <a:gd name="connsiteY4" fmla="*/ 3236034 h 3236034"/>
                  <a:gd name="connsiteX5" fmla="*/ 0 w 792088"/>
                  <a:gd name="connsiteY5" fmla="*/ 3236034 h 3236034"/>
                  <a:gd name="connsiteX6" fmla="*/ 0 w 792088"/>
                  <a:gd name="connsiteY6" fmla="*/ 3236034 h 3236034"/>
                  <a:gd name="connsiteX7" fmla="*/ 0 w 792088"/>
                  <a:gd name="connsiteY7" fmla="*/ 886926 h 3236034"/>
                  <a:gd name="connsiteX8" fmla="*/ 397829 w 792088"/>
                  <a:gd name="connsiteY8" fmla="*/ 0 h 3236034"/>
                  <a:gd name="connsiteX0" fmla="*/ 397829 w 898729"/>
                  <a:gd name="connsiteY0" fmla="*/ 0 h 3236034"/>
                  <a:gd name="connsiteX1" fmla="*/ 755766 w 898729"/>
                  <a:gd name="connsiteY1" fmla="*/ 202018 h 3236034"/>
                  <a:gd name="connsiteX2" fmla="*/ 792088 w 898729"/>
                  <a:gd name="connsiteY2" fmla="*/ 886926 h 3236034"/>
                  <a:gd name="connsiteX3" fmla="*/ 792088 w 898729"/>
                  <a:gd name="connsiteY3" fmla="*/ 3236034 h 3236034"/>
                  <a:gd name="connsiteX4" fmla="*/ 792088 w 898729"/>
                  <a:gd name="connsiteY4" fmla="*/ 3236034 h 3236034"/>
                  <a:gd name="connsiteX5" fmla="*/ 0 w 898729"/>
                  <a:gd name="connsiteY5" fmla="*/ 3236034 h 3236034"/>
                  <a:gd name="connsiteX6" fmla="*/ 0 w 898729"/>
                  <a:gd name="connsiteY6" fmla="*/ 3236034 h 3236034"/>
                  <a:gd name="connsiteX7" fmla="*/ 0 w 898729"/>
                  <a:gd name="connsiteY7" fmla="*/ 886926 h 3236034"/>
                  <a:gd name="connsiteX8" fmla="*/ 397829 w 898729"/>
                  <a:gd name="connsiteY8" fmla="*/ 0 h 3236034"/>
                  <a:gd name="connsiteX0" fmla="*/ 397829 w 901981"/>
                  <a:gd name="connsiteY0" fmla="*/ 0 h 3236034"/>
                  <a:gd name="connsiteX1" fmla="*/ 755766 w 901981"/>
                  <a:gd name="connsiteY1" fmla="*/ 202018 h 3236034"/>
                  <a:gd name="connsiteX2" fmla="*/ 802721 w 901981"/>
                  <a:gd name="connsiteY2" fmla="*/ 1099577 h 3236034"/>
                  <a:gd name="connsiteX3" fmla="*/ 792088 w 901981"/>
                  <a:gd name="connsiteY3" fmla="*/ 3236034 h 3236034"/>
                  <a:gd name="connsiteX4" fmla="*/ 792088 w 901981"/>
                  <a:gd name="connsiteY4" fmla="*/ 3236034 h 3236034"/>
                  <a:gd name="connsiteX5" fmla="*/ 0 w 901981"/>
                  <a:gd name="connsiteY5" fmla="*/ 3236034 h 3236034"/>
                  <a:gd name="connsiteX6" fmla="*/ 0 w 901981"/>
                  <a:gd name="connsiteY6" fmla="*/ 3236034 h 3236034"/>
                  <a:gd name="connsiteX7" fmla="*/ 0 w 901981"/>
                  <a:gd name="connsiteY7" fmla="*/ 886926 h 3236034"/>
                  <a:gd name="connsiteX8" fmla="*/ 397829 w 901981"/>
                  <a:gd name="connsiteY8" fmla="*/ 0 h 3236034"/>
                  <a:gd name="connsiteX0" fmla="*/ 397829 w 951558"/>
                  <a:gd name="connsiteY0" fmla="*/ 0 h 3236034"/>
                  <a:gd name="connsiteX1" fmla="*/ 755766 w 951558"/>
                  <a:gd name="connsiteY1" fmla="*/ 202018 h 3236034"/>
                  <a:gd name="connsiteX2" fmla="*/ 802721 w 951558"/>
                  <a:gd name="connsiteY2" fmla="*/ 1099577 h 3236034"/>
                  <a:gd name="connsiteX3" fmla="*/ 792088 w 951558"/>
                  <a:gd name="connsiteY3" fmla="*/ 3236034 h 3236034"/>
                  <a:gd name="connsiteX4" fmla="*/ 792088 w 951558"/>
                  <a:gd name="connsiteY4" fmla="*/ 3236034 h 3236034"/>
                  <a:gd name="connsiteX5" fmla="*/ 0 w 951558"/>
                  <a:gd name="connsiteY5" fmla="*/ 3236034 h 3236034"/>
                  <a:gd name="connsiteX6" fmla="*/ 0 w 951558"/>
                  <a:gd name="connsiteY6" fmla="*/ 3236034 h 3236034"/>
                  <a:gd name="connsiteX7" fmla="*/ 0 w 951558"/>
                  <a:gd name="connsiteY7" fmla="*/ 886926 h 3236034"/>
                  <a:gd name="connsiteX8" fmla="*/ 397829 w 951558"/>
                  <a:gd name="connsiteY8" fmla="*/ 0 h 3236034"/>
                  <a:gd name="connsiteX0" fmla="*/ 397829 w 1016715"/>
                  <a:gd name="connsiteY0" fmla="*/ 0 h 3236034"/>
                  <a:gd name="connsiteX1" fmla="*/ 862091 w 1016715"/>
                  <a:gd name="connsiteY1" fmla="*/ 191385 h 3236034"/>
                  <a:gd name="connsiteX2" fmla="*/ 802721 w 1016715"/>
                  <a:gd name="connsiteY2" fmla="*/ 1099577 h 3236034"/>
                  <a:gd name="connsiteX3" fmla="*/ 792088 w 1016715"/>
                  <a:gd name="connsiteY3" fmla="*/ 3236034 h 3236034"/>
                  <a:gd name="connsiteX4" fmla="*/ 792088 w 1016715"/>
                  <a:gd name="connsiteY4" fmla="*/ 3236034 h 3236034"/>
                  <a:gd name="connsiteX5" fmla="*/ 0 w 1016715"/>
                  <a:gd name="connsiteY5" fmla="*/ 3236034 h 3236034"/>
                  <a:gd name="connsiteX6" fmla="*/ 0 w 1016715"/>
                  <a:gd name="connsiteY6" fmla="*/ 3236034 h 3236034"/>
                  <a:gd name="connsiteX7" fmla="*/ 0 w 1016715"/>
                  <a:gd name="connsiteY7" fmla="*/ 886926 h 3236034"/>
                  <a:gd name="connsiteX8" fmla="*/ 397829 w 1016715"/>
                  <a:gd name="connsiteY8" fmla="*/ 0 h 3236034"/>
                  <a:gd name="connsiteX0" fmla="*/ 397829 w 1016715"/>
                  <a:gd name="connsiteY0" fmla="*/ 0 h 3236034"/>
                  <a:gd name="connsiteX1" fmla="*/ 862091 w 1016715"/>
                  <a:gd name="connsiteY1" fmla="*/ 191385 h 3236034"/>
                  <a:gd name="connsiteX2" fmla="*/ 802721 w 1016715"/>
                  <a:gd name="connsiteY2" fmla="*/ 1099577 h 3236034"/>
                  <a:gd name="connsiteX3" fmla="*/ 792088 w 1016715"/>
                  <a:gd name="connsiteY3" fmla="*/ 3236034 h 3236034"/>
                  <a:gd name="connsiteX4" fmla="*/ 792088 w 1016715"/>
                  <a:gd name="connsiteY4" fmla="*/ 3236034 h 3236034"/>
                  <a:gd name="connsiteX5" fmla="*/ 0 w 1016715"/>
                  <a:gd name="connsiteY5" fmla="*/ 3236034 h 3236034"/>
                  <a:gd name="connsiteX6" fmla="*/ 0 w 1016715"/>
                  <a:gd name="connsiteY6" fmla="*/ 3236034 h 3236034"/>
                  <a:gd name="connsiteX7" fmla="*/ 0 w 1016715"/>
                  <a:gd name="connsiteY7" fmla="*/ 886926 h 3236034"/>
                  <a:gd name="connsiteX8" fmla="*/ 397829 w 1016715"/>
                  <a:gd name="connsiteY8" fmla="*/ 0 h 3236034"/>
                  <a:gd name="connsiteX0" fmla="*/ 397829 w 802721"/>
                  <a:gd name="connsiteY0" fmla="*/ 0 h 3236034"/>
                  <a:gd name="connsiteX1" fmla="*/ 802721 w 802721"/>
                  <a:gd name="connsiteY1" fmla="*/ 1099577 h 3236034"/>
                  <a:gd name="connsiteX2" fmla="*/ 792088 w 802721"/>
                  <a:gd name="connsiteY2" fmla="*/ 3236034 h 3236034"/>
                  <a:gd name="connsiteX3" fmla="*/ 792088 w 802721"/>
                  <a:gd name="connsiteY3" fmla="*/ 3236034 h 3236034"/>
                  <a:gd name="connsiteX4" fmla="*/ 0 w 802721"/>
                  <a:gd name="connsiteY4" fmla="*/ 3236034 h 3236034"/>
                  <a:gd name="connsiteX5" fmla="*/ 0 w 802721"/>
                  <a:gd name="connsiteY5" fmla="*/ 3236034 h 3236034"/>
                  <a:gd name="connsiteX6" fmla="*/ 0 w 802721"/>
                  <a:gd name="connsiteY6" fmla="*/ 886926 h 3236034"/>
                  <a:gd name="connsiteX7" fmla="*/ 397829 w 802721"/>
                  <a:gd name="connsiteY7" fmla="*/ 0 h 3236034"/>
                  <a:gd name="connsiteX0" fmla="*/ 397829 w 1062933"/>
                  <a:gd name="connsiteY0" fmla="*/ 0 h 3236034"/>
                  <a:gd name="connsiteX1" fmla="*/ 802721 w 1062933"/>
                  <a:gd name="connsiteY1" fmla="*/ 1099577 h 3236034"/>
                  <a:gd name="connsiteX2" fmla="*/ 792088 w 1062933"/>
                  <a:gd name="connsiteY2" fmla="*/ 3236034 h 3236034"/>
                  <a:gd name="connsiteX3" fmla="*/ 792088 w 1062933"/>
                  <a:gd name="connsiteY3" fmla="*/ 3236034 h 3236034"/>
                  <a:gd name="connsiteX4" fmla="*/ 0 w 1062933"/>
                  <a:gd name="connsiteY4" fmla="*/ 3236034 h 3236034"/>
                  <a:gd name="connsiteX5" fmla="*/ 0 w 1062933"/>
                  <a:gd name="connsiteY5" fmla="*/ 3236034 h 3236034"/>
                  <a:gd name="connsiteX6" fmla="*/ 0 w 1062933"/>
                  <a:gd name="connsiteY6" fmla="*/ 886926 h 3236034"/>
                  <a:gd name="connsiteX7" fmla="*/ 397829 w 1062933"/>
                  <a:gd name="connsiteY7" fmla="*/ 0 h 3236034"/>
                  <a:gd name="connsiteX0" fmla="*/ 397829 w 1062933"/>
                  <a:gd name="connsiteY0" fmla="*/ 0 h 3236034"/>
                  <a:gd name="connsiteX1" fmla="*/ 802721 w 1062933"/>
                  <a:gd name="connsiteY1" fmla="*/ 1099577 h 3236034"/>
                  <a:gd name="connsiteX2" fmla="*/ 792088 w 1062933"/>
                  <a:gd name="connsiteY2" fmla="*/ 3236034 h 3236034"/>
                  <a:gd name="connsiteX3" fmla="*/ 792088 w 1062933"/>
                  <a:gd name="connsiteY3" fmla="*/ 3236034 h 3236034"/>
                  <a:gd name="connsiteX4" fmla="*/ 0 w 1062933"/>
                  <a:gd name="connsiteY4" fmla="*/ 3236034 h 3236034"/>
                  <a:gd name="connsiteX5" fmla="*/ 0 w 1062933"/>
                  <a:gd name="connsiteY5" fmla="*/ 3236034 h 3236034"/>
                  <a:gd name="connsiteX6" fmla="*/ 0 w 1062933"/>
                  <a:gd name="connsiteY6" fmla="*/ 886926 h 3236034"/>
                  <a:gd name="connsiteX7" fmla="*/ 397829 w 1062933"/>
                  <a:gd name="connsiteY7" fmla="*/ 0 h 3236034"/>
                  <a:gd name="connsiteX0" fmla="*/ 397829 w 1062933"/>
                  <a:gd name="connsiteY0" fmla="*/ 0 h 3236034"/>
                  <a:gd name="connsiteX1" fmla="*/ 802721 w 1062933"/>
                  <a:gd name="connsiteY1" fmla="*/ 1099577 h 3236034"/>
                  <a:gd name="connsiteX2" fmla="*/ 792088 w 1062933"/>
                  <a:gd name="connsiteY2" fmla="*/ 3236034 h 3236034"/>
                  <a:gd name="connsiteX3" fmla="*/ 792088 w 1062933"/>
                  <a:gd name="connsiteY3" fmla="*/ 3236034 h 3236034"/>
                  <a:gd name="connsiteX4" fmla="*/ 0 w 1062933"/>
                  <a:gd name="connsiteY4" fmla="*/ 3236034 h 3236034"/>
                  <a:gd name="connsiteX5" fmla="*/ 0 w 1062933"/>
                  <a:gd name="connsiteY5" fmla="*/ 3236034 h 3236034"/>
                  <a:gd name="connsiteX6" fmla="*/ 0 w 1062933"/>
                  <a:gd name="connsiteY6" fmla="*/ 886926 h 3236034"/>
                  <a:gd name="connsiteX7" fmla="*/ 397829 w 1062933"/>
                  <a:gd name="connsiteY7" fmla="*/ 0 h 3236034"/>
                  <a:gd name="connsiteX0" fmla="*/ 397829 w 1117407"/>
                  <a:gd name="connsiteY0" fmla="*/ 0 h 3236034"/>
                  <a:gd name="connsiteX1" fmla="*/ 802721 w 1117407"/>
                  <a:gd name="connsiteY1" fmla="*/ 1099577 h 3236034"/>
                  <a:gd name="connsiteX2" fmla="*/ 792088 w 1117407"/>
                  <a:gd name="connsiteY2" fmla="*/ 3236034 h 3236034"/>
                  <a:gd name="connsiteX3" fmla="*/ 792088 w 1117407"/>
                  <a:gd name="connsiteY3" fmla="*/ 3236034 h 3236034"/>
                  <a:gd name="connsiteX4" fmla="*/ 0 w 1117407"/>
                  <a:gd name="connsiteY4" fmla="*/ 3236034 h 3236034"/>
                  <a:gd name="connsiteX5" fmla="*/ 0 w 1117407"/>
                  <a:gd name="connsiteY5" fmla="*/ 3236034 h 3236034"/>
                  <a:gd name="connsiteX6" fmla="*/ 0 w 1117407"/>
                  <a:gd name="connsiteY6" fmla="*/ 886926 h 3236034"/>
                  <a:gd name="connsiteX7" fmla="*/ 397829 w 1117407"/>
                  <a:gd name="connsiteY7" fmla="*/ 0 h 3236034"/>
                  <a:gd name="connsiteX0" fmla="*/ 397829 w 1125562"/>
                  <a:gd name="connsiteY0" fmla="*/ 0 h 3236034"/>
                  <a:gd name="connsiteX1" fmla="*/ 813354 w 1125562"/>
                  <a:gd name="connsiteY1" fmla="*/ 1344126 h 3236034"/>
                  <a:gd name="connsiteX2" fmla="*/ 792088 w 1125562"/>
                  <a:gd name="connsiteY2" fmla="*/ 3236034 h 3236034"/>
                  <a:gd name="connsiteX3" fmla="*/ 792088 w 1125562"/>
                  <a:gd name="connsiteY3" fmla="*/ 3236034 h 3236034"/>
                  <a:gd name="connsiteX4" fmla="*/ 0 w 1125562"/>
                  <a:gd name="connsiteY4" fmla="*/ 3236034 h 3236034"/>
                  <a:gd name="connsiteX5" fmla="*/ 0 w 1125562"/>
                  <a:gd name="connsiteY5" fmla="*/ 3236034 h 3236034"/>
                  <a:gd name="connsiteX6" fmla="*/ 0 w 1125562"/>
                  <a:gd name="connsiteY6" fmla="*/ 886926 h 3236034"/>
                  <a:gd name="connsiteX7" fmla="*/ 397829 w 1125562"/>
                  <a:gd name="connsiteY7" fmla="*/ 0 h 3236034"/>
                  <a:gd name="connsiteX0" fmla="*/ 397829 w 1109289"/>
                  <a:gd name="connsiteY0" fmla="*/ 0 h 3236034"/>
                  <a:gd name="connsiteX1" fmla="*/ 792089 w 1109289"/>
                  <a:gd name="connsiteY1" fmla="*/ 1312228 h 3236034"/>
                  <a:gd name="connsiteX2" fmla="*/ 792088 w 1109289"/>
                  <a:gd name="connsiteY2" fmla="*/ 3236034 h 3236034"/>
                  <a:gd name="connsiteX3" fmla="*/ 792088 w 1109289"/>
                  <a:gd name="connsiteY3" fmla="*/ 3236034 h 3236034"/>
                  <a:gd name="connsiteX4" fmla="*/ 0 w 1109289"/>
                  <a:gd name="connsiteY4" fmla="*/ 3236034 h 3236034"/>
                  <a:gd name="connsiteX5" fmla="*/ 0 w 1109289"/>
                  <a:gd name="connsiteY5" fmla="*/ 3236034 h 3236034"/>
                  <a:gd name="connsiteX6" fmla="*/ 0 w 1109289"/>
                  <a:gd name="connsiteY6" fmla="*/ 886926 h 3236034"/>
                  <a:gd name="connsiteX7" fmla="*/ 397829 w 1109289"/>
                  <a:gd name="connsiteY7" fmla="*/ 0 h 3236034"/>
                  <a:gd name="connsiteX0" fmla="*/ 397829 w 1076274"/>
                  <a:gd name="connsiteY0" fmla="*/ 0 h 3236034"/>
                  <a:gd name="connsiteX1" fmla="*/ 792089 w 1076274"/>
                  <a:gd name="connsiteY1" fmla="*/ 1312228 h 3236034"/>
                  <a:gd name="connsiteX2" fmla="*/ 792088 w 1076274"/>
                  <a:gd name="connsiteY2" fmla="*/ 3236034 h 3236034"/>
                  <a:gd name="connsiteX3" fmla="*/ 792088 w 1076274"/>
                  <a:gd name="connsiteY3" fmla="*/ 3236034 h 3236034"/>
                  <a:gd name="connsiteX4" fmla="*/ 0 w 1076274"/>
                  <a:gd name="connsiteY4" fmla="*/ 3236034 h 3236034"/>
                  <a:gd name="connsiteX5" fmla="*/ 0 w 1076274"/>
                  <a:gd name="connsiteY5" fmla="*/ 3236034 h 3236034"/>
                  <a:gd name="connsiteX6" fmla="*/ 0 w 1076274"/>
                  <a:gd name="connsiteY6" fmla="*/ 886926 h 3236034"/>
                  <a:gd name="connsiteX7" fmla="*/ 397829 w 1076274"/>
                  <a:gd name="connsiteY7" fmla="*/ 0 h 3236034"/>
                  <a:gd name="connsiteX0" fmla="*/ 397829 w 1117363"/>
                  <a:gd name="connsiteY0" fmla="*/ 0 h 3236034"/>
                  <a:gd name="connsiteX1" fmla="*/ 845252 w 1117363"/>
                  <a:gd name="connsiteY1" fmla="*/ 1227168 h 3236034"/>
                  <a:gd name="connsiteX2" fmla="*/ 792088 w 1117363"/>
                  <a:gd name="connsiteY2" fmla="*/ 3236034 h 3236034"/>
                  <a:gd name="connsiteX3" fmla="*/ 792088 w 1117363"/>
                  <a:gd name="connsiteY3" fmla="*/ 3236034 h 3236034"/>
                  <a:gd name="connsiteX4" fmla="*/ 0 w 1117363"/>
                  <a:gd name="connsiteY4" fmla="*/ 3236034 h 3236034"/>
                  <a:gd name="connsiteX5" fmla="*/ 0 w 1117363"/>
                  <a:gd name="connsiteY5" fmla="*/ 3236034 h 3236034"/>
                  <a:gd name="connsiteX6" fmla="*/ 0 w 1117363"/>
                  <a:gd name="connsiteY6" fmla="*/ 886926 h 3236034"/>
                  <a:gd name="connsiteX7" fmla="*/ 397829 w 1117363"/>
                  <a:gd name="connsiteY7" fmla="*/ 0 h 3236034"/>
                  <a:gd name="connsiteX0" fmla="*/ 397829 w 1117363"/>
                  <a:gd name="connsiteY0" fmla="*/ 0 h 3236034"/>
                  <a:gd name="connsiteX1" fmla="*/ 845252 w 1117363"/>
                  <a:gd name="connsiteY1" fmla="*/ 1227168 h 3236034"/>
                  <a:gd name="connsiteX2" fmla="*/ 792088 w 1117363"/>
                  <a:gd name="connsiteY2" fmla="*/ 3236034 h 3236034"/>
                  <a:gd name="connsiteX3" fmla="*/ 792088 w 1117363"/>
                  <a:gd name="connsiteY3" fmla="*/ 3236034 h 3236034"/>
                  <a:gd name="connsiteX4" fmla="*/ 0 w 1117363"/>
                  <a:gd name="connsiteY4" fmla="*/ 3236034 h 3236034"/>
                  <a:gd name="connsiteX5" fmla="*/ 0 w 1117363"/>
                  <a:gd name="connsiteY5" fmla="*/ 3236034 h 3236034"/>
                  <a:gd name="connsiteX6" fmla="*/ 0 w 1117363"/>
                  <a:gd name="connsiteY6" fmla="*/ 886926 h 3236034"/>
                  <a:gd name="connsiteX7" fmla="*/ 397829 w 1117363"/>
                  <a:gd name="connsiteY7" fmla="*/ 0 h 3236034"/>
                  <a:gd name="connsiteX0" fmla="*/ 397829 w 1117363"/>
                  <a:gd name="connsiteY0" fmla="*/ 0 h 3236034"/>
                  <a:gd name="connsiteX1" fmla="*/ 845252 w 1117363"/>
                  <a:gd name="connsiteY1" fmla="*/ 1227168 h 3236034"/>
                  <a:gd name="connsiteX2" fmla="*/ 792088 w 1117363"/>
                  <a:gd name="connsiteY2" fmla="*/ 3236034 h 3236034"/>
                  <a:gd name="connsiteX3" fmla="*/ 792088 w 1117363"/>
                  <a:gd name="connsiteY3" fmla="*/ 3236034 h 3236034"/>
                  <a:gd name="connsiteX4" fmla="*/ 0 w 1117363"/>
                  <a:gd name="connsiteY4" fmla="*/ 3236034 h 3236034"/>
                  <a:gd name="connsiteX5" fmla="*/ 0 w 1117363"/>
                  <a:gd name="connsiteY5" fmla="*/ 3236034 h 3236034"/>
                  <a:gd name="connsiteX6" fmla="*/ 0 w 1117363"/>
                  <a:gd name="connsiteY6" fmla="*/ 886926 h 3236034"/>
                  <a:gd name="connsiteX7" fmla="*/ 397829 w 1117363"/>
                  <a:gd name="connsiteY7" fmla="*/ 0 h 3236034"/>
                  <a:gd name="connsiteX0" fmla="*/ 397829 w 1117363"/>
                  <a:gd name="connsiteY0" fmla="*/ 0 h 3236034"/>
                  <a:gd name="connsiteX1" fmla="*/ 845252 w 1117363"/>
                  <a:gd name="connsiteY1" fmla="*/ 1227168 h 3236034"/>
                  <a:gd name="connsiteX2" fmla="*/ 792088 w 1117363"/>
                  <a:gd name="connsiteY2" fmla="*/ 3236034 h 3236034"/>
                  <a:gd name="connsiteX3" fmla="*/ 792088 w 1117363"/>
                  <a:gd name="connsiteY3" fmla="*/ 3236034 h 3236034"/>
                  <a:gd name="connsiteX4" fmla="*/ 0 w 1117363"/>
                  <a:gd name="connsiteY4" fmla="*/ 3236034 h 3236034"/>
                  <a:gd name="connsiteX5" fmla="*/ 0 w 1117363"/>
                  <a:gd name="connsiteY5" fmla="*/ 3236034 h 3236034"/>
                  <a:gd name="connsiteX6" fmla="*/ 0 w 1117363"/>
                  <a:gd name="connsiteY6" fmla="*/ 886926 h 3236034"/>
                  <a:gd name="connsiteX7" fmla="*/ 397829 w 1117363"/>
                  <a:gd name="connsiteY7" fmla="*/ 0 h 3236034"/>
                  <a:gd name="connsiteX0" fmla="*/ 397829 w 1117363"/>
                  <a:gd name="connsiteY0" fmla="*/ 0 h 3236034"/>
                  <a:gd name="connsiteX1" fmla="*/ 845252 w 1117363"/>
                  <a:gd name="connsiteY1" fmla="*/ 1227168 h 3236034"/>
                  <a:gd name="connsiteX2" fmla="*/ 792088 w 1117363"/>
                  <a:gd name="connsiteY2" fmla="*/ 3236034 h 3236034"/>
                  <a:gd name="connsiteX3" fmla="*/ 792088 w 1117363"/>
                  <a:gd name="connsiteY3" fmla="*/ 3236034 h 3236034"/>
                  <a:gd name="connsiteX4" fmla="*/ 0 w 1117363"/>
                  <a:gd name="connsiteY4" fmla="*/ 3236034 h 3236034"/>
                  <a:gd name="connsiteX5" fmla="*/ 0 w 1117363"/>
                  <a:gd name="connsiteY5" fmla="*/ 3236034 h 3236034"/>
                  <a:gd name="connsiteX6" fmla="*/ 0 w 1117363"/>
                  <a:gd name="connsiteY6" fmla="*/ 886926 h 3236034"/>
                  <a:gd name="connsiteX7" fmla="*/ 397829 w 1117363"/>
                  <a:gd name="connsiteY7" fmla="*/ 0 h 3236034"/>
                  <a:gd name="connsiteX0" fmla="*/ 397829 w 1184929"/>
                  <a:gd name="connsiteY0" fmla="*/ 0 h 3236034"/>
                  <a:gd name="connsiteX1" fmla="*/ 930312 w 1184929"/>
                  <a:gd name="connsiteY1" fmla="*/ 1142108 h 3236034"/>
                  <a:gd name="connsiteX2" fmla="*/ 792088 w 1184929"/>
                  <a:gd name="connsiteY2" fmla="*/ 3236034 h 3236034"/>
                  <a:gd name="connsiteX3" fmla="*/ 792088 w 1184929"/>
                  <a:gd name="connsiteY3" fmla="*/ 3236034 h 3236034"/>
                  <a:gd name="connsiteX4" fmla="*/ 0 w 1184929"/>
                  <a:gd name="connsiteY4" fmla="*/ 3236034 h 3236034"/>
                  <a:gd name="connsiteX5" fmla="*/ 0 w 1184929"/>
                  <a:gd name="connsiteY5" fmla="*/ 3236034 h 3236034"/>
                  <a:gd name="connsiteX6" fmla="*/ 0 w 1184929"/>
                  <a:gd name="connsiteY6" fmla="*/ 886926 h 3236034"/>
                  <a:gd name="connsiteX7" fmla="*/ 397829 w 1184929"/>
                  <a:gd name="connsiteY7" fmla="*/ 0 h 3236034"/>
                  <a:gd name="connsiteX0" fmla="*/ 397829 w 1111112"/>
                  <a:gd name="connsiteY0" fmla="*/ 0 h 3236034"/>
                  <a:gd name="connsiteX1" fmla="*/ 930312 w 1111112"/>
                  <a:gd name="connsiteY1" fmla="*/ 1142108 h 3236034"/>
                  <a:gd name="connsiteX2" fmla="*/ 792088 w 1111112"/>
                  <a:gd name="connsiteY2" fmla="*/ 3236034 h 3236034"/>
                  <a:gd name="connsiteX3" fmla="*/ 792088 w 1111112"/>
                  <a:gd name="connsiteY3" fmla="*/ 3236034 h 3236034"/>
                  <a:gd name="connsiteX4" fmla="*/ 0 w 1111112"/>
                  <a:gd name="connsiteY4" fmla="*/ 3236034 h 3236034"/>
                  <a:gd name="connsiteX5" fmla="*/ 0 w 1111112"/>
                  <a:gd name="connsiteY5" fmla="*/ 3236034 h 3236034"/>
                  <a:gd name="connsiteX6" fmla="*/ 0 w 1111112"/>
                  <a:gd name="connsiteY6" fmla="*/ 886926 h 3236034"/>
                  <a:gd name="connsiteX7" fmla="*/ 397829 w 1111112"/>
                  <a:gd name="connsiteY7" fmla="*/ 0 h 3236034"/>
                  <a:gd name="connsiteX0" fmla="*/ 397829 w 1154440"/>
                  <a:gd name="connsiteY0" fmla="*/ 0 h 3236034"/>
                  <a:gd name="connsiteX1" fmla="*/ 930312 w 1154440"/>
                  <a:gd name="connsiteY1" fmla="*/ 1142108 h 3236034"/>
                  <a:gd name="connsiteX2" fmla="*/ 792088 w 1154440"/>
                  <a:gd name="connsiteY2" fmla="*/ 3236034 h 3236034"/>
                  <a:gd name="connsiteX3" fmla="*/ 792088 w 1154440"/>
                  <a:gd name="connsiteY3" fmla="*/ 3236034 h 3236034"/>
                  <a:gd name="connsiteX4" fmla="*/ 0 w 1154440"/>
                  <a:gd name="connsiteY4" fmla="*/ 3236034 h 3236034"/>
                  <a:gd name="connsiteX5" fmla="*/ 0 w 1154440"/>
                  <a:gd name="connsiteY5" fmla="*/ 3236034 h 3236034"/>
                  <a:gd name="connsiteX6" fmla="*/ 0 w 1154440"/>
                  <a:gd name="connsiteY6" fmla="*/ 886926 h 3236034"/>
                  <a:gd name="connsiteX7" fmla="*/ 397829 w 1154440"/>
                  <a:gd name="connsiteY7" fmla="*/ 0 h 3236034"/>
                  <a:gd name="connsiteX0" fmla="*/ 397829 w 1154440"/>
                  <a:gd name="connsiteY0" fmla="*/ 0 h 3236034"/>
                  <a:gd name="connsiteX1" fmla="*/ 930312 w 1154440"/>
                  <a:gd name="connsiteY1" fmla="*/ 1142108 h 3236034"/>
                  <a:gd name="connsiteX2" fmla="*/ 792088 w 1154440"/>
                  <a:gd name="connsiteY2" fmla="*/ 3236034 h 3236034"/>
                  <a:gd name="connsiteX3" fmla="*/ 792088 w 1154440"/>
                  <a:gd name="connsiteY3" fmla="*/ 3236034 h 3236034"/>
                  <a:gd name="connsiteX4" fmla="*/ 0 w 1154440"/>
                  <a:gd name="connsiteY4" fmla="*/ 3236034 h 3236034"/>
                  <a:gd name="connsiteX5" fmla="*/ 0 w 1154440"/>
                  <a:gd name="connsiteY5" fmla="*/ 3236034 h 3236034"/>
                  <a:gd name="connsiteX6" fmla="*/ 0 w 1154440"/>
                  <a:gd name="connsiteY6" fmla="*/ 886926 h 3236034"/>
                  <a:gd name="connsiteX7" fmla="*/ 397829 w 1154440"/>
                  <a:gd name="connsiteY7" fmla="*/ 0 h 3236034"/>
                  <a:gd name="connsiteX0" fmla="*/ 397829 w 1154440"/>
                  <a:gd name="connsiteY0" fmla="*/ 0 h 3236034"/>
                  <a:gd name="connsiteX1" fmla="*/ 930312 w 1154440"/>
                  <a:gd name="connsiteY1" fmla="*/ 1142108 h 3236034"/>
                  <a:gd name="connsiteX2" fmla="*/ 792088 w 1154440"/>
                  <a:gd name="connsiteY2" fmla="*/ 3236034 h 3236034"/>
                  <a:gd name="connsiteX3" fmla="*/ 792088 w 1154440"/>
                  <a:gd name="connsiteY3" fmla="*/ 3236034 h 3236034"/>
                  <a:gd name="connsiteX4" fmla="*/ 0 w 1154440"/>
                  <a:gd name="connsiteY4" fmla="*/ 3236034 h 3236034"/>
                  <a:gd name="connsiteX5" fmla="*/ 0 w 1154440"/>
                  <a:gd name="connsiteY5" fmla="*/ 3236034 h 3236034"/>
                  <a:gd name="connsiteX6" fmla="*/ 0 w 1154440"/>
                  <a:gd name="connsiteY6" fmla="*/ 886926 h 3236034"/>
                  <a:gd name="connsiteX7" fmla="*/ 397829 w 1154440"/>
                  <a:gd name="connsiteY7" fmla="*/ 0 h 3236034"/>
                  <a:gd name="connsiteX0" fmla="*/ 397829 w 1151550"/>
                  <a:gd name="connsiteY0" fmla="*/ 0 h 3236034"/>
                  <a:gd name="connsiteX1" fmla="*/ 930312 w 1151550"/>
                  <a:gd name="connsiteY1" fmla="*/ 1142108 h 3236034"/>
                  <a:gd name="connsiteX2" fmla="*/ 792088 w 1151550"/>
                  <a:gd name="connsiteY2" fmla="*/ 3236034 h 3236034"/>
                  <a:gd name="connsiteX3" fmla="*/ 792088 w 1151550"/>
                  <a:gd name="connsiteY3" fmla="*/ 3236034 h 3236034"/>
                  <a:gd name="connsiteX4" fmla="*/ 0 w 1151550"/>
                  <a:gd name="connsiteY4" fmla="*/ 3236034 h 3236034"/>
                  <a:gd name="connsiteX5" fmla="*/ 0 w 1151550"/>
                  <a:gd name="connsiteY5" fmla="*/ 3236034 h 3236034"/>
                  <a:gd name="connsiteX6" fmla="*/ 0 w 1151550"/>
                  <a:gd name="connsiteY6" fmla="*/ 886926 h 3236034"/>
                  <a:gd name="connsiteX7" fmla="*/ 397829 w 1151550"/>
                  <a:gd name="connsiteY7" fmla="*/ 0 h 3236034"/>
                  <a:gd name="connsiteX0" fmla="*/ 397829 w 1081399"/>
                  <a:gd name="connsiteY0" fmla="*/ 0 h 3236034"/>
                  <a:gd name="connsiteX1" fmla="*/ 834842 w 1081399"/>
                  <a:gd name="connsiteY1" fmla="*/ 1099578 h 3236034"/>
                  <a:gd name="connsiteX2" fmla="*/ 792088 w 1081399"/>
                  <a:gd name="connsiteY2" fmla="*/ 3236034 h 3236034"/>
                  <a:gd name="connsiteX3" fmla="*/ 792088 w 1081399"/>
                  <a:gd name="connsiteY3" fmla="*/ 3236034 h 3236034"/>
                  <a:gd name="connsiteX4" fmla="*/ 0 w 1081399"/>
                  <a:gd name="connsiteY4" fmla="*/ 3236034 h 3236034"/>
                  <a:gd name="connsiteX5" fmla="*/ 0 w 1081399"/>
                  <a:gd name="connsiteY5" fmla="*/ 3236034 h 3236034"/>
                  <a:gd name="connsiteX6" fmla="*/ 0 w 1081399"/>
                  <a:gd name="connsiteY6" fmla="*/ 886926 h 3236034"/>
                  <a:gd name="connsiteX7" fmla="*/ 397829 w 1081399"/>
                  <a:gd name="connsiteY7" fmla="*/ 0 h 3236034"/>
                  <a:gd name="connsiteX0" fmla="*/ 397829 w 1024947"/>
                  <a:gd name="connsiteY0" fmla="*/ 0 h 3236034"/>
                  <a:gd name="connsiteX1" fmla="*/ 753012 w 1024947"/>
                  <a:gd name="connsiteY1" fmla="*/ 1269699 h 3236034"/>
                  <a:gd name="connsiteX2" fmla="*/ 792088 w 1024947"/>
                  <a:gd name="connsiteY2" fmla="*/ 3236034 h 3236034"/>
                  <a:gd name="connsiteX3" fmla="*/ 792088 w 1024947"/>
                  <a:gd name="connsiteY3" fmla="*/ 3236034 h 3236034"/>
                  <a:gd name="connsiteX4" fmla="*/ 0 w 1024947"/>
                  <a:gd name="connsiteY4" fmla="*/ 3236034 h 3236034"/>
                  <a:gd name="connsiteX5" fmla="*/ 0 w 1024947"/>
                  <a:gd name="connsiteY5" fmla="*/ 3236034 h 3236034"/>
                  <a:gd name="connsiteX6" fmla="*/ 0 w 1024947"/>
                  <a:gd name="connsiteY6" fmla="*/ 886926 h 3236034"/>
                  <a:gd name="connsiteX7" fmla="*/ 397829 w 1024947"/>
                  <a:gd name="connsiteY7" fmla="*/ 0 h 3236034"/>
                  <a:gd name="connsiteX0" fmla="*/ 397829 w 1024947"/>
                  <a:gd name="connsiteY0" fmla="*/ 0 h 3236034"/>
                  <a:gd name="connsiteX1" fmla="*/ 753012 w 1024947"/>
                  <a:gd name="connsiteY1" fmla="*/ 1269699 h 3236034"/>
                  <a:gd name="connsiteX2" fmla="*/ 792088 w 1024947"/>
                  <a:gd name="connsiteY2" fmla="*/ 3236034 h 3236034"/>
                  <a:gd name="connsiteX3" fmla="*/ 792088 w 1024947"/>
                  <a:gd name="connsiteY3" fmla="*/ 3236034 h 3236034"/>
                  <a:gd name="connsiteX4" fmla="*/ 0 w 1024947"/>
                  <a:gd name="connsiteY4" fmla="*/ 3236034 h 3236034"/>
                  <a:gd name="connsiteX5" fmla="*/ 0 w 1024947"/>
                  <a:gd name="connsiteY5" fmla="*/ 3236034 h 3236034"/>
                  <a:gd name="connsiteX6" fmla="*/ 0 w 1024947"/>
                  <a:gd name="connsiteY6" fmla="*/ 886926 h 3236034"/>
                  <a:gd name="connsiteX7" fmla="*/ 397829 w 1024947"/>
                  <a:gd name="connsiteY7" fmla="*/ 0 h 3236034"/>
                  <a:gd name="connsiteX0" fmla="*/ 397829 w 1043356"/>
                  <a:gd name="connsiteY0" fmla="*/ 0 h 3236034"/>
                  <a:gd name="connsiteX1" fmla="*/ 780289 w 1043356"/>
                  <a:gd name="connsiteY1" fmla="*/ 1216537 h 3236034"/>
                  <a:gd name="connsiteX2" fmla="*/ 792088 w 1043356"/>
                  <a:gd name="connsiteY2" fmla="*/ 3236034 h 3236034"/>
                  <a:gd name="connsiteX3" fmla="*/ 792088 w 1043356"/>
                  <a:gd name="connsiteY3" fmla="*/ 3236034 h 3236034"/>
                  <a:gd name="connsiteX4" fmla="*/ 0 w 1043356"/>
                  <a:gd name="connsiteY4" fmla="*/ 3236034 h 3236034"/>
                  <a:gd name="connsiteX5" fmla="*/ 0 w 1043356"/>
                  <a:gd name="connsiteY5" fmla="*/ 3236034 h 3236034"/>
                  <a:gd name="connsiteX6" fmla="*/ 0 w 1043356"/>
                  <a:gd name="connsiteY6" fmla="*/ 886926 h 3236034"/>
                  <a:gd name="connsiteX7" fmla="*/ 397829 w 1043356"/>
                  <a:gd name="connsiteY7" fmla="*/ 0 h 3236034"/>
                  <a:gd name="connsiteX0" fmla="*/ 397829 w 971742"/>
                  <a:gd name="connsiteY0" fmla="*/ 0 h 3236034"/>
                  <a:gd name="connsiteX1" fmla="*/ 780289 w 971742"/>
                  <a:gd name="connsiteY1" fmla="*/ 1216537 h 3236034"/>
                  <a:gd name="connsiteX2" fmla="*/ 792088 w 971742"/>
                  <a:gd name="connsiteY2" fmla="*/ 3236034 h 3236034"/>
                  <a:gd name="connsiteX3" fmla="*/ 792088 w 971742"/>
                  <a:gd name="connsiteY3" fmla="*/ 3236034 h 3236034"/>
                  <a:gd name="connsiteX4" fmla="*/ 0 w 971742"/>
                  <a:gd name="connsiteY4" fmla="*/ 3236034 h 3236034"/>
                  <a:gd name="connsiteX5" fmla="*/ 0 w 971742"/>
                  <a:gd name="connsiteY5" fmla="*/ 3236034 h 3236034"/>
                  <a:gd name="connsiteX6" fmla="*/ 0 w 971742"/>
                  <a:gd name="connsiteY6" fmla="*/ 886926 h 3236034"/>
                  <a:gd name="connsiteX7" fmla="*/ 397829 w 971742"/>
                  <a:gd name="connsiteY7" fmla="*/ 0 h 3236034"/>
                  <a:gd name="connsiteX0" fmla="*/ 397829 w 1007471"/>
                  <a:gd name="connsiteY0" fmla="*/ 0 h 3236034"/>
                  <a:gd name="connsiteX1" fmla="*/ 780289 w 1007471"/>
                  <a:gd name="connsiteY1" fmla="*/ 1216537 h 3236034"/>
                  <a:gd name="connsiteX2" fmla="*/ 792088 w 1007471"/>
                  <a:gd name="connsiteY2" fmla="*/ 3236034 h 3236034"/>
                  <a:gd name="connsiteX3" fmla="*/ 792088 w 1007471"/>
                  <a:gd name="connsiteY3" fmla="*/ 3236034 h 3236034"/>
                  <a:gd name="connsiteX4" fmla="*/ 0 w 1007471"/>
                  <a:gd name="connsiteY4" fmla="*/ 3236034 h 3236034"/>
                  <a:gd name="connsiteX5" fmla="*/ 0 w 1007471"/>
                  <a:gd name="connsiteY5" fmla="*/ 3236034 h 3236034"/>
                  <a:gd name="connsiteX6" fmla="*/ 0 w 1007471"/>
                  <a:gd name="connsiteY6" fmla="*/ 886926 h 3236034"/>
                  <a:gd name="connsiteX7" fmla="*/ 397829 w 1007471"/>
                  <a:gd name="connsiteY7" fmla="*/ 0 h 3236034"/>
                  <a:gd name="connsiteX0" fmla="*/ 397829 w 983631"/>
                  <a:gd name="connsiteY0" fmla="*/ 0 h 3236034"/>
                  <a:gd name="connsiteX1" fmla="*/ 780289 w 983631"/>
                  <a:gd name="connsiteY1" fmla="*/ 1216537 h 3236034"/>
                  <a:gd name="connsiteX2" fmla="*/ 792088 w 983631"/>
                  <a:gd name="connsiteY2" fmla="*/ 3236034 h 3236034"/>
                  <a:gd name="connsiteX3" fmla="*/ 792088 w 983631"/>
                  <a:gd name="connsiteY3" fmla="*/ 3236034 h 3236034"/>
                  <a:gd name="connsiteX4" fmla="*/ 0 w 983631"/>
                  <a:gd name="connsiteY4" fmla="*/ 3236034 h 3236034"/>
                  <a:gd name="connsiteX5" fmla="*/ 0 w 983631"/>
                  <a:gd name="connsiteY5" fmla="*/ 3236034 h 3236034"/>
                  <a:gd name="connsiteX6" fmla="*/ 0 w 983631"/>
                  <a:gd name="connsiteY6" fmla="*/ 886926 h 3236034"/>
                  <a:gd name="connsiteX7" fmla="*/ 397829 w 983631"/>
                  <a:gd name="connsiteY7" fmla="*/ 0 h 3236034"/>
                  <a:gd name="connsiteX0" fmla="*/ 397829 w 983630"/>
                  <a:gd name="connsiteY0" fmla="*/ 9390 h 3245424"/>
                  <a:gd name="connsiteX1" fmla="*/ 780289 w 983630"/>
                  <a:gd name="connsiteY1" fmla="*/ 1225927 h 3245424"/>
                  <a:gd name="connsiteX2" fmla="*/ 792088 w 983630"/>
                  <a:gd name="connsiteY2" fmla="*/ 3245424 h 3245424"/>
                  <a:gd name="connsiteX3" fmla="*/ 792088 w 983630"/>
                  <a:gd name="connsiteY3" fmla="*/ 3245424 h 3245424"/>
                  <a:gd name="connsiteX4" fmla="*/ 0 w 983630"/>
                  <a:gd name="connsiteY4" fmla="*/ 3245424 h 3245424"/>
                  <a:gd name="connsiteX5" fmla="*/ 0 w 983630"/>
                  <a:gd name="connsiteY5" fmla="*/ 3245424 h 3245424"/>
                  <a:gd name="connsiteX6" fmla="*/ 0 w 983630"/>
                  <a:gd name="connsiteY6" fmla="*/ 896316 h 3245424"/>
                  <a:gd name="connsiteX7" fmla="*/ 397829 w 983630"/>
                  <a:gd name="connsiteY7" fmla="*/ 9390 h 3245424"/>
                  <a:gd name="connsiteX0" fmla="*/ 397829 w 974605"/>
                  <a:gd name="connsiteY0" fmla="*/ 6357 h 3242391"/>
                  <a:gd name="connsiteX1" fmla="*/ 766650 w 974605"/>
                  <a:gd name="connsiteY1" fmla="*/ 1552503 h 3242391"/>
                  <a:gd name="connsiteX2" fmla="*/ 792088 w 974605"/>
                  <a:gd name="connsiteY2" fmla="*/ 3242391 h 3242391"/>
                  <a:gd name="connsiteX3" fmla="*/ 792088 w 974605"/>
                  <a:gd name="connsiteY3" fmla="*/ 3242391 h 3242391"/>
                  <a:gd name="connsiteX4" fmla="*/ 0 w 974605"/>
                  <a:gd name="connsiteY4" fmla="*/ 3242391 h 3242391"/>
                  <a:gd name="connsiteX5" fmla="*/ 0 w 974605"/>
                  <a:gd name="connsiteY5" fmla="*/ 3242391 h 3242391"/>
                  <a:gd name="connsiteX6" fmla="*/ 0 w 974605"/>
                  <a:gd name="connsiteY6" fmla="*/ 893283 h 3242391"/>
                  <a:gd name="connsiteX7" fmla="*/ 397829 w 974605"/>
                  <a:gd name="connsiteY7" fmla="*/ 6357 h 3242391"/>
                  <a:gd name="connsiteX0" fmla="*/ 397829 w 964009"/>
                  <a:gd name="connsiteY0" fmla="*/ 7874 h 3243908"/>
                  <a:gd name="connsiteX1" fmla="*/ 766650 w 964009"/>
                  <a:gd name="connsiteY1" fmla="*/ 1554020 h 3243908"/>
                  <a:gd name="connsiteX2" fmla="*/ 792088 w 964009"/>
                  <a:gd name="connsiteY2" fmla="*/ 3243908 h 3243908"/>
                  <a:gd name="connsiteX3" fmla="*/ 792088 w 964009"/>
                  <a:gd name="connsiteY3" fmla="*/ 3243908 h 3243908"/>
                  <a:gd name="connsiteX4" fmla="*/ 0 w 964009"/>
                  <a:gd name="connsiteY4" fmla="*/ 3243908 h 3243908"/>
                  <a:gd name="connsiteX5" fmla="*/ 0 w 964009"/>
                  <a:gd name="connsiteY5" fmla="*/ 3243908 h 3243908"/>
                  <a:gd name="connsiteX6" fmla="*/ 0 w 964009"/>
                  <a:gd name="connsiteY6" fmla="*/ 894800 h 3243908"/>
                  <a:gd name="connsiteX7" fmla="*/ 397829 w 964009"/>
                  <a:gd name="connsiteY7" fmla="*/ 7874 h 3243908"/>
                  <a:gd name="connsiteX0" fmla="*/ 397829 w 1103655"/>
                  <a:gd name="connsiteY0" fmla="*/ 5470 h 3241504"/>
                  <a:gd name="connsiteX1" fmla="*/ 1096679 w 1103655"/>
                  <a:gd name="connsiteY1" fmla="*/ 590921 h 3241504"/>
                  <a:gd name="connsiteX2" fmla="*/ 766650 w 1103655"/>
                  <a:gd name="connsiteY2" fmla="*/ 1551616 h 3241504"/>
                  <a:gd name="connsiteX3" fmla="*/ 792088 w 1103655"/>
                  <a:gd name="connsiteY3" fmla="*/ 3241504 h 3241504"/>
                  <a:gd name="connsiteX4" fmla="*/ 792088 w 1103655"/>
                  <a:gd name="connsiteY4" fmla="*/ 3241504 h 3241504"/>
                  <a:gd name="connsiteX5" fmla="*/ 0 w 1103655"/>
                  <a:gd name="connsiteY5" fmla="*/ 3241504 h 3241504"/>
                  <a:gd name="connsiteX6" fmla="*/ 0 w 1103655"/>
                  <a:gd name="connsiteY6" fmla="*/ 3241504 h 3241504"/>
                  <a:gd name="connsiteX7" fmla="*/ 0 w 1103655"/>
                  <a:gd name="connsiteY7" fmla="*/ 892396 h 3241504"/>
                  <a:gd name="connsiteX8" fmla="*/ 397829 w 1103655"/>
                  <a:gd name="connsiteY8" fmla="*/ 5470 h 3241504"/>
                  <a:gd name="connsiteX0" fmla="*/ 397829 w 1103454"/>
                  <a:gd name="connsiteY0" fmla="*/ 5470 h 3241504"/>
                  <a:gd name="connsiteX1" fmla="*/ 1096679 w 1103454"/>
                  <a:gd name="connsiteY1" fmla="*/ 590921 h 3241504"/>
                  <a:gd name="connsiteX2" fmla="*/ 754433 w 1103454"/>
                  <a:gd name="connsiteY2" fmla="*/ 1523041 h 3241504"/>
                  <a:gd name="connsiteX3" fmla="*/ 792088 w 1103454"/>
                  <a:gd name="connsiteY3" fmla="*/ 3241504 h 3241504"/>
                  <a:gd name="connsiteX4" fmla="*/ 792088 w 1103454"/>
                  <a:gd name="connsiteY4" fmla="*/ 3241504 h 3241504"/>
                  <a:gd name="connsiteX5" fmla="*/ 0 w 1103454"/>
                  <a:gd name="connsiteY5" fmla="*/ 3241504 h 3241504"/>
                  <a:gd name="connsiteX6" fmla="*/ 0 w 1103454"/>
                  <a:gd name="connsiteY6" fmla="*/ 3241504 h 3241504"/>
                  <a:gd name="connsiteX7" fmla="*/ 0 w 1103454"/>
                  <a:gd name="connsiteY7" fmla="*/ 892396 h 3241504"/>
                  <a:gd name="connsiteX8" fmla="*/ 397829 w 1103454"/>
                  <a:gd name="connsiteY8" fmla="*/ 5470 h 3241504"/>
                  <a:gd name="connsiteX0" fmla="*/ 397829 w 1103176"/>
                  <a:gd name="connsiteY0" fmla="*/ 5470 h 3241504"/>
                  <a:gd name="connsiteX1" fmla="*/ 1096679 w 1103176"/>
                  <a:gd name="connsiteY1" fmla="*/ 590921 h 3241504"/>
                  <a:gd name="connsiteX2" fmla="*/ 754433 w 1103176"/>
                  <a:gd name="connsiteY2" fmla="*/ 1523041 h 3241504"/>
                  <a:gd name="connsiteX3" fmla="*/ 792088 w 1103176"/>
                  <a:gd name="connsiteY3" fmla="*/ 3241504 h 3241504"/>
                  <a:gd name="connsiteX4" fmla="*/ 792088 w 1103176"/>
                  <a:gd name="connsiteY4" fmla="*/ 3241504 h 3241504"/>
                  <a:gd name="connsiteX5" fmla="*/ 0 w 1103176"/>
                  <a:gd name="connsiteY5" fmla="*/ 3241504 h 3241504"/>
                  <a:gd name="connsiteX6" fmla="*/ 0 w 1103176"/>
                  <a:gd name="connsiteY6" fmla="*/ 3241504 h 3241504"/>
                  <a:gd name="connsiteX7" fmla="*/ 0 w 1103176"/>
                  <a:gd name="connsiteY7" fmla="*/ 892396 h 3241504"/>
                  <a:gd name="connsiteX8" fmla="*/ 397829 w 1103176"/>
                  <a:gd name="connsiteY8" fmla="*/ 5470 h 3241504"/>
                  <a:gd name="connsiteX0" fmla="*/ 397829 w 1103176"/>
                  <a:gd name="connsiteY0" fmla="*/ 5470 h 3241504"/>
                  <a:gd name="connsiteX1" fmla="*/ 1096679 w 1103176"/>
                  <a:gd name="connsiteY1" fmla="*/ 590921 h 3241504"/>
                  <a:gd name="connsiteX2" fmla="*/ 754433 w 1103176"/>
                  <a:gd name="connsiteY2" fmla="*/ 1503991 h 3241504"/>
                  <a:gd name="connsiteX3" fmla="*/ 792088 w 1103176"/>
                  <a:gd name="connsiteY3" fmla="*/ 3241504 h 3241504"/>
                  <a:gd name="connsiteX4" fmla="*/ 792088 w 1103176"/>
                  <a:gd name="connsiteY4" fmla="*/ 3241504 h 3241504"/>
                  <a:gd name="connsiteX5" fmla="*/ 0 w 1103176"/>
                  <a:gd name="connsiteY5" fmla="*/ 3241504 h 3241504"/>
                  <a:gd name="connsiteX6" fmla="*/ 0 w 1103176"/>
                  <a:gd name="connsiteY6" fmla="*/ 3241504 h 3241504"/>
                  <a:gd name="connsiteX7" fmla="*/ 0 w 1103176"/>
                  <a:gd name="connsiteY7" fmla="*/ 892396 h 3241504"/>
                  <a:gd name="connsiteX8" fmla="*/ 397829 w 1103176"/>
                  <a:gd name="connsiteY8" fmla="*/ 5470 h 3241504"/>
                  <a:gd name="connsiteX0" fmla="*/ 397829 w 1193682"/>
                  <a:gd name="connsiteY0" fmla="*/ 5721 h 3241755"/>
                  <a:gd name="connsiteX1" fmla="*/ 1188312 w 1193682"/>
                  <a:gd name="connsiteY1" fmla="*/ 572122 h 3241755"/>
                  <a:gd name="connsiteX2" fmla="*/ 754433 w 1193682"/>
                  <a:gd name="connsiteY2" fmla="*/ 1504242 h 3241755"/>
                  <a:gd name="connsiteX3" fmla="*/ 792088 w 1193682"/>
                  <a:gd name="connsiteY3" fmla="*/ 3241755 h 3241755"/>
                  <a:gd name="connsiteX4" fmla="*/ 792088 w 1193682"/>
                  <a:gd name="connsiteY4" fmla="*/ 3241755 h 3241755"/>
                  <a:gd name="connsiteX5" fmla="*/ 0 w 1193682"/>
                  <a:gd name="connsiteY5" fmla="*/ 3241755 h 3241755"/>
                  <a:gd name="connsiteX6" fmla="*/ 0 w 1193682"/>
                  <a:gd name="connsiteY6" fmla="*/ 3241755 h 3241755"/>
                  <a:gd name="connsiteX7" fmla="*/ 0 w 1193682"/>
                  <a:gd name="connsiteY7" fmla="*/ 892647 h 3241755"/>
                  <a:gd name="connsiteX8" fmla="*/ 397829 w 1193682"/>
                  <a:gd name="connsiteY8" fmla="*/ 5721 h 3241755"/>
                  <a:gd name="connsiteX0" fmla="*/ 397829 w 1188313"/>
                  <a:gd name="connsiteY0" fmla="*/ 5721 h 3241755"/>
                  <a:gd name="connsiteX1" fmla="*/ 1188312 w 1188313"/>
                  <a:gd name="connsiteY1" fmla="*/ 572122 h 3241755"/>
                  <a:gd name="connsiteX2" fmla="*/ 754433 w 1188313"/>
                  <a:gd name="connsiteY2" fmla="*/ 1504242 h 3241755"/>
                  <a:gd name="connsiteX3" fmla="*/ 792088 w 1188313"/>
                  <a:gd name="connsiteY3" fmla="*/ 3241755 h 3241755"/>
                  <a:gd name="connsiteX4" fmla="*/ 792088 w 1188313"/>
                  <a:gd name="connsiteY4" fmla="*/ 3241755 h 3241755"/>
                  <a:gd name="connsiteX5" fmla="*/ 0 w 1188313"/>
                  <a:gd name="connsiteY5" fmla="*/ 3241755 h 3241755"/>
                  <a:gd name="connsiteX6" fmla="*/ 0 w 1188313"/>
                  <a:gd name="connsiteY6" fmla="*/ 3241755 h 3241755"/>
                  <a:gd name="connsiteX7" fmla="*/ 0 w 1188313"/>
                  <a:gd name="connsiteY7" fmla="*/ 892647 h 3241755"/>
                  <a:gd name="connsiteX8" fmla="*/ 397829 w 1188313"/>
                  <a:gd name="connsiteY8" fmla="*/ 5721 h 3241755"/>
                  <a:gd name="connsiteX0" fmla="*/ 397829 w 1200430"/>
                  <a:gd name="connsiteY0" fmla="*/ 6518 h 3242552"/>
                  <a:gd name="connsiteX1" fmla="*/ 1188312 w 1200430"/>
                  <a:gd name="connsiteY1" fmla="*/ 572919 h 3242552"/>
                  <a:gd name="connsiteX2" fmla="*/ 754433 w 1200430"/>
                  <a:gd name="connsiteY2" fmla="*/ 1505039 h 3242552"/>
                  <a:gd name="connsiteX3" fmla="*/ 792088 w 1200430"/>
                  <a:gd name="connsiteY3" fmla="*/ 3242552 h 3242552"/>
                  <a:gd name="connsiteX4" fmla="*/ 792088 w 1200430"/>
                  <a:gd name="connsiteY4" fmla="*/ 3242552 h 3242552"/>
                  <a:gd name="connsiteX5" fmla="*/ 0 w 1200430"/>
                  <a:gd name="connsiteY5" fmla="*/ 3242552 h 3242552"/>
                  <a:gd name="connsiteX6" fmla="*/ 0 w 1200430"/>
                  <a:gd name="connsiteY6" fmla="*/ 3242552 h 3242552"/>
                  <a:gd name="connsiteX7" fmla="*/ 0 w 1200430"/>
                  <a:gd name="connsiteY7" fmla="*/ 893444 h 3242552"/>
                  <a:gd name="connsiteX8" fmla="*/ 397829 w 1200430"/>
                  <a:gd name="connsiteY8" fmla="*/ 6518 h 3242552"/>
                  <a:gd name="connsiteX0" fmla="*/ 367285 w 1200000"/>
                  <a:gd name="connsiteY0" fmla="*/ 7711 h 3186595"/>
                  <a:gd name="connsiteX1" fmla="*/ 1188312 w 1200000"/>
                  <a:gd name="connsiteY1" fmla="*/ 516962 h 3186595"/>
                  <a:gd name="connsiteX2" fmla="*/ 754433 w 1200000"/>
                  <a:gd name="connsiteY2" fmla="*/ 1449082 h 3186595"/>
                  <a:gd name="connsiteX3" fmla="*/ 792088 w 1200000"/>
                  <a:gd name="connsiteY3" fmla="*/ 3186595 h 3186595"/>
                  <a:gd name="connsiteX4" fmla="*/ 792088 w 1200000"/>
                  <a:gd name="connsiteY4" fmla="*/ 3186595 h 3186595"/>
                  <a:gd name="connsiteX5" fmla="*/ 0 w 1200000"/>
                  <a:gd name="connsiteY5" fmla="*/ 3186595 h 3186595"/>
                  <a:gd name="connsiteX6" fmla="*/ 0 w 1200000"/>
                  <a:gd name="connsiteY6" fmla="*/ 3186595 h 3186595"/>
                  <a:gd name="connsiteX7" fmla="*/ 0 w 1200000"/>
                  <a:gd name="connsiteY7" fmla="*/ 837487 h 3186595"/>
                  <a:gd name="connsiteX8" fmla="*/ 367285 w 1200000"/>
                  <a:gd name="connsiteY8" fmla="*/ 7711 h 3186595"/>
                  <a:gd name="connsiteX0" fmla="*/ 367285 w 1200505"/>
                  <a:gd name="connsiteY0" fmla="*/ 1566 h 3180450"/>
                  <a:gd name="connsiteX1" fmla="*/ 1188312 w 1200505"/>
                  <a:gd name="connsiteY1" fmla="*/ 510817 h 3180450"/>
                  <a:gd name="connsiteX2" fmla="*/ 754433 w 1200505"/>
                  <a:gd name="connsiteY2" fmla="*/ 1442937 h 3180450"/>
                  <a:gd name="connsiteX3" fmla="*/ 792088 w 1200505"/>
                  <a:gd name="connsiteY3" fmla="*/ 3180450 h 3180450"/>
                  <a:gd name="connsiteX4" fmla="*/ 792088 w 1200505"/>
                  <a:gd name="connsiteY4" fmla="*/ 3180450 h 3180450"/>
                  <a:gd name="connsiteX5" fmla="*/ 0 w 1200505"/>
                  <a:gd name="connsiteY5" fmla="*/ 3180450 h 3180450"/>
                  <a:gd name="connsiteX6" fmla="*/ 0 w 1200505"/>
                  <a:gd name="connsiteY6" fmla="*/ 3180450 h 3180450"/>
                  <a:gd name="connsiteX7" fmla="*/ 0 w 1200505"/>
                  <a:gd name="connsiteY7" fmla="*/ 831342 h 3180450"/>
                  <a:gd name="connsiteX8" fmla="*/ 367285 w 1200505"/>
                  <a:gd name="connsiteY8" fmla="*/ 1566 h 3180450"/>
                  <a:gd name="connsiteX0" fmla="*/ 367858 w 1201078"/>
                  <a:gd name="connsiteY0" fmla="*/ 1566 h 3180450"/>
                  <a:gd name="connsiteX1" fmla="*/ 1188885 w 1201078"/>
                  <a:gd name="connsiteY1" fmla="*/ 510817 h 3180450"/>
                  <a:gd name="connsiteX2" fmla="*/ 755006 w 1201078"/>
                  <a:gd name="connsiteY2" fmla="*/ 1442937 h 3180450"/>
                  <a:gd name="connsiteX3" fmla="*/ 792661 w 1201078"/>
                  <a:gd name="connsiteY3" fmla="*/ 3180450 h 3180450"/>
                  <a:gd name="connsiteX4" fmla="*/ 792661 w 1201078"/>
                  <a:gd name="connsiteY4" fmla="*/ 3180450 h 3180450"/>
                  <a:gd name="connsiteX5" fmla="*/ 573 w 1201078"/>
                  <a:gd name="connsiteY5" fmla="*/ 3180450 h 3180450"/>
                  <a:gd name="connsiteX6" fmla="*/ 573 w 1201078"/>
                  <a:gd name="connsiteY6" fmla="*/ 3180450 h 3180450"/>
                  <a:gd name="connsiteX7" fmla="*/ 573 w 1201078"/>
                  <a:gd name="connsiteY7" fmla="*/ 831342 h 3180450"/>
                  <a:gd name="connsiteX8" fmla="*/ 367858 w 1201078"/>
                  <a:gd name="connsiteY8" fmla="*/ 1566 h 3180450"/>
                  <a:gd name="connsiteX0" fmla="*/ 367859 w 1249271"/>
                  <a:gd name="connsiteY0" fmla="*/ 1508 h 3180392"/>
                  <a:gd name="connsiteX1" fmla="*/ 1237757 w 1249271"/>
                  <a:gd name="connsiteY1" fmla="*/ 520284 h 3180392"/>
                  <a:gd name="connsiteX2" fmla="*/ 755007 w 1249271"/>
                  <a:gd name="connsiteY2" fmla="*/ 1442879 h 3180392"/>
                  <a:gd name="connsiteX3" fmla="*/ 792662 w 1249271"/>
                  <a:gd name="connsiteY3" fmla="*/ 3180392 h 3180392"/>
                  <a:gd name="connsiteX4" fmla="*/ 792662 w 1249271"/>
                  <a:gd name="connsiteY4" fmla="*/ 3180392 h 3180392"/>
                  <a:gd name="connsiteX5" fmla="*/ 574 w 1249271"/>
                  <a:gd name="connsiteY5" fmla="*/ 3180392 h 3180392"/>
                  <a:gd name="connsiteX6" fmla="*/ 574 w 1249271"/>
                  <a:gd name="connsiteY6" fmla="*/ 3180392 h 3180392"/>
                  <a:gd name="connsiteX7" fmla="*/ 574 w 1249271"/>
                  <a:gd name="connsiteY7" fmla="*/ 831284 h 3180392"/>
                  <a:gd name="connsiteX8" fmla="*/ 367859 w 1249271"/>
                  <a:gd name="connsiteY8" fmla="*/ 1508 h 3180392"/>
                  <a:gd name="connsiteX0" fmla="*/ 367859 w 1249271"/>
                  <a:gd name="connsiteY0" fmla="*/ 1508 h 3180392"/>
                  <a:gd name="connsiteX1" fmla="*/ 1237757 w 1249271"/>
                  <a:gd name="connsiteY1" fmla="*/ 520284 h 3180392"/>
                  <a:gd name="connsiteX2" fmla="*/ 755007 w 1249271"/>
                  <a:gd name="connsiteY2" fmla="*/ 1442879 h 3180392"/>
                  <a:gd name="connsiteX3" fmla="*/ 792662 w 1249271"/>
                  <a:gd name="connsiteY3" fmla="*/ 3180392 h 3180392"/>
                  <a:gd name="connsiteX4" fmla="*/ 792662 w 1249271"/>
                  <a:gd name="connsiteY4" fmla="*/ 3180392 h 3180392"/>
                  <a:gd name="connsiteX5" fmla="*/ 574 w 1249271"/>
                  <a:gd name="connsiteY5" fmla="*/ 3180392 h 3180392"/>
                  <a:gd name="connsiteX6" fmla="*/ 574 w 1249271"/>
                  <a:gd name="connsiteY6" fmla="*/ 3180392 h 3180392"/>
                  <a:gd name="connsiteX7" fmla="*/ 574 w 1249271"/>
                  <a:gd name="connsiteY7" fmla="*/ 831284 h 3180392"/>
                  <a:gd name="connsiteX8" fmla="*/ 367859 w 1249271"/>
                  <a:gd name="connsiteY8" fmla="*/ 1508 h 3180392"/>
                  <a:gd name="connsiteX0" fmla="*/ 367859 w 1240085"/>
                  <a:gd name="connsiteY0" fmla="*/ 1764 h 3180648"/>
                  <a:gd name="connsiteX1" fmla="*/ 1237757 w 1240085"/>
                  <a:gd name="connsiteY1" fmla="*/ 520540 h 3180648"/>
                  <a:gd name="connsiteX2" fmla="*/ 755007 w 1240085"/>
                  <a:gd name="connsiteY2" fmla="*/ 1443135 h 3180648"/>
                  <a:gd name="connsiteX3" fmla="*/ 792662 w 1240085"/>
                  <a:gd name="connsiteY3" fmla="*/ 3180648 h 3180648"/>
                  <a:gd name="connsiteX4" fmla="*/ 792662 w 1240085"/>
                  <a:gd name="connsiteY4" fmla="*/ 3180648 h 3180648"/>
                  <a:gd name="connsiteX5" fmla="*/ 574 w 1240085"/>
                  <a:gd name="connsiteY5" fmla="*/ 3180648 h 3180648"/>
                  <a:gd name="connsiteX6" fmla="*/ 574 w 1240085"/>
                  <a:gd name="connsiteY6" fmla="*/ 3180648 h 3180648"/>
                  <a:gd name="connsiteX7" fmla="*/ 574 w 1240085"/>
                  <a:gd name="connsiteY7" fmla="*/ 831540 h 3180648"/>
                  <a:gd name="connsiteX8" fmla="*/ 367859 w 1240085"/>
                  <a:gd name="connsiteY8" fmla="*/ 1764 h 3180648"/>
                  <a:gd name="connsiteX0" fmla="*/ 367859 w 1240086"/>
                  <a:gd name="connsiteY0" fmla="*/ 1764 h 3180648"/>
                  <a:gd name="connsiteX1" fmla="*/ 1237757 w 1240086"/>
                  <a:gd name="connsiteY1" fmla="*/ 520540 h 3180648"/>
                  <a:gd name="connsiteX2" fmla="*/ 755007 w 1240086"/>
                  <a:gd name="connsiteY2" fmla="*/ 1443135 h 3180648"/>
                  <a:gd name="connsiteX3" fmla="*/ 792662 w 1240086"/>
                  <a:gd name="connsiteY3" fmla="*/ 3180648 h 3180648"/>
                  <a:gd name="connsiteX4" fmla="*/ 792662 w 1240086"/>
                  <a:gd name="connsiteY4" fmla="*/ 3180648 h 3180648"/>
                  <a:gd name="connsiteX5" fmla="*/ 574 w 1240086"/>
                  <a:gd name="connsiteY5" fmla="*/ 3180648 h 3180648"/>
                  <a:gd name="connsiteX6" fmla="*/ 574 w 1240086"/>
                  <a:gd name="connsiteY6" fmla="*/ 3180648 h 3180648"/>
                  <a:gd name="connsiteX7" fmla="*/ 574 w 1240086"/>
                  <a:gd name="connsiteY7" fmla="*/ 831540 h 3180648"/>
                  <a:gd name="connsiteX8" fmla="*/ 367859 w 1240086"/>
                  <a:gd name="connsiteY8" fmla="*/ 1764 h 3180648"/>
                  <a:gd name="connsiteX0" fmla="*/ 373394 w 1239532"/>
                  <a:gd name="connsiteY0" fmla="*/ 1562 h 3209021"/>
                  <a:gd name="connsiteX1" fmla="*/ 1237184 w 1239532"/>
                  <a:gd name="connsiteY1" fmla="*/ 548913 h 3209021"/>
                  <a:gd name="connsiteX2" fmla="*/ 754434 w 1239532"/>
                  <a:gd name="connsiteY2" fmla="*/ 1471508 h 3209021"/>
                  <a:gd name="connsiteX3" fmla="*/ 792089 w 1239532"/>
                  <a:gd name="connsiteY3" fmla="*/ 3209021 h 3209021"/>
                  <a:gd name="connsiteX4" fmla="*/ 792089 w 1239532"/>
                  <a:gd name="connsiteY4" fmla="*/ 3209021 h 3209021"/>
                  <a:gd name="connsiteX5" fmla="*/ 1 w 1239532"/>
                  <a:gd name="connsiteY5" fmla="*/ 3209021 h 3209021"/>
                  <a:gd name="connsiteX6" fmla="*/ 1 w 1239532"/>
                  <a:gd name="connsiteY6" fmla="*/ 3209021 h 3209021"/>
                  <a:gd name="connsiteX7" fmla="*/ 1 w 1239532"/>
                  <a:gd name="connsiteY7" fmla="*/ 859913 h 3209021"/>
                  <a:gd name="connsiteX8" fmla="*/ 373394 w 1239532"/>
                  <a:gd name="connsiteY8" fmla="*/ 1562 h 3209021"/>
                  <a:gd name="connsiteX0" fmla="*/ 373393 w 1239758"/>
                  <a:gd name="connsiteY0" fmla="*/ 0 h 3207459"/>
                  <a:gd name="connsiteX1" fmla="*/ 1237183 w 1239758"/>
                  <a:gd name="connsiteY1" fmla="*/ 547351 h 3207459"/>
                  <a:gd name="connsiteX2" fmla="*/ 754433 w 1239758"/>
                  <a:gd name="connsiteY2" fmla="*/ 1469946 h 3207459"/>
                  <a:gd name="connsiteX3" fmla="*/ 792088 w 1239758"/>
                  <a:gd name="connsiteY3" fmla="*/ 3207459 h 3207459"/>
                  <a:gd name="connsiteX4" fmla="*/ 792088 w 1239758"/>
                  <a:gd name="connsiteY4" fmla="*/ 3207459 h 3207459"/>
                  <a:gd name="connsiteX5" fmla="*/ 0 w 1239758"/>
                  <a:gd name="connsiteY5" fmla="*/ 3207459 h 3207459"/>
                  <a:gd name="connsiteX6" fmla="*/ 0 w 1239758"/>
                  <a:gd name="connsiteY6" fmla="*/ 3207459 h 3207459"/>
                  <a:gd name="connsiteX7" fmla="*/ 0 w 1239758"/>
                  <a:gd name="connsiteY7" fmla="*/ 858351 h 3207459"/>
                  <a:gd name="connsiteX8" fmla="*/ 373393 w 1239758"/>
                  <a:gd name="connsiteY8" fmla="*/ 0 h 3207459"/>
                  <a:gd name="connsiteX0" fmla="*/ 380199 w 1246564"/>
                  <a:gd name="connsiteY0" fmla="*/ 0 h 3207459"/>
                  <a:gd name="connsiteX1" fmla="*/ 1243989 w 1246564"/>
                  <a:gd name="connsiteY1" fmla="*/ 547351 h 3207459"/>
                  <a:gd name="connsiteX2" fmla="*/ 761239 w 1246564"/>
                  <a:gd name="connsiteY2" fmla="*/ 1469946 h 3207459"/>
                  <a:gd name="connsiteX3" fmla="*/ 798894 w 1246564"/>
                  <a:gd name="connsiteY3" fmla="*/ 3207459 h 3207459"/>
                  <a:gd name="connsiteX4" fmla="*/ 798894 w 1246564"/>
                  <a:gd name="connsiteY4" fmla="*/ 3207459 h 3207459"/>
                  <a:gd name="connsiteX5" fmla="*/ 6806 w 1246564"/>
                  <a:gd name="connsiteY5" fmla="*/ 3207459 h 3207459"/>
                  <a:gd name="connsiteX6" fmla="*/ 6806 w 1246564"/>
                  <a:gd name="connsiteY6" fmla="*/ 3207459 h 3207459"/>
                  <a:gd name="connsiteX7" fmla="*/ 6806 w 1246564"/>
                  <a:gd name="connsiteY7" fmla="*/ 858351 h 3207459"/>
                  <a:gd name="connsiteX8" fmla="*/ 380199 w 1246564"/>
                  <a:gd name="connsiteY8" fmla="*/ 0 h 3207459"/>
                  <a:gd name="connsiteX0" fmla="*/ 380199 w 1246610"/>
                  <a:gd name="connsiteY0" fmla="*/ 233 h 3207692"/>
                  <a:gd name="connsiteX1" fmla="*/ 1243989 w 1246610"/>
                  <a:gd name="connsiteY1" fmla="*/ 547584 h 3207692"/>
                  <a:gd name="connsiteX2" fmla="*/ 761239 w 1246610"/>
                  <a:gd name="connsiteY2" fmla="*/ 1470179 h 3207692"/>
                  <a:gd name="connsiteX3" fmla="*/ 798894 w 1246610"/>
                  <a:gd name="connsiteY3" fmla="*/ 3207692 h 3207692"/>
                  <a:gd name="connsiteX4" fmla="*/ 798894 w 1246610"/>
                  <a:gd name="connsiteY4" fmla="*/ 3207692 h 3207692"/>
                  <a:gd name="connsiteX5" fmla="*/ 6806 w 1246610"/>
                  <a:gd name="connsiteY5" fmla="*/ 3207692 h 3207692"/>
                  <a:gd name="connsiteX6" fmla="*/ 6806 w 1246610"/>
                  <a:gd name="connsiteY6" fmla="*/ 3207692 h 3207692"/>
                  <a:gd name="connsiteX7" fmla="*/ 6806 w 1246610"/>
                  <a:gd name="connsiteY7" fmla="*/ 858584 h 3207692"/>
                  <a:gd name="connsiteX8" fmla="*/ 380199 w 1246610"/>
                  <a:gd name="connsiteY8" fmla="*/ 233 h 3207692"/>
                  <a:gd name="connsiteX0" fmla="*/ 380199 w 1301393"/>
                  <a:gd name="connsiteY0" fmla="*/ 233 h 3207692"/>
                  <a:gd name="connsiteX1" fmla="*/ 1298970 w 1301393"/>
                  <a:gd name="connsiteY1" fmla="*/ 547584 h 3207692"/>
                  <a:gd name="connsiteX2" fmla="*/ 761239 w 1301393"/>
                  <a:gd name="connsiteY2" fmla="*/ 1470179 h 3207692"/>
                  <a:gd name="connsiteX3" fmla="*/ 798894 w 1301393"/>
                  <a:gd name="connsiteY3" fmla="*/ 3207692 h 3207692"/>
                  <a:gd name="connsiteX4" fmla="*/ 798894 w 1301393"/>
                  <a:gd name="connsiteY4" fmla="*/ 3207692 h 3207692"/>
                  <a:gd name="connsiteX5" fmla="*/ 6806 w 1301393"/>
                  <a:gd name="connsiteY5" fmla="*/ 3207692 h 3207692"/>
                  <a:gd name="connsiteX6" fmla="*/ 6806 w 1301393"/>
                  <a:gd name="connsiteY6" fmla="*/ 3207692 h 3207692"/>
                  <a:gd name="connsiteX7" fmla="*/ 6806 w 1301393"/>
                  <a:gd name="connsiteY7" fmla="*/ 858584 h 3207692"/>
                  <a:gd name="connsiteX8" fmla="*/ 380199 w 1301393"/>
                  <a:gd name="connsiteY8" fmla="*/ 233 h 3207692"/>
                  <a:gd name="connsiteX0" fmla="*/ 380199 w 1301394"/>
                  <a:gd name="connsiteY0" fmla="*/ 233 h 3207692"/>
                  <a:gd name="connsiteX1" fmla="*/ 1298970 w 1301394"/>
                  <a:gd name="connsiteY1" fmla="*/ 547584 h 3207692"/>
                  <a:gd name="connsiteX2" fmla="*/ 761239 w 1301394"/>
                  <a:gd name="connsiteY2" fmla="*/ 1470179 h 3207692"/>
                  <a:gd name="connsiteX3" fmla="*/ 798894 w 1301394"/>
                  <a:gd name="connsiteY3" fmla="*/ 3207692 h 3207692"/>
                  <a:gd name="connsiteX4" fmla="*/ 798894 w 1301394"/>
                  <a:gd name="connsiteY4" fmla="*/ 3207692 h 3207692"/>
                  <a:gd name="connsiteX5" fmla="*/ 6806 w 1301394"/>
                  <a:gd name="connsiteY5" fmla="*/ 3207692 h 3207692"/>
                  <a:gd name="connsiteX6" fmla="*/ 6806 w 1301394"/>
                  <a:gd name="connsiteY6" fmla="*/ 3207692 h 3207692"/>
                  <a:gd name="connsiteX7" fmla="*/ 6806 w 1301394"/>
                  <a:gd name="connsiteY7" fmla="*/ 858584 h 3207692"/>
                  <a:gd name="connsiteX8" fmla="*/ 380199 w 1301394"/>
                  <a:gd name="connsiteY8" fmla="*/ 233 h 3207692"/>
                  <a:gd name="connsiteX0" fmla="*/ 380199 w 1318174"/>
                  <a:gd name="connsiteY0" fmla="*/ 211 h 3207670"/>
                  <a:gd name="connsiteX1" fmla="*/ 1298970 w 1318174"/>
                  <a:gd name="connsiteY1" fmla="*/ 547562 h 3207670"/>
                  <a:gd name="connsiteX2" fmla="*/ 761239 w 1318174"/>
                  <a:gd name="connsiteY2" fmla="*/ 1470157 h 3207670"/>
                  <a:gd name="connsiteX3" fmla="*/ 798894 w 1318174"/>
                  <a:gd name="connsiteY3" fmla="*/ 3207670 h 3207670"/>
                  <a:gd name="connsiteX4" fmla="*/ 798894 w 1318174"/>
                  <a:gd name="connsiteY4" fmla="*/ 3207670 h 3207670"/>
                  <a:gd name="connsiteX5" fmla="*/ 6806 w 1318174"/>
                  <a:gd name="connsiteY5" fmla="*/ 3207670 h 3207670"/>
                  <a:gd name="connsiteX6" fmla="*/ 6806 w 1318174"/>
                  <a:gd name="connsiteY6" fmla="*/ 3207670 h 3207670"/>
                  <a:gd name="connsiteX7" fmla="*/ 6806 w 1318174"/>
                  <a:gd name="connsiteY7" fmla="*/ 858562 h 3207670"/>
                  <a:gd name="connsiteX8" fmla="*/ 380199 w 1318174"/>
                  <a:gd name="connsiteY8" fmla="*/ 211 h 3207670"/>
                  <a:gd name="connsiteX0" fmla="*/ 380199 w 1318174"/>
                  <a:gd name="connsiteY0" fmla="*/ 211 h 3207670"/>
                  <a:gd name="connsiteX1" fmla="*/ 1298970 w 1318174"/>
                  <a:gd name="connsiteY1" fmla="*/ 547562 h 3207670"/>
                  <a:gd name="connsiteX2" fmla="*/ 761239 w 1318174"/>
                  <a:gd name="connsiteY2" fmla="*/ 1470157 h 3207670"/>
                  <a:gd name="connsiteX3" fmla="*/ 798894 w 1318174"/>
                  <a:gd name="connsiteY3" fmla="*/ 3207670 h 3207670"/>
                  <a:gd name="connsiteX4" fmla="*/ 798894 w 1318174"/>
                  <a:gd name="connsiteY4" fmla="*/ 3207670 h 3207670"/>
                  <a:gd name="connsiteX5" fmla="*/ 6806 w 1318174"/>
                  <a:gd name="connsiteY5" fmla="*/ 3207670 h 3207670"/>
                  <a:gd name="connsiteX6" fmla="*/ 6806 w 1318174"/>
                  <a:gd name="connsiteY6" fmla="*/ 3207670 h 3207670"/>
                  <a:gd name="connsiteX7" fmla="*/ 6806 w 1318174"/>
                  <a:gd name="connsiteY7" fmla="*/ 858562 h 3207670"/>
                  <a:gd name="connsiteX8" fmla="*/ 380199 w 1318174"/>
                  <a:gd name="connsiteY8" fmla="*/ 211 h 3207670"/>
                  <a:gd name="connsiteX0" fmla="*/ 380199 w 1318174"/>
                  <a:gd name="connsiteY0" fmla="*/ 211 h 3207670"/>
                  <a:gd name="connsiteX1" fmla="*/ 1298970 w 1318174"/>
                  <a:gd name="connsiteY1" fmla="*/ 547562 h 3207670"/>
                  <a:gd name="connsiteX2" fmla="*/ 761239 w 1318174"/>
                  <a:gd name="connsiteY2" fmla="*/ 1470157 h 3207670"/>
                  <a:gd name="connsiteX3" fmla="*/ 798894 w 1318174"/>
                  <a:gd name="connsiteY3" fmla="*/ 3207670 h 3207670"/>
                  <a:gd name="connsiteX4" fmla="*/ 798894 w 1318174"/>
                  <a:gd name="connsiteY4" fmla="*/ 3207670 h 3207670"/>
                  <a:gd name="connsiteX5" fmla="*/ 6806 w 1318174"/>
                  <a:gd name="connsiteY5" fmla="*/ 3207670 h 3207670"/>
                  <a:gd name="connsiteX6" fmla="*/ 6806 w 1318174"/>
                  <a:gd name="connsiteY6" fmla="*/ 3207670 h 3207670"/>
                  <a:gd name="connsiteX7" fmla="*/ 6806 w 1318174"/>
                  <a:gd name="connsiteY7" fmla="*/ 858562 h 3207670"/>
                  <a:gd name="connsiteX8" fmla="*/ 380199 w 1318174"/>
                  <a:gd name="connsiteY8" fmla="*/ 211 h 3207670"/>
                  <a:gd name="connsiteX0" fmla="*/ 380199 w 1318174"/>
                  <a:gd name="connsiteY0" fmla="*/ 211 h 3207670"/>
                  <a:gd name="connsiteX1" fmla="*/ 1298970 w 1318174"/>
                  <a:gd name="connsiteY1" fmla="*/ 547562 h 3207670"/>
                  <a:gd name="connsiteX2" fmla="*/ 761239 w 1318174"/>
                  <a:gd name="connsiteY2" fmla="*/ 1470157 h 3207670"/>
                  <a:gd name="connsiteX3" fmla="*/ 798894 w 1318174"/>
                  <a:gd name="connsiteY3" fmla="*/ 3207670 h 3207670"/>
                  <a:gd name="connsiteX4" fmla="*/ 798894 w 1318174"/>
                  <a:gd name="connsiteY4" fmla="*/ 3207670 h 3207670"/>
                  <a:gd name="connsiteX5" fmla="*/ 6806 w 1318174"/>
                  <a:gd name="connsiteY5" fmla="*/ 3207670 h 3207670"/>
                  <a:gd name="connsiteX6" fmla="*/ 6806 w 1318174"/>
                  <a:gd name="connsiteY6" fmla="*/ 3207670 h 3207670"/>
                  <a:gd name="connsiteX7" fmla="*/ 6806 w 1318174"/>
                  <a:gd name="connsiteY7" fmla="*/ 858562 h 3207670"/>
                  <a:gd name="connsiteX8" fmla="*/ 380199 w 1318174"/>
                  <a:gd name="connsiteY8" fmla="*/ 211 h 3207670"/>
                  <a:gd name="connsiteX0" fmla="*/ 380199 w 1318174"/>
                  <a:gd name="connsiteY0" fmla="*/ 211 h 3207670"/>
                  <a:gd name="connsiteX1" fmla="*/ 1298970 w 1318174"/>
                  <a:gd name="connsiteY1" fmla="*/ 547562 h 3207670"/>
                  <a:gd name="connsiteX2" fmla="*/ 761239 w 1318174"/>
                  <a:gd name="connsiteY2" fmla="*/ 1470157 h 3207670"/>
                  <a:gd name="connsiteX3" fmla="*/ 798894 w 1318174"/>
                  <a:gd name="connsiteY3" fmla="*/ 3207670 h 3207670"/>
                  <a:gd name="connsiteX4" fmla="*/ 798894 w 1318174"/>
                  <a:gd name="connsiteY4" fmla="*/ 3207670 h 3207670"/>
                  <a:gd name="connsiteX5" fmla="*/ 6806 w 1318174"/>
                  <a:gd name="connsiteY5" fmla="*/ 3207670 h 3207670"/>
                  <a:gd name="connsiteX6" fmla="*/ 6806 w 1318174"/>
                  <a:gd name="connsiteY6" fmla="*/ 3207670 h 3207670"/>
                  <a:gd name="connsiteX7" fmla="*/ 6806 w 1318174"/>
                  <a:gd name="connsiteY7" fmla="*/ 858562 h 3207670"/>
                  <a:gd name="connsiteX8" fmla="*/ 380199 w 1318174"/>
                  <a:gd name="connsiteY8" fmla="*/ 211 h 3207670"/>
                  <a:gd name="connsiteX0" fmla="*/ 658146 w 1319958"/>
                  <a:gd name="connsiteY0" fmla="*/ 211 h 3207670"/>
                  <a:gd name="connsiteX1" fmla="*/ 1292164 w 1319958"/>
                  <a:gd name="connsiteY1" fmla="*/ 547562 h 3207670"/>
                  <a:gd name="connsiteX2" fmla="*/ 754433 w 1319958"/>
                  <a:gd name="connsiteY2" fmla="*/ 1470157 h 3207670"/>
                  <a:gd name="connsiteX3" fmla="*/ 792088 w 1319958"/>
                  <a:gd name="connsiteY3" fmla="*/ 3207670 h 3207670"/>
                  <a:gd name="connsiteX4" fmla="*/ 792088 w 1319958"/>
                  <a:gd name="connsiteY4" fmla="*/ 3207670 h 3207670"/>
                  <a:gd name="connsiteX5" fmla="*/ 0 w 1319958"/>
                  <a:gd name="connsiteY5" fmla="*/ 3207670 h 3207670"/>
                  <a:gd name="connsiteX6" fmla="*/ 0 w 1319958"/>
                  <a:gd name="connsiteY6" fmla="*/ 3207670 h 3207670"/>
                  <a:gd name="connsiteX7" fmla="*/ 0 w 1319958"/>
                  <a:gd name="connsiteY7" fmla="*/ 858562 h 3207670"/>
                  <a:gd name="connsiteX8" fmla="*/ 658146 w 1319958"/>
                  <a:gd name="connsiteY8" fmla="*/ 211 h 3207670"/>
                  <a:gd name="connsiteX0" fmla="*/ 786963 w 1326878"/>
                  <a:gd name="connsiteY0" fmla="*/ 205 h 3212949"/>
                  <a:gd name="connsiteX1" fmla="*/ 1292164 w 1326878"/>
                  <a:gd name="connsiteY1" fmla="*/ 552841 h 3212949"/>
                  <a:gd name="connsiteX2" fmla="*/ 754433 w 1326878"/>
                  <a:gd name="connsiteY2" fmla="*/ 1475436 h 3212949"/>
                  <a:gd name="connsiteX3" fmla="*/ 792088 w 1326878"/>
                  <a:gd name="connsiteY3" fmla="*/ 3212949 h 3212949"/>
                  <a:gd name="connsiteX4" fmla="*/ 792088 w 1326878"/>
                  <a:gd name="connsiteY4" fmla="*/ 3212949 h 3212949"/>
                  <a:gd name="connsiteX5" fmla="*/ 0 w 1326878"/>
                  <a:gd name="connsiteY5" fmla="*/ 3212949 h 3212949"/>
                  <a:gd name="connsiteX6" fmla="*/ 0 w 1326878"/>
                  <a:gd name="connsiteY6" fmla="*/ 3212949 h 3212949"/>
                  <a:gd name="connsiteX7" fmla="*/ 0 w 1326878"/>
                  <a:gd name="connsiteY7" fmla="*/ 863841 h 3212949"/>
                  <a:gd name="connsiteX8" fmla="*/ 786963 w 1326878"/>
                  <a:gd name="connsiteY8" fmla="*/ 205 h 3212949"/>
                  <a:gd name="connsiteX0" fmla="*/ 786963 w 1279105"/>
                  <a:gd name="connsiteY0" fmla="*/ 234 h 3212978"/>
                  <a:gd name="connsiteX1" fmla="*/ 1240608 w 1279105"/>
                  <a:gd name="connsiteY1" fmla="*/ 522725 h 3212978"/>
                  <a:gd name="connsiteX2" fmla="*/ 754433 w 1279105"/>
                  <a:gd name="connsiteY2" fmla="*/ 1475465 h 3212978"/>
                  <a:gd name="connsiteX3" fmla="*/ 792088 w 1279105"/>
                  <a:gd name="connsiteY3" fmla="*/ 3212978 h 3212978"/>
                  <a:gd name="connsiteX4" fmla="*/ 792088 w 1279105"/>
                  <a:gd name="connsiteY4" fmla="*/ 3212978 h 3212978"/>
                  <a:gd name="connsiteX5" fmla="*/ 0 w 1279105"/>
                  <a:gd name="connsiteY5" fmla="*/ 3212978 h 3212978"/>
                  <a:gd name="connsiteX6" fmla="*/ 0 w 1279105"/>
                  <a:gd name="connsiteY6" fmla="*/ 3212978 h 3212978"/>
                  <a:gd name="connsiteX7" fmla="*/ 0 w 1279105"/>
                  <a:gd name="connsiteY7" fmla="*/ 863870 h 3212978"/>
                  <a:gd name="connsiteX8" fmla="*/ 786963 w 1279105"/>
                  <a:gd name="connsiteY8" fmla="*/ 234 h 3212978"/>
                  <a:gd name="connsiteX0" fmla="*/ 786963 w 1232192"/>
                  <a:gd name="connsiteY0" fmla="*/ 272 h 3213016"/>
                  <a:gd name="connsiteX1" fmla="*/ 1189052 w 1232192"/>
                  <a:gd name="connsiteY1" fmla="*/ 492618 h 3213016"/>
                  <a:gd name="connsiteX2" fmla="*/ 754433 w 1232192"/>
                  <a:gd name="connsiteY2" fmla="*/ 1475503 h 3213016"/>
                  <a:gd name="connsiteX3" fmla="*/ 792088 w 1232192"/>
                  <a:gd name="connsiteY3" fmla="*/ 3213016 h 3213016"/>
                  <a:gd name="connsiteX4" fmla="*/ 792088 w 1232192"/>
                  <a:gd name="connsiteY4" fmla="*/ 3213016 h 3213016"/>
                  <a:gd name="connsiteX5" fmla="*/ 0 w 1232192"/>
                  <a:gd name="connsiteY5" fmla="*/ 3213016 h 3213016"/>
                  <a:gd name="connsiteX6" fmla="*/ 0 w 1232192"/>
                  <a:gd name="connsiteY6" fmla="*/ 3213016 h 3213016"/>
                  <a:gd name="connsiteX7" fmla="*/ 0 w 1232192"/>
                  <a:gd name="connsiteY7" fmla="*/ 863908 h 3213016"/>
                  <a:gd name="connsiteX8" fmla="*/ 786963 w 1232192"/>
                  <a:gd name="connsiteY8" fmla="*/ 272 h 3213016"/>
                  <a:gd name="connsiteX0" fmla="*/ 883632 w 1244333"/>
                  <a:gd name="connsiteY0" fmla="*/ 288 h 3202984"/>
                  <a:gd name="connsiteX1" fmla="*/ 1189052 w 1244333"/>
                  <a:gd name="connsiteY1" fmla="*/ 482586 h 3202984"/>
                  <a:gd name="connsiteX2" fmla="*/ 754433 w 1244333"/>
                  <a:gd name="connsiteY2" fmla="*/ 1465471 h 3202984"/>
                  <a:gd name="connsiteX3" fmla="*/ 792088 w 1244333"/>
                  <a:gd name="connsiteY3" fmla="*/ 3202984 h 3202984"/>
                  <a:gd name="connsiteX4" fmla="*/ 792088 w 1244333"/>
                  <a:gd name="connsiteY4" fmla="*/ 3202984 h 3202984"/>
                  <a:gd name="connsiteX5" fmla="*/ 0 w 1244333"/>
                  <a:gd name="connsiteY5" fmla="*/ 3202984 h 3202984"/>
                  <a:gd name="connsiteX6" fmla="*/ 0 w 1244333"/>
                  <a:gd name="connsiteY6" fmla="*/ 3202984 h 3202984"/>
                  <a:gd name="connsiteX7" fmla="*/ 0 w 1244333"/>
                  <a:gd name="connsiteY7" fmla="*/ 853876 h 3202984"/>
                  <a:gd name="connsiteX8" fmla="*/ 883632 w 1244333"/>
                  <a:gd name="connsiteY8" fmla="*/ 288 h 32029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4333" h="3202984">
                    <a:moveTo>
                      <a:pt x="883632" y="288"/>
                    </a:moveTo>
                    <a:cubicBezTo>
                      <a:pt x="1159064" y="-7889"/>
                      <a:pt x="1341397" y="158219"/>
                      <a:pt x="1189052" y="482586"/>
                    </a:cubicBezTo>
                    <a:cubicBezTo>
                      <a:pt x="975620" y="911727"/>
                      <a:pt x="739017" y="984814"/>
                      <a:pt x="754433" y="1465471"/>
                    </a:cubicBezTo>
                    <a:cubicBezTo>
                      <a:pt x="763047" y="1992441"/>
                      <a:pt x="773014" y="2384949"/>
                      <a:pt x="792088" y="3202984"/>
                    </a:cubicBezTo>
                    <a:lnTo>
                      <a:pt x="792088" y="3202984"/>
                    </a:lnTo>
                    <a:lnTo>
                      <a:pt x="0" y="3202984"/>
                    </a:lnTo>
                    <a:lnTo>
                      <a:pt x="0" y="3202984"/>
                    </a:lnTo>
                    <a:lnTo>
                      <a:pt x="0" y="853876"/>
                    </a:lnTo>
                    <a:cubicBezTo>
                      <a:pt x="19874" y="235997"/>
                      <a:pt x="377849" y="5161"/>
                      <a:pt x="883632" y="288"/>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prstClr val="white"/>
                  </a:solidFill>
                  <a:effectLst/>
                  <a:uLnTx/>
                  <a:uFillTx/>
                  <a:latin typeface="Arial"/>
                  <a:ea typeface="Arial Unicode MS"/>
                  <a:cs typeface="+mn-cs"/>
                </a:endParaRPr>
              </a:p>
            </p:txBody>
          </p:sp>
          <p:sp>
            <p:nvSpPr>
              <p:cNvPr id="19" name="Round Same Side Corner Rectangle 8">
                <a:extLst>
                  <a:ext uri="{FF2B5EF4-FFF2-40B4-BE49-F238E27FC236}">
                    <a16:creationId xmlns:a16="http://schemas.microsoft.com/office/drawing/2014/main" id="{5B8FDD20-971F-448A-9261-341BB1276222}"/>
                  </a:ext>
                </a:extLst>
              </p:cNvPr>
              <p:cNvSpPr/>
              <p:nvPr/>
            </p:nvSpPr>
            <p:spPr>
              <a:xfrm rot="10800000">
                <a:off x="4958576" y="2197645"/>
                <a:ext cx="1601768" cy="3212297"/>
              </a:xfrm>
              <a:custGeom>
                <a:avLst/>
                <a:gdLst>
                  <a:gd name="connsiteX0" fmla="*/ 306000 w 612000"/>
                  <a:gd name="connsiteY0" fmla="*/ 0 h 2817001"/>
                  <a:gd name="connsiteX1" fmla="*/ 306000 w 612000"/>
                  <a:gd name="connsiteY1" fmla="*/ 0 h 2817001"/>
                  <a:gd name="connsiteX2" fmla="*/ 612000 w 612000"/>
                  <a:gd name="connsiteY2" fmla="*/ 306000 h 2817001"/>
                  <a:gd name="connsiteX3" fmla="*/ 612000 w 612000"/>
                  <a:gd name="connsiteY3" fmla="*/ 2817001 h 2817001"/>
                  <a:gd name="connsiteX4" fmla="*/ 612000 w 612000"/>
                  <a:gd name="connsiteY4" fmla="*/ 2817001 h 2817001"/>
                  <a:gd name="connsiteX5" fmla="*/ 0 w 612000"/>
                  <a:gd name="connsiteY5" fmla="*/ 2817001 h 2817001"/>
                  <a:gd name="connsiteX6" fmla="*/ 0 w 612000"/>
                  <a:gd name="connsiteY6" fmla="*/ 2817001 h 2817001"/>
                  <a:gd name="connsiteX7" fmla="*/ 0 w 612000"/>
                  <a:gd name="connsiteY7" fmla="*/ 306000 h 2817001"/>
                  <a:gd name="connsiteX8" fmla="*/ 306000 w 612000"/>
                  <a:gd name="connsiteY8" fmla="*/ 0 h 2817001"/>
                  <a:gd name="connsiteX0" fmla="*/ 25563 w 1192801"/>
                  <a:gd name="connsiteY0" fmla="*/ 0 h 3231671"/>
                  <a:gd name="connsiteX1" fmla="*/ 886801 w 1192801"/>
                  <a:gd name="connsiteY1" fmla="*/ 414670 h 3231671"/>
                  <a:gd name="connsiteX2" fmla="*/ 1192801 w 1192801"/>
                  <a:gd name="connsiteY2" fmla="*/ 720670 h 3231671"/>
                  <a:gd name="connsiteX3" fmla="*/ 1192801 w 1192801"/>
                  <a:gd name="connsiteY3" fmla="*/ 3231671 h 3231671"/>
                  <a:gd name="connsiteX4" fmla="*/ 1192801 w 1192801"/>
                  <a:gd name="connsiteY4" fmla="*/ 3231671 h 3231671"/>
                  <a:gd name="connsiteX5" fmla="*/ 580801 w 1192801"/>
                  <a:gd name="connsiteY5" fmla="*/ 3231671 h 3231671"/>
                  <a:gd name="connsiteX6" fmla="*/ 580801 w 1192801"/>
                  <a:gd name="connsiteY6" fmla="*/ 3231671 h 3231671"/>
                  <a:gd name="connsiteX7" fmla="*/ 580801 w 1192801"/>
                  <a:gd name="connsiteY7" fmla="*/ 720670 h 3231671"/>
                  <a:gd name="connsiteX8" fmla="*/ 25563 w 1192801"/>
                  <a:gd name="connsiteY8" fmla="*/ 0 h 3231671"/>
                  <a:gd name="connsiteX0" fmla="*/ 25563 w 1192801"/>
                  <a:gd name="connsiteY0" fmla="*/ 0 h 3231671"/>
                  <a:gd name="connsiteX1" fmla="*/ 1192801 w 1192801"/>
                  <a:gd name="connsiteY1" fmla="*/ 720670 h 3231671"/>
                  <a:gd name="connsiteX2" fmla="*/ 1192801 w 1192801"/>
                  <a:gd name="connsiteY2" fmla="*/ 3231671 h 3231671"/>
                  <a:gd name="connsiteX3" fmla="*/ 1192801 w 1192801"/>
                  <a:gd name="connsiteY3" fmla="*/ 3231671 h 3231671"/>
                  <a:gd name="connsiteX4" fmla="*/ 580801 w 1192801"/>
                  <a:gd name="connsiteY4" fmla="*/ 3231671 h 3231671"/>
                  <a:gd name="connsiteX5" fmla="*/ 580801 w 1192801"/>
                  <a:gd name="connsiteY5" fmla="*/ 3231671 h 3231671"/>
                  <a:gd name="connsiteX6" fmla="*/ 580801 w 1192801"/>
                  <a:gd name="connsiteY6" fmla="*/ 720670 h 3231671"/>
                  <a:gd name="connsiteX7" fmla="*/ 25563 w 1192801"/>
                  <a:gd name="connsiteY7" fmla="*/ 0 h 3231671"/>
                  <a:gd name="connsiteX0" fmla="*/ 30147 w 1197385"/>
                  <a:gd name="connsiteY0" fmla="*/ 0 h 3231671"/>
                  <a:gd name="connsiteX1" fmla="*/ 1197385 w 1197385"/>
                  <a:gd name="connsiteY1" fmla="*/ 720670 h 3231671"/>
                  <a:gd name="connsiteX2" fmla="*/ 1197385 w 1197385"/>
                  <a:gd name="connsiteY2" fmla="*/ 3231671 h 3231671"/>
                  <a:gd name="connsiteX3" fmla="*/ 1197385 w 1197385"/>
                  <a:gd name="connsiteY3" fmla="*/ 3231671 h 3231671"/>
                  <a:gd name="connsiteX4" fmla="*/ 585385 w 1197385"/>
                  <a:gd name="connsiteY4" fmla="*/ 3231671 h 3231671"/>
                  <a:gd name="connsiteX5" fmla="*/ 585385 w 1197385"/>
                  <a:gd name="connsiteY5" fmla="*/ 3231671 h 3231671"/>
                  <a:gd name="connsiteX6" fmla="*/ 457794 w 1197385"/>
                  <a:gd name="connsiteY6" fmla="*/ 1018382 h 3231671"/>
                  <a:gd name="connsiteX7" fmla="*/ 30147 w 1197385"/>
                  <a:gd name="connsiteY7" fmla="*/ 0 h 3231671"/>
                  <a:gd name="connsiteX0" fmla="*/ 311465 w 1478703"/>
                  <a:gd name="connsiteY0" fmla="*/ 1443 h 3233114"/>
                  <a:gd name="connsiteX1" fmla="*/ 1478703 w 1478703"/>
                  <a:gd name="connsiteY1" fmla="*/ 722113 h 3233114"/>
                  <a:gd name="connsiteX2" fmla="*/ 1478703 w 1478703"/>
                  <a:gd name="connsiteY2" fmla="*/ 3233114 h 3233114"/>
                  <a:gd name="connsiteX3" fmla="*/ 1478703 w 1478703"/>
                  <a:gd name="connsiteY3" fmla="*/ 3233114 h 3233114"/>
                  <a:gd name="connsiteX4" fmla="*/ 866703 w 1478703"/>
                  <a:gd name="connsiteY4" fmla="*/ 3233114 h 3233114"/>
                  <a:gd name="connsiteX5" fmla="*/ 866703 w 1478703"/>
                  <a:gd name="connsiteY5" fmla="*/ 3233114 h 3233114"/>
                  <a:gd name="connsiteX6" fmla="*/ 739112 w 1478703"/>
                  <a:gd name="connsiteY6" fmla="*/ 1019825 h 3233114"/>
                  <a:gd name="connsiteX7" fmla="*/ 15213 w 1478703"/>
                  <a:gd name="connsiteY7" fmla="*/ 1379751 h 3233114"/>
                  <a:gd name="connsiteX8" fmla="*/ 311465 w 1478703"/>
                  <a:gd name="connsiteY8" fmla="*/ 1443 h 3233114"/>
                  <a:gd name="connsiteX0" fmla="*/ 188447 w 1355685"/>
                  <a:gd name="connsiteY0" fmla="*/ 1409 h 3233080"/>
                  <a:gd name="connsiteX1" fmla="*/ 1355685 w 1355685"/>
                  <a:gd name="connsiteY1" fmla="*/ 722079 h 3233080"/>
                  <a:gd name="connsiteX2" fmla="*/ 1355685 w 1355685"/>
                  <a:gd name="connsiteY2" fmla="*/ 3233080 h 3233080"/>
                  <a:gd name="connsiteX3" fmla="*/ 1355685 w 1355685"/>
                  <a:gd name="connsiteY3" fmla="*/ 3233080 h 3233080"/>
                  <a:gd name="connsiteX4" fmla="*/ 743685 w 1355685"/>
                  <a:gd name="connsiteY4" fmla="*/ 3233080 h 3233080"/>
                  <a:gd name="connsiteX5" fmla="*/ 743685 w 1355685"/>
                  <a:gd name="connsiteY5" fmla="*/ 3233080 h 3233080"/>
                  <a:gd name="connsiteX6" fmla="*/ 616094 w 1355685"/>
                  <a:gd name="connsiteY6" fmla="*/ 1019791 h 3233080"/>
                  <a:gd name="connsiteX7" fmla="*/ 30418 w 1355685"/>
                  <a:gd name="connsiteY7" fmla="*/ 1411615 h 3233080"/>
                  <a:gd name="connsiteX8" fmla="*/ 188447 w 1355685"/>
                  <a:gd name="connsiteY8" fmla="*/ 1409 h 3233080"/>
                  <a:gd name="connsiteX0" fmla="*/ 405131 w 1572369"/>
                  <a:gd name="connsiteY0" fmla="*/ 1994 h 3233665"/>
                  <a:gd name="connsiteX1" fmla="*/ 1572369 w 1572369"/>
                  <a:gd name="connsiteY1" fmla="*/ 722664 h 3233665"/>
                  <a:gd name="connsiteX2" fmla="*/ 1572369 w 1572369"/>
                  <a:gd name="connsiteY2" fmla="*/ 3233665 h 3233665"/>
                  <a:gd name="connsiteX3" fmla="*/ 1572369 w 1572369"/>
                  <a:gd name="connsiteY3" fmla="*/ 3233665 h 3233665"/>
                  <a:gd name="connsiteX4" fmla="*/ 960369 w 1572369"/>
                  <a:gd name="connsiteY4" fmla="*/ 3233665 h 3233665"/>
                  <a:gd name="connsiteX5" fmla="*/ 960369 w 1572369"/>
                  <a:gd name="connsiteY5" fmla="*/ 3233665 h 3233665"/>
                  <a:gd name="connsiteX6" fmla="*/ 832778 w 1572369"/>
                  <a:gd name="connsiteY6" fmla="*/ 1020376 h 3233665"/>
                  <a:gd name="connsiteX7" fmla="*/ 247102 w 1572369"/>
                  <a:gd name="connsiteY7" fmla="*/ 1412200 h 3233665"/>
                  <a:gd name="connsiteX8" fmla="*/ 405131 w 1572369"/>
                  <a:gd name="connsiteY8" fmla="*/ 1994 h 3233665"/>
                  <a:gd name="connsiteX0" fmla="*/ 405131 w 1572369"/>
                  <a:gd name="connsiteY0" fmla="*/ 1994 h 3233665"/>
                  <a:gd name="connsiteX1" fmla="*/ 1572369 w 1572369"/>
                  <a:gd name="connsiteY1" fmla="*/ 722664 h 3233665"/>
                  <a:gd name="connsiteX2" fmla="*/ 1572369 w 1572369"/>
                  <a:gd name="connsiteY2" fmla="*/ 3233665 h 3233665"/>
                  <a:gd name="connsiteX3" fmla="*/ 1572369 w 1572369"/>
                  <a:gd name="connsiteY3" fmla="*/ 3233665 h 3233665"/>
                  <a:gd name="connsiteX4" fmla="*/ 960369 w 1572369"/>
                  <a:gd name="connsiteY4" fmla="*/ 3233665 h 3233665"/>
                  <a:gd name="connsiteX5" fmla="*/ 960369 w 1572369"/>
                  <a:gd name="connsiteY5" fmla="*/ 3233665 h 3233665"/>
                  <a:gd name="connsiteX6" fmla="*/ 832778 w 1572369"/>
                  <a:gd name="connsiteY6" fmla="*/ 1020376 h 3233665"/>
                  <a:gd name="connsiteX7" fmla="*/ 247102 w 1572369"/>
                  <a:gd name="connsiteY7" fmla="*/ 1412200 h 3233665"/>
                  <a:gd name="connsiteX8" fmla="*/ 405131 w 1572369"/>
                  <a:gd name="connsiteY8" fmla="*/ 1994 h 3233665"/>
                  <a:gd name="connsiteX0" fmla="*/ 405131 w 1572369"/>
                  <a:gd name="connsiteY0" fmla="*/ 1994 h 3233665"/>
                  <a:gd name="connsiteX1" fmla="*/ 1572369 w 1572369"/>
                  <a:gd name="connsiteY1" fmla="*/ 722664 h 3233665"/>
                  <a:gd name="connsiteX2" fmla="*/ 1572369 w 1572369"/>
                  <a:gd name="connsiteY2" fmla="*/ 3233665 h 3233665"/>
                  <a:gd name="connsiteX3" fmla="*/ 1572369 w 1572369"/>
                  <a:gd name="connsiteY3" fmla="*/ 3233665 h 3233665"/>
                  <a:gd name="connsiteX4" fmla="*/ 960369 w 1572369"/>
                  <a:gd name="connsiteY4" fmla="*/ 3233665 h 3233665"/>
                  <a:gd name="connsiteX5" fmla="*/ 960369 w 1572369"/>
                  <a:gd name="connsiteY5" fmla="*/ 3233665 h 3233665"/>
                  <a:gd name="connsiteX6" fmla="*/ 832778 w 1572369"/>
                  <a:gd name="connsiteY6" fmla="*/ 1020376 h 3233665"/>
                  <a:gd name="connsiteX7" fmla="*/ 247102 w 1572369"/>
                  <a:gd name="connsiteY7" fmla="*/ 1412200 h 3233665"/>
                  <a:gd name="connsiteX8" fmla="*/ 405131 w 1572369"/>
                  <a:gd name="connsiteY8" fmla="*/ 1994 h 3233665"/>
                  <a:gd name="connsiteX0" fmla="*/ 405131 w 1572369"/>
                  <a:gd name="connsiteY0" fmla="*/ 1994 h 3233665"/>
                  <a:gd name="connsiteX1" fmla="*/ 1572369 w 1572369"/>
                  <a:gd name="connsiteY1" fmla="*/ 722664 h 3233665"/>
                  <a:gd name="connsiteX2" fmla="*/ 1572369 w 1572369"/>
                  <a:gd name="connsiteY2" fmla="*/ 3233665 h 3233665"/>
                  <a:gd name="connsiteX3" fmla="*/ 1572369 w 1572369"/>
                  <a:gd name="connsiteY3" fmla="*/ 3233665 h 3233665"/>
                  <a:gd name="connsiteX4" fmla="*/ 960369 w 1572369"/>
                  <a:gd name="connsiteY4" fmla="*/ 3233665 h 3233665"/>
                  <a:gd name="connsiteX5" fmla="*/ 960369 w 1572369"/>
                  <a:gd name="connsiteY5" fmla="*/ 3233665 h 3233665"/>
                  <a:gd name="connsiteX6" fmla="*/ 832778 w 1572369"/>
                  <a:gd name="connsiteY6" fmla="*/ 1020376 h 3233665"/>
                  <a:gd name="connsiteX7" fmla="*/ 247102 w 1572369"/>
                  <a:gd name="connsiteY7" fmla="*/ 1412200 h 3233665"/>
                  <a:gd name="connsiteX8" fmla="*/ 405131 w 1572369"/>
                  <a:gd name="connsiteY8" fmla="*/ 1994 h 3233665"/>
                  <a:gd name="connsiteX0" fmla="*/ 405131 w 1572369"/>
                  <a:gd name="connsiteY0" fmla="*/ 1994 h 3233665"/>
                  <a:gd name="connsiteX1" fmla="*/ 1572369 w 1572369"/>
                  <a:gd name="connsiteY1" fmla="*/ 722664 h 3233665"/>
                  <a:gd name="connsiteX2" fmla="*/ 1572369 w 1572369"/>
                  <a:gd name="connsiteY2" fmla="*/ 3233665 h 3233665"/>
                  <a:gd name="connsiteX3" fmla="*/ 1572369 w 1572369"/>
                  <a:gd name="connsiteY3" fmla="*/ 3233665 h 3233665"/>
                  <a:gd name="connsiteX4" fmla="*/ 960369 w 1572369"/>
                  <a:gd name="connsiteY4" fmla="*/ 3233665 h 3233665"/>
                  <a:gd name="connsiteX5" fmla="*/ 960369 w 1572369"/>
                  <a:gd name="connsiteY5" fmla="*/ 3233665 h 3233665"/>
                  <a:gd name="connsiteX6" fmla="*/ 832778 w 1572369"/>
                  <a:gd name="connsiteY6" fmla="*/ 1020376 h 3233665"/>
                  <a:gd name="connsiteX7" fmla="*/ 247102 w 1572369"/>
                  <a:gd name="connsiteY7" fmla="*/ 1412200 h 3233665"/>
                  <a:gd name="connsiteX8" fmla="*/ 405131 w 1572369"/>
                  <a:gd name="connsiteY8" fmla="*/ 1994 h 3233665"/>
                  <a:gd name="connsiteX0" fmla="*/ 405131 w 1572369"/>
                  <a:gd name="connsiteY0" fmla="*/ 1994 h 3233665"/>
                  <a:gd name="connsiteX1" fmla="*/ 1476676 w 1572369"/>
                  <a:gd name="connsiteY1" fmla="*/ 935315 h 3233665"/>
                  <a:gd name="connsiteX2" fmla="*/ 1572369 w 1572369"/>
                  <a:gd name="connsiteY2" fmla="*/ 3233665 h 3233665"/>
                  <a:gd name="connsiteX3" fmla="*/ 1572369 w 1572369"/>
                  <a:gd name="connsiteY3" fmla="*/ 3233665 h 3233665"/>
                  <a:gd name="connsiteX4" fmla="*/ 960369 w 1572369"/>
                  <a:gd name="connsiteY4" fmla="*/ 3233665 h 3233665"/>
                  <a:gd name="connsiteX5" fmla="*/ 960369 w 1572369"/>
                  <a:gd name="connsiteY5" fmla="*/ 3233665 h 3233665"/>
                  <a:gd name="connsiteX6" fmla="*/ 832778 w 1572369"/>
                  <a:gd name="connsiteY6" fmla="*/ 1020376 h 3233665"/>
                  <a:gd name="connsiteX7" fmla="*/ 247102 w 1572369"/>
                  <a:gd name="connsiteY7" fmla="*/ 1412200 h 3233665"/>
                  <a:gd name="connsiteX8" fmla="*/ 405131 w 1572369"/>
                  <a:gd name="connsiteY8" fmla="*/ 1994 h 3233665"/>
                  <a:gd name="connsiteX0" fmla="*/ 405131 w 1572369"/>
                  <a:gd name="connsiteY0" fmla="*/ 1994 h 3233665"/>
                  <a:gd name="connsiteX1" fmla="*/ 1476676 w 1572369"/>
                  <a:gd name="connsiteY1" fmla="*/ 935315 h 3233665"/>
                  <a:gd name="connsiteX2" fmla="*/ 1572369 w 1572369"/>
                  <a:gd name="connsiteY2" fmla="*/ 3233665 h 3233665"/>
                  <a:gd name="connsiteX3" fmla="*/ 1572369 w 1572369"/>
                  <a:gd name="connsiteY3" fmla="*/ 3233665 h 3233665"/>
                  <a:gd name="connsiteX4" fmla="*/ 960369 w 1572369"/>
                  <a:gd name="connsiteY4" fmla="*/ 3233665 h 3233665"/>
                  <a:gd name="connsiteX5" fmla="*/ 960369 w 1572369"/>
                  <a:gd name="connsiteY5" fmla="*/ 3233665 h 3233665"/>
                  <a:gd name="connsiteX6" fmla="*/ 832778 w 1572369"/>
                  <a:gd name="connsiteY6" fmla="*/ 1020376 h 3233665"/>
                  <a:gd name="connsiteX7" fmla="*/ 247102 w 1572369"/>
                  <a:gd name="connsiteY7" fmla="*/ 1412200 h 3233665"/>
                  <a:gd name="connsiteX8" fmla="*/ 405131 w 1572369"/>
                  <a:gd name="connsiteY8" fmla="*/ 1994 h 3233665"/>
                  <a:gd name="connsiteX0" fmla="*/ 454087 w 1557530"/>
                  <a:gd name="connsiteY0" fmla="*/ 2221 h 3138199"/>
                  <a:gd name="connsiteX1" fmla="*/ 1461837 w 1557530"/>
                  <a:gd name="connsiteY1" fmla="*/ 839849 h 3138199"/>
                  <a:gd name="connsiteX2" fmla="*/ 1557530 w 1557530"/>
                  <a:gd name="connsiteY2" fmla="*/ 3138199 h 3138199"/>
                  <a:gd name="connsiteX3" fmla="*/ 1557530 w 1557530"/>
                  <a:gd name="connsiteY3" fmla="*/ 3138199 h 3138199"/>
                  <a:gd name="connsiteX4" fmla="*/ 945530 w 1557530"/>
                  <a:gd name="connsiteY4" fmla="*/ 3138199 h 3138199"/>
                  <a:gd name="connsiteX5" fmla="*/ 945530 w 1557530"/>
                  <a:gd name="connsiteY5" fmla="*/ 3138199 h 3138199"/>
                  <a:gd name="connsiteX6" fmla="*/ 817939 w 1557530"/>
                  <a:gd name="connsiteY6" fmla="*/ 924910 h 3138199"/>
                  <a:gd name="connsiteX7" fmla="*/ 232263 w 1557530"/>
                  <a:gd name="connsiteY7" fmla="*/ 1316734 h 3138199"/>
                  <a:gd name="connsiteX8" fmla="*/ 454087 w 1557530"/>
                  <a:gd name="connsiteY8" fmla="*/ 2221 h 3138199"/>
                  <a:gd name="connsiteX0" fmla="*/ 458217 w 1561660"/>
                  <a:gd name="connsiteY0" fmla="*/ 54 h 3136032"/>
                  <a:gd name="connsiteX1" fmla="*/ 1465967 w 1561660"/>
                  <a:gd name="connsiteY1" fmla="*/ 837682 h 3136032"/>
                  <a:gd name="connsiteX2" fmla="*/ 1561660 w 1561660"/>
                  <a:gd name="connsiteY2" fmla="*/ 3136032 h 3136032"/>
                  <a:gd name="connsiteX3" fmla="*/ 1561660 w 1561660"/>
                  <a:gd name="connsiteY3" fmla="*/ 3136032 h 3136032"/>
                  <a:gd name="connsiteX4" fmla="*/ 949660 w 1561660"/>
                  <a:gd name="connsiteY4" fmla="*/ 3136032 h 3136032"/>
                  <a:gd name="connsiteX5" fmla="*/ 949660 w 1561660"/>
                  <a:gd name="connsiteY5" fmla="*/ 3136032 h 3136032"/>
                  <a:gd name="connsiteX6" fmla="*/ 822069 w 1561660"/>
                  <a:gd name="connsiteY6" fmla="*/ 922743 h 3136032"/>
                  <a:gd name="connsiteX7" fmla="*/ 236393 w 1561660"/>
                  <a:gd name="connsiteY7" fmla="*/ 1314567 h 3136032"/>
                  <a:gd name="connsiteX8" fmla="*/ 458217 w 1561660"/>
                  <a:gd name="connsiteY8" fmla="*/ 54 h 3136032"/>
                  <a:gd name="connsiteX0" fmla="*/ 458217 w 1561660"/>
                  <a:gd name="connsiteY0" fmla="*/ 53790 h 3189768"/>
                  <a:gd name="connsiteX1" fmla="*/ 1465967 w 1561660"/>
                  <a:gd name="connsiteY1" fmla="*/ 891418 h 3189768"/>
                  <a:gd name="connsiteX2" fmla="*/ 1561660 w 1561660"/>
                  <a:gd name="connsiteY2" fmla="*/ 3189768 h 3189768"/>
                  <a:gd name="connsiteX3" fmla="*/ 1561660 w 1561660"/>
                  <a:gd name="connsiteY3" fmla="*/ 3189768 h 3189768"/>
                  <a:gd name="connsiteX4" fmla="*/ 949660 w 1561660"/>
                  <a:gd name="connsiteY4" fmla="*/ 3189768 h 3189768"/>
                  <a:gd name="connsiteX5" fmla="*/ 949660 w 1561660"/>
                  <a:gd name="connsiteY5" fmla="*/ 3189768 h 3189768"/>
                  <a:gd name="connsiteX6" fmla="*/ 822069 w 1561660"/>
                  <a:gd name="connsiteY6" fmla="*/ 976479 h 3189768"/>
                  <a:gd name="connsiteX7" fmla="*/ 236393 w 1561660"/>
                  <a:gd name="connsiteY7" fmla="*/ 1368303 h 3189768"/>
                  <a:gd name="connsiteX8" fmla="*/ 458217 w 1561660"/>
                  <a:gd name="connsiteY8" fmla="*/ 53790 h 3189768"/>
                  <a:gd name="connsiteX0" fmla="*/ 473561 w 1577004"/>
                  <a:gd name="connsiteY0" fmla="*/ 53790 h 3189768"/>
                  <a:gd name="connsiteX1" fmla="*/ 1481311 w 1577004"/>
                  <a:gd name="connsiteY1" fmla="*/ 891418 h 3189768"/>
                  <a:gd name="connsiteX2" fmla="*/ 1577004 w 1577004"/>
                  <a:gd name="connsiteY2" fmla="*/ 3189768 h 3189768"/>
                  <a:gd name="connsiteX3" fmla="*/ 1577004 w 1577004"/>
                  <a:gd name="connsiteY3" fmla="*/ 3189768 h 3189768"/>
                  <a:gd name="connsiteX4" fmla="*/ 965004 w 1577004"/>
                  <a:gd name="connsiteY4" fmla="*/ 3189768 h 3189768"/>
                  <a:gd name="connsiteX5" fmla="*/ 965004 w 1577004"/>
                  <a:gd name="connsiteY5" fmla="*/ 3189768 h 3189768"/>
                  <a:gd name="connsiteX6" fmla="*/ 837413 w 1577004"/>
                  <a:gd name="connsiteY6" fmla="*/ 976479 h 3189768"/>
                  <a:gd name="connsiteX7" fmla="*/ 251737 w 1577004"/>
                  <a:gd name="connsiteY7" fmla="*/ 1368303 h 3189768"/>
                  <a:gd name="connsiteX8" fmla="*/ 473561 w 1577004"/>
                  <a:gd name="connsiteY8" fmla="*/ 53790 h 3189768"/>
                  <a:gd name="connsiteX0" fmla="*/ 473561 w 1577004"/>
                  <a:gd name="connsiteY0" fmla="*/ 46232 h 3182210"/>
                  <a:gd name="connsiteX1" fmla="*/ 1481311 w 1577004"/>
                  <a:gd name="connsiteY1" fmla="*/ 883860 h 3182210"/>
                  <a:gd name="connsiteX2" fmla="*/ 1577004 w 1577004"/>
                  <a:gd name="connsiteY2" fmla="*/ 3182210 h 3182210"/>
                  <a:gd name="connsiteX3" fmla="*/ 1577004 w 1577004"/>
                  <a:gd name="connsiteY3" fmla="*/ 3182210 h 3182210"/>
                  <a:gd name="connsiteX4" fmla="*/ 965004 w 1577004"/>
                  <a:gd name="connsiteY4" fmla="*/ 3182210 h 3182210"/>
                  <a:gd name="connsiteX5" fmla="*/ 965004 w 1577004"/>
                  <a:gd name="connsiteY5" fmla="*/ 3182210 h 3182210"/>
                  <a:gd name="connsiteX6" fmla="*/ 837413 w 1577004"/>
                  <a:gd name="connsiteY6" fmla="*/ 968921 h 3182210"/>
                  <a:gd name="connsiteX7" fmla="*/ 251737 w 1577004"/>
                  <a:gd name="connsiteY7" fmla="*/ 1360745 h 3182210"/>
                  <a:gd name="connsiteX8" fmla="*/ 473561 w 1577004"/>
                  <a:gd name="connsiteY8" fmla="*/ 46232 h 3182210"/>
                  <a:gd name="connsiteX0" fmla="*/ 473561 w 1577004"/>
                  <a:gd name="connsiteY0" fmla="*/ 77283 h 3213261"/>
                  <a:gd name="connsiteX1" fmla="*/ 1336258 w 1577004"/>
                  <a:gd name="connsiteY1" fmla="*/ 232848 h 3213261"/>
                  <a:gd name="connsiteX2" fmla="*/ 1481311 w 1577004"/>
                  <a:gd name="connsiteY2" fmla="*/ 914911 h 3213261"/>
                  <a:gd name="connsiteX3" fmla="*/ 1577004 w 1577004"/>
                  <a:gd name="connsiteY3" fmla="*/ 3213261 h 3213261"/>
                  <a:gd name="connsiteX4" fmla="*/ 1577004 w 1577004"/>
                  <a:gd name="connsiteY4" fmla="*/ 3213261 h 3213261"/>
                  <a:gd name="connsiteX5" fmla="*/ 965004 w 1577004"/>
                  <a:gd name="connsiteY5" fmla="*/ 3213261 h 3213261"/>
                  <a:gd name="connsiteX6" fmla="*/ 965004 w 1577004"/>
                  <a:gd name="connsiteY6" fmla="*/ 3213261 h 3213261"/>
                  <a:gd name="connsiteX7" fmla="*/ 837413 w 1577004"/>
                  <a:gd name="connsiteY7" fmla="*/ 999972 h 3213261"/>
                  <a:gd name="connsiteX8" fmla="*/ 251737 w 1577004"/>
                  <a:gd name="connsiteY8" fmla="*/ 1391796 h 3213261"/>
                  <a:gd name="connsiteX9" fmla="*/ 473561 w 1577004"/>
                  <a:gd name="connsiteY9" fmla="*/ 77283 h 3213261"/>
                  <a:gd name="connsiteX0" fmla="*/ 473561 w 1577004"/>
                  <a:gd name="connsiteY0" fmla="*/ 75189 h 3211167"/>
                  <a:gd name="connsiteX1" fmla="*/ 1336258 w 1577004"/>
                  <a:gd name="connsiteY1" fmla="*/ 241387 h 3211167"/>
                  <a:gd name="connsiteX2" fmla="*/ 1481311 w 1577004"/>
                  <a:gd name="connsiteY2" fmla="*/ 912817 h 3211167"/>
                  <a:gd name="connsiteX3" fmla="*/ 1577004 w 1577004"/>
                  <a:gd name="connsiteY3" fmla="*/ 3211167 h 3211167"/>
                  <a:gd name="connsiteX4" fmla="*/ 1577004 w 1577004"/>
                  <a:gd name="connsiteY4" fmla="*/ 3211167 h 3211167"/>
                  <a:gd name="connsiteX5" fmla="*/ 965004 w 1577004"/>
                  <a:gd name="connsiteY5" fmla="*/ 3211167 h 3211167"/>
                  <a:gd name="connsiteX6" fmla="*/ 965004 w 1577004"/>
                  <a:gd name="connsiteY6" fmla="*/ 3211167 h 3211167"/>
                  <a:gd name="connsiteX7" fmla="*/ 837413 w 1577004"/>
                  <a:gd name="connsiteY7" fmla="*/ 997878 h 3211167"/>
                  <a:gd name="connsiteX8" fmla="*/ 251737 w 1577004"/>
                  <a:gd name="connsiteY8" fmla="*/ 1389702 h 3211167"/>
                  <a:gd name="connsiteX9" fmla="*/ 473561 w 1577004"/>
                  <a:gd name="connsiteY9" fmla="*/ 75189 h 3211167"/>
                  <a:gd name="connsiteX0" fmla="*/ 473561 w 1577004"/>
                  <a:gd name="connsiteY0" fmla="*/ 75189 h 3211167"/>
                  <a:gd name="connsiteX1" fmla="*/ 1336258 w 1577004"/>
                  <a:gd name="connsiteY1" fmla="*/ 241387 h 3211167"/>
                  <a:gd name="connsiteX2" fmla="*/ 1368156 w 1577004"/>
                  <a:gd name="connsiteY2" fmla="*/ 294550 h 3211167"/>
                  <a:gd name="connsiteX3" fmla="*/ 1481311 w 1577004"/>
                  <a:gd name="connsiteY3" fmla="*/ 912817 h 3211167"/>
                  <a:gd name="connsiteX4" fmla="*/ 1577004 w 1577004"/>
                  <a:gd name="connsiteY4" fmla="*/ 3211167 h 3211167"/>
                  <a:gd name="connsiteX5" fmla="*/ 1577004 w 1577004"/>
                  <a:gd name="connsiteY5" fmla="*/ 3211167 h 3211167"/>
                  <a:gd name="connsiteX6" fmla="*/ 965004 w 1577004"/>
                  <a:gd name="connsiteY6" fmla="*/ 3211167 h 3211167"/>
                  <a:gd name="connsiteX7" fmla="*/ 965004 w 1577004"/>
                  <a:gd name="connsiteY7" fmla="*/ 3211167 h 3211167"/>
                  <a:gd name="connsiteX8" fmla="*/ 837413 w 1577004"/>
                  <a:gd name="connsiteY8" fmla="*/ 997878 h 3211167"/>
                  <a:gd name="connsiteX9" fmla="*/ 251737 w 1577004"/>
                  <a:gd name="connsiteY9" fmla="*/ 1389702 h 3211167"/>
                  <a:gd name="connsiteX10" fmla="*/ 473561 w 1577004"/>
                  <a:gd name="connsiteY10" fmla="*/ 75189 h 3211167"/>
                  <a:gd name="connsiteX0" fmla="*/ 473561 w 1577004"/>
                  <a:gd name="connsiteY0" fmla="*/ 75189 h 3211167"/>
                  <a:gd name="connsiteX1" fmla="*/ 1336258 w 1577004"/>
                  <a:gd name="connsiteY1" fmla="*/ 241387 h 3211167"/>
                  <a:gd name="connsiteX2" fmla="*/ 1368156 w 1577004"/>
                  <a:gd name="connsiteY2" fmla="*/ 294550 h 3211167"/>
                  <a:gd name="connsiteX3" fmla="*/ 1481311 w 1577004"/>
                  <a:gd name="connsiteY3" fmla="*/ 912817 h 3211167"/>
                  <a:gd name="connsiteX4" fmla="*/ 1577004 w 1577004"/>
                  <a:gd name="connsiteY4" fmla="*/ 3211167 h 3211167"/>
                  <a:gd name="connsiteX5" fmla="*/ 1577004 w 1577004"/>
                  <a:gd name="connsiteY5" fmla="*/ 3211167 h 3211167"/>
                  <a:gd name="connsiteX6" fmla="*/ 965004 w 1577004"/>
                  <a:gd name="connsiteY6" fmla="*/ 3211167 h 3211167"/>
                  <a:gd name="connsiteX7" fmla="*/ 965004 w 1577004"/>
                  <a:gd name="connsiteY7" fmla="*/ 3211167 h 3211167"/>
                  <a:gd name="connsiteX8" fmla="*/ 837413 w 1577004"/>
                  <a:gd name="connsiteY8" fmla="*/ 997878 h 3211167"/>
                  <a:gd name="connsiteX9" fmla="*/ 251737 w 1577004"/>
                  <a:gd name="connsiteY9" fmla="*/ 1389702 h 3211167"/>
                  <a:gd name="connsiteX10" fmla="*/ 473561 w 1577004"/>
                  <a:gd name="connsiteY10" fmla="*/ 75189 h 3211167"/>
                  <a:gd name="connsiteX0" fmla="*/ 473561 w 1577004"/>
                  <a:gd name="connsiteY0" fmla="*/ 75189 h 3211167"/>
                  <a:gd name="connsiteX1" fmla="*/ 1336258 w 1577004"/>
                  <a:gd name="connsiteY1" fmla="*/ 241387 h 3211167"/>
                  <a:gd name="connsiteX2" fmla="*/ 1481311 w 1577004"/>
                  <a:gd name="connsiteY2" fmla="*/ 912817 h 3211167"/>
                  <a:gd name="connsiteX3" fmla="*/ 1577004 w 1577004"/>
                  <a:gd name="connsiteY3" fmla="*/ 3211167 h 3211167"/>
                  <a:gd name="connsiteX4" fmla="*/ 1577004 w 1577004"/>
                  <a:gd name="connsiteY4" fmla="*/ 3211167 h 3211167"/>
                  <a:gd name="connsiteX5" fmla="*/ 965004 w 1577004"/>
                  <a:gd name="connsiteY5" fmla="*/ 3211167 h 3211167"/>
                  <a:gd name="connsiteX6" fmla="*/ 965004 w 1577004"/>
                  <a:gd name="connsiteY6" fmla="*/ 3211167 h 3211167"/>
                  <a:gd name="connsiteX7" fmla="*/ 837413 w 1577004"/>
                  <a:gd name="connsiteY7" fmla="*/ 997878 h 3211167"/>
                  <a:gd name="connsiteX8" fmla="*/ 251737 w 1577004"/>
                  <a:gd name="connsiteY8" fmla="*/ 1389702 h 3211167"/>
                  <a:gd name="connsiteX9" fmla="*/ 473561 w 1577004"/>
                  <a:gd name="connsiteY9" fmla="*/ 75189 h 3211167"/>
                  <a:gd name="connsiteX0" fmla="*/ 473561 w 1577004"/>
                  <a:gd name="connsiteY0" fmla="*/ 75189 h 3211167"/>
                  <a:gd name="connsiteX1" fmla="*/ 1336258 w 1577004"/>
                  <a:gd name="connsiteY1" fmla="*/ 241387 h 3211167"/>
                  <a:gd name="connsiteX2" fmla="*/ 1481311 w 1577004"/>
                  <a:gd name="connsiteY2" fmla="*/ 912817 h 3211167"/>
                  <a:gd name="connsiteX3" fmla="*/ 1577004 w 1577004"/>
                  <a:gd name="connsiteY3" fmla="*/ 3211167 h 3211167"/>
                  <a:gd name="connsiteX4" fmla="*/ 1577004 w 1577004"/>
                  <a:gd name="connsiteY4" fmla="*/ 3211167 h 3211167"/>
                  <a:gd name="connsiteX5" fmla="*/ 965004 w 1577004"/>
                  <a:gd name="connsiteY5" fmla="*/ 3211167 h 3211167"/>
                  <a:gd name="connsiteX6" fmla="*/ 965004 w 1577004"/>
                  <a:gd name="connsiteY6" fmla="*/ 3211167 h 3211167"/>
                  <a:gd name="connsiteX7" fmla="*/ 837413 w 1577004"/>
                  <a:gd name="connsiteY7" fmla="*/ 997878 h 3211167"/>
                  <a:gd name="connsiteX8" fmla="*/ 251737 w 1577004"/>
                  <a:gd name="connsiteY8" fmla="*/ 1389702 h 3211167"/>
                  <a:gd name="connsiteX9" fmla="*/ 473561 w 1577004"/>
                  <a:gd name="connsiteY9" fmla="*/ 75189 h 3211167"/>
                  <a:gd name="connsiteX0" fmla="*/ 473561 w 1577004"/>
                  <a:gd name="connsiteY0" fmla="*/ 75189 h 3211167"/>
                  <a:gd name="connsiteX1" fmla="*/ 1336258 w 1577004"/>
                  <a:gd name="connsiteY1" fmla="*/ 241387 h 3211167"/>
                  <a:gd name="connsiteX2" fmla="*/ 1481311 w 1577004"/>
                  <a:gd name="connsiteY2" fmla="*/ 912817 h 3211167"/>
                  <a:gd name="connsiteX3" fmla="*/ 1577004 w 1577004"/>
                  <a:gd name="connsiteY3" fmla="*/ 3211167 h 3211167"/>
                  <a:gd name="connsiteX4" fmla="*/ 1577004 w 1577004"/>
                  <a:gd name="connsiteY4" fmla="*/ 3211167 h 3211167"/>
                  <a:gd name="connsiteX5" fmla="*/ 965004 w 1577004"/>
                  <a:gd name="connsiteY5" fmla="*/ 3211167 h 3211167"/>
                  <a:gd name="connsiteX6" fmla="*/ 965004 w 1577004"/>
                  <a:gd name="connsiteY6" fmla="*/ 3211167 h 3211167"/>
                  <a:gd name="connsiteX7" fmla="*/ 837413 w 1577004"/>
                  <a:gd name="connsiteY7" fmla="*/ 997878 h 3211167"/>
                  <a:gd name="connsiteX8" fmla="*/ 251737 w 1577004"/>
                  <a:gd name="connsiteY8" fmla="*/ 1389702 h 3211167"/>
                  <a:gd name="connsiteX9" fmla="*/ 473561 w 1577004"/>
                  <a:gd name="connsiteY9" fmla="*/ 75189 h 3211167"/>
                  <a:gd name="connsiteX0" fmla="*/ 473561 w 1577004"/>
                  <a:gd name="connsiteY0" fmla="*/ 10211 h 3146189"/>
                  <a:gd name="connsiteX1" fmla="*/ 1481311 w 1577004"/>
                  <a:gd name="connsiteY1" fmla="*/ 847839 h 3146189"/>
                  <a:gd name="connsiteX2" fmla="*/ 1577004 w 1577004"/>
                  <a:gd name="connsiteY2" fmla="*/ 3146189 h 3146189"/>
                  <a:gd name="connsiteX3" fmla="*/ 1577004 w 1577004"/>
                  <a:gd name="connsiteY3" fmla="*/ 3146189 h 3146189"/>
                  <a:gd name="connsiteX4" fmla="*/ 965004 w 1577004"/>
                  <a:gd name="connsiteY4" fmla="*/ 3146189 h 3146189"/>
                  <a:gd name="connsiteX5" fmla="*/ 965004 w 1577004"/>
                  <a:gd name="connsiteY5" fmla="*/ 3146189 h 3146189"/>
                  <a:gd name="connsiteX6" fmla="*/ 837413 w 1577004"/>
                  <a:gd name="connsiteY6" fmla="*/ 932900 h 3146189"/>
                  <a:gd name="connsiteX7" fmla="*/ 251737 w 1577004"/>
                  <a:gd name="connsiteY7" fmla="*/ 1324724 h 3146189"/>
                  <a:gd name="connsiteX8" fmla="*/ 473561 w 1577004"/>
                  <a:gd name="connsiteY8" fmla="*/ 10211 h 3146189"/>
                  <a:gd name="connsiteX0" fmla="*/ 473561 w 1577004"/>
                  <a:gd name="connsiteY0" fmla="*/ 81744 h 3217722"/>
                  <a:gd name="connsiteX1" fmla="*/ 1481311 w 1577004"/>
                  <a:gd name="connsiteY1" fmla="*/ 919372 h 3217722"/>
                  <a:gd name="connsiteX2" fmla="*/ 1577004 w 1577004"/>
                  <a:gd name="connsiteY2" fmla="*/ 3217722 h 3217722"/>
                  <a:gd name="connsiteX3" fmla="*/ 1577004 w 1577004"/>
                  <a:gd name="connsiteY3" fmla="*/ 3217722 h 3217722"/>
                  <a:gd name="connsiteX4" fmla="*/ 965004 w 1577004"/>
                  <a:gd name="connsiteY4" fmla="*/ 3217722 h 3217722"/>
                  <a:gd name="connsiteX5" fmla="*/ 965004 w 1577004"/>
                  <a:gd name="connsiteY5" fmla="*/ 3217722 h 3217722"/>
                  <a:gd name="connsiteX6" fmla="*/ 837413 w 1577004"/>
                  <a:gd name="connsiteY6" fmla="*/ 1004433 h 3217722"/>
                  <a:gd name="connsiteX7" fmla="*/ 251737 w 1577004"/>
                  <a:gd name="connsiteY7" fmla="*/ 1396257 h 3217722"/>
                  <a:gd name="connsiteX8" fmla="*/ 473561 w 1577004"/>
                  <a:gd name="connsiteY8" fmla="*/ 81744 h 3217722"/>
                  <a:gd name="connsiteX0" fmla="*/ 473561 w 1577004"/>
                  <a:gd name="connsiteY0" fmla="*/ 81744 h 3217722"/>
                  <a:gd name="connsiteX1" fmla="*/ 1481311 w 1577004"/>
                  <a:gd name="connsiteY1" fmla="*/ 919372 h 3217722"/>
                  <a:gd name="connsiteX2" fmla="*/ 1577004 w 1577004"/>
                  <a:gd name="connsiteY2" fmla="*/ 3217722 h 3217722"/>
                  <a:gd name="connsiteX3" fmla="*/ 1577004 w 1577004"/>
                  <a:gd name="connsiteY3" fmla="*/ 3217722 h 3217722"/>
                  <a:gd name="connsiteX4" fmla="*/ 965004 w 1577004"/>
                  <a:gd name="connsiteY4" fmla="*/ 3217722 h 3217722"/>
                  <a:gd name="connsiteX5" fmla="*/ 965004 w 1577004"/>
                  <a:gd name="connsiteY5" fmla="*/ 3217722 h 3217722"/>
                  <a:gd name="connsiteX6" fmla="*/ 879944 w 1577004"/>
                  <a:gd name="connsiteY6" fmla="*/ 1068228 h 3217722"/>
                  <a:gd name="connsiteX7" fmla="*/ 251737 w 1577004"/>
                  <a:gd name="connsiteY7" fmla="*/ 1396257 h 3217722"/>
                  <a:gd name="connsiteX8" fmla="*/ 473561 w 1577004"/>
                  <a:gd name="connsiteY8" fmla="*/ 81744 h 3217722"/>
                  <a:gd name="connsiteX0" fmla="*/ 473561 w 1577004"/>
                  <a:gd name="connsiteY0" fmla="*/ 81744 h 3217722"/>
                  <a:gd name="connsiteX1" fmla="*/ 1481311 w 1577004"/>
                  <a:gd name="connsiteY1" fmla="*/ 919372 h 3217722"/>
                  <a:gd name="connsiteX2" fmla="*/ 1577004 w 1577004"/>
                  <a:gd name="connsiteY2" fmla="*/ 3217722 h 3217722"/>
                  <a:gd name="connsiteX3" fmla="*/ 1577004 w 1577004"/>
                  <a:gd name="connsiteY3" fmla="*/ 3217722 h 3217722"/>
                  <a:gd name="connsiteX4" fmla="*/ 965004 w 1577004"/>
                  <a:gd name="connsiteY4" fmla="*/ 3217722 h 3217722"/>
                  <a:gd name="connsiteX5" fmla="*/ 965004 w 1577004"/>
                  <a:gd name="connsiteY5" fmla="*/ 3217722 h 3217722"/>
                  <a:gd name="connsiteX6" fmla="*/ 879944 w 1577004"/>
                  <a:gd name="connsiteY6" fmla="*/ 1068228 h 3217722"/>
                  <a:gd name="connsiteX7" fmla="*/ 251737 w 1577004"/>
                  <a:gd name="connsiteY7" fmla="*/ 1396257 h 3217722"/>
                  <a:gd name="connsiteX8" fmla="*/ 473561 w 1577004"/>
                  <a:gd name="connsiteY8" fmla="*/ 81744 h 3217722"/>
                  <a:gd name="connsiteX0" fmla="*/ 473561 w 1577004"/>
                  <a:gd name="connsiteY0" fmla="*/ 81744 h 3217722"/>
                  <a:gd name="connsiteX1" fmla="*/ 1481311 w 1577004"/>
                  <a:gd name="connsiteY1" fmla="*/ 919372 h 3217722"/>
                  <a:gd name="connsiteX2" fmla="*/ 1577004 w 1577004"/>
                  <a:gd name="connsiteY2" fmla="*/ 3217722 h 3217722"/>
                  <a:gd name="connsiteX3" fmla="*/ 1577004 w 1577004"/>
                  <a:gd name="connsiteY3" fmla="*/ 3217722 h 3217722"/>
                  <a:gd name="connsiteX4" fmla="*/ 965004 w 1577004"/>
                  <a:gd name="connsiteY4" fmla="*/ 3217722 h 3217722"/>
                  <a:gd name="connsiteX5" fmla="*/ 965004 w 1577004"/>
                  <a:gd name="connsiteY5" fmla="*/ 3217722 h 3217722"/>
                  <a:gd name="connsiteX6" fmla="*/ 879944 w 1577004"/>
                  <a:gd name="connsiteY6" fmla="*/ 1068228 h 3217722"/>
                  <a:gd name="connsiteX7" fmla="*/ 251737 w 1577004"/>
                  <a:gd name="connsiteY7" fmla="*/ 1396257 h 3217722"/>
                  <a:gd name="connsiteX8" fmla="*/ 473561 w 1577004"/>
                  <a:gd name="connsiteY8" fmla="*/ 81744 h 3217722"/>
                  <a:gd name="connsiteX0" fmla="*/ 473561 w 1577004"/>
                  <a:gd name="connsiteY0" fmla="*/ 81744 h 3217722"/>
                  <a:gd name="connsiteX1" fmla="*/ 1481311 w 1577004"/>
                  <a:gd name="connsiteY1" fmla="*/ 919372 h 3217722"/>
                  <a:gd name="connsiteX2" fmla="*/ 1538277 w 1577004"/>
                  <a:gd name="connsiteY2" fmla="*/ 960324 h 3217722"/>
                  <a:gd name="connsiteX3" fmla="*/ 1577004 w 1577004"/>
                  <a:gd name="connsiteY3" fmla="*/ 3217722 h 3217722"/>
                  <a:gd name="connsiteX4" fmla="*/ 1577004 w 1577004"/>
                  <a:gd name="connsiteY4" fmla="*/ 3217722 h 3217722"/>
                  <a:gd name="connsiteX5" fmla="*/ 965004 w 1577004"/>
                  <a:gd name="connsiteY5" fmla="*/ 3217722 h 3217722"/>
                  <a:gd name="connsiteX6" fmla="*/ 965004 w 1577004"/>
                  <a:gd name="connsiteY6" fmla="*/ 3217722 h 3217722"/>
                  <a:gd name="connsiteX7" fmla="*/ 879944 w 1577004"/>
                  <a:gd name="connsiteY7" fmla="*/ 1068228 h 3217722"/>
                  <a:gd name="connsiteX8" fmla="*/ 251737 w 1577004"/>
                  <a:gd name="connsiteY8" fmla="*/ 1396257 h 3217722"/>
                  <a:gd name="connsiteX9" fmla="*/ 473561 w 1577004"/>
                  <a:gd name="connsiteY9" fmla="*/ 81744 h 3217722"/>
                  <a:gd name="connsiteX0" fmla="*/ 473561 w 1577004"/>
                  <a:gd name="connsiteY0" fmla="*/ 88256 h 3224234"/>
                  <a:gd name="connsiteX1" fmla="*/ 1481311 w 1577004"/>
                  <a:gd name="connsiteY1" fmla="*/ 904619 h 3224234"/>
                  <a:gd name="connsiteX2" fmla="*/ 1538277 w 1577004"/>
                  <a:gd name="connsiteY2" fmla="*/ 966836 h 3224234"/>
                  <a:gd name="connsiteX3" fmla="*/ 1577004 w 1577004"/>
                  <a:gd name="connsiteY3" fmla="*/ 3224234 h 3224234"/>
                  <a:gd name="connsiteX4" fmla="*/ 1577004 w 1577004"/>
                  <a:gd name="connsiteY4" fmla="*/ 3224234 h 3224234"/>
                  <a:gd name="connsiteX5" fmla="*/ 965004 w 1577004"/>
                  <a:gd name="connsiteY5" fmla="*/ 3224234 h 3224234"/>
                  <a:gd name="connsiteX6" fmla="*/ 965004 w 1577004"/>
                  <a:gd name="connsiteY6" fmla="*/ 3224234 h 3224234"/>
                  <a:gd name="connsiteX7" fmla="*/ 879944 w 1577004"/>
                  <a:gd name="connsiteY7" fmla="*/ 1074740 h 3224234"/>
                  <a:gd name="connsiteX8" fmla="*/ 251737 w 1577004"/>
                  <a:gd name="connsiteY8" fmla="*/ 1402769 h 3224234"/>
                  <a:gd name="connsiteX9" fmla="*/ 473561 w 1577004"/>
                  <a:gd name="connsiteY9" fmla="*/ 88256 h 3224234"/>
                  <a:gd name="connsiteX0" fmla="*/ 473561 w 1577004"/>
                  <a:gd name="connsiteY0" fmla="*/ 88256 h 3224234"/>
                  <a:gd name="connsiteX1" fmla="*/ 1481311 w 1577004"/>
                  <a:gd name="connsiteY1" fmla="*/ 904619 h 3224234"/>
                  <a:gd name="connsiteX2" fmla="*/ 1538277 w 1577004"/>
                  <a:gd name="connsiteY2" fmla="*/ 966836 h 3224234"/>
                  <a:gd name="connsiteX3" fmla="*/ 1577004 w 1577004"/>
                  <a:gd name="connsiteY3" fmla="*/ 3224234 h 3224234"/>
                  <a:gd name="connsiteX4" fmla="*/ 1577004 w 1577004"/>
                  <a:gd name="connsiteY4" fmla="*/ 3224234 h 3224234"/>
                  <a:gd name="connsiteX5" fmla="*/ 965004 w 1577004"/>
                  <a:gd name="connsiteY5" fmla="*/ 3224234 h 3224234"/>
                  <a:gd name="connsiteX6" fmla="*/ 965004 w 1577004"/>
                  <a:gd name="connsiteY6" fmla="*/ 3224234 h 3224234"/>
                  <a:gd name="connsiteX7" fmla="*/ 879944 w 1577004"/>
                  <a:gd name="connsiteY7" fmla="*/ 1074740 h 3224234"/>
                  <a:gd name="connsiteX8" fmla="*/ 251737 w 1577004"/>
                  <a:gd name="connsiteY8" fmla="*/ 1402769 h 3224234"/>
                  <a:gd name="connsiteX9" fmla="*/ 473561 w 1577004"/>
                  <a:gd name="connsiteY9" fmla="*/ 88256 h 3224234"/>
                  <a:gd name="connsiteX0" fmla="*/ 473561 w 1577004"/>
                  <a:gd name="connsiteY0" fmla="*/ 8062 h 3144040"/>
                  <a:gd name="connsiteX1" fmla="*/ 1538277 w 1577004"/>
                  <a:gd name="connsiteY1" fmla="*/ 886642 h 3144040"/>
                  <a:gd name="connsiteX2" fmla="*/ 1577004 w 1577004"/>
                  <a:gd name="connsiteY2" fmla="*/ 3144040 h 3144040"/>
                  <a:gd name="connsiteX3" fmla="*/ 1577004 w 1577004"/>
                  <a:gd name="connsiteY3" fmla="*/ 3144040 h 3144040"/>
                  <a:gd name="connsiteX4" fmla="*/ 965004 w 1577004"/>
                  <a:gd name="connsiteY4" fmla="*/ 3144040 h 3144040"/>
                  <a:gd name="connsiteX5" fmla="*/ 965004 w 1577004"/>
                  <a:gd name="connsiteY5" fmla="*/ 3144040 h 3144040"/>
                  <a:gd name="connsiteX6" fmla="*/ 879944 w 1577004"/>
                  <a:gd name="connsiteY6" fmla="*/ 994546 h 3144040"/>
                  <a:gd name="connsiteX7" fmla="*/ 251737 w 1577004"/>
                  <a:gd name="connsiteY7" fmla="*/ 1322575 h 3144040"/>
                  <a:gd name="connsiteX8" fmla="*/ 473561 w 1577004"/>
                  <a:gd name="connsiteY8" fmla="*/ 8062 h 3144040"/>
                  <a:gd name="connsiteX0" fmla="*/ 473561 w 1577004"/>
                  <a:gd name="connsiteY0" fmla="*/ 16144 h 3152122"/>
                  <a:gd name="connsiteX1" fmla="*/ 1538277 w 1577004"/>
                  <a:gd name="connsiteY1" fmla="*/ 894724 h 3152122"/>
                  <a:gd name="connsiteX2" fmla="*/ 1577004 w 1577004"/>
                  <a:gd name="connsiteY2" fmla="*/ 3152122 h 3152122"/>
                  <a:gd name="connsiteX3" fmla="*/ 1577004 w 1577004"/>
                  <a:gd name="connsiteY3" fmla="*/ 3152122 h 3152122"/>
                  <a:gd name="connsiteX4" fmla="*/ 965004 w 1577004"/>
                  <a:gd name="connsiteY4" fmla="*/ 3152122 h 3152122"/>
                  <a:gd name="connsiteX5" fmla="*/ 965004 w 1577004"/>
                  <a:gd name="connsiteY5" fmla="*/ 3152122 h 3152122"/>
                  <a:gd name="connsiteX6" fmla="*/ 879944 w 1577004"/>
                  <a:gd name="connsiteY6" fmla="*/ 1002628 h 3152122"/>
                  <a:gd name="connsiteX7" fmla="*/ 251737 w 1577004"/>
                  <a:gd name="connsiteY7" fmla="*/ 1330657 h 3152122"/>
                  <a:gd name="connsiteX8" fmla="*/ 473561 w 1577004"/>
                  <a:gd name="connsiteY8" fmla="*/ 16144 h 3152122"/>
                  <a:gd name="connsiteX0" fmla="*/ 473561 w 1577004"/>
                  <a:gd name="connsiteY0" fmla="*/ 30120 h 3166098"/>
                  <a:gd name="connsiteX1" fmla="*/ 1538277 w 1577004"/>
                  <a:gd name="connsiteY1" fmla="*/ 908700 h 3166098"/>
                  <a:gd name="connsiteX2" fmla="*/ 1577004 w 1577004"/>
                  <a:gd name="connsiteY2" fmla="*/ 3166098 h 3166098"/>
                  <a:gd name="connsiteX3" fmla="*/ 1577004 w 1577004"/>
                  <a:gd name="connsiteY3" fmla="*/ 3166098 h 3166098"/>
                  <a:gd name="connsiteX4" fmla="*/ 965004 w 1577004"/>
                  <a:gd name="connsiteY4" fmla="*/ 3166098 h 3166098"/>
                  <a:gd name="connsiteX5" fmla="*/ 965004 w 1577004"/>
                  <a:gd name="connsiteY5" fmla="*/ 3166098 h 3166098"/>
                  <a:gd name="connsiteX6" fmla="*/ 879944 w 1577004"/>
                  <a:gd name="connsiteY6" fmla="*/ 1016604 h 3166098"/>
                  <a:gd name="connsiteX7" fmla="*/ 251737 w 1577004"/>
                  <a:gd name="connsiteY7" fmla="*/ 1344633 h 3166098"/>
                  <a:gd name="connsiteX8" fmla="*/ 473561 w 1577004"/>
                  <a:gd name="connsiteY8" fmla="*/ 30120 h 3166098"/>
                  <a:gd name="connsiteX0" fmla="*/ 473561 w 1577004"/>
                  <a:gd name="connsiteY0" fmla="*/ 30120 h 3166098"/>
                  <a:gd name="connsiteX1" fmla="*/ 1538277 w 1577004"/>
                  <a:gd name="connsiteY1" fmla="*/ 908700 h 3166098"/>
                  <a:gd name="connsiteX2" fmla="*/ 1577004 w 1577004"/>
                  <a:gd name="connsiteY2" fmla="*/ 3166098 h 3166098"/>
                  <a:gd name="connsiteX3" fmla="*/ 1577004 w 1577004"/>
                  <a:gd name="connsiteY3" fmla="*/ 3166098 h 3166098"/>
                  <a:gd name="connsiteX4" fmla="*/ 965004 w 1577004"/>
                  <a:gd name="connsiteY4" fmla="*/ 3166098 h 3166098"/>
                  <a:gd name="connsiteX5" fmla="*/ 965004 w 1577004"/>
                  <a:gd name="connsiteY5" fmla="*/ 3166098 h 3166098"/>
                  <a:gd name="connsiteX6" fmla="*/ 879944 w 1577004"/>
                  <a:gd name="connsiteY6" fmla="*/ 1016604 h 3166098"/>
                  <a:gd name="connsiteX7" fmla="*/ 251737 w 1577004"/>
                  <a:gd name="connsiteY7" fmla="*/ 1344633 h 3166098"/>
                  <a:gd name="connsiteX8" fmla="*/ 473561 w 1577004"/>
                  <a:gd name="connsiteY8" fmla="*/ 30120 h 3166098"/>
                  <a:gd name="connsiteX0" fmla="*/ 473561 w 1577004"/>
                  <a:gd name="connsiteY0" fmla="*/ 30120 h 3166098"/>
                  <a:gd name="connsiteX1" fmla="*/ 1538277 w 1577004"/>
                  <a:gd name="connsiteY1" fmla="*/ 908700 h 3166098"/>
                  <a:gd name="connsiteX2" fmla="*/ 1577004 w 1577004"/>
                  <a:gd name="connsiteY2" fmla="*/ 3166098 h 3166098"/>
                  <a:gd name="connsiteX3" fmla="*/ 1577004 w 1577004"/>
                  <a:gd name="connsiteY3" fmla="*/ 3166098 h 3166098"/>
                  <a:gd name="connsiteX4" fmla="*/ 965004 w 1577004"/>
                  <a:gd name="connsiteY4" fmla="*/ 3166098 h 3166098"/>
                  <a:gd name="connsiteX5" fmla="*/ 965004 w 1577004"/>
                  <a:gd name="connsiteY5" fmla="*/ 3166098 h 3166098"/>
                  <a:gd name="connsiteX6" fmla="*/ 879944 w 1577004"/>
                  <a:gd name="connsiteY6" fmla="*/ 1016604 h 3166098"/>
                  <a:gd name="connsiteX7" fmla="*/ 251737 w 1577004"/>
                  <a:gd name="connsiteY7" fmla="*/ 1344633 h 3166098"/>
                  <a:gd name="connsiteX8" fmla="*/ 473561 w 1577004"/>
                  <a:gd name="connsiteY8" fmla="*/ 30120 h 3166098"/>
                  <a:gd name="connsiteX0" fmla="*/ 488521 w 1591964"/>
                  <a:gd name="connsiteY0" fmla="*/ 30120 h 3166098"/>
                  <a:gd name="connsiteX1" fmla="*/ 1553237 w 1591964"/>
                  <a:gd name="connsiteY1" fmla="*/ 908700 h 3166098"/>
                  <a:gd name="connsiteX2" fmla="*/ 1591964 w 1591964"/>
                  <a:gd name="connsiteY2" fmla="*/ 3166098 h 3166098"/>
                  <a:gd name="connsiteX3" fmla="*/ 1591964 w 1591964"/>
                  <a:gd name="connsiteY3" fmla="*/ 3166098 h 3166098"/>
                  <a:gd name="connsiteX4" fmla="*/ 979964 w 1591964"/>
                  <a:gd name="connsiteY4" fmla="*/ 3166098 h 3166098"/>
                  <a:gd name="connsiteX5" fmla="*/ 979964 w 1591964"/>
                  <a:gd name="connsiteY5" fmla="*/ 3166098 h 3166098"/>
                  <a:gd name="connsiteX6" fmla="*/ 894904 w 1591964"/>
                  <a:gd name="connsiteY6" fmla="*/ 1016604 h 3166098"/>
                  <a:gd name="connsiteX7" fmla="*/ 266697 w 1591964"/>
                  <a:gd name="connsiteY7" fmla="*/ 1344633 h 3166098"/>
                  <a:gd name="connsiteX8" fmla="*/ 488521 w 1591964"/>
                  <a:gd name="connsiteY8" fmla="*/ 30120 h 3166098"/>
                  <a:gd name="connsiteX0" fmla="*/ 488521 w 1591964"/>
                  <a:gd name="connsiteY0" fmla="*/ 9506 h 3145484"/>
                  <a:gd name="connsiteX1" fmla="*/ 1553237 w 1591964"/>
                  <a:gd name="connsiteY1" fmla="*/ 888086 h 3145484"/>
                  <a:gd name="connsiteX2" fmla="*/ 1591964 w 1591964"/>
                  <a:gd name="connsiteY2" fmla="*/ 3145484 h 3145484"/>
                  <a:gd name="connsiteX3" fmla="*/ 1591964 w 1591964"/>
                  <a:gd name="connsiteY3" fmla="*/ 3145484 h 3145484"/>
                  <a:gd name="connsiteX4" fmla="*/ 979964 w 1591964"/>
                  <a:gd name="connsiteY4" fmla="*/ 3145484 h 3145484"/>
                  <a:gd name="connsiteX5" fmla="*/ 979964 w 1591964"/>
                  <a:gd name="connsiteY5" fmla="*/ 3145484 h 3145484"/>
                  <a:gd name="connsiteX6" fmla="*/ 894904 w 1591964"/>
                  <a:gd name="connsiteY6" fmla="*/ 995990 h 3145484"/>
                  <a:gd name="connsiteX7" fmla="*/ 266697 w 1591964"/>
                  <a:gd name="connsiteY7" fmla="*/ 1324019 h 3145484"/>
                  <a:gd name="connsiteX8" fmla="*/ 488521 w 1591964"/>
                  <a:gd name="connsiteY8" fmla="*/ 9506 h 3145484"/>
                  <a:gd name="connsiteX0" fmla="*/ 496444 w 1599887"/>
                  <a:gd name="connsiteY0" fmla="*/ 9506 h 3145484"/>
                  <a:gd name="connsiteX1" fmla="*/ 1561160 w 1599887"/>
                  <a:gd name="connsiteY1" fmla="*/ 888086 h 3145484"/>
                  <a:gd name="connsiteX2" fmla="*/ 1599887 w 1599887"/>
                  <a:gd name="connsiteY2" fmla="*/ 3145484 h 3145484"/>
                  <a:gd name="connsiteX3" fmla="*/ 1599887 w 1599887"/>
                  <a:gd name="connsiteY3" fmla="*/ 3145484 h 3145484"/>
                  <a:gd name="connsiteX4" fmla="*/ 987887 w 1599887"/>
                  <a:gd name="connsiteY4" fmla="*/ 3145484 h 3145484"/>
                  <a:gd name="connsiteX5" fmla="*/ 987887 w 1599887"/>
                  <a:gd name="connsiteY5" fmla="*/ 3145484 h 3145484"/>
                  <a:gd name="connsiteX6" fmla="*/ 902827 w 1599887"/>
                  <a:gd name="connsiteY6" fmla="*/ 995990 h 3145484"/>
                  <a:gd name="connsiteX7" fmla="*/ 274620 w 1599887"/>
                  <a:gd name="connsiteY7" fmla="*/ 1324019 h 3145484"/>
                  <a:gd name="connsiteX8" fmla="*/ 496444 w 1599887"/>
                  <a:gd name="connsiteY8" fmla="*/ 9506 h 3145484"/>
                  <a:gd name="connsiteX0" fmla="*/ 503267 w 1597185"/>
                  <a:gd name="connsiteY0" fmla="*/ 5188 h 3203079"/>
                  <a:gd name="connsiteX1" fmla="*/ 1558458 w 1597185"/>
                  <a:gd name="connsiteY1" fmla="*/ 945681 h 3203079"/>
                  <a:gd name="connsiteX2" fmla="*/ 1597185 w 1597185"/>
                  <a:gd name="connsiteY2" fmla="*/ 3203079 h 3203079"/>
                  <a:gd name="connsiteX3" fmla="*/ 1597185 w 1597185"/>
                  <a:gd name="connsiteY3" fmla="*/ 3203079 h 3203079"/>
                  <a:gd name="connsiteX4" fmla="*/ 985185 w 1597185"/>
                  <a:gd name="connsiteY4" fmla="*/ 3203079 h 3203079"/>
                  <a:gd name="connsiteX5" fmla="*/ 985185 w 1597185"/>
                  <a:gd name="connsiteY5" fmla="*/ 3203079 h 3203079"/>
                  <a:gd name="connsiteX6" fmla="*/ 900125 w 1597185"/>
                  <a:gd name="connsiteY6" fmla="*/ 1053585 h 3203079"/>
                  <a:gd name="connsiteX7" fmla="*/ 271918 w 1597185"/>
                  <a:gd name="connsiteY7" fmla="*/ 1381614 h 3203079"/>
                  <a:gd name="connsiteX8" fmla="*/ 503267 w 1597185"/>
                  <a:gd name="connsiteY8" fmla="*/ 5188 h 3203079"/>
                  <a:gd name="connsiteX0" fmla="*/ 503267 w 1597185"/>
                  <a:gd name="connsiteY0" fmla="*/ 5413 h 3203304"/>
                  <a:gd name="connsiteX1" fmla="*/ 1558458 w 1597185"/>
                  <a:gd name="connsiteY1" fmla="*/ 945906 h 3203304"/>
                  <a:gd name="connsiteX2" fmla="*/ 1597185 w 1597185"/>
                  <a:gd name="connsiteY2" fmla="*/ 3203304 h 3203304"/>
                  <a:gd name="connsiteX3" fmla="*/ 1597185 w 1597185"/>
                  <a:gd name="connsiteY3" fmla="*/ 3203304 h 3203304"/>
                  <a:gd name="connsiteX4" fmla="*/ 985185 w 1597185"/>
                  <a:gd name="connsiteY4" fmla="*/ 3203304 h 3203304"/>
                  <a:gd name="connsiteX5" fmla="*/ 985185 w 1597185"/>
                  <a:gd name="connsiteY5" fmla="*/ 3203304 h 3203304"/>
                  <a:gd name="connsiteX6" fmla="*/ 900125 w 1597185"/>
                  <a:gd name="connsiteY6" fmla="*/ 1053810 h 3203304"/>
                  <a:gd name="connsiteX7" fmla="*/ 271918 w 1597185"/>
                  <a:gd name="connsiteY7" fmla="*/ 1381839 h 3203304"/>
                  <a:gd name="connsiteX8" fmla="*/ 503267 w 1597185"/>
                  <a:gd name="connsiteY8" fmla="*/ 5413 h 3203304"/>
                  <a:gd name="connsiteX0" fmla="*/ 644333 w 1552513"/>
                  <a:gd name="connsiteY0" fmla="*/ 4742 h 3216920"/>
                  <a:gd name="connsiteX1" fmla="*/ 1513786 w 1552513"/>
                  <a:gd name="connsiteY1" fmla="*/ 959522 h 3216920"/>
                  <a:gd name="connsiteX2" fmla="*/ 1552513 w 1552513"/>
                  <a:gd name="connsiteY2" fmla="*/ 3216920 h 3216920"/>
                  <a:gd name="connsiteX3" fmla="*/ 1552513 w 1552513"/>
                  <a:gd name="connsiteY3" fmla="*/ 3216920 h 3216920"/>
                  <a:gd name="connsiteX4" fmla="*/ 940513 w 1552513"/>
                  <a:gd name="connsiteY4" fmla="*/ 3216920 h 3216920"/>
                  <a:gd name="connsiteX5" fmla="*/ 940513 w 1552513"/>
                  <a:gd name="connsiteY5" fmla="*/ 3216920 h 3216920"/>
                  <a:gd name="connsiteX6" fmla="*/ 855453 w 1552513"/>
                  <a:gd name="connsiteY6" fmla="*/ 1067426 h 3216920"/>
                  <a:gd name="connsiteX7" fmla="*/ 227246 w 1552513"/>
                  <a:gd name="connsiteY7" fmla="*/ 1395455 h 3216920"/>
                  <a:gd name="connsiteX8" fmla="*/ 644333 w 1552513"/>
                  <a:gd name="connsiteY8" fmla="*/ 4742 h 3216920"/>
                  <a:gd name="connsiteX0" fmla="*/ 693588 w 1601768"/>
                  <a:gd name="connsiteY0" fmla="*/ 4742 h 3216920"/>
                  <a:gd name="connsiteX1" fmla="*/ 1563041 w 1601768"/>
                  <a:gd name="connsiteY1" fmla="*/ 959522 h 3216920"/>
                  <a:gd name="connsiteX2" fmla="*/ 1601768 w 1601768"/>
                  <a:gd name="connsiteY2" fmla="*/ 3216920 h 3216920"/>
                  <a:gd name="connsiteX3" fmla="*/ 1601768 w 1601768"/>
                  <a:gd name="connsiteY3" fmla="*/ 3216920 h 3216920"/>
                  <a:gd name="connsiteX4" fmla="*/ 989768 w 1601768"/>
                  <a:gd name="connsiteY4" fmla="*/ 3216920 h 3216920"/>
                  <a:gd name="connsiteX5" fmla="*/ 989768 w 1601768"/>
                  <a:gd name="connsiteY5" fmla="*/ 3216920 h 3216920"/>
                  <a:gd name="connsiteX6" fmla="*/ 904708 w 1601768"/>
                  <a:gd name="connsiteY6" fmla="*/ 1067426 h 3216920"/>
                  <a:gd name="connsiteX7" fmla="*/ 276501 w 1601768"/>
                  <a:gd name="connsiteY7" fmla="*/ 1395455 h 3216920"/>
                  <a:gd name="connsiteX8" fmla="*/ 693588 w 1601768"/>
                  <a:gd name="connsiteY8" fmla="*/ 4742 h 3216920"/>
                  <a:gd name="connsiteX0" fmla="*/ 693588 w 1601768"/>
                  <a:gd name="connsiteY0" fmla="*/ 80 h 3212258"/>
                  <a:gd name="connsiteX1" fmla="*/ 1563041 w 1601768"/>
                  <a:gd name="connsiteY1" fmla="*/ 954860 h 3212258"/>
                  <a:gd name="connsiteX2" fmla="*/ 1601768 w 1601768"/>
                  <a:gd name="connsiteY2" fmla="*/ 3212258 h 3212258"/>
                  <a:gd name="connsiteX3" fmla="*/ 1601768 w 1601768"/>
                  <a:gd name="connsiteY3" fmla="*/ 3212258 h 3212258"/>
                  <a:gd name="connsiteX4" fmla="*/ 989768 w 1601768"/>
                  <a:gd name="connsiteY4" fmla="*/ 3212258 h 3212258"/>
                  <a:gd name="connsiteX5" fmla="*/ 989768 w 1601768"/>
                  <a:gd name="connsiteY5" fmla="*/ 3212258 h 3212258"/>
                  <a:gd name="connsiteX6" fmla="*/ 904708 w 1601768"/>
                  <a:gd name="connsiteY6" fmla="*/ 1062764 h 3212258"/>
                  <a:gd name="connsiteX7" fmla="*/ 276501 w 1601768"/>
                  <a:gd name="connsiteY7" fmla="*/ 1390793 h 3212258"/>
                  <a:gd name="connsiteX8" fmla="*/ 693588 w 1601768"/>
                  <a:gd name="connsiteY8" fmla="*/ 80 h 3212258"/>
                  <a:gd name="connsiteX0" fmla="*/ 693588 w 1601768"/>
                  <a:gd name="connsiteY0" fmla="*/ 80 h 3212258"/>
                  <a:gd name="connsiteX1" fmla="*/ 1563041 w 1601768"/>
                  <a:gd name="connsiteY1" fmla="*/ 954860 h 3212258"/>
                  <a:gd name="connsiteX2" fmla="*/ 1601768 w 1601768"/>
                  <a:gd name="connsiteY2" fmla="*/ 3212258 h 3212258"/>
                  <a:gd name="connsiteX3" fmla="*/ 1601768 w 1601768"/>
                  <a:gd name="connsiteY3" fmla="*/ 3212258 h 3212258"/>
                  <a:gd name="connsiteX4" fmla="*/ 989768 w 1601768"/>
                  <a:gd name="connsiteY4" fmla="*/ 3212258 h 3212258"/>
                  <a:gd name="connsiteX5" fmla="*/ 989768 w 1601768"/>
                  <a:gd name="connsiteY5" fmla="*/ 3212258 h 3212258"/>
                  <a:gd name="connsiteX6" fmla="*/ 904708 w 1601768"/>
                  <a:gd name="connsiteY6" fmla="*/ 1062764 h 3212258"/>
                  <a:gd name="connsiteX7" fmla="*/ 276501 w 1601768"/>
                  <a:gd name="connsiteY7" fmla="*/ 1390793 h 3212258"/>
                  <a:gd name="connsiteX8" fmla="*/ 693588 w 1601768"/>
                  <a:gd name="connsiteY8" fmla="*/ 80 h 3212258"/>
                  <a:gd name="connsiteX0" fmla="*/ 693588 w 1601768"/>
                  <a:gd name="connsiteY0" fmla="*/ 80 h 3212258"/>
                  <a:gd name="connsiteX1" fmla="*/ 1563041 w 1601768"/>
                  <a:gd name="connsiteY1" fmla="*/ 954860 h 3212258"/>
                  <a:gd name="connsiteX2" fmla="*/ 1601768 w 1601768"/>
                  <a:gd name="connsiteY2" fmla="*/ 3212258 h 3212258"/>
                  <a:gd name="connsiteX3" fmla="*/ 1601768 w 1601768"/>
                  <a:gd name="connsiteY3" fmla="*/ 3212258 h 3212258"/>
                  <a:gd name="connsiteX4" fmla="*/ 989768 w 1601768"/>
                  <a:gd name="connsiteY4" fmla="*/ 3212258 h 3212258"/>
                  <a:gd name="connsiteX5" fmla="*/ 989768 w 1601768"/>
                  <a:gd name="connsiteY5" fmla="*/ 3212258 h 3212258"/>
                  <a:gd name="connsiteX6" fmla="*/ 904708 w 1601768"/>
                  <a:gd name="connsiteY6" fmla="*/ 1062764 h 3212258"/>
                  <a:gd name="connsiteX7" fmla="*/ 276501 w 1601768"/>
                  <a:gd name="connsiteY7" fmla="*/ 1390793 h 3212258"/>
                  <a:gd name="connsiteX8" fmla="*/ 693588 w 1601768"/>
                  <a:gd name="connsiteY8" fmla="*/ 80 h 3212258"/>
                  <a:gd name="connsiteX0" fmla="*/ 693588 w 1601768"/>
                  <a:gd name="connsiteY0" fmla="*/ 80 h 3212258"/>
                  <a:gd name="connsiteX1" fmla="*/ 1563041 w 1601768"/>
                  <a:gd name="connsiteY1" fmla="*/ 954860 h 3212258"/>
                  <a:gd name="connsiteX2" fmla="*/ 1601768 w 1601768"/>
                  <a:gd name="connsiteY2" fmla="*/ 3212258 h 3212258"/>
                  <a:gd name="connsiteX3" fmla="*/ 1601768 w 1601768"/>
                  <a:gd name="connsiteY3" fmla="*/ 3212258 h 3212258"/>
                  <a:gd name="connsiteX4" fmla="*/ 989768 w 1601768"/>
                  <a:gd name="connsiteY4" fmla="*/ 3212258 h 3212258"/>
                  <a:gd name="connsiteX5" fmla="*/ 989768 w 1601768"/>
                  <a:gd name="connsiteY5" fmla="*/ 3212258 h 3212258"/>
                  <a:gd name="connsiteX6" fmla="*/ 904708 w 1601768"/>
                  <a:gd name="connsiteY6" fmla="*/ 1062764 h 3212258"/>
                  <a:gd name="connsiteX7" fmla="*/ 276501 w 1601768"/>
                  <a:gd name="connsiteY7" fmla="*/ 1390793 h 3212258"/>
                  <a:gd name="connsiteX8" fmla="*/ 693588 w 1601768"/>
                  <a:gd name="connsiteY8" fmla="*/ 80 h 3212258"/>
                  <a:gd name="connsiteX0" fmla="*/ 693588 w 1601768"/>
                  <a:gd name="connsiteY0" fmla="*/ 80 h 3212258"/>
                  <a:gd name="connsiteX1" fmla="*/ 1563041 w 1601768"/>
                  <a:gd name="connsiteY1" fmla="*/ 954860 h 3212258"/>
                  <a:gd name="connsiteX2" fmla="*/ 1601768 w 1601768"/>
                  <a:gd name="connsiteY2" fmla="*/ 3212258 h 3212258"/>
                  <a:gd name="connsiteX3" fmla="*/ 1601768 w 1601768"/>
                  <a:gd name="connsiteY3" fmla="*/ 3212258 h 3212258"/>
                  <a:gd name="connsiteX4" fmla="*/ 989768 w 1601768"/>
                  <a:gd name="connsiteY4" fmla="*/ 3212258 h 3212258"/>
                  <a:gd name="connsiteX5" fmla="*/ 989768 w 1601768"/>
                  <a:gd name="connsiteY5" fmla="*/ 3212258 h 3212258"/>
                  <a:gd name="connsiteX6" fmla="*/ 904708 w 1601768"/>
                  <a:gd name="connsiteY6" fmla="*/ 1062764 h 3212258"/>
                  <a:gd name="connsiteX7" fmla="*/ 276501 w 1601768"/>
                  <a:gd name="connsiteY7" fmla="*/ 1390793 h 3212258"/>
                  <a:gd name="connsiteX8" fmla="*/ 693588 w 1601768"/>
                  <a:gd name="connsiteY8" fmla="*/ 80 h 3212258"/>
                  <a:gd name="connsiteX0" fmla="*/ 693588 w 1601768"/>
                  <a:gd name="connsiteY0" fmla="*/ 119 h 3212297"/>
                  <a:gd name="connsiteX1" fmla="*/ 1563041 w 1601768"/>
                  <a:gd name="connsiteY1" fmla="*/ 954899 h 3212297"/>
                  <a:gd name="connsiteX2" fmla="*/ 1601768 w 1601768"/>
                  <a:gd name="connsiteY2" fmla="*/ 3212297 h 3212297"/>
                  <a:gd name="connsiteX3" fmla="*/ 1601768 w 1601768"/>
                  <a:gd name="connsiteY3" fmla="*/ 3212297 h 3212297"/>
                  <a:gd name="connsiteX4" fmla="*/ 989768 w 1601768"/>
                  <a:gd name="connsiteY4" fmla="*/ 3212297 h 3212297"/>
                  <a:gd name="connsiteX5" fmla="*/ 989768 w 1601768"/>
                  <a:gd name="connsiteY5" fmla="*/ 3212297 h 3212297"/>
                  <a:gd name="connsiteX6" fmla="*/ 904708 w 1601768"/>
                  <a:gd name="connsiteY6" fmla="*/ 1062803 h 3212297"/>
                  <a:gd name="connsiteX7" fmla="*/ 276501 w 1601768"/>
                  <a:gd name="connsiteY7" fmla="*/ 1390832 h 3212297"/>
                  <a:gd name="connsiteX8" fmla="*/ 693588 w 1601768"/>
                  <a:gd name="connsiteY8" fmla="*/ 119 h 3212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01768" h="3212297">
                    <a:moveTo>
                      <a:pt x="693588" y="119"/>
                    </a:moveTo>
                    <a:cubicBezTo>
                      <a:pt x="979449" y="3664"/>
                      <a:pt x="1431633" y="-71482"/>
                      <a:pt x="1563041" y="954899"/>
                    </a:cubicBezTo>
                    <a:lnTo>
                      <a:pt x="1601768" y="3212297"/>
                    </a:lnTo>
                    <a:lnTo>
                      <a:pt x="1601768" y="3212297"/>
                    </a:lnTo>
                    <a:lnTo>
                      <a:pt x="989768" y="3212297"/>
                    </a:lnTo>
                    <a:lnTo>
                      <a:pt x="989768" y="3212297"/>
                    </a:lnTo>
                    <a:cubicBezTo>
                      <a:pt x="961415" y="2495799"/>
                      <a:pt x="964958" y="1779301"/>
                      <a:pt x="904708" y="1062803"/>
                    </a:cubicBezTo>
                    <a:cubicBezTo>
                      <a:pt x="781622" y="431278"/>
                      <a:pt x="46520" y="738644"/>
                      <a:pt x="276501" y="1390832"/>
                    </a:cubicBezTo>
                    <a:cubicBezTo>
                      <a:pt x="-283870" y="827698"/>
                      <a:pt x="84955" y="-9337"/>
                      <a:pt x="693588" y="11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prstClr val="white"/>
                  </a:solidFill>
                  <a:effectLst/>
                  <a:uLnTx/>
                  <a:uFillTx/>
                  <a:latin typeface="Arial"/>
                  <a:ea typeface="Arial Unicode MS"/>
                  <a:cs typeface="+mn-cs"/>
                </a:endParaRPr>
              </a:p>
            </p:txBody>
          </p:sp>
        </p:grpSp>
        <p:sp>
          <p:nvSpPr>
            <p:cNvPr id="15" name="Frame 1">
              <a:extLst>
                <a:ext uri="{FF2B5EF4-FFF2-40B4-BE49-F238E27FC236}">
                  <a16:creationId xmlns:a16="http://schemas.microsoft.com/office/drawing/2014/main" id="{2572D0B9-91BB-46BE-BE73-83A5DE078817}"/>
                </a:ext>
              </a:extLst>
            </p:cNvPr>
            <p:cNvSpPr/>
            <p:nvPr/>
          </p:nvSpPr>
          <p:spPr>
            <a:xfrm>
              <a:off x="3459679" y="2564932"/>
              <a:ext cx="981073" cy="1325555"/>
            </a:xfrm>
            <a:custGeom>
              <a:avLst/>
              <a:gdLst/>
              <a:ahLst/>
              <a:cxnLst/>
              <a:rect l="l" t="t" r="r" b="b"/>
              <a:pathLst>
                <a:path w="2823581" h="3962432">
                  <a:moveTo>
                    <a:pt x="1366785" y="3230945"/>
                  </a:moveTo>
                  <a:cubicBezTo>
                    <a:pt x="1292218" y="3230945"/>
                    <a:pt x="1231770" y="3291393"/>
                    <a:pt x="1231770" y="3365960"/>
                  </a:cubicBezTo>
                  <a:cubicBezTo>
                    <a:pt x="1231770" y="3440527"/>
                    <a:pt x="1292218" y="3500975"/>
                    <a:pt x="1366785" y="3500975"/>
                  </a:cubicBezTo>
                  <a:cubicBezTo>
                    <a:pt x="1441352" y="3500975"/>
                    <a:pt x="1501800" y="3440527"/>
                    <a:pt x="1501800" y="3365960"/>
                  </a:cubicBezTo>
                  <a:cubicBezTo>
                    <a:pt x="1501800" y="3291393"/>
                    <a:pt x="1441352" y="3230945"/>
                    <a:pt x="1366785" y="3230945"/>
                  </a:cubicBezTo>
                  <a:close/>
                  <a:moveTo>
                    <a:pt x="1699205" y="3185940"/>
                  </a:moveTo>
                  <a:cubicBezTo>
                    <a:pt x="1674349" y="3185940"/>
                    <a:pt x="1654200" y="3206089"/>
                    <a:pt x="1654200" y="3230945"/>
                  </a:cubicBezTo>
                  <a:cubicBezTo>
                    <a:pt x="1654200" y="3255801"/>
                    <a:pt x="1674349" y="3275950"/>
                    <a:pt x="1699205" y="3275950"/>
                  </a:cubicBezTo>
                  <a:cubicBezTo>
                    <a:pt x="1724061" y="3275950"/>
                    <a:pt x="1744210" y="3255801"/>
                    <a:pt x="1744210" y="3230945"/>
                  </a:cubicBezTo>
                  <a:cubicBezTo>
                    <a:pt x="1744210" y="3206089"/>
                    <a:pt x="1724061" y="3185940"/>
                    <a:pt x="1699205" y="3185940"/>
                  </a:cubicBezTo>
                  <a:close/>
                  <a:moveTo>
                    <a:pt x="1501800" y="2830204"/>
                  </a:moveTo>
                  <a:cubicBezTo>
                    <a:pt x="1452089" y="2830204"/>
                    <a:pt x="1411790" y="2870503"/>
                    <a:pt x="1411790" y="2920214"/>
                  </a:cubicBezTo>
                  <a:cubicBezTo>
                    <a:pt x="1411790" y="2969925"/>
                    <a:pt x="1452089" y="3010224"/>
                    <a:pt x="1501800" y="3010224"/>
                  </a:cubicBezTo>
                  <a:cubicBezTo>
                    <a:pt x="1551511" y="3010224"/>
                    <a:pt x="1591810" y="2969925"/>
                    <a:pt x="1591810" y="2920214"/>
                  </a:cubicBezTo>
                  <a:cubicBezTo>
                    <a:pt x="1591810" y="2870503"/>
                    <a:pt x="1551511" y="2830204"/>
                    <a:pt x="1501800" y="2830204"/>
                  </a:cubicBezTo>
                  <a:close/>
                  <a:moveTo>
                    <a:pt x="322536" y="2413264"/>
                  </a:moveTo>
                  <a:lnTo>
                    <a:pt x="1264147" y="2413264"/>
                  </a:lnTo>
                  <a:lnTo>
                    <a:pt x="682536" y="3458376"/>
                  </a:lnTo>
                  <a:lnTo>
                    <a:pt x="898974" y="3458376"/>
                  </a:lnTo>
                  <a:lnTo>
                    <a:pt x="1480585" y="2413264"/>
                  </a:lnTo>
                  <a:lnTo>
                    <a:pt x="1978720" y="2413264"/>
                  </a:lnTo>
                  <a:lnTo>
                    <a:pt x="1978720" y="3628270"/>
                  </a:lnTo>
                  <a:lnTo>
                    <a:pt x="322536" y="3628270"/>
                  </a:lnTo>
                  <a:close/>
                  <a:moveTo>
                    <a:pt x="322536" y="2153598"/>
                  </a:moveTo>
                  <a:lnTo>
                    <a:pt x="682536" y="2153598"/>
                  </a:lnTo>
                  <a:lnTo>
                    <a:pt x="682536" y="2261598"/>
                  </a:lnTo>
                  <a:lnTo>
                    <a:pt x="322536" y="2261598"/>
                  </a:lnTo>
                  <a:close/>
                  <a:moveTo>
                    <a:pt x="322536" y="1870494"/>
                  </a:moveTo>
                  <a:lnTo>
                    <a:pt x="826536" y="1870494"/>
                  </a:lnTo>
                  <a:lnTo>
                    <a:pt x="826536" y="1978494"/>
                  </a:lnTo>
                  <a:lnTo>
                    <a:pt x="322536" y="1978494"/>
                  </a:lnTo>
                  <a:close/>
                  <a:moveTo>
                    <a:pt x="322536" y="1587391"/>
                  </a:moveTo>
                  <a:lnTo>
                    <a:pt x="682536" y="1587391"/>
                  </a:lnTo>
                  <a:lnTo>
                    <a:pt x="682536" y="1695391"/>
                  </a:lnTo>
                  <a:lnTo>
                    <a:pt x="322536" y="1695391"/>
                  </a:lnTo>
                  <a:close/>
                  <a:moveTo>
                    <a:pt x="322536" y="1304288"/>
                  </a:moveTo>
                  <a:lnTo>
                    <a:pt x="826536" y="1304288"/>
                  </a:lnTo>
                  <a:lnTo>
                    <a:pt x="826536" y="1412288"/>
                  </a:lnTo>
                  <a:lnTo>
                    <a:pt x="322536" y="1412288"/>
                  </a:lnTo>
                  <a:close/>
                  <a:moveTo>
                    <a:pt x="1733633" y="1039034"/>
                  </a:moveTo>
                  <a:lnTo>
                    <a:pt x="1735422" y="1042133"/>
                  </a:lnTo>
                  <a:lnTo>
                    <a:pt x="176045" y="1042133"/>
                  </a:lnTo>
                  <a:lnTo>
                    <a:pt x="176045" y="3786387"/>
                  </a:lnTo>
                  <a:lnTo>
                    <a:pt x="2128211" y="3786387"/>
                  </a:lnTo>
                  <a:lnTo>
                    <a:pt x="2128211" y="1722464"/>
                  </a:lnTo>
                  <a:lnTo>
                    <a:pt x="2131710" y="1728524"/>
                  </a:lnTo>
                  <a:lnTo>
                    <a:pt x="2527059" y="1040609"/>
                  </a:lnTo>
                  <a:lnTo>
                    <a:pt x="2244788" y="1040049"/>
                  </a:lnTo>
                  <a:lnTo>
                    <a:pt x="1480585" y="2413264"/>
                  </a:lnTo>
                  <a:lnTo>
                    <a:pt x="1264147" y="2413264"/>
                  </a:lnTo>
                  <a:lnTo>
                    <a:pt x="2028589" y="1039620"/>
                  </a:lnTo>
                  <a:close/>
                  <a:moveTo>
                    <a:pt x="2607143" y="0"/>
                  </a:moveTo>
                  <a:lnTo>
                    <a:pt x="2823581" y="0"/>
                  </a:lnTo>
                  <a:lnTo>
                    <a:pt x="2342071" y="865238"/>
                  </a:lnTo>
                  <a:lnTo>
                    <a:pt x="2823581" y="866194"/>
                  </a:lnTo>
                  <a:lnTo>
                    <a:pt x="2304256" y="1769829"/>
                  </a:lnTo>
                  <a:lnTo>
                    <a:pt x="2304256" y="3962432"/>
                  </a:lnTo>
                  <a:lnTo>
                    <a:pt x="0" y="3962432"/>
                  </a:lnTo>
                  <a:lnTo>
                    <a:pt x="0" y="866088"/>
                  </a:lnTo>
                  <a:lnTo>
                    <a:pt x="1767662" y="866088"/>
                  </a:lnTo>
                  <a:lnTo>
                    <a:pt x="1766512" y="864096"/>
                  </a:lnTo>
                  <a:lnTo>
                    <a:pt x="2125872" y="864809"/>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dirty="0">
                <a:ln>
                  <a:noFill/>
                </a:ln>
                <a:solidFill>
                  <a:prstClr val="black"/>
                </a:solidFill>
                <a:effectLst/>
                <a:uLnTx/>
                <a:uFillTx/>
                <a:latin typeface="Arial"/>
                <a:ea typeface="Arial Unicode MS"/>
                <a:cs typeface="+mn-cs"/>
              </a:endParaRPr>
            </a:p>
          </p:txBody>
        </p:sp>
        <p:sp>
          <p:nvSpPr>
            <p:cNvPr id="16" name="Oval 21">
              <a:extLst>
                <a:ext uri="{FF2B5EF4-FFF2-40B4-BE49-F238E27FC236}">
                  <a16:creationId xmlns:a16="http://schemas.microsoft.com/office/drawing/2014/main" id="{07837B4D-D1A1-4F44-83EB-6DF617E78E27}"/>
                </a:ext>
              </a:extLst>
            </p:cNvPr>
            <p:cNvSpPr/>
            <p:nvPr/>
          </p:nvSpPr>
          <p:spPr>
            <a:xfrm rot="14306008">
              <a:off x="5552875" y="2870125"/>
              <a:ext cx="1064408" cy="877308"/>
            </a:xfrm>
            <a:custGeom>
              <a:avLst/>
              <a:gdLst/>
              <a:ahLst/>
              <a:cxnLst/>
              <a:rect l="l" t="t" r="r" b="b"/>
              <a:pathLst>
                <a:path w="4088377" h="3321003">
                  <a:moveTo>
                    <a:pt x="1365628" y="1622218"/>
                  </a:moveTo>
                  <a:cubicBezTo>
                    <a:pt x="1121373" y="1556771"/>
                    <a:pt x="870309" y="1701722"/>
                    <a:pt x="804861" y="1945977"/>
                  </a:cubicBezTo>
                  <a:cubicBezTo>
                    <a:pt x="739413" y="2190232"/>
                    <a:pt x="884365" y="2441296"/>
                    <a:pt x="1128620" y="2506744"/>
                  </a:cubicBezTo>
                  <a:cubicBezTo>
                    <a:pt x="1372875" y="2572191"/>
                    <a:pt x="1623939" y="2427240"/>
                    <a:pt x="1689387" y="2182985"/>
                  </a:cubicBezTo>
                  <a:cubicBezTo>
                    <a:pt x="1754835" y="1938730"/>
                    <a:pt x="1609883" y="1687666"/>
                    <a:pt x="1365628" y="1622218"/>
                  </a:cubicBezTo>
                  <a:close/>
                  <a:moveTo>
                    <a:pt x="1447099" y="1318163"/>
                  </a:moveTo>
                  <a:cubicBezTo>
                    <a:pt x="1859279" y="1428606"/>
                    <a:pt x="2103885" y="1852277"/>
                    <a:pt x="1993442" y="2264456"/>
                  </a:cubicBezTo>
                  <a:cubicBezTo>
                    <a:pt x="1882999" y="2676636"/>
                    <a:pt x="1459328" y="2921242"/>
                    <a:pt x="1047149" y="2810799"/>
                  </a:cubicBezTo>
                  <a:cubicBezTo>
                    <a:pt x="634969" y="2700356"/>
                    <a:pt x="390363" y="2276685"/>
                    <a:pt x="500806" y="1864505"/>
                  </a:cubicBezTo>
                  <a:cubicBezTo>
                    <a:pt x="611249" y="1452326"/>
                    <a:pt x="1034920" y="1207720"/>
                    <a:pt x="1447099" y="1318163"/>
                  </a:cubicBezTo>
                  <a:close/>
                  <a:moveTo>
                    <a:pt x="1476725" y="1207597"/>
                  </a:moveTo>
                  <a:cubicBezTo>
                    <a:pt x="1003481" y="1080792"/>
                    <a:pt x="517045" y="1361635"/>
                    <a:pt x="390240" y="1834879"/>
                  </a:cubicBezTo>
                  <a:cubicBezTo>
                    <a:pt x="263435" y="2308124"/>
                    <a:pt x="544279" y="2794559"/>
                    <a:pt x="1017523" y="2921365"/>
                  </a:cubicBezTo>
                  <a:cubicBezTo>
                    <a:pt x="1490767" y="3048170"/>
                    <a:pt x="1977202" y="2767326"/>
                    <a:pt x="2104008" y="2294082"/>
                  </a:cubicBezTo>
                  <a:cubicBezTo>
                    <a:pt x="2230813" y="1820838"/>
                    <a:pt x="1949969" y="1334403"/>
                    <a:pt x="1476725" y="1207597"/>
                  </a:cubicBezTo>
                  <a:close/>
                  <a:moveTo>
                    <a:pt x="3290290" y="1590224"/>
                  </a:moveTo>
                  <a:cubicBezTo>
                    <a:pt x="3269727" y="1586016"/>
                    <a:pt x="3248437" y="1583806"/>
                    <a:pt x="3226630" y="1583806"/>
                  </a:cubicBezTo>
                  <a:cubicBezTo>
                    <a:pt x="3052179" y="1583806"/>
                    <a:pt x="2910758" y="1725227"/>
                    <a:pt x="2910758" y="1899678"/>
                  </a:cubicBezTo>
                  <a:cubicBezTo>
                    <a:pt x="2910758" y="2074130"/>
                    <a:pt x="3052179" y="2215551"/>
                    <a:pt x="3226630" y="2215550"/>
                  </a:cubicBezTo>
                  <a:cubicBezTo>
                    <a:pt x="3401082" y="2215551"/>
                    <a:pt x="3542503" y="2074130"/>
                    <a:pt x="3542502" y="1899678"/>
                  </a:cubicBezTo>
                  <a:cubicBezTo>
                    <a:pt x="3542503" y="1747033"/>
                    <a:pt x="3434228" y="1619677"/>
                    <a:pt x="3290290" y="1590224"/>
                  </a:cubicBezTo>
                  <a:close/>
                  <a:moveTo>
                    <a:pt x="3334055" y="1377473"/>
                  </a:moveTo>
                  <a:cubicBezTo>
                    <a:pt x="3576950" y="1427177"/>
                    <a:pt x="3759665" y="1642090"/>
                    <a:pt x="3759665" y="1899678"/>
                  </a:cubicBezTo>
                  <a:cubicBezTo>
                    <a:pt x="3759665" y="2194064"/>
                    <a:pt x="3521017" y="2432713"/>
                    <a:pt x="3226630" y="2432713"/>
                  </a:cubicBezTo>
                  <a:cubicBezTo>
                    <a:pt x="2932244" y="2432712"/>
                    <a:pt x="2693596" y="2194065"/>
                    <a:pt x="2693596" y="1899678"/>
                  </a:cubicBezTo>
                  <a:cubicBezTo>
                    <a:pt x="2693596" y="1605292"/>
                    <a:pt x="2932244" y="1366644"/>
                    <a:pt x="3226630" y="1366644"/>
                  </a:cubicBezTo>
                  <a:cubicBezTo>
                    <a:pt x="3263429" y="1366644"/>
                    <a:pt x="3299356" y="1370373"/>
                    <a:pt x="3334055" y="1377473"/>
                  </a:cubicBezTo>
                  <a:close/>
                  <a:moveTo>
                    <a:pt x="1391137" y="789478"/>
                  </a:moveTo>
                  <a:lnTo>
                    <a:pt x="1759910" y="888290"/>
                  </a:lnTo>
                  <a:lnTo>
                    <a:pt x="1754625" y="1202375"/>
                  </a:lnTo>
                  <a:lnTo>
                    <a:pt x="1744979" y="1199790"/>
                  </a:lnTo>
                  <a:cubicBezTo>
                    <a:pt x="1823578" y="1244024"/>
                    <a:pt x="1894617" y="1298265"/>
                    <a:pt x="1954704" y="1362586"/>
                  </a:cubicBezTo>
                  <a:lnTo>
                    <a:pt x="2234317" y="1293059"/>
                  </a:lnTo>
                  <a:lnTo>
                    <a:pt x="2413554" y="1630152"/>
                  </a:lnTo>
                  <a:lnTo>
                    <a:pt x="2214321" y="1809770"/>
                  </a:lnTo>
                  <a:cubicBezTo>
                    <a:pt x="2239296" y="1900740"/>
                    <a:pt x="2251067" y="1995997"/>
                    <a:pt x="2246841" y="2092825"/>
                  </a:cubicBezTo>
                  <a:lnTo>
                    <a:pt x="2495698" y="2230974"/>
                  </a:lnTo>
                  <a:lnTo>
                    <a:pt x="2396885" y="2599747"/>
                  </a:lnTo>
                  <a:lnTo>
                    <a:pt x="2094912" y="2594668"/>
                  </a:lnTo>
                  <a:cubicBezTo>
                    <a:pt x="2056732" y="2658461"/>
                    <a:pt x="2010475" y="2715996"/>
                    <a:pt x="1958644" y="2767359"/>
                  </a:cubicBezTo>
                  <a:lnTo>
                    <a:pt x="2057814" y="3026193"/>
                  </a:lnTo>
                  <a:lnTo>
                    <a:pt x="1745078" y="3245174"/>
                  </a:lnTo>
                  <a:lnTo>
                    <a:pt x="1507869" y="3039237"/>
                  </a:lnTo>
                  <a:lnTo>
                    <a:pt x="1536736" y="3019025"/>
                  </a:lnTo>
                  <a:cubicBezTo>
                    <a:pt x="1445878" y="3048429"/>
                    <a:pt x="1349798" y="3062567"/>
                    <a:pt x="1251837" y="3062021"/>
                  </a:cubicBezTo>
                  <a:lnTo>
                    <a:pt x="1108065" y="3321003"/>
                  </a:lnTo>
                  <a:lnTo>
                    <a:pt x="739291" y="3222191"/>
                  </a:lnTo>
                  <a:lnTo>
                    <a:pt x="744274" y="2926021"/>
                  </a:lnTo>
                  <a:cubicBezTo>
                    <a:pt x="666128" y="2881484"/>
                    <a:pt x="595548" y="2827017"/>
                    <a:pt x="535891" y="2762576"/>
                  </a:cubicBezTo>
                  <a:lnTo>
                    <a:pt x="540671" y="2772825"/>
                  </a:lnTo>
                  <a:lnTo>
                    <a:pt x="232276" y="2832568"/>
                  </a:lnTo>
                  <a:lnTo>
                    <a:pt x="70927" y="2486556"/>
                  </a:lnTo>
                  <a:lnTo>
                    <a:pt x="279495" y="2317444"/>
                  </a:lnTo>
                  <a:cubicBezTo>
                    <a:pt x="257233" y="2235849"/>
                    <a:pt x="245603" y="2150814"/>
                    <a:pt x="245586" y="2064274"/>
                  </a:cubicBezTo>
                  <a:lnTo>
                    <a:pt x="0" y="1927940"/>
                  </a:lnTo>
                  <a:lnTo>
                    <a:pt x="98812" y="1559167"/>
                  </a:lnTo>
                  <a:lnTo>
                    <a:pt x="380240" y="1563901"/>
                  </a:lnTo>
                  <a:cubicBezTo>
                    <a:pt x="418421" y="1496524"/>
                    <a:pt x="464524" y="1435092"/>
                    <a:pt x="516679" y="1380105"/>
                  </a:cubicBezTo>
                  <a:lnTo>
                    <a:pt x="422419" y="1089378"/>
                  </a:lnTo>
                  <a:lnTo>
                    <a:pt x="746189" y="887063"/>
                  </a:lnTo>
                  <a:lnTo>
                    <a:pt x="972292" y="1105134"/>
                  </a:lnTo>
                  <a:lnTo>
                    <a:pt x="970019" y="1106554"/>
                  </a:lnTo>
                  <a:cubicBezTo>
                    <a:pt x="1058903" y="1078586"/>
                    <a:pt x="1152743" y="1065659"/>
                    <a:pt x="1248316" y="1066709"/>
                  </a:cubicBezTo>
                  <a:lnTo>
                    <a:pt x="1238669" y="1064125"/>
                  </a:lnTo>
                  <a:close/>
                  <a:moveTo>
                    <a:pt x="3349970" y="1300109"/>
                  </a:moveTo>
                  <a:cubicBezTo>
                    <a:pt x="3310130" y="1291957"/>
                    <a:pt x="3268880" y="1287676"/>
                    <a:pt x="3226630" y="1287676"/>
                  </a:cubicBezTo>
                  <a:cubicBezTo>
                    <a:pt x="2888631" y="1287676"/>
                    <a:pt x="2614628" y="1561679"/>
                    <a:pt x="2614628" y="1899678"/>
                  </a:cubicBezTo>
                  <a:cubicBezTo>
                    <a:pt x="2614628" y="2237678"/>
                    <a:pt x="2888630" y="2511680"/>
                    <a:pt x="3226630" y="2511681"/>
                  </a:cubicBezTo>
                  <a:cubicBezTo>
                    <a:pt x="3564630" y="2511681"/>
                    <a:pt x="3838633" y="2237678"/>
                    <a:pt x="3838633" y="1899678"/>
                  </a:cubicBezTo>
                  <a:cubicBezTo>
                    <a:pt x="3838632" y="1603928"/>
                    <a:pt x="3628849" y="1357176"/>
                    <a:pt x="3349970" y="1300109"/>
                  </a:cubicBezTo>
                  <a:close/>
                  <a:moveTo>
                    <a:pt x="3358324" y="1024334"/>
                  </a:moveTo>
                  <a:lnTo>
                    <a:pt x="3410883" y="1234575"/>
                  </a:lnTo>
                  <a:lnTo>
                    <a:pt x="3403994" y="1234575"/>
                  </a:lnTo>
                  <a:cubicBezTo>
                    <a:pt x="3464268" y="1250018"/>
                    <a:pt x="3521292" y="1273478"/>
                    <a:pt x="3572818" y="1305612"/>
                  </a:cubicBezTo>
                  <a:lnTo>
                    <a:pt x="3746730" y="1209354"/>
                  </a:lnTo>
                  <a:lnTo>
                    <a:pt x="3926358" y="1401981"/>
                  </a:lnTo>
                  <a:lnTo>
                    <a:pt x="3825667" y="1557247"/>
                  </a:lnTo>
                  <a:cubicBezTo>
                    <a:pt x="3858552" y="1613408"/>
                    <a:pt x="3883404" y="1674784"/>
                    <a:pt x="3897877" y="1740062"/>
                  </a:cubicBezTo>
                  <a:lnTo>
                    <a:pt x="4088377" y="1787686"/>
                  </a:lnTo>
                  <a:lnTo>
                    <a:pt x="4088377" y="2051071"/>
                  </a:lnTo>
                  <a:lnTo>
                    <a:pt x="3886243" y="2101605"/>
                  </a:lnTo>
                  <a:cubicBezTo>
                    <a:pt x="3872191" y="2150933"/>
                    <a:pt x="3851639" y="2197531"/>
                    <a:pt x="3826272" y="2241013"/>
                  </a:cubicBezTo>
                  <a:lnTo>
                    <a:pt x="3938572" y="2395786"/>
                  </a:lnTo>
                  <a:lnTo>
                    <a:pt x="3769272" y="2597551"/>
                  </a:lnTo>
                  <a:lnTo>
                    <a:pt x="3574432" y="2502674"/>
                  </a:lnTo>
                  <a:lnTo>
                    <a:pt x="3590059" y="2484050"/>
                  </a:lnTo>
                  <a:cubicBezTo>
                    <a:pt x="3534764" y="2519868"/>
                    <a:pt x="3473263" y="2546445"/>
                    <a:pt x="3407886" y="2563572"/>
                  </a:cubicBezTo>
                  <a:lnTo>
                    <a:pt x="3358323" y="2761823"/>
                  </a:lnTo>
                  <a:lnTo>
                    <a:pt x="3094938" y="2761823"/>
                  </a:lnTo>
                  <a:lnTo>
                    <a:pt x="3045375" y="2563574"/>
                  </a:lnTo>
                  <a:cubicBezTo>
                    <a:pt x="2985349" y="2547848"/>
                    <a:pt x="2928591" y="2524155"/>
                    <a:pt x="2877330" y="2491865"/>
                  </a:cubicBezTo>
                  <a:lnTo>
                    <a:pt x="2882346" y="2497841"/>
                  </a:lnTo>
                  <a:lnTo>
                    <a:pt x="2687507" y="2592718"/>
                  </a:lnTo>
                  <a:lnTo>
                    <a:pt x="2518206" y="2390954"/>
                  </a:lnTo>
                  <a:lnTo>
                    <a:pt x="2626994" y="2241021"/>
                  </a:lnTo>
                  <a:cubicBezTo>
                    <a:pt x="2597591" y="2190623"/>
                    <a:pt x="2574657" y="2136035"/>
                    <a:pt x="2559194" y="2078370"/>
                  </a:cubicBezTo>
                  <a:lnTo>
                    <a:pt x="2371198" y="2031371"/>
                  </a:lnTo>
                  <a:lnTo>
                    <a:pt x="2371198" y="1767986"/>
                  </a:lnTo>
                  <a:lnTo>
                    <a:pt x="2559579" y="1720890"/>
                  </a:lnTo>
                  <a:cubicBezTo>
                    <a:pt x="2572992" y="1669175"/>
                    <a:pt x="2592745" y="1620006"/>
                    <a:pt x="2617681" y="1574051"/>
                  </a:cubicBezTo>
                  <a:lnTo>
                    <a:pt x="2502958" y="1397149"/>
                  </a:lnTo>
                  <a:lnTo>
                    <a:pt x="2682587" y="1204520"/>
                  </a:lnTo>
                  <a:lnTo>
                    <a:pt x="2872193" y="1309466"/>
                  </a:lnTo>
                  <a:lnTo>
                    <a:pt x="2870932" y="1310818"/>
                  </a:lnTo>
                  <a:cubicBezTo>
                    <a:pt x="2925169" y="1276310"/>
                    <a:pt x="2985393" y="1250941"/>
                    <a:pt x="3049268" y="1234575"/>
                  </a:cubicBezTo>
                  <a:lnTo>
                    <a:pt x="3042378" y="1234576"/>
                  </a:lnTo>
                  <a:lnTo>
                    <a:pt x="3094939" y="1024334"/>
                  </a:lnTo>
                  <a:close/>
                  <a:moveTo>
                    <a:pt x="2786480" y="402820"/>
                  </a:moveTo>
                  <a:cubicBezTo>
                    <a:pt x="2745900" y="389943"/>
                    <a:pt x="2701172" y="388627"/>
                    <a:pt x="2657264" y="401580"/>
                  </a:cubicBezTo>
                  <a:cubicBezTo>
                    <a:pt x="2540176" y="436121"/>
                    <a:pt x="2473258" y="559041"/>
                    <a:pt x="2507800" y="676128"/>
                  </a:cubicBezTo>
                  <a:cubicBezTo>
                    <a:pt x="2542340" y="793216"/>
                    <a:pt x="2665260" y="860133"/>
                    <a:pt x="2782348" y="825592"/>
                  </a:cubicBezTo>
                  <a:cubicBezTo>
                    <a:pt x="2899435" y="791051"/>
                    <a:pt x="2966353" y="668132"/>
                    <a:pt x="2931812" y="551045"/>
                  </a:cubicBezTo>
                  <a:cubicBezTo>
                    <a:pt x="2910223" y="477864"/>
                    <a:pt x="2854113" y="424282"/>
                    <a:pt x="2786480" y="402820"/>
                  </a:cubicBezTo>
                  <a:close/>
                  <a:moveTo>
                    <a:pt x="2932202" y="47278"/>
                  </a:moveTo>
                  <a:lnTo>
                    <a:pt x="3090904" y="140999"/>
                  </a:lnTo>
                  <a:lnTo>
                    <a:pt x="3054065" y="265147"/>
                  </a:lnTo>
                  <a:cubicBezTo>
                    <a:pt x="3087256" y="296329"/>
                    <a:pt x="3116089" y="332603"/>
                    <a:pt x="3138727" y="373550"/>
                  </a:cubicBezTo>
                  <a:lnTo>
                    <a:pt x="3276016" y="367796"/>
                  </a:lnTo>
                  <a:lnTo>
                    <a:pt x="3328165" y="544574"/>
                  </a:lnTo>
                  <a:lnTo>
                    <a:pt x="3202503" y="618514"/>
                  </a:lnTo>
                  <a:cubicBezTo>
                    <a:pt x="3202838" y="654403"/>
                    <a:pt x="3198271" y="689748"/>
                    <a:pt x="3189855" y="723955"/>
                  </a:cubicBezTo>
                  <a:lnTo>
                    <a:pt x="3295873" y="805599"/>
                  </a:lnTo>
                  <a:lnTo>
                    <a:pt x="3222192" y="974540"/>
                  </a:lnTo>
                  <a:lnTo>
                    <a:pt x="3072634" y="949439"/>
                  </a:lnTo>
                  <a:lnTo>
                    <a:pt x="3079435" y="933845"/>
                  </a:lnTo>
                  <a:cubicBezTo>
                    <a:pt x="3049413" y="968833"/>
                    <a:pt x="3013398" y="998848"/>
                    <a:pt x="2972910" y="1023288"/>
                  </a:cubicBezTo>
                  <a:lnTo>
                    <a:pt x="2978897" y="1166163"/>
                  </a:lnTo>
                  <a:lnTo>
                    <a:pt x="2802119" y="1218312"/>
                  </a:lnTo>
                  <a:lnTo>
                    <a:pt x="2729602" y="1095065"/>
                  </a:lnTo>
                  <a:cubicBezTo>
                    <a:pt x="2686199" y="1096396"/>
                    <a:pt x="2643414" y="1091732"/>
                    <a:pt x="2602615" y="1080209"/>
                  </a:cubicBezTo>
                  <a:lnTo>
                    <a:pt x="2607165" y="1083226"/>
                  </a:lnTo>
                  <a:lnTo>
                    <a:pt x="2495179" y="1185484"/>
                  </a:lnTo>
                  <a:lnTo>
                    <a:pt x="2341599" y="1083585"/>
                  </a:lnTo>
                  <a:lnTo>
                    <a:pt x="2384929" y="961414"/>
                  </a:lnTo>
                  <a:cubicBezTo>
                    <a:pt x="2355215" y="933409"/>
                    <a:pt x="2329015" y="901312"/>
                    <a:pt x="2307218" y="865670"/>
                  </a:cubicBezTo>
                  <a:lnTo>
                    <a:pt x="2171734" y="871348"/>
                  </a:lnTo>
                  <a:lnTo>
                    <a:pt x="2119584" y="694571"/>
                  </a:lnTo>
                  <a:lnTo>
                    <a:pt x="2236697" y="625662"/>
                  </a:lnTo>
                  <a:cubicBezTo>
                    <a:pt x="2235459" y="588297"/>
                    <a:pt x="2238982" y="551385"/>
                    <a:pt x="2246620" y="515603"/>
                  </a:cubicBezTo>
                  <a:lnTo>
                    <a:pt x="2134594" y="419585"/>
                  </a:lnTo>
                  <a:lnTo>
                    <a:pt x="2217016" y="254732"/>
                  </a:lnTo>
                  <a:lnTo>
                    <a:pt x="2365055" y="287627"/>
                  </a:lnTo>
                  <a:lnTo>
                    <a:pt x="2364476" y="288784"/>
                  </a:lnTo>
                  <a:cubicBezTo>
                    <a:pt x="2394046" y="254885"/>
                    <a:pt x="2429444" y="225933"/>
                    <a:pt x="2469075" y="202302"/>
                  </a:cubicBezTo>
                  <a:lnTo>
                    <a:pt x="2464452" y="203666"/>
                  </a:lnTo>
                  <a:lnTo>
                    <a:pt x="2458102" y="52150"/>
                  </a:lnTo>
                  <a:lnTo>
                    <a:pt x="2634880" y="0"/>
                  </a:lnTo>
                  <a:lnTo>
                    <a:pt x="2711784" y="130703"/>
                  </a:lnTo>
                  <a:lnTo>
                    <a:pt x="2707159" y="132067"/>
                  </a:lnTo>
                  <a:cubicBezTo>
                    <a:pt x="2750672" y="130497"/>
                    <a:pt x="2793590" y="134953"/>
                    <a:pt x="2834535" y="146319"/>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prstClr val="white"/>
                </a:solidFill>
                <a:effectLst/>
                <a:uLnTx/>
                <a:uFillTx/>
                <a:latin typeface="Arial"/>
                <a:ea typeface="Arial Unicode MS"/>
                <a:cs typeface="+mn-cs"/>
              </a:endParaRPr>
            </a:p>
          </p:txBody>
        </p:sp>
      </p:grpSp>
    </p:spTree>
    <p:extLst>
      <p:ext uri="{BB962C8B-B14F-4D97-AF65-F5344CB8AC3E}">
        <p14:creationId xmlns:p14="http://schemas.microsoft.com/office/powerpoint/2010/main" val="4176997005"/>
      </p:ext>
    </p:extLst>
  </p:cSld>
  <p:clrMapOvr>
    <a:masterClrMapping/>
  </p:clrMapOvr>
  <mc:AlternateContent xmlns:mc="http://schemas.openxmlformats.org/markup-compatibility/2006" xmlns:p14="http://schemas.microsoft.com/office/powerpoint/2010/main">
    <mc:Choice Requires="p14">
      <p:transition spd="slow" p14:dur="3000"/>
    </mc:Choice>
    <mc:Fallback xmlns="">
      <p:transition spd="slow"/>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4_Contents slide layout">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23DE32A5-6181-4C51-AD5C-3F1A448478A1}"/>
              </a:ext>
            </a:extLst>
          </p:cNvPr>
          <p:cNvSpPr>
            <a:spLocks noGrp="1"/>
          </p:cNvSpPr>
          <p:nvPr>
            <p:ph type="body" sz="quarter" idx="10" hasCustomPrompt="1"/>
          </p:nvPr>
        </p:nvSpPr>
        <p:spPr>
          <a:xfrm>
            <a:off x="323529" y="339509"/>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BASIC LAYOUT</a:t>
            </a:r>
          </a:p>
        </p:txBody>
      </p:sp>
      <p:grpSp>
        <p:nvGrpSpPr>
          <p:cNvPr id="32" name="Group 31">
            <a:extLst>
              <a:ext uri="{FF2B5EF4-FFF2-40B4-BE49-F238E27FC236}">
                <a16:creationId xmlns:a16="http://schemas.microsoft.com/office/drawing/2014/main" id="{36BA39E4-4787-4A57-95AF-71D0542315A0}"/>
              </a:ext>
            </a:extLst>
          </p:cNvPr>
          <p:cNvGrpSpPr/>
          <p:nvPr userDrawn="1"/>
        </p:nvGrpSpPr>
        <p:grpSpPr>
          <a:xfrm flipV="1">
            <a:off x="5427361" y="1143268"/>
            <a:ext cx="1337278" cy="220479"/>
            <a:chOff x="5809673" y="3008118"/>
            <a:chExt cx="2419398" cy="398889"/>
          </a:xfrm>
        </p:grpSpPr>
        <p:sp>
          <p:nvSpPr>
            <p:cNvPr id="33" name="Rectangle 32">
              <a:extLst>
                <a:ext uri="{FF2B5EF4-FFF2-40B4-BE49-F238E27FC236}">
                  <a16:creationId xmlns:a16="http://schemas.microsoft.com/office/drawing/2014/main" id="{6C99468F-7C27-4A33-B8CC-5794F45C6159}"/>
                </a:ext>
              </a:extLst>
            </p:cNvPr>
            <p:cNvSpPr/>
            <p:nvPr userDrawn="1"/>
          </p:nvSpPr>
          <p:spPr>
            <a:xfrm>
              <a:off x="5809673" y="3008118"/>
              <a:ext cx="398888" cy="39888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Arial Unicode MS"/>
                <a:cs typeface="+mn-cs"/>
              </a:endParaRPr>
            </a:p>
          </p:txBody>
        </p:sp>
        <p:sp>
          <p:nvSpPr>
            <p:cNvPr id="34" name="Rectangle 33">
              <a:extLst>
                <a:ext uri="{FF2B5EF4-FFF2-40B4-BE49-F238E27FC236}">
                  <a16:creationId xmlns:a16="http://schemas.microsoft.com/office/drawing/2014/main" id="{EDA484AE-33CE-4979-81A4-360C2226ECDF}"/>
                </a:ext>
              </a:extLst>
            </p:cNvPr>
            <p:cNvSpPr/>
            <p:nvPr userDrawn="1"/>
          </p:nvSpPr>
          <p:spPr>
            <a:xfrm>
              <a:off x="6314801" y="3008118"/>
              <a:ext cx="398888" cy="398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Arial Unicode MS"/>
                <a:cs typeface="+mn-cs"/>
              </a:endParaRPr>
            </a:p>
          </p:txBody>
        </p:sp>
        <p:sp>
          <p:nvSpPr>
            <p:cNvPr id="35" name="Rectangle 34">
              <a:extLst>
                <a:ext uri="{FF2B5EF4-FFF2-40B4-BE49-F238E27FC236}">
                  <a16:creationId xmlns:a16="http://schemas.microsoft.com/office/drawing/2014/main" id="{688CA5D0-B787-4DFD-87F1-332795E33C1F}"/>
                </a:ext>
              </a:extLst>
            </p:cNvPr>
            <p:cNvSpPr/>
            <p:nvPr userDrawn="1"/>
          </p:nvSpPr>
          <p:spPr>
            <a:xfrm>
              <a:off x="6819928" y="3008118"/>
              <a:ext cx="398888" cy="39888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Arial Unicode MS"/>
                <a:cs typeface="+mn-cs"/>
              </a:endParaRPr>
            </a:p>
          </p:txBody>
        </p:sp>
        <p:sp>
          <p:nvSpPr>
            <p:cNvPr id="36" name="Rectangle 35">
              <a:extLst>
                <a:ext uri="{FF2B5EF4-FFF2-40B4-BE49-F238E27FC236}">
                  <a16:creationId xmlns:a16="http://schemas.microsoft.com/office/drawing/2014/main" id="{42618CF6-3DC5-4866-ACB7-14F89F22C719}"/>
                </a:ext>
              </a:extLst>
            </p:cNvPr>
            <p:cNvSpPr/>
            <p:nvPr userDrawn="1"/>
          </p:nvSpPr>
          <p:spPr>
            <a:xfrm>
              <a:off x="7325056" y="3008118"/>
              <a:ext cx="398888" cy="39888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Arial Unicode MS"/>
                <a:cs typeface="+mn-cs"/>
              </a:endParaRPr>
            </a:p>
          </p:txBody>
        </p:sp>
        <p:sp>
          <p:nvSpPr>
            <p:cNvPr id="37" name="Rectangle 36">
              <a:extLst>
                <a:ext uri="{FF2B5EF4-FFF2-40B4-BE49-F238E27FC236}">
                  <a16:creationId xmlns:a16="http://schemas.microsoft.com/office/drawing/2014/main" id="{C471A078-94EE-430C-8990-77DD907780E6}"/>
                </a:ext>
              </a:extLst>
            </p:cNvPr>
            <p:cNvSpPr/>
            <p:nvPr userDrawn="1"/>
          </p:nvSpPr>
          <p:spPr>
            <a:xfrm>
              <a:off x="7830183" y="3008118"/>
              <a:ext cx="398888" cy="39888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Arial Unicode MS"/>
                <a:cs typeface="+mn-cs"/>
              </a:endParaRPr>
            </a:p>
          </p:txBody>
        </p:sp>
      </p:grpSp>
    </p:spTree>
    <p:extLst>
      <p:ext uri="{BB962C8B-B14F-4D97-AF65-F5344CB8AC3E}">
        <p14:creationId xmlns:p14="http://schemas.microsoft.com/office/powerpoint/2010/main" val="307268860"/>
      </p:ext>
    </p:extLst>
  </p:cSld>
  <p:clrMapOvr>
    <a:masterClrMapping/>
  </p:clrMapOvr>
  <mc:AlternateContent xmlns:mc="http://schemas.openxmlformats.org/markup-compatibility/2006" xmlns:p14="http://schemas.microsoft.com/office/powerpoint/2010/main">
    <mc:Choice Requires="p14">
      <p:transition spd="slow" p14:dur="3000"/>
    </mc:Choice>
    <mc:Fallback xmlns="">
      <p:transition spd="slow"/>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_Contents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4004108451"/>
      </p:ext>
    </p:extLst>
  </p:cSld>
  <p:clrMapOvr>
    <a:masterClrMapping/>
  </p:clrMapOvr>
  <mc:AlternateContent xmlns:mc="http://schemas.openxmlformats.org/markup-compatibility/2006" xmlns:p14="http://schemas.microsoft.com/office/powerpoint/2010/main">
    <mc:Choice Requires="p14">
      <p:transition spd="slow" p14:dur="3000"/>
    </mc:Choice>
    <mc:Fallback xmlns="">
      <p:transition spd="slow"/>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27_Basic Layout">
    <p:spTree>
      <p:nvGrpSpPr>
        <p:cNvPr id="1" name=""/>
        <p:cNvGrpSpPr/>
        <p:nvPr/>
      </p:nvGrpSpPr>
      <p:grpSpPr>
        <a:xfrm>
          <a:off x="0" y="0"/>
          <a:ext cx="0" cy="0"/>
          <a:chOff x="0" y="0"/>
          <a:chExt cx="0" cy="0"/>
        </a:xfrm>
      </p:grpSpPr>
      <p:sp>
        <p:nvSpPr>
          <p:cNvPr id="5" name="Rectangle 4"/>
          <p:cNvSpPr/>
          <p:nvPr userDrawn="1"/>
        </p:nvSpPr>
        <p:spPr>
          <a:xfrm>
            <a:off x="0" y="-3600"/>
            <a:ext cx="12192000" cy="6861600"/>
          </a:xfrm>
          <a:prstGeom prst="rect">
            <a:avLst/>
          </a:prstGeom>
          <a:gradFill>
            <a:gsLst>
              <a:gs pos="0">
                <a:schemeClr val="bg1">
                  <a:lumMod val="95000"/>
                </a:schemeClr>
              </a:gs>
              <a:gs pos="100000">
                <a:schemeClr val="bg1">
                  <a:lumMod val="8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dirty="0">
              <a:ln>
                <a:noFill/>
              </a:ln>
              <a:solidFill>
                <a:prstClr val="white"/>
              </a:solidFill>
              <a:effectLst/>
              <a:uLnTx/>
              <a:uFillTx/>
              <a:latin typeface="Arial"/>
              <a:ea typeface="Arial Unicode MS"/>
              <a:cs typeface="+mn-cs"/>
            </a:endParaRPr>
          </a:p>
        </p:txBody>
      </p:sp>
      <p:sp>
        <p:nvSpPr>
          <p:cNvPr id="124" name="Trapezoid 123"/>
          <p:cNvSpPr/>
          <p:nvPr userDrawn="1"/>
        </p:nvSpPr>
        <p:spPr>
          <a:xfrm>
            <a:off x="536352" y="-3600"/>
            <a:ext cx="5181901" cy="6858000"/>
          </a:xfrm>
          <a:prstGeom prst="trapezoid">
            <a:avLst/>
          </a:prstGeom>
          <a:gradFill>
            <a:gsLst>
              <a:gs pos="0">
                <a:schemeClr val="bg1">
                  <a:lumMod val="85000"/>
                </a:schemeClr>
              </a:gs>
              <a:gs pos="100000">
                <a:schemeClr val="bg1">
                  <a:lumMod val="9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Arial"/>
              <a:ea typeface="Arial Unicode MS"/>
              <a:cs typeface="+mn-cs"/>
            </a:endParaRPr>
          </a:p>
        </p:txBody>
      </p:sp>
      <p:sp>
        <p:nvSpPr>
          <p:cNvPr id="30" name="Round Same Side Corner Rectangle 6">
            <a:extLst>
              <a:ext uri="{FF2B5EF4-FFF2-40B4-BE49-F238E27FC236}">
                <a16:creationId xmlns:a16="http://schemas.microsoft.com/office/drawing/2014/main" id="{A63F1A39-2E59-4862-90F3-AD41D3829929}"/>
              </a:ext>
            </a:extLst>
          </p:cNvPr>
          <p:cNvSpPr/>
          <p:nvPr userDrawn="1"/>
        </p:nvSpPr>
        <p:spPr>
          <a:xfrm rot="10800000">
            <a:off x="233009" y="4547669"/>
            <a:ext cx="1531655" cy="2154490"/>
          </a:xfrm>
          <a:custGeom>
            <a:avLst/>
            <a:gdLst/>
            <a:ahLst/>
            <a:cxnLst/>
            <a:rect l="l" t="t" r="r" b="b"/>
            <a:pathLst>
              <a:path w="3411060" h="3965401">
                <a:moveTo>
                  <a:pt x="3062139" y="1800201"/>
                </a:moveTo>
                <a:lnTo>
                  <a:pt x="2702139" y="1800201"/>
                </a:lnTo>
                <a:lnTo>
                  <a:pt x="2702139" y="437210"/>
                </a:lnTo>
                <a:cubicBezTo>
                  <a:pt x="2702139" y="337799"/>
                  <a:pt x="2782728" y="257210"/>
                  <a:pt x="2882139" y="257210"/>
                </a:cubicBezTo>
                <a:cubicBezTo>
                  <a:pt x="2981550" y="257210"/>
                  <a:pt x="3062139" y="337799"/>
                  <a:pt x="3062139" y="437210"/>
                </a:cubicBezTo>
                <a:close/>
                <a:moveTo>
                  <a:pt x="686119" y="2160241"/>
                </a:moveTo>
                <a:lnTo>
                  <a:pt x="326119" y="2160241"/>
                </a:lnTo>
                <a:lnTo>
                  <a:pt x="326119" y="432251"/>
                </a:lnTo>
                <a:cubicBezTo>
                  <a:pt x="326119" y="332840"/>
                  <a:pt x="406708" y="252251"/>
                  <a:pt x="506119" y="252251"/>
                </a:cubicBezTo>
                <a:cubicBezTo>
                  <a:pt x="605530" y="252251"/>
                  <a:pt x="686119" y="332840"/>
                  <a:pt x="686119" y="432251"/>
                </a:cubicBezTo>
                <a:close/>
                <a:moveTo>
                  <a:pt x="1873559" y="3168352"/>
                </a:moveTo>
                <a:lnTo>
                  <a:pt x="1513559" y="3168352"/>
                </a:lnTo>
                <a:lnTo>
                  <a:pt x="1513559" y="432248"/>
                </a:lnTo>
                <a:cubicBezTo>
                  <a:pt x="1513559" y="332837"/>
                  <a:pt x="1594148" y="252248"/>
                  <a:pt x="1693559" y="252248"/>
                </a:cubicBezTo>
                <a:cubicBezTo>
                  <a:pt x="1792970" y="252248"/>
                  <a:pt x="1873559" y="332837"/>
                  <a:pt x="1873559" y="432248"/>
                </a:cubicBezTo>
                <a:close/>
                <a:moveTo>
                  <a:pt x="787520" y="3652135"/>
                </a:moveTo>
                <a:lnTo>
                  <a:pt x="787520" y="565496"/>
                </a:lnTo>
                <a:cubicBezTo>
                  <a:pt x="787520" y="360460"/>
                  <a:pt x="666637" y="194246"/>
                  <a:pt x="517520" y="194246"/>
                </a:cubicBezTo>
                <a:cubicBezTo>
                  <a:pt x="368403" y="194246"/>
                  <a:pt x="247520" y="360460"/>
                  <a:pt x="247520" y="565496"/>
                </a:cubicBezTo>
                <a:lnTo>
                  <a:pt x="247520" y="3652135"/>
                </a:lnTo>
                <a:close/>
                <a:moveTo>
                  <a:pt x="1974960" y="3652135"/>
                </a:moveTo>
                <a:lnTo>
                  <a:pt x="1974960" y="565496"/>
                </a:lnTo>
                <a:cubicBezTo>
                  <a:pt x="1974960" y="360460"/>
                  <a:pt x="1854077" y="194246"/>
                  <a:pt x="1704960" y="194246"/>
                </a:cubicBezTo>
                <a:cubicBezTo>
                  <a:pt x="1555843" y="194246"/>
                  <a:pt x="1434960" y="360460"/>
                  <a:pt x="1434960" y="565496"/>
                </a:cubicBezTo>
                <a:lnTo>
                  <a:pt x="1434960" y="3652135"/>
                </a:lnTo>
                <a:close/>
                <a:moveTo>
                  <a:pt x="3163540" y="3657096"/>
                </a:moveTo>
                <a:lnTo>
                  <a:pt x="3163540" y="570457"/>
                </a:lnTo>
                <a:cubicBezTo>
                  <a:pt x="3163540" y="365422"/>
                  <a:pt x="3042657" y="199207"/>
                  <a:pt x="2893540" y="199207"/>
                </a:cubicBezTo>
                <a:cubicBezTo>
                  <a:pt x="2744423" y="199207"/>
                  <a:pt x="2623540" y="365422"/>
                  <a:pt x="2623540" y="570457"/>
                </a:cubicBezTo>
                <a:lnTo>
                  <a:pt x="2623540" y="3657096"/>
                </a:lnTo>
                <a:close/>
                <a:moveTo>
                  <a:pt x="922929" y="3960440"/>
                </a:moveTo>
                <a:lnTo>
                  <a:pt x="112111" y="3960440"/>
                </a:lnTo>
                <a:cubicBezTo>
                  <a:pt x="50194" y="3960440"/>
                  <a:pt x="0" y="3891423"/>
                  <a:pt x="0" y="3806287"/>
                </a:cubicBezTo>
                <a:cubicBezTo>
                  <a:pt x="0" y="3721151"/>
                  <a:pt x="50194" y="3652135"/>
                  <a:pt x="112111" y="3652135"/>
                </a:cubicBezTo>
                <a:lnTo>
                  <a:pt x="121519" y="3652135"/>
                </a:lnTo>
                <a:lnTo>
                  <a:pt x="121519" y="544500"/>
                </a:lnTo>
                <a:cubicBezTo>
                  <a:pt x="121519" y="243780"/>
                  <a:pt x="298814" y="0"/>
                  <a:pt x="517519" y="0"/>
                </a:cubicBezTo>
                <a:cubicBezTo>
                  <a:pt x="736224" y="0"/>
                  <a:pt x="913519" y="243780"/>
                  <a:pt x="913519" y="544500"/>
                </a:cubicBezTo>
                <a:lnTo>
                  <a:pt x="913519" y="3652135"/>
                </a:lnTo>
                <a:lnTo>
                  <a:pt x="922929" y="3652135"/>
                </a:lnTo>
                <a:cubicBezTo>
                  <a:pt x="984846" y="3652135"/>
                  <a:pt x="1035040" y="3721151"/>
                  <a:pt x="1035040" y="3806287"/>
                </a:cubicBezTo>
                <a:cubicBezTo>
                  <a:pt x="1035040" y="3891423"/>
                  <a:pt x="984846" y="3960440"/>
                  <a:pt x="922929" y="3960440"/>
                </a:cubicBezTo>
                <a:close/>
                <a:moveTo>
                  <a:pt x="2110369" y="3960440"/>
                </a:moveTo>
                <a:lnTo>
                  <a:pt x="1299551" y="3960440"/>
                </a:lnTo>
                <a:cubicBezTo>
                  <a:pt x="1237634" y="3960440"/>
                  <a:pt x="1187440" y="3891423"/>
                  <a:pt x="1187440" y="3806287"/>
                </a:cubicBezTo>
                <a:cubicBezTo>
                  <a:pt x="1187440" y="3721151"/>
                  <a:pt x="1237634" y="3652135"/>
                  <a:pt x="1299551" y="3652135"/>
                </a:cubicBezTo>
                <a:lnTo>
                  <a:pt x="1308959" y="3652135"/>
                </a:lnTo>
                <a:lnTo>
                  <a:pt x="1308959" y="544500"/>
                </a:lnTo>
                <a:cubicBezTo>
                  <a:pt x="1308959" y="243780"/>
                  <a:pt x="1486254" y="0"/>
                  <a:pt x="1704959" y="0"/>
                </a:cubicBezTo>
                <a:cubicBezTo>
                  <a:pt x="1923664" y="0"/>
                  <a:pt x="2100959" y="243780"/>
                  <a:pt x="2100959" y="544500"/>
                </a:cubicBezTo>
                <a:lnTo>
                  <a:pt x="2100959" y="3652135"/>
                </a:lnTo>
                <a:lnTo>
                  <a:pt x="2110369" y="3652135"/>
                </a:lnTo>
                <a:cubicBezTo>
                  <a:pt x="2172286" y="3652135"/>
                  <a:pt x="2222480" y="3721151"/>
                  <a:pt x="2222480" y="3806287"/>
                </a:cubicBezTo>
                <a:cubicBezTo>
                  <a:pt x="2222480" y="3891423"/>
                  <a:pt x="2172286" y="3960440"/>
                  <a:pt x="2110369" y="3960440"/>
                </a:cubicBezTo>
                <a:close/>
                <a:moveTo>
                  <a:pt x="3298949" y="3965401"/>
                </a:moveTo>
                <a:lnTo>
                  <a:pt x="2488131" y="3965401"/>
                </a:lnTo>
                <a:cubicBezTo>
                  <a:pt x="2426214" y="3965401"/>
                  <a:pt x="2376020" y="3896384"/>
                  <a:pt x="2376020" y="3811249"/>
                </a:cubicBezTo>
                <a:cubicBezTo>
                  <a:pt x="2376020" y="3726113"/>
                  <a:pt x="2426214" y="3657096"/>
                  <a:pt x="2488131" y="3657096"/>
                </a:cubicBezTo>
                <a:lnTo>
                  <a:pt x="2497539" y="3657096"/>
                </a:lnTo>
                <a:lnTo>
                  <a:pt x="2497539" y="549461"/>
                </a:lnTo>
                <a:cubicBezTo>
                  <a:pt x="2497539" y="248741"/>
                  <a:pt x="2674834" y="4961"/>
                  <a:pt x="2893539" y="4961"/>
                </a:cubicBezTo>
                <a:cubicBezTo>
                  <a:pt x="3112244" y="4961"/>
                  <a:pt x="3289539" y="248741"/>
                  <a:pt x="3289539" y="549461"/>
                </a:cubicBezTo>
                <a:lnTo>
                  <a:pt x="3289539" y="3657096"/>
                </a:lnTo>
                <a:lnTo>
                  <a:pt x="3298949" y="3657096"/>
                </a:lnTo>
                <a:cubicBezTo>
                  <a:pt x="3360866" y="3657096"/>
                  <a:pt x="3411060" y="3726113"/>
                  <a:pt x="3411060" y="3811249"/>
                </a:cubicBezTo>
                <a:cubicBezTo>
                  <a:pt x="3411060" y="3896384"/>
                  <a:pt x="3360866" y="3965401"/>
                  <a:pt x="3298949" y="3965401"/>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prstClr val="white"/>
              </a:solidFill>
              <a:effectLst/>
              <a:uLnTx/>
              <a:uFillTx/>
              <a:latin typeface="Arial"/>
              <a:ea typeface="Arial Unicode MS"/>
              <a:cs typeface="+mn-cs"/>
            </a:endParaRPr>
          </a:p>
        </p:txBody>
      </p:sp>
      <p:sp>
        <p:nvSpPr>
          <p:cNvPr id="31" name="Round Same Side Corner Rectangle 6">
            <a:extLst>
              <a:ext uri="{FF2B5EF4-FFF2-40B4-BE49-F238E27FC236}">
                <a16:creationId xmlns:a16="http://schemas.microsoft.com/office/drawing/2014/main" id="{75506DCC-9AFB-4D1E-8C6B-B75031C23490}"/>
              </a:ext>
            </a:extLst>
          </p:cNvPr>
          <p:cNvSpPr/>
          <p:nvPr userDrawn="1"/>
        </p:nvSpPr>
        <p:spPr>
          <a:xfrm rot="10800000">
            <a:off x="1819905" y="4547669"/>
            <a:ext cx="1531655" cy="2154490"/>
          </a:xfrm>
          <a:custGeom>
            <a:avLst/>
            <a:gdLst/>
            <a:ahLst/>
            <a:cxnLst/>
            <a:rect l="l" t="t" r="r" b="b"/>
            <a:pathLst>
              <a:path w="3411060" h="3965401">
                <a:moveTo>
                  <a:pt x="3062139" y="1800201"/>
                </a:moveTo>
                <a:lnTo>
                  <a:pt x="2702139" y="1800201"/>
                </a:lnTo>
                <a:lnTo>
                  <a:pt x="2702139" y="437210"/>
                </a:lnTo>
                <a:cubicBezTo>
                  <a:pt x="2702139" y="337799"/>
                  <a:pt x="2782728" y="257210"/>
                  <a:pt x="2882139" y="257210"/>
                </a:cubicBezTo>
                <a:cubicBezTo>
                  <a:pt x="2981550" y="257210"/>
                  <a:pt x="3062139" y="337799"/>
                  <a:pt x="3062139" y="437210"/>
                </a:cubicBezTo>
                <a:close/>
                <a:moveTo>
                  <a:pt x="686119" y="2160241"/>
                </a:moveTo>
                <a:lnTo>
                  <a:pt x="326119" y="2160241"/>
                </a:lnTo>
                <a:lnTo>
                  <a:pt x="326119" y="432251"/>
                </a:lnTo>
                <a:cubicBezTo>
                  <a:pt x="326119" y="332840"/>
                  <a:pt x="406708" y="252251"/>
                  <a:pt x="506119" y="252251"/>
                </a:cubicBezTo>
                <a:cubicBezTo>
                  <a:pt x="605530" y="252251"/>
                  <a:pt x="686119" y="332840"/>
                  <a:pt x="686119" y="432251"/>
                </a:cubicBezTo>
                <a:close/>
                <a:moveTo>
                  <a:pt x="1873559" y="3168352"/>
                </a:moveTo>
                <a:lnTo>
                  <a:pt x="1513559" y="3168352"/>
                </a:lnTo>
                <a:lnTo>
                  <a:pt x="1513559" y="432248"/>
                </a:lnTo>
                <a:cubicBezTo>
                  <a:pt x="1513559" y="332837"/>
                  <a:pt x="1594148" y="252248"/>
                  <a:pt x="1693559" y="252248"/>
                </a:cubicBezTo>
                <a:cubicBezTo>
                  <a:pt x="1792970" y="252248"/>
                  <a:pt x="1873559" y="332837"/>
                  <a:pt x="1873559" y="432248"/>
                </a:cubicBezTo>
                <a:close/>
                <a:moveTo>
                  <a:pt x="787520" y="3652135"/>
                </a:moveTo>
                <a:lnTo>
                  <a:pt x="787520" y="565496"/>
                </a:lnTo>
                <a:cubicBezTo>
                  <a:pt x="787520" y="360460"/>
                  <a:pt x="666637" y="194246"/>
                  <a:pt x="517520" y="194246"/>
                </a:cubicBezTo>
                <a:cubicBezTo>
                  <a:pt x="368403" y="194246"/>
                  <a:pt x="247520" y="360460"/>
                  <a:pt x="247520" y="565496"/>
                </a:cubicBezTo>
                <a:lnTo>
                  <a:pt x="247520" y="3652135"/>
                </a:lnTo>
                <a:close/>
                <a:moveTo>
                  <a:pt x="1974960" y="3652135"/>
                </a:moveTo>
                <a:lnTo>
                  <a:pt x="1974960" y="565496"/>
                </a:lnTo>
                <a:cubicBezTo>
                  <a:pt x="1974960" y="360460"/>
                  <a:pt x="1854077" y="194246"/>
                  <a:pt x="1704960" y="194246"/>
                </a:cubicBezTo>
                <a:cubicBezTo>
                  <a:pt x="1555843" y="194246"/>
                  <a:pt x="1434960" y="360460"/>
                  <a:pt x="1434960" y="565496"/>
                </a:cubicBezTo>
                <a:lnTo>
                  <a:pt x="1434960" y="3652135"/>
                </a:lnTo>
                <a:close/>
                <a:moveTo>
                  <a:pt x="3163540" y="3657096"/>
                </a:moveTo>
                <a:lnTo>
                  <a:pt x="3163540" y="570457"/>
                </a:lnTo>
                <a:cubicBezTo>
                  <a:pt x="3163540" y="365422"/>
                  <a:pt x="3042657" y="199207"/>
                  <a:pt x="2893540" y="199207"/>
                </a:cubicBezTo>
                <a:cubicBezTo>
                  <a:pt x="2744423" y="199207"/>
                  <a:pt x="2623540" y="365422"/>
                  <a:pt x="2623540" y="570457"/>
                </a:cubicBezTo>
                <a:lnTo>
                  <a:pt x="2623540" y="3657096"/>
                </a:lnTo>
                <a:close/>
                <a:moveTo>
                  <a:pt x="922929" y="3960440"/>
                </a:moveTo>
                <a:lnTo>
                  <a:pt x="112111" y="3960440"/>
                </a:lnTo>
                <a:cubicBezTo>
                  <a:pt x="50194" y="3960440"/>
                  <a:pt x="0" y="3891423"/>
                  <a:pt x="0" y="3806287"/>
                </a:cubicBezTo>
                <a:cubicBezTo>
                  <a:pt x="0" y="3721151"/>
                  <a:pt x="50194" y="3652135"/>
                  <a:pt x="112111" y="3652135"/>
                </a:cubicBezTo>
                <a:lnTo>
                  <a:pt x="121519" y="3652135"/>
                </a:lnTo>
                <a:lnTo>
                  <a:pt x="121519" y="544500"/>
                </a:lnTo>
                <a:cubicBezTo>
                  <a:pt x="121519" y="243780"/>
                  <a:pt x="298814" y="0"/>
                  <a:pt x="517519" y="0"/>
                </a:cubicBezTo>
                <a:cubicBezTo>
                  <a:pt x="736224" y="0"/>
                  <a:pt x="913519" y="243780"/>
                  <a:pt x="913519" y="544500"/>
                </a:cubicBezTo>
                <a:lnTo>
                  <a:pt x="913519" y="3652135"/>
                </a:lnTo>
                <a:lnTo>
                  <a:pt x="922929" y="3652135"/>
                </a:lnTo>
                <a:cubicBezTo>
                  <a:pt x="984846" y="3652135"/>
                  <a:pt x="1035040" y="3721151"/>
                  <a:pt x="1035040" y="3806287"/>
                </a:cubicBezTo>
                <a:cubicBezTo>
                  <a:pt x="1035040" y="3891423"/>
                  <a:pt x="984846" y="3960440"/>
                  <a:pt x="922929" y="3960440"/>
                </a:cubicBezTo>
                <a:close/>
                <a:moveTo>
                  <a:pt x="2110369" y="3960440"/>
                </a:moveTo>
                <a:lnTo>
                  <a:pt x="1299551" y="3960440"/>
                </a:lnTo>
                <a:cubicBezTo>
                  <a:pt x="1237634" y="3960440"/>
                  <a:pt x="1187440" y="3891423"/>
                  <a:pt x="1187440" y="3806287"/>
                </a:cubicBezTo>
                <a:cubicBezTo>
                  <a:pt x="1187440" y="3721151"/>
                  <a:pt x="1237634" y="3652135"/>
                  <a:pt x="1299551" y="3652135"/>
                </a:cubicBezTo>
                <a:lnTo>
                  <a:pt x="1308959" y="3652135"/>
                </a:lnTo>
                <a:lnTo>
                  <a:pt x="1308959" y="544500"/>
                </a:lnTo>
                <a:cubicBezTo>
                  <a:pt x="1308959" y="243780"/>
                  <a:pt x="1486254" y="0"/>
                  <a:pt x="1704959" y="0"/>
                </a:cubicBezTo>
                <a:cubicBezTo>
                  <a:pt x="1923664" y="0"/>
                  <a:pt x="2100959" y="243780"/>
                  <a:pt x="2100959" y="544500"/>
                </a:cubicBezTo>
                <a:lnTo>
                  <a:pt x="2100959" y="3652135"/>
                </a:lnTo>
                <a:lnTo>
                  <a:pt x="2110369" y="3652135"/>
                </a:lnTo>
                <a:cubicBezTo>
                  <a:pt x="2172286" y="3652135"/>
                  <a:pt x="2222480" y="3721151"/>
                  <a:pt x="2222480" y="3806287"/>
                </a:cubicBezTo>
                <a:cubicBezTo>
                  <a:pt x="2222480" y="3891423"/>
                  <a:pt x="2172286" y="3960440"/>
                  <a:pt x="2110369" y="3960440"/>
                </a:cubicBezTo>
                <a:close/>
                <a:moveTo>
                  <a:pt x="3298949" y="3965401"/>
                </a:moveTo>
                <a:lnTo>
                  <a:pt x="2488131" y="3965401"/>
                </a:lnTo>
                <a:cubicBezTo>
                  <a:pt x="2426214" y="3965401"/>
                  <a:pt x="2376020" y="3896384"/>
                  <a:pt x="2376020" y="3811249"/>
                </a:cubicBezTo>
                <a:cubicBezTo>
                  <a:pt x="2376020" y="3726113"/>
                  <a:pt x="2426214" y="3657096"/>
                  <a:pt x="2488131" y="3657096"/>
                </a:cubicBezTo>
                <a:lnTo>
                  <a:pt x="2497539" y="3657096"/>
                </a:lnTo>
                <a:lnTo>
                  <a:pt x="2497539" y="549461"/>
                </a:lnTo>
                <a:cubicBezTo>
                  <a:pt x="2497539" y="248741"/>
                  <a:pt x="2674834" y="4961"/>
                  <a:pt x="2893539" y="4961"/>
                </a:cubicBezTo>
                <a:cubicBezTo>
                  <a:pt x="3112244" y="4961"/>
                  <a:pt x="3289539" y="248741"/>
                  <a:pt x="3289539" y="549461"/>
                </a:cubicBezTo>
                <a:lnTo>
                  <a:pt x="3289539" y="3657096"/>
                </a:lnTo>
                <a:lnTo>
                  <a:pt x="3298949" y="3657096"/>
                </a:lnTo>
                <a:cubicBezTo>
                  <a:pt x="3360866" y="3657096"/>
                  <a:pt x="3411060" y="3726113"/>
                  <a:pt x="3411060" y="3811249"/>
                </a:cubicBezTo>
                <a:cubicBezTo>
                  <a:pt x="3411060" y="3896384"/>
                  <a:pt x="3360866" y="3965401"/>
                  <a:pt x="3298949" y="3965401"/>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prstClr val="white"/>
              </a:solidFill>
              <a:effectLst/>
              <a:uLnTx/>
              <a:uFillTx/>
              <a:latin typeface="Arial"/>
              <a:ea typeface="Arial Unicode MS"/>
              <a:cs typeface="+mn-cs"/>
            </a:endParaRPr>
          </a:p>
        </p:txBody>
      </p:sp>
      <p:sp>
        <p:nvSpPr>
          <p:cNvPr id="32" name="Round Same Side Corner Rectangle 6">
            <a:extLst>
              <a:ext uri="{FF2B5EF4-FFF2-40B4-BE49-F238E27FC236}">
                <a16:creationId xmlns:a16="http://schemas.microsoft.com/office/drawing/2014/main" id="{7E1186C2-4163-41C3-BA40-FC3F7F78F74E}"/>
              </a:ext>
            </a:extLst>
          </p:cNvPr>
          <p:cNvSpPr/>
          <p:nvPr userDrawn="1"/>
        </p:nvSpPr>
        <p:spPr>
          <a:xfrm rot="10800000">
            <a:off x="4993701" y="4547669"/>
            <a:ext cx="998463" cy="2154490"/>
          </a:xfrm>
          <a:custGeom>
            <a:avLst/>
            <a:gdLst/>
            <a:ahLst/>
            <a:cxnLst/>
            <a:rect l="l" t="t" r="r" b="b"/>
            <a:pathLst>
              <a:path w="998463" h="2154490">
                <a:moveTo>
                  <a:pt x="841789" y="978089"/>
                </a:moveTo>
                <a:lnTo>
                  <a:pt x="680139" y="978089"/>
                </a:lnTo>
                <a:lnTo>
                  <a:pt x="680139" y="237546"/>
                </a:lnTo>
                <a:cubicBezTo>
                  <a:pt x="680139" y="183534"/>
                  <a:pt x="716326" y="139748"/>
                  <a:pt x="760964" y="139748"/>
                </a:cubicBezTo>
                <a:cubicBezTo>
                  <a:pt x="805602" y="139748"/>
                  <a:pt x="841789" y="183534"/>
                  <a:pt x="841789" y="237546"/>
                </a:cubicBezTo>
                <a:close/>
                <a:moveTo>
                  <a:pt x="308085" y="1721436"/>
                </a:moveTo>
                <a:lnTo>
                  <a:pt x="146436" y="1721436"/>
                </a:lnTo>
                <a:lnTo>
                  <a:pt x="146436" y="234850"/>
                </a:lnTo>
                <a:cubicBezTo>
                  <a:pt x="146436" y="180838"/>
                  <a:pt x="182622" y="137052"/>
                  <a:pt x="227260" y="137052"/>
                </a:cubicBezTo>
                <a:cubicBezTo>
                  <a:pt x="271898" y="137052"/>
                  <a:pt x="308085" y="180838"/>
                  <a:pt x="308085" y="234850"/>
                </a:cubicBezTo>
                <a:close/>
                <a:moveTo>
                  <a:pt x="353617" y="1984286"/>
                </a:moveTo>
                <a:lnTo>
                  <a:pt x="353617" y="307247"/>
                </a:lnTo>
                <a:cubicBezTo>
                  <a:pt x="353617" y="195846"/>
                  <a:pt x="299337" y="105538"/>
                  <a:pt x="232380" y="105538"/>
                </a:cubicBezTo>
                <a:cubicBezTo>
                  <a:pt x="165422" y="105538"/>
                  <a:pt x="111143" y="195846"/>
                  <a:pt x="111143" y="307247"/>
                </a:cubicBezTo>
                <a:lnTo>
                  <a:pt x="111143" y="1984286"/>
                </a:lnTo>
                <a:close/>
                <a:moveTo>
                  <a:pt x="887320" y="1986981"/>
                </a:moveTo>
                <a:lnTo>
                  <a:pt x="887320" y="309942"/>
                </a:lnTo>
                <a:cubicBezTo>
                  <a:pt x="887320" y="198542"/>
                  <a:pt x="833041" y="108234"/>
                  <a:pt x="766083" y="108234"/>
                </a:cubicBezTo>
                <a:cubicBezTo>
                  <a:pt x="699126" y="108234"/>
                  <a:pt x="644846" y="198542"/>
                  <a:pt x="644846" y="309942"/>
                </a:cubicBezTo>
                <a:lnTo>
                  <a:pt x="644846" y="1986981"/>
                </a:lnTo>
                <a:close/>
                <a:moveTo>
                  <a:pt x="414419" y="2151795"/>
                </a:moveTo>
                <a:lnTo>
                  <a:pt x="50341" y="2151795"/>
                </a:lnTo>
                <a:cubicBezTo>
                  <a:pt x="22538" y="2151795"/>
                  <a:pt x="0" y="2114296"/>
                  <a:pt x="0" y="2068040"/>
                </a:cubicBezTo>
                <a:cubicBezTo>
                  <a:pt x="0" y="2021784"/>
                  <a:pt x="22538" y="1984286"/>
                  <a:pt x="50341" y="1984286"/>
                </a:cubicBezTo>
                <a:lnTo>
                  <a:pt x="54565" y="1984286"/>
                </a:lnTo>
                <a:lnTo>
                  <a:pt x="54565" y="295839"/>
                </a:lnTo>
                <a:cubicBezTo>
                  <a:pt x="54565" y="132451"/>
                  <a:pt x="134175" y="0"/>
                  <a:pt x="232379" y="0"/>
                </a:cubicBezTo>
                <a:cubicBezTo>
                  <a:pt x="330584" y="0"/>
                  <a:pt x="410194" y="132451"/>
                  <a:pt x="410194" y="295839"/>
                </a:cubicBezTo>
                <a:lnTo>
                  <a:pt x="410194" y="1984286"/>
                </a:lnTo>
                <a:lnTo>
                  <a:pt x="414419" y="1984286"/>
                </a:lnTo>
                <a:cubicBezTo>
                  <a:pt x="442221" y="1984286"/>
                  <a:pt x="464760" y="2021784"/>
                  <a:pt x="464760" y="2068040"/>
                </a:cubicBezTo>
                <a:cubicBezTo>
                  <a:pt x="464760" y="2114296"/>
                  <a:pt x="442221" y="2151795"/>
                  <a:pt x="414419" y="2151795"/>
                </a:cubicBezTo>
                <a:close/>
                <a:moveTo>
                  <a:pt x="948122" y="2154490"/>
                </a:moveTo>
                <a:lnTo>
                  <a:pt x="584044" y="2154490"/>
                </a:lnTo>
                <a:cubicBezTo>
                  <a:pt x="556242" y="2154490"/>
                  <a:pt x="533703" y="2116992"/>
                  <a:pt x="533703" y="2070736"/>
                </a:cubicBezTo>
                <a:cubicBezTo>
                  <a:pt x="533703" y="2024480"/>
                  <a:pt x="556242" y="1986981"/>
                  <a:pt x="584044" y="1986981"/>
                </a:cubicBezTo>
                <a:lnTo>
                  <a:pt x="588268" y="1986981"/>
                </a:lnTo>
                <a:lnTo>
                  <a:pt x="588268" y="298535"/>
                </a:lnTo>
                <a:cubicBezTo>
                  <a:pt x="588268" y="135147"/>
                  <a:pt x="667878" y="2696"/>
                  <a:pt x="766083" y="2696"/>
                </a:cubicBezTo>
                <a:cubicBezTo>
                  <a:pt x="864287" y="2696"/>
                  <a:pt x="943897" y="135147"/>
                  <a:pt x="943897" y="298535"/>
                </a:cubicBezTo>
                <a:lnTo>
                  <a:pt x="943897" y="1986981"/>
                </a:lnTo>
                <a:lnTo>
                  <a:pt x="948122" y="1986981"/>
                </a:lnTo>
                <a:cubicBezTo>
                  <a:pt x="975925" y="1986981"/>
                  <a:pt x="998463" y="2024480"/>
                  <a:pt x="998463" y="2070736"/>
                </a:cubicBezTo>
                <a:cubicBezTo>
                  <a:pt x="998463" y="2116992"/>
                  <a:pt x="975925" y="2154490"/>
                  <a:pt x="948122" y="2154490"/>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prstClr val="white"/>
              </a:solidFill>
              <a:effectLst/>
              <a:uLnTx/>
              <a:uFillTx/>
              <a:latin typeface="Arial"/>
              <a:ea typeface="Arial Unicode MS"/>
              <a:cs typeface="+mn-cs"/>
            </a:endParaRPr>
          </a:p>
        </p:txBody>
      </p:sp>
      <p:sp>
        <p:nvSpPr>
          <p:cNvPr id="33" name="Round Same Side Corner Rectangle 6">
            <a:extLst>
              <a:ext uri="{FF2B5EF4-FFF2-40B4-BE49-F238E27FC236}">
                <a16:creationId xmlns:a16="http://schemas.microsoft.com/office/drawing/2014/main" id="{FFD8C746-2191-41DA-975C-4CDE68F32824}"/>
              </a:ext>
            </a:extLst>
          </p:cNvPr>
          <p:cNvSpPr/>
          <p:nvPr userDrawn="1"/>
        </p:nvSpPr>
        <p:spPr>
          <a:xfrm rot="10800000">
            <a:off x="3406801" y="4547669"/>
            <a:ext cx="1531655" cy="2154490"/>
          </a:xfrm>
          <a:custGeom>
            <a:avLst/>
            <a:gdLst/>
            <a:ahLst/>
            <a:cxnLst/>
            <a:rect l="l" t="t" r="r" b="b"/>
            <a:pathLst>
              <a:path w="3411060" h="3965401">
                <a:moveTo>
                  <a:pt x="3062139" y="1800201"/>
                </a:moveTo>
                <a:lnTo>
                  <a:pt x="2702139" y="1800201"/>
                </a:lnTo>
                <a:lnTo>
                  <a:pt x="2702139" y="437210"/>
                </a:lnTo>
                <a:cubicBezTo>
                  <a:pt x="2702139" y="337799"/>
                  <a:pt x="2782728" y="257210"/>
                  <a:pt x="2882139" y="257210"/>
                </a:cubicBezTo>
                <a:cubicBezTo>
                  <a:pt x="2981550" y="257210"/>
                  <a:pt x="3062139" y="337799"/>
                  <a:pt x="3062139" y="437210"/>
                </a:cubicBezTo>
                <a:close/>
                <a:moveTo>
                  <a:pt x="686119" y="2160241"/>
                </a:moveTo>
                <a:lnTo>
                  <a:pt x="326119" y="2160241"/>
                </a:lnTo>
                <a:lnTo>
                  <a:pt x="326119" y="432251"/>
                </a:lnTo>
                <a:cubicBezTo>
                  <a:pt x="326119" y="332840"/>
                  <a:pt x="406708" y="252251"/>
                  <a:pt x="506119" y="252251"/>
                </a:cubicBezTo>
                <a:cubicBezTo>
                  <a:pt x="605530" y="252251"/>
                  <a:pt x="686119" y="332840"/>
                  <a:pt x="686119" y="432251"/>
                </a:cubicBezTo>
                <a:close/>
                <a:moveTo>
                  <a:pt x="1873559" y="3168352"/>
                </a:moveTo>
                <a:lnTo>
                  <a:pt x="1513559" y="3168352"/>
                </a:lnTo>
                <a:lnTo>
                  <a:pt x="1513559" y="432248"/>
                </a:lnTo>
                <a:cubicBezTo>
                  <a:pt x="1513559" y="332837"/>
                  <a:pt x="1594148" y="252248"/>
                  <a:pt x="1693559" y="252248"/>
                </a:cubicBezTo>
                <a:cubicBezTo>
                  <a:pt x="1792970" y="252248"/>
                  <a:pt x="1873559" y="332837"/>
                  <a:pt x="1873559" y="432248"/>
                </a:cubicBezTo>
                <a:close/>
                <a:moveTo>
                  <a:pt x="787520" y="3652135"/>
                </a:moveTo>
                <a:lnTo>
                  <a:pt x="787520" y="565496"/>
                </a:lnTo>
                <a:cubicBezTo>
                  <a:pt x="787520" y="360460"/>
                  <a:pt x="666637" y="194246"/>
                  <a:pt x="517520" y="194246"/>
                </a:cubicBezTo>
                <a:cubicBezTo>
                  <a:pt x="368403" y="194246"/>
                  <a:pt x="247520" y="360460"/>
                  <a:pt x="247520" y="565496"/>
                </a:cubicBezTo>
                <a:lnTo>
                  <a:pt x="247520" y="3652135"/>
                </a:lnTo>
                <a:close/>
                <a:moveTo>
                  <a:pt x="1974960" y="3652135"/>
                </a:moveTo>
                <a:lnTo>
                  <a:pt x="1974960" y="565496"/>
                </a:lnTo>
                <a:cubicBezTo>
                  <a:pt x="1974960" y="360460"/>
                  <a:pt x="1854077" y="194246"/>
                  <a:pt x="1704960" y="194246"/>
                </a:cubicBezTo>
                <a:cubicBezTo>
                  <a:pt x="1555843" y="194246"/>
                  <a:pt x="1434960" y="360460"/>
                  <a:pt x="1434960" y="565496"/>
                </a:cubicBezTo>
                <a:lnTo>
                  <a:pt x="1434960" y="3652135"/>
                </a:lnTo>
                <a:close/>
                <a:moveTo>
                  <a:pt x="3163540" y="3657096"/>
                </a:moveTo>
                <a:lnTo>
                  <a:pt x="3163540" y="570457"/>
                </a:lnTo>
                <a:cubicBezTo>
                  <a:pt x="3163540" y="365422"/>
                  <a:pt x="3042657" y="199207"/>
                  <a:pt x="2893540" y="199207"/>
                </a:cubicBezTo>
                <a:cubicBezTo>
                  <a:pt x="2744423" y="199207"/>
                  <a:pt x="2623540" y="365422"/>
                  <a:pt x="2623540" y="570457"/>
                </a:cubicBezTo>
                <a:lnTo>
                  <a:pt x="2623540" y="3657096"/>
                </a:lnTo>
                <a:close/>
                <a:moveTo>
                  <a:pt x="922929" y="3960440"/>
                </a:moveTo>
                <a:lnTo>
                  <a:pt x="112111" y="3960440"/>
                </a:lnTo>
                <a:cubicBezTo>
                  <a:pt x="50194" y="3960440"/>
                  <a:pt x="0" y="3891423"/>
                  <a:pt x="0" y="3806287"/>
                </a:cubicBezTo>
                <a:cubicBezTo>
                  <a:pt x="0" y="3721151"/>
                  <a:pt x="50194" y="3652135"/>
                  <a:pt x="112111" y="3652135"/>
                </a:cubicBezTo>
                <a:lnTo>
                  <a:pt x="121519" y="3652135"/>
                </a:lnTo>
                <a:lnTo>
                  <a:pt x="121519" y="544500"/>
                </a:lnTo>
                <a:cubicBezTo>
                  <a:pt x="121519" y="243780"/>
                  <a:pt x="298814" y="0"/>
                  <a:pt x="517519" y="0"/>
                </a:cubicBezTo>
                <a:cubicBezTo>
                  <a:pt x="736224" y="0"/>
                  <a:pt x="913519" y="243780"/>
                  <a:pt x="913519" y="544500"/>
                </a:cubicBezTo>
                <a:lnTo>
                  <a:pt x="913519" y="3652135"/>
                </a:lnTo>
                <a:lnTo>
                  <a:pt x="922929" y="3652135"/>
                </a:lnTo>
                <a:cubicBezTo>
                  <a:pt x="984846" y="3652135"/>
                  <a:pt x="1035040" y="3721151"/>
                  <a:pt x="1035040" y="3806287"/>
                </a:cubicBezTo>
                <a:cubicBezTo>
                  <a:pt x="1035040" y="3891423"/>
                  <a:pt x="984846" y="3960440"/>
                  <a:pt x="922929" y="3960440"/>
                </a:cubicBezTo>
                <a:close/>
                <a:moveTo>
                  <a:pt x="2110369" y="3960440"/>
                </a:moveTo>
                <a:lnTo>
                  <a:pt x="1299551" y="3960440"/>
                </a:lnTo>
                <a:cubicBezTo>
                  <a:pt x="1237634" y="3960440"/>
                  <a:pt x="1187440" y="3891423"/>
                  <a:pt x="1187440" y="3806287"/>
                </a:cubicBezTo>
                <a:cubicBezTo>
                  <a:pt x="1187440" y="3721151"/>
                  <a:pt x="1237634" y="3652135"/>
                  <a:pt x="1299551" y="3652135"/>
                </a:cubicBezTo>
                <a:lnTo>
                  <a:pt x="1308959" y="3652135"/>
                </a:lnTo>
                <a:lnTo>
                  <a:pt x="1308959" y="544500"/>
                </a:lnTo>
                <a:cubicBezTo>
                  <a:pt x="1308959" y="243780"/>
                  <a:pt x="1486254" y="0"/>
                  <a:pt x="1704959" y="0"/>
                </a:cubicBezTo>
                <a:cubicBezTo>
                  <a:pt x="1923664" y="0"/>
                  <a:pt x="2100959" y="243780"/>
                  <a:pt x="2100959" y="544500"/>
                </a:cubicBezTo>
                <a:lnTo>
                  <a:pt x="2100959" y="3652135"/>
                </a:lnTo>
                <a:lnTo>
                  <a:pt x="2110369" y="3652135"/>
                </a:lnTo>
                <a:cubicBezTo>
                  <a:pt x="2172286" y="3652135"/>
                  <a:pt x="2222480" y="3721151"/>
                  <a:pt x="2222480" y="3806287"/>
                </a:cubicBezTo>
                <a:cubicBezTo>
                  <a:pt x="2222480" y="3891423"/>
                  <a:pt x="2172286" y="3960440"/>
                  <a:pt x="2110369" y="3960440"/>
                </a:cubicBezTo>
                <a:close/>
                <a:moveTo>
                  <a:pt x="3298949" y="3965401"/>
                </a:moveTo>
                <a:lnTo>
                  <a:pt x="2488131" y="3965401"/>
                </a:lnTo>
                <a:cubicBezTo>
                  <a:pt x="2426214" y="3965401"/>
                  <a:pt x="2376020" y="3896384"/>
                  <a:pt x="2376020" y="3811249"/>
                </a:cubicBezTo>
                <a:cubicBezTo>
                  <a:pt x="2376020" y="3726113"/>
                  <a:pt x="2426214" y="3657096"/>
                  <a:pt x="2488131" y="3657096"/>
                </a:cubicBezTo>
                <a:lnTo>
                  <a:pt x="2497539" y="3657096"/>
                </a:lnTo>
                <a:lnTo>
                  <a:pt x="2497539" y="549461"/>
                </a:lnTo>
                <a:cubicBezTo>
                  <a:pt x="2497539" y="248741"/>
                  <a:pt x="2674834" y="4961"/>
                  <a:pt x="2893539" y="4961"/>
                </a:cubicBezTo>
                <a:cubicBezTo>
                  <a:pt x="3112244" y="4961"/>
                  <a:pt x="3289539" y="248741"/>
                  <a:pt x="3289539" y="549461"/>
                </a:cubicBezTo>
                <a:lnTo>
                  <a:pt x="3289539" y="3657096"/>
                </a:lnTo>
                <a:lnTo>
                  <a:pt x="3298949" y="3657096"/>
                </a:lnTo>
                <a:cubicBezTo>
                  <a:pt x="3360866" y="3657096"/>
                  <a:pt x="3411060" y="3726113"/>
                  <a:pt x="3411060" y="3811249"/>
                </a:cubicBezTo>
                <a:cubicBezTo>
                  <a:pt x="3411060" y="3896384"/>
                  <a:pt x="3360866" y="3965401"/>
                  <a:pt x="3298949" y="3965401"/>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prstClr val="white"/>
              </a:solidFill>
              <a:effectLst/>
              <a:uLnTx/>
              <a:uFillTx/>
              <a:latin typeface="Arial"/>
              <a:ea typeface="Arial Unicode MS"/>
              <a:cs typeface="+mn-cs"/>
            </a:endParaRPr>
          </a:p>
        </p:txBody>
      </p:sp>
      <p:sp>
        <p:nvSpPr>
          <p:cNvPr id="34" name="Oval 2">
            <a:extLst>
              <a:ext uri="{FF2B5EF4-FFF2-40B4-BE49-F238E27FC236}">
                <a16:creationId xmlns:a16="http://schemas.microsoft.com/office/drawing/2014/main" id="{DEB821F8-4756-419A-A003-BF59C6854386}"/>
              </a:ext>
            </a:extLst>
          </p:cNvPr>
          <p:cNvSpPr/>
          <p:nvPr userDrawn="1"/>
        </p:nvSpPr>
        <p:spPr>
          <a:xfrm rot="3709911">
            <a:off x="2541786" y="214508"/>
            <a:ext cx="1330091" cy="1218480"/>
          </a:xfrm>
          <a:custGeom>
            <a:avLst/>
            <a:gdLst/>
            <a:ahLst/>
            <a:cxnLst/>
            <a:rect l="l" t="t" r="r" b="b"/>
            <a:pathLst>
              <a:path w="4744677" h="4346537">
                <a:moveTo>
                  <a:pt x="4132609" y="0"/>
                </a:moveTo>
                <a:cubicBezTo>
                  <a:pt x="4470645" y="0"/>
                  <a:pt x="4744677" y="274032"/>
                  <a:pt x="4744677" y="612068"/>
                </a:cubicBezTo>
                <a:cubicBezTo>
                  <a:pt x="4744677" y="950104"/>
                  <a:pt x="4470645" y="1224136"/>
                  <a:pt x="4132609" y="1224136"/>
                </a:cubicBezTo>
                <a:cubicBezTo>
                  <a:pt x="4000619" y="1224136"/>
                  <a:pt x="3878387" y="1182357"/>
                  <a:pt x="3779124" y="1110304"/>
                </a:cubicBezTo>
                <a:lnTo>
                  <a:pt x="3136991" y="1745949"/>
                </a:lnTo>
                <a:cubicBezTo>
                  <a:pt x="3225188" y="1856579"/>
                  <a:pt x="3276364" y="1997017"/>
                  <a:pt x="3276364" y="2149407"/>
                </a:cubicBezTo>
                <a:cubicBezTo>
                  <a:pt x="3276364" y="2441531"/>
                  <a:pt x="3088309" y="2689732"/>
                  <a:pt x="2825694" y="2776754"/>
                </a:cubicBezTo>
                <a:lnTo>
                  <a:pt x="2979020" y="3414933"/>
                </a:lnTo>
                <a:cubicBezTo>
                  <a:pt x="2993560" y="3411152"/>
                  <a:pt x="3008526" y="3410433"/>
                  <a:pt x="3023660" y="3410433"/>
                </a:cubicBezTo>
                <a:cubicBezTo>
                  <a:pt x="3282158" y="3410433"/>
                  <a:pt x="3491712" y="3619987"/>
                  <a:pt x="3491712" y="3878485"/>
                </a:cubicBezTo>
                <a:cubicBezTo>
                  <a:pt x="3491712" y="4136983"/>
                  <a:pt x="3282158" y="4346537"/>
                  <a:pt x="3023660" y="4346537"/>
                </a:cubicBezTo>
                <a:cubicBezTo>
                  <a:pt x="2765162" y="4346537"/>
                  <a:pt x="2555608" y="4136983"/>
                  <a:pt x="2555608" y="3878485"/>
                </a:cubicBezTo>
                <a:cubicBezTo>
                  <a:pt x="2555608" y="3687272"/>
                  <a:pt x="2670270" y="3522840"/>
                  <a:pt x="2834857" y="3450806"/>
                </a:cubicBezTo>
                <a:lnTo>
                  <a:pt x="2680516" y="2808402"/>
                </a:lnTo>
                <a:cubicBezTo>
                  <a:pt x="2657679" y="2814229"/>
                  <a:pt x="2634131" y="2815481"/>
                  <a:pt x="2610290" y="2815481"/>
                </a:cubicBezTo>
                <a:cubicBezTo>
                  <a:pt x="2262990" y="2815481"/>
                  <a:pt x="1977773" y="2549678"/>
                  <a:pt x="1950334" y="2210098"/>
                </a:cubicBezTo>
                <a:lnTo>
                  <a:pt x="1140565" y="2210098"/>
                </a:lnTo>
                <a:cubicBezTo>
                  <a:pt x="1087517" y="2473312"/>
                  <a:pt x="854931" y="2671465"/>
                  <a:pt x="576064" y="2671465"/>
                </a:cubicBezTo>
                <a:cubicBezTo>
                  <a:pt x="257913" y="2671465"/>
                  <a:pt x="0" y="2413552"/>
                  <a:pt x="0" y="2095401"/>
                </a:cubicBezTo>
                <a:cubicBezTo>
                  <a:pt x="0" y="1777250"/>
                  <a:pt x="257913" y="1519337"/>
                  <a:pt x="576064" y="1519337"/>
                </a:cubicBezTo>
                <a:cubicBezTo>
                  <a:pt x="884345" y="1519337"/>
                  <a:pt x="1136067" y="1761496"/>
                  <a:pt x="1149172" y="2066082"/>
                </a:cubicBezTo>
                <a:lnTo>
                  <a:pt x="1952616" y="2066082"/>
                </a:lnTo>
                <a:cubicBezTo>
                  <a:pt x="1990606" y="1737340"/>
                  <a:pt x="2270784" y="1483333"/>
                  <a:pt x="2610290" y="1483333"/>
                </a:cubicBezTo>
                <a:cubicBezTo>
                  <a:pt x="2772012" y="1483333"/>
                  <a:pt x="2920272" y="1540968"/>
                  <a:pt x="3033700" y="1639167"/>
                </a:cubicBezTo>
                <a:lnTo>
                  <a:pt x="3670256" y="1009043"/>
                </a:lnTo>
                <a:cubicBezTo>
                  <a:pt x="3576170" y="903685"/>
                  <a:pt x="3520541" y="764373"/>
                  <a:pt x="3520541" y="612068"/>
                </a:cubicBezTo>
                <a:cubicBezTo>
                  <a:pt x="3520541" y="274032"/>
                  <a:pt x="3794573" y="0"/>
                  <a:pt x="4132609" y="0"/>
                </a:cubicBezTo>
                <a:close/>
              </a:path>
            </a:pathLst>
          </a:custGeom>
          <a:solidFill>
            <a:schemeClr val="bg1">
              <a:lumMod val="75000"/>
              <a:alpha val="50000"/>
            </a:schemeClr>
          </a:solidFill>
          <a:ln w="476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dirty="0">
              <a:ln>
                <a:noFill/>
              </a:ln>
              <a:solidFill>
                <a:prstClr val="white"/>
              </a:solidFill>
              <a:effectLst/>
              <a:uLnTx/>
              <a:uFillTx/>
              <a:latin typeface="Arial"/>
              <a:ea typeface="Arial Unicode MS"/>
              <a:cs typeface="+mn-cs"/>
            </a:endParaRPr>
          </a:p>
        </p:txBody>
      </p:sp>
      <p:sp>
        <p:nvSpPr>
          <p:cNvPr id="35" name="Oval 2">
            <a:extLst>
              <a:ext uri="{FF2B5EF4-FFF2-40B4-BE49-F238E27FC236}">
                <a16:creationId xmlns:a16="http://schemas.microsoft.com/office/drawing/2014/main" id="{28E19587-63C1-4D35-B862-D1E4D947E769}"/>
              </a:ext>
            </a:extLst>
          </p:cNvPr>
          <p:cNvSpPr/>
          <p:nvPr userDrawn="1"/>
        </p:nvSpPr>
        <p:spPr>
          <a:xfrm rot="19437896">
            <a:off x="1667701" y="2395655"/>
            <a:ext cx="1858078" cy="1702162"/>
          </a:xfrm>
          <a:custGeom>
            <a:avLst/>
            <a:gdLst/>
            <a:ahLst/>
            <a:cxnLst/>
            <a:rect l="l" t="t" r="r" b="b"/>
            <a:pathLst>
              <a:path w="4744677" h="4346537">
                <a:moveTo>
                  <a:pt x="4132609" y="0"/>
                </a:moveTo>
                <a:cubicBezTo>
                  <a:pt x="4470645" y="0"/>
                  <a:pt x="4744677" y="274032"/>
                  <a:pt x="4744677" y="612068"/>
                </a:cubicBezTo>
                <a:cubicBezTo>
                  <a:pt x="4744677" y="950104"/>
                  <a:pt x="4470645" y="1224136"/>
                  <a:pt x="4132609" y="1224136"/>
                </a:cubicBezTo>
                <a:cubicBezTo>
                  <a:pt x="4000619" y="1224136"/>
                  <a:pt x="3878387" y="1182357"/>
                  <a:pt x="3779124" y="1110304"/>
                </a:cubicBezTo>
                <a:lnTo>
                  <a:pt x="3136991" y="1745949"/>
                </a:lnTo>
                <a:cubicBezTo>
                  <a:pt x="3225188" y="1856579"/>
                  <a:pt x="3276364" y="1997017"/>
                  <a:pt x="3276364" y="2149407"/>
                </a:cubicBezTo>
                <a:cubicBezTo>
                  <a:pt x="3276364" y="2441531"/>
                  <a:pt x="3088309" y="2689732"/>
                  <a:pt x="2825694" y="2776754"/>
                </a:cubicBezTo>
                <a:lnTo>
                  <a:pt x="2979020" y="3414933"/>
                </a:lnTo>
                <a:cubicBezTo>
                  <a:pt x="2993560" y="3411152"/>
                  <a:pt x="3008526" y="3410433"/>
                  <a:pt x="3023660" y="3410433"/>
                </a:cubicBezTo>
                <a:cubicBezTo>
                  <a:pt x="3282158" y="3410433"/>
                  <a:pt x="3491712" y="3619987"/>
                  <a:pt x="3491712" y="3878485"/>
                </a:cubicBezTo>
                <a:cubicBezTo>
                  <a:pt x="3491712" y="4136983"/>
                  <a:pt x="3282158" y="4346537"/>
                  <a:pt x="3023660" y="4346537"/>
                </a:cubicBezTo>
                <a:cubicBezTo>
                  <a:pt x="2765162" y="4346537"/>
                  <a:pt x="2555608" y="4136983"/>
                  <a:pt x="2555608" y="3878485"/>
                </a:cubicBezTo>
                <a:cubicBezTo>
                  <a:pt x="2555608" y="3687272"/>
                  <a:pt x="2670270" y="3522840"/>
                  <a:pt x="2834857" y="3450806"/>
                </a:cubicBezTo>
                <a:lnTo>
                  <a:pt x="2680516" y="2808402"/>
                </a:lnTo>
                <a:cubicBezTo>
                  <a:pt x="2657679" y="2814229"/>
                  <a:pt x="2634131" y="2815481"/>
                  <a:pt x="2610290" y="2815481"/>
                </a:cubicBezTo>
                <a:cubicBezTo>
                  <a:pt x="2262990" y="2815481"/>
                  <a:pt x="1977773" y="2549678"/>
                  <a:pt x="1950334" y="2210098"/>
                </a:cubicBezTo>
                <a:lnTo>
                  <a:pt x="1140565" y="2210098"/>
                </a:lnTo>
                <a:cubicBezTo>
                  <a:pt x="1087517" y="2473312"/>
                  <a:pt x="854931" y="2671465"/>
                  <a:pt x="576064" y="2671465"/>
                </a:cubicBezTo>
                <a:cubicBezTo>
                  <a:pt x="257913" y="2671465"/>
                  <a:pt x="0" y="2413552"/>
                  <a:pt x="0" y="2095401"/>
                </a:cubicBezTo>
                <a:cubicBezTo>
                  <a:pt x="0" y="1777250"/>
                  <a:pt x="257913" y="1519337"/>
                  <a:pt x="576064" y="1519337"/>
                </a:cubicBezTo>
                <a:cubicBezTo>
                  <a:pt x="884345" y="1519337"/>
                  <a:pt x="1136067" y="1761496"/>
                  <a:pt x="1149172" y="2066082"/>
                </a:cubicBezTo>
                <a:lnTo>
                  <a:pt x="1952616" y="2066082"/>
                </a:lnTo>
                <a:cubicBezTo>
                  <a:pt x="1990606" y="1737340"/>
                  <a:pt x="2270784" y="1483333"/>
                  <a:pt x="2610290" y="1483333"/>
                </a:cubicBezTo>
                <a:cubicBezTo>
                  <a:pt x="2772012" y="1483333"/>
                  <a:pt x="2920272" y="1540968"/>
                  <a:pt x="3033700" y="1639167"/>
                </a:cubicBezTo>
                <a:lnTo>
                  <a:pt x="3670256" y="1009043"/>
                </a:lnTo>
                <a:cubicBezTo>
                  <a:pt x="3576170" y="903685"/>
                  <a:pt x="3520541" y="764373"/>
                  <a:pt x="3520541" y="612068"/>
                </a:cubicBezTo>
                <a:cubicBezTo>
                  <a:pt x="3520541" y="274032"/>
                  <a:pt x="3794573" y="0"/>
                  <a:pt x="4132609" y="0"/>
                </a:cubicBezTo>
                <a:close/>
              </a:path>
            </a:pathLst>
          </a:custGeom>
          <a:noFill/>
          <a:ln w="12700">
            <a:solidFill>
              <a:schemeClr val="bg1">
                <a:lumMod val="65000"/>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prstClr val="white"/>
              </a:solidFill>
              <a:effectLst/>
              <a:uLnTx/>
              <a:uFillTx/>
              <a:latin typeface="Arial"/>
              <a:ea typeface="Arial Unicode MS"/>
              <a:cs typeface="+mn-cs"/>
            </a:endParaRPr>
          </a:p>
        </p:txBody>
      </p:sp>
      <p:sp>
        <p:nvSpPr>
          <p:cNvPr id="36" name="Oval 2">
            <a:extLst>
              <a:ext uri="{FF2B5EF4-FFF2-40B4-BE49-F238E27FC236}">
                <a16:creationId xmlns:a16="http://schemas.microsoft.com/office/drawing/2014/main" id="{D01EAC9B-77E3-4F2A-B1A7-DA8703EA503E}"/>
              </a:ext>
            </a:extLst>
          </p:cNvPr>
          <p:cNvSpPr/>
          <p:nvPr userDrawn="1"/>
        </p:nvSpPr>
        <p:spPr>
          <a:xfrm rot="3709911">
            <a:off x="2771394" y="1888445"/>
            <a:ext cx="918800" cy="841701"/>
          </a:xfrm>
          <a:custGeom>
            <a:avLst/>
            <a:gdLst/>
            <a:ahLst/>
            <a:cxnLst/>
            <a:rect l="l" t="t" r="r" b="b"/>
            <a:pathLst>
              <a:path w="4744677" h="4346537">
                <a:moveTo>
                  <a:pt x="4132609" y="0"/>
                </a:moveTo>
                <a:cubicBezTo>
                  <a:pt x="4470645" y="0"/>
                  <a:pt x="4744677" y="274032"/>
                  <a:pt x="4744677" y="612068"/>
                </a:cubicBezTo>
                <a:cubicBezTo>
                  <a:pt x="4744677" y="950104"/>
                  <a:pt x="4470645" y="1224136"/>
                  <a:pt x="4132609" y="1224136"/>
                </a:cubicBezTo>
                <a:cubicBezTo>
                  <a:pt x="4000619" y="1224136"/>
                  <a:pt x="3878387" y="1182357"/>
                  <a:pt x="3779124" y="1110304"/>
                </a:cubicBezTo>
                <a:lnTo>
                  <a:pt x="3136991" y="1745949"/>
                </a:lnTo>
                <a:cubicBezTo>
                  <a:pt x="3225188" y="1856579"/>
                  <a:pt x="3276364" y="1997017"/>
                  <a:pt x="3276364" y="2149407"/>
                </a:cubicBezTo>
                <a:cubicBezTo>
                  <a:pt x="3276364" y="2441531"/>
                  <a:pt x="3088309" y="2689732"/>
                  <a:pt x="2825694" y="2776754"/>
                </a:cubicBezTo>
                <a:lnTo>
                  <a:pt x="2979020" y="3414933"/>
                </a:lnTo>
                <a:cubicBezTo>
                  <a:pt x="2993560" y="3411152"/>
                  <a:pt x="3008526" y="3410433"/>
                  <a:pt x="3023660" y="3410433"/>
                </a:cubicBezTo>
                <a:cubicBezTo>
                  <a:pt x="3282158" y="3410433"/>
                  <a:pt x="3491712" y="3619987"/>
                  <a:pt x="3491712" y="3878485"/>
                </a:cubicBezTo>
                <a:cubicBezTo>
                  <a:pt x="3491712" y="4136983"/>
                  <a:pt x="3282158" y="4346537"/>
                  <a:pt x="3023660" y="4346537"/>
                </a:cubicBezTo>
                <a:cubicBezTo>
                  <a:pt x="2765162" y="4346537"/>
                  <a:pt x="2555608" y="4136983"/>
                  <a:pt x="2555608" y="3878485"/>
                </a:cubicBezTo>
                <a:cubicBezTo>
                  <a:pt x="2555608" y="3687272"/>
                  <a:pt x="2670270" y="3522840"/>
                  <a:pt x="2834857" y="3450806"/>
                </a:cubicBezTo>
                <a:lnTo>
                  <a:pt x="2680516" y="2808402"/>
                </a:lnTo>
                <a:cubicBezTo>
                  <a:pt x="2657679" y="2814229"/>
                  <a:pt x="2634131" y="2815481"/>
                  <a:pt x="2610290" y="2815481"/>
                </a:cubicBezTo>
                <a:cubicBezTo>
                  <a:pt x="2262990" y="2815481"/>
                  <a:pt x="1977773" y="2549678"/>
                  <a:pt x="1950334" y="2210098"/>
                </a:cubicBezTo>
                <a:lnTo>
                  <a:pt x="1140565" y="2210098"/>
                </a:lnTo>
                <a:cubicBezTo>
                  <a:pt x="1087517" y="2473312"/>
                  <a:pt x="854931" y="2671465"/>
                  <a:pt x="576064" y="2671465"/>
                </a:cubicBezTo>
                <a:cubicBezTo>
                  <a:pt x="257913" y="2671465"/>
                  <a:pt x="0" y="2413552"/>
                  <a:pt x="0" y="2095401"/>
                </a:cubicBezTo>
                <a:cubicBezTo>
                  <a:pt x="0" y="1777250"/>
                  <a:pt x="257913" y="1519337"/>
                  <a:pt x="576064" y="1519337"/>
                </a:cubicBezTo>
                <a:cubicBezTo>
                  <a:pt x="884345" y="1519337"/>
                  <a:pt x="1136067" y="1761496"/>
                  <a:pt x="1149172" y="2066082"/>
                </a:cubicBezTo>
                <a:lnTo>
                  <a:pt x="1952616" y="2066082"/>
                </a:lnTo>
                <a:cubicBezTo>
                  <a:pt x="1990606" y="1737340"/>
                  <a:pt x="2270784" y="1483333"/>
                  <a:pt x="2610290" y="1483333"/>
                </a:cubicBezTo>
                <a:cubicBezTo>
                  <a:pt x="2772012" y="1483333"/>
                  <a:pt x="2920272" y="1540968"/>
                  <a:pt x="3033700" y="1639167"/>
                </a:cubicBezTo>
                <a:lnTo>
                  <a:pt x="3670256" y="1009043"/>
                </a:lnTo>
                <a:cubicBezTo>
                  <a:pt x="3576170" y="903685"/>
                  <a:pt x="3520541" y="764373"/>
                  <a:pt x="3520541" y="612068"/>
                </a:cubicBezTo>
                <a:cubicBezTo>
                  <a:pt x="3520541" y="274032"/>
                  <a:pt x="3794573" y="0"/>
                  <a:pt x="4132609" y="0"/>
                </a:cubicBezTo>
                <a:close/>
              </a:path>
            </a:pathLst>
          </a:custGeom>
          <a:solidFill>
            <a:schemeClr val="bg1">
              <a:lumMod val="95000"/>
              <a:alpha val="60000"/>
            </a:schemeClr>
          </a:solidFill>
          <a:ln w="476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prstClr val="white"/>
              </a:solidFill>
              <a:effectLst/>
              <a:uLnTx/>
              <a:uFillTx/>
              <a:latin typeface="Arial"/>
              <a:ea typeface="Arial Unicode MS"/>
              <a:cs typeface="+mn-cs"/>
            </a:endParaRPr>
          </a:p>
        </p:txBody>
      </p:sp>
      <p:sp>
        <p:nvSpPr>
          <p:cNvPr id="37" name="Oval 2">
            <a:extLst>
              <a:ext uri="{FF2B5EF4-FFF2-40B4-BE49-F238E27FC236}">
                <a16:creationId xmlns:a16="http://schemas.microsoft.com/office/drawing/2014/main" id="{6E6B823F-9505-482A-B8B1-DF126CEEDF7D}"/>
              </a:ext>
            </a:extLst>
          </p:cNvPr>
          <p:cNvSpPr/>
          <p:nvPr userDrawn="1"/>
        </p:nvSpPr>
        <p:spPr>
          <a:xfrm>
            <a:off x="1531849" y="771595"/>
            <a:ext cx="1103690" cy="1011076"/>
          </a:xfrm>
          <a:custGeom>
            <a:avLst/>
            <a:gdLst/>
            <a:ahLst/>
            <a:cxnLst/>
            <a:rect l="l" t="t" r="r" b="b"/>
            <a:pathLst>
              <a:path w="4744677" h="4346537">
                <a:moveTo>
                  <a:pt x="4132609" y="0"/>
                </a:moveTo>
                <a:cubicBezTo>
                  <a:pt x="4470645" y="0"/>
                  <a:pt x="4744677" y="274032"/>
                  <a:pt x="4744677" y="612068"/>
                </a:cubicBezTo>
                <a:cubicBezTo>
                  <a:pt x="4744677" y="950104"/>
                  <a:pt x="4470645" y="1224136"/>
                  <a:pt x="4132609" y="1224136"/>
                </a:cubicBezTo>
                <a:cubicBezTo>
                  <a:pt x="4000619" y="1224136"/>
                  <a:pt x="3878387" y="1182357"/>
                  <a:pt x="3779124" y="1110304"/>
                </a:cubicBezTo>
                <a:lnTo>
                  <a:pt x="3136991" y="1745949"/>
                </a:lnTo>
                <a:cubicBezTo>
                  <a:pt x="3225188" y="1856579"/>
                  <a:pt x="3276364" y="1997017"/>
                  <a:pt x="3276364" y="2149407"/>
                </a:cubicBezTo>
                <a:cubicBezTo>
                  <a:pt x="3276364" y="2441531"/>
                  <a:pt x="3088309" y="2689732"/>
                  <a:pt x="2825694" y="2776754"/>
                </a:cubicBezTo>
                <a:lnTo>
                  <a:pt x="2979020" y="3414933"/>
                </a:lnTo>
                <a:cubicBezTo>
                  <a:pt x="2993560" y="3411152"/>
                  <a:pt x="3008526" y="3410433"/>
                  <a:pt x="3023660" y="3410433"/>
                </a:cubicBezTo>
                <a:cubicBezTo>
                  <a:pt x="3282158" y="3410433"/>
                  <a:pt x="3491712" y="3619987"/>
                  <a:pt x="3491712" y="3878485"/>
                </a:cubicBezTo>
                <a:cubicBezTo>
                  <a:pt x="3491712" y="4136983"/>
                  <a:pt x="3282158" y="4346537"/>
                  <a:pt x="3023660" y="4346537"/>
                </a:cubicBezTo>
                <a:cubicBezTo>
                  <a:pt x="2765162" y="4346537"/>
                  <a:pt x="2555608" y="4136983"/>
                  <a:pt x="2555608" y="3878485"/>
                </a:cubicBezTo>
                <a:cubicBezTo>
                  <a:pt x="2555608" y="3687272"/>
                  <a:pt x="2670270" y="3522840"/>
                  <a:pt x="2834857" y="3450806"/>
                </a:cubicBezTo>
                <a:lnTo>
                  <a:pt x="2680516" y="2808402"/>
                </a:lnTo>
                <a:cubicBezTo>
                  <a:pt x="2657679" y="2814229"/>
                  <a:pt x="2634131" y="2815481"/>
                  <a:pt x="2610290" y="2815481"/>
                </a:cubicBezTo>
                <a:cubicBezTo>
                  <a:pt x="2262990" y="2815481"/>
                  <a:pt x="1977773" y="2549678"/>
                  <a:pt x="1950334" y="2210098"/>
                </a:cubicBezTo>
                <a:lnTo>
                  <a:pt x="1140565" y="2210098"/>
                </a:lnTo>
                <a:cubicBezTo>
                  <a:pt x="1087517" y="2473312"/>
                  <a:pt x="854931" y="2671465"/>
                  <a:pt x="576064" y="2671465"/>
                </a:cubicBezTo>
                <a:cubicBezTo>
                  <a:pt x="257913" y="2671465"/>
                  <a:pt x="0" y="2413552"/>
                  <a:pt x="0" y="2095401"/>
                </a:cubicBezTo>
                <a:cubicBezTo>
                  <a:pt x="0" y="1777250"/>
                  <a:pt x="257913" y="1519337"/>
                  <a:pt x="576064" y="1519337"/>
                </a:cubicBezTo>
                <a:cubicBezTo>
                  <a:pt x="884345" y="1519337"/>
                  <a:pt x="1136067" y="1761496"/>
                  <a:pt x="1149172" y="2066082"/>
                </a:cubicBezTo>
                <a:lnTo>
                  <a:pt x="1952616" y="2066082"/>
                </a:lnTo>
                <a:cubicBezTo>
                  <a:pt x="1990606" y="1737340"/>
                  <a:pt x="2270784" y="1483333"/>
                  <a:pt x="2610290" y="1483333"/>
                </a:cubicBezTo>
                <a:cubicBezTo>
                  <a:pt x="2772012" y="1483333"/>
                  <a:pt x="2920272" y="1540968"/>
                  <a:pt x="3033700" y="1639167"/>
                </a:cubicBezTo>
                <a:lnTo>
                  <a:pt x="3670256" y="1009043"/>
                </a:lnTo>
                <a:cubicBezTo>
                  <a:pt x="3576170" y="903685"/>
                  <a:pt x="3520541" y="764373"/>
                  <a:pt x="3520541" y="612068"/>
                </a:cubicBezTo>
                <a:cubicBezTo>
                  <a:pt x="3520541" y="274032"/>
                  <a:pt x="3794573" y="0"/>
                  <a:pt x="4132609" y="0"/>
                </a:cubicBezTo>
                <a:close/>
              </a:path>
            </a:pathLst>
          </a:custGeom>
          <a:solidFill>
            <a:schemeClr val="bg1">
              <a:lumMod val="95000"/>
              <a:alpha val="50000"/>
            </a:schemeClr>
          </a:solidFill>
          <a:ln w="476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prstClr val="white"/>
              </a:solidFill>
              <a:effectLst/>
              <a:uLnTx/>
              <a:uFillTx/>
              <a:latin typeface="Arial"/>
              <a:ea typeface="Arial Unicode MS"/>
              <a:cs typeface="+mn-cs"/>
            </a:endParaRPr>
          </a:p>
        </p:txBody>
      </p:sp>
      <p:sp>
        <p:nvSpPr>
          <p:cNvPr id="38" name="Oval 2">
            <a:extLst>
              <a:ext uri="{FF2B5EF4-FFF2-40B4-BE49-F238E27FC236}">
                <a16:creationId xmlns:a16="http://schemas.microsoft.com/office/drawing/2014/main" id="{2D8F8763-74DE-48D8-82F2-4DED48BDB492}"/>
              </a:ext>
            </a:extLst>
          </p:cNvPr>
          <p:cNvSpPr/>
          <p:nvPr userDrawn="1"/>
        </p:nvSpPr>
        <p:spPr>
          <a:xfrm rot="19437896">
            <a:off x="-106613" y="294760"/>
            <a:ext cx="1858078" cy="1702162"/>
          </a:xfrm>
          <a:custGeom>
            <a:avLst/>
            <a:gdLst/>
            <a:ahLst/>
            <a:cxnLst/>
            <a:rect l="l" t="t" r="r" b="b"/>
            <a:pathLst>
              <a:path w="4744677" h="4346537">
                <a:moveTo>
                  <a:pt x="4132609" y="0"/>
                </a:moveTo>
                <a:cubicBezTo>
                  <a:pt x="4470645" y="0"/>
                  <a:pt x="4744677" y="274032"/>
                  <a:pt x="4744677" y="612068"/>
                </a:cubicBezTo>
                <a:cubicBezTo>
                  <a:pt x="4744677" y="950104"/>
                  <a:pt x="4470645" y="1224136"/>
                  <a:pt x="4132609" y="1224136"/>
                </a:cubicBezTo>
                <a:cubicBezTo>
                  <a:pt x="4000619" y="1224136"/>
                  <a:pt x="3878387" y="1182357"/>
                  <a:pt x="3779124" y="1110304"/>
                </a:cubicBezTo>
                <a:lnTo>
                  <a:pt x="3136991" y="1745949"/>
                </a:lnTo>
                <a:cubicBezTo>
                  <a:pt x="3225188" y="1856579"/>
                  <a:pt x="3276364" y="1997017"/>
                  <a:pt x="3276364" y="2149407"/>
                </a:cubicBezTo>
                <a:cubicBezTo>
                  <a:pt x="3276364" y="2441531"/>
                  <a:pt x="3088309" y="2689732"/>
                  <a:pt x="2825694" y="2776754"/>
                </a:cubicBezTo>
                <a:lnTo>
                  <a:pt x="2979020" y="3414933"/>
                </a:lnTo>
                <a:cubicBezTo>
                  <a:pt x="2993560" y="3411152"/>
                  <a:pt x="3008526" y="3410433"/>
                  <a:pt x="3023660" y="3410433"/>
                </a:cubicBezTo>
                <a:cubicBezTo>
                  <a:pt x="3282158" y="3410433"/>
                  <a:pt x="3491712" y="3619987"/>
                  <a:pt x="3491712" y="3878485"/>
                </a:cubicBezTo>
                <a:cubicBezTo>
                  <a:pt x="3491712" y="4136983"/>
                  <a:pt x="3282158" y="4346537"/>
                  <a:pt x="3023660" y="4346537"/>
                </a:cubicBezTo>
                <a:cubicBezTo>
                  <a:pt x="2765162" y="4346537"/>
                  <a:pt x="2555608" y="4136983"/>
                  <a:pt x="2555608" y="3878485"/>
                </a:cubicBezTo>
                <a:cubicBezTo>
                  <a:pt x="2555608" y="3687272"/>
                  <a:pt x="2670270" y="3522840"/>
                  <a:pt x="2834857" y="3450806"/>
                </a:cubicBezTo>
                <a:lnTo>
                  <a:pt x="2680516" y="2808402"/>
                </a:lnTo>
                <a:cubicBezTo>
                  <a:pt x="2657679" y="2814229"/>
                  <a:pt x="2634131" y="2815481"/>
                  <a:pt x="2610290" y="2815481"/>
                </a:cubicBezTo>
                <a:cubicBezTo>
                  <a:pt x="2262990" y="2815481"/>
                  <a:pt x="1977773" y="2549678"/>
                  <a:pt x="1950334" y="2210098"/>
                </a:cubicBezTo>
                <a:lnTo>
                  <a:pt x="1140565" y="2210098"/>
                </a:lnTo>
                <a:cubicBezTo>
                  <a:pt x="1087517" y="2473312"/>
                  <a:pt x="854931" y="2671465"/>
                  <a:pt x="576064" y="2671465"/>
                </a:cubicBezTo>
                <a:cubicBezTo>
                  <a:pt x="257913" y="2671465"/>
                  <a:pt x="0" y="2413552"/>
                  <a:pt x="0" y="2095401"/>
                </a:cubicBezTo>
                <a:cubicBezTo>
                  <a:pt x="0" y="1777250"/>
                  <a:pt x="257913" y="1519337"/>
                  <a:pt x="576064" y="1519337"/>
                </a:cubicBezTo>
                <a:cubicBezTo>
                  <a:pt x="884345" y="1519337"/>
                  <a:pt x="1136067" y="1761496"/>
                  <a:pt x="1149172" y="2066082"/>
                </a:cubicBezTo>
                <a:lnTo>
                  <a:pt x="1952616" y="2066082"/>
                </a:lnTo>
                <a:cubicBezTo>
                  <a:pt x="1990606" y="1737340"/>
                  <a:pt x="2270784" y="1483333"/>
                  <a:pt x="2610290" y="1483333"/>
                </a:cubicBezTo>
                <a:cubicBezTo>
                  <a:pt x="2772012" y="1483333"/>
                  <a:pt x="2920272" y="1540968"/>
                  <a:pt x="3033700" y="1639167"/>
                </a:cubicBezTo>
                <a:lnTo>
                  <a:pt x="3670256" y="1009043"/>
                </a:lnTo>
                <a:cubicBezTo>
                  <a:pt x="3576170" y="903685"/>
                  <a:pt x="3520541" y="764373"/>
                  <a:pt x="3520541" y="612068"/>
                </a:cubicBezTo>
                <a:cubicBezTo>
                  <a:pt x="3520541" y="274032"/>
                  <a:pt x="3794573" y="0"/>
                  <a:pt x="4132609" y="0"/>
                </a:cubicBezTo>
                <a:close/>
              </a:path>
            </a:pathLst>
          </a:custGeom>
          <a:noFill/>
          <a:ln w="12700">
            <a:solidFill>
              <a:schemeClr val="bg1">
                <a:lumMod val="65000"/>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prstClr val="white"/>
              </a:solidFill>
              <a:effectLst/>
              <a:uLnTx/>
              <a:uFillTx/>
              <a:latin typeface="Arial"/>
              <a:ea typeface="Arial Unicode MS"/>
              <a:cs typeface="+mn-cs"/>
            </a:endParaRPr>
          </a:p>
        </p:txBody>
      </p:sp>
      <p:sp>
        <p:nvSpPr>
          <p:cNvPr id="39" name="Oval 2">
            <a:extLst>
              <a:ext uri="{FF2B5EF4-FFF2-40B4-BE49-F238E27FC236}">
                <a16:creationId xmlns:a16="http://schemas.microsoft.com/office/drawing/2014/main" id="{2335DB93-B002-455A-922C-59CDE2F7860E}"/>
              </a:ext>
            </a:extLst>
          </p:cNvPr>
          <p:cNvSpPr/>
          <p:nvPr userDrawn="1"/>
        </p:nvSpPr>
        <p:spPr>
          <a:xfrm rot="19437896">
            <a:off x="3099160" y="566763"/>
            <a:ext cx="1858078" cy="1702162"/>
          </a:xfrm>
          <a:custGeom>
            <a:avLst/>
            <a:gdLst/>
            <a:ahLst/>
            <a:cxnLst/>
            <a:rect l="l" t="t" r="r" b="b"/>
            <a:pathLst>
              <a:path w="4744677" h="4346537">
                <a:moveTo>
                  <a:pt x="4132609" y="0"/>
                </a:moveTo>
                <a:cubicBezTo>
                  <a:pt x="4470645" y="0"/>
                  <a:pt x="4744677" y="274032"/>
                  <a:pt x="4744677" y="612068"/>
                </a:cubicBezTo>
                <a:cubicBezTo>
                  <a:pt x="4744677" y="950104"/>
                  <a:pt x="4470645" y="1224136"/>
                  <a:pt x="4132609" y="1224136"/>
                </a:cubicBezTo>
                <a:cubicBezTo>
                  <a:pt x="4000619" y="1224136"/>
                  <a:pt x="3878387" y="1182357"/>
                  <a:pt x="3779124" y="1110304"/>
                </a:cubicBezTo>
                <a:lnTo>
                  <a:pt x="3136991" y="1745949"/>
                </a:lnTo>
                <a:cubicBezTo>
                  <a:pt x="3225188" y="1856579"/>
                  <a:pt x="3276364" y="1997017"/>
                  <a:pt x="3276364" y="2149407"/>
                </a:cubicBezTo>
                <a:cubicBezTo>
                  <a:pt x="3276364" y="2441531"/>
                  <a:pt x="3088309" y="2689732"/>
                  <a:pt x="2825694" y="2776754"/>
                </a:cubicBezTo>
                <a:lnTo>
                  <a:pt x="2979020" y="3414933"/>
                </a:lnTo>
                <a:cubicBezTo>
                  <a:pt x="2993560" y="3411152"/>
                  <a:pt x="3008526" y="3410433"/>
                  <a:pt x="3023660" y="3410433"/>
                </a:cubicBezTo>
                <a:cubicBezTo>
                  <a:pt x="3282158" y="3410433"/>
                  <a:pt x="3491712" y="3619987"/>
                  <a:pt x="3491712" y="3878485"/>
                </a:cubicBezTo>
                <a:cubicBezTo>
                  <a:pt x="3491712" y="4136983"/>
                  <a:pt x="3282158" y="4346537"/>
                  <a:pt x="3023660" y="4346537"/>
                </a:cubicBezTo>
                <a:cubicBezTo>
                  <a:pt x="2765162" y="4346537"/>
                  <a:pt x="2555608" y="4136983"/>
                  <a:pt x="2555608" y="3878485"/>
                </a:cubicBezTo>
                <a:cubicBezTo>
                  <a:pt x="2555608" y="3687272"/>
                  <a:pt x="2670270" y="3522840"/>
                  <a:pt x="2834857" y="3450806"/>
                </a:cubicBezTo>
                <a:lnTo>
                  <a:pt x="2680516" y="2808402"/>
                </a:lnTo>
                <a:cubicBezTo>
                  <a:pt x="2657679" y="2814229"/>
                  <a:pt x="2634131" y="2815481"/>
                  <a:pt x="2610290" y="2815481"/>
                </a:cubicBezTo>
                <a:cubicBezTo>
                  <a:pt x="2262990" y="2815481"/>
                  <a:pt x="1977773" y="2549678"/>
                  <a:pt x="1950334" y="2210098"/>
                </a:cubicBezTo>
                <a:lnTo>
                  <a:pt x="1140565" y="2210098"/>
                </a:lnTo>
                <a:cubicBezTo>
                  <a:pt x="1087517" y="2473312"/>
                  <a:pt x="854931" y="2671465"/>
                  <a:pt x="576064" y="2671465"/>
                </a:cubicBezTo>
                <a:cubicBezTo>
                  <a:pt x="257913" y="2671465"/>
                  <a:pt x="0" y="2413552"/>
                  <a:pt x="0" y="2095401"/>
                </a:cubicBezTo>
                <a:cubicBezTo>
                  <a:pt x="0" y="1777250"/>
                  <a:pt x="257913" y="1519337"/>
                  <a:pt x="576064" y="1519337"/>
                </a:cubicBezTo>
                <a:cubicBezTo>
                  <a:pt x="884345" y="1519337"/>
                  <a:pt x="1136067" y="1761496"/>
                  <a:pt x="1149172" y="2066082"/>
                </a:cubicBezTo>
                <a:lnTo>
                  <a:pt x="1952616" y="2066082"/>
                </a:lnTo>
                <a:cubicBezTo>
                  <a:pt x="1990606" y="1737340"/>
                  <a:pt x="2270784" y="1483333"/>
                  <a:pt x="2610290" y="1483333"/>
                </a:cubicBezTo>
                <a:cubicBezTo>
                  <a:pt x="2772012" y="1483333"/>
                  <a:pt x="2920272" y="1540968"/>
                  <a:pt x="3033700" y="1639167"/>
                </a:cubicBezTo>
                <a:lnTo>
                  <a:pt x="3670256" y="1009043"/>
                </a:lnTo>
                <a:cubicBezTo>
                  <a:pt x="3576170" y="903685"/>
                  <a:pt x="3520541" y="764373"/>
                  <a:pt x="3520541" y="612068"/>
                </a:cubicBezTo>
                <a:cubicBezTo>
                  <a:pt x="3520541" y="274032"/>
                  <a:pt x="3794573" y="0"/>
                  <a:pt x="4132609" y="0"/>
                </a:cubicBezTo>
                <a:close/>
              </a:path>
            </a:pathLst>
          </a:custGeom>
          <a:noFill/>
          <a:ln w="12700">
            <a:solidFill>
              <a:schemeClr val="bg1">
                <a:lumMod val="65000"/>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prstClr val="white"/>
              </a:solidFill>
              <a:effectLst/>
              <a:uLnTx/>
              <a:uFillTx/>
              <a:latin typeface="Arial"/>
              <a:ea typeface="Arial Unicode MS"/>
              <a:cs typeface="+mn-cs"/>
            </a:endParaRPr>
          </a:p>
        </p:txBody>
      </p:sp>
      <p:sp>
        <p:nvSpPr>
          <p:cNvPr id="40" name="Oval 2">
            <a:extLst>
              <a:ext uri="{FF2B5EF4-FFF2-40B4-BE49-F238E27FC236}">
                <a16:creationId xmlns:a16="http://schemas.microsoft.com/office/drawing/2014/main" id="{7EDB26AF-D59B-4DAC-BFAB-D4CAACD5D1D3}"/>
              </a:ext>
            </a:extLst>
          </p:cNvPr>
          <p:cNvSpPr/>
          <p:nvPr userDrawn="1"/>
        </p:nvSpPr>
        <p:spPr>
          <a:xfrm rot="3709911">
            <a:off x="153430" y="1568340"/>
            <a:ext cx="918800" cy="841701"/>
          </a:xfrm>
          <a:custGeom>
            <a:avLst/>
            <a:gdLst/>
            <a:ahLst/>
            <a:cxnLst/>
            <a:rect l="l" t="t" r="r" b="b"/>
            <a:pathLst>
              <a:path w="4744677" h="4346537">
                <a:moveTo>
                  <a:pt x="4132609" y="0"/>
                </a:moveTo>
                <a:cubicBezTo>
                  <a:pt x="4470645" y="0"/>
                  <a:pt x="4744677" y="274032"/>
                  <a:pt x="4744677" y="612068"/>
                </a:cubicBezTo>
                <a:cubicBezTo>
                  <a:pt x="4744677" y="950104"/>
                  <a:pt x="4470645" y="1224136"/>
                  <a:pt x="4132609" y="1224136"/>
                </a:cubicBezTo>
                <a:cubicBezTo>
                  <a:pt x="4000619" y="1224136"/>
                  <a:pt x="3878387" y="1182357"/>
                  <a:pt x="3779124" y="1110304"/>
                </a:cubicBezTo>
                <a:lnTo>
                  <a:pt x="3136991" y="1745949"/>
                </a:lnTo>
                <a:cubicBezTo>
                  <a:pt x="3225188" y="1856579"/>
                  <a:pt x="3276364" y="1997017"/>
                  <a:pt x="3276364" y="2149407"/>
                </a:cubicBezTo>
                <a:cubicBezTo>
                  <a:pt x="3276364" y="2441531"/>
                  <a:pt x="3088309" y="2689732"/>
                  <a:pt x="2825694" y="2776754"/>
                </a:cubicBezTo>
                <a:lnTo>
                  <a:pt x="2979020" y="3414933"/>
                </a:lnTo>
                <a:cubicBezTo>
                  <a:pt x="2993560" y="3411152"/>
                  <a:pt x="3008526" y="3410433"/>
                  <a:pt x="3023660" y="3410433"/>
                </a:cubicBezTo>
                <a:cubicBezTo>
                  <a:pt x="3282158" y="3410433"/>
                  <a:pt x="3491712" y="3619987"/>
                  <a:pt x="3491712" y="3878485"/>
                </a:cubicBezTo>
                <a:cubicBezTo>
                  <a:pt x="3491712" y="4136983"/>
                  <a:pt x="3282158" y="4346537"/>
                  <a:pt x="3023660" y="4346537"/>
                </a:cubicBezTo>
                <a:cubicBezTo>
                  <a:pt x="2765162" y="4346537"/>
                  <a:pt x="2555608" y="4136983"/>
                  <a:pt x="2555608" y="3878485"/>
                </a:cubicBezTo>
                <a:cubicBezTo>
                  <a:pt x="2555608" y="3687272"/>
                  <a:pt x="2670270" y="3522840"/>
                  <a:pt x="2834857" y="3450806"/>
                </a:cubicBezTo>
                <a:lnTo>
                  <a:pt x="2680516" y="2808402"/>
                </a:lnTo>
                <a:cubicBezTo>
                  <a:pt x="2657679" y="2814229"/>
                  <a:pt x="2634131" y="2815481"/>
                  <a:pt x="2610290" y="2815481"/>
                </a:cubicBezTo>
                <a:cubicBezTo>
                  <a:pt x="2262990" y="2815481"/>
                  <a:pt x="1977773" y="2549678"/>
                  <a:pt x="1950334" y="2210098"/>
                </a:cubicBezTo>
                <a:lnTo>
                  <a:pt x="1140565" y="2210098"/>
                </a:lnTo>
                <a:cubicBezTo>
                  <a:pt x="1087517" y="2473312"/>
                  <a:pt x="854931" y="2671465"/>
                  <a:pt x="576064" y="2671465"/>
                </a:cubicBezTo>
                <a:cubicBezTo>
                  <a:pt x="257913" y="2671465"/>
                  <a:pt x="0" y="2413552"/>
                  <a:pt x="0" y="2095401"/>
                </a:cubicBezTo>
                <a:cubicBezTo>
                  <a:pt x="0" y="1777250"/>
                  <a:pt x="257913" y="1519337"/>
                  <a:pt x="576064" y="1519337"/>
                </a:cubicBezTo>
                <a:cubicBezTo>
                  <a:pt x="884345" y="1519337"/>
                  <a:pt x="1136067" y="1761496"/>
                  <a:pt x="1149172" y="2066082"/>
                </a:cubicBezTo>
                <a:lnTo>
                  <a:pt x="1952616" y="2066082"/>
                </a:lnTo>
                <a:cubicBezTo>
                  <a:pt x="1990606" y="1737340"/>
                  <a:pt x="2270784" y="1483333"/>
                  <a:pt x="2610290" y="1483333"/>
                </a:cubicBezTo>
                <a:cubicBezTo>
                  <a:pt x="2772012" y="1483333"/>
                  <a:pt x="2920272" y="1540968"/>
                  <a:pt x="3033700" y="1639167"/>
                </a:cubicBezTo>
                <a:lnTo>
                  <a:pt x="3670256" y="1009043"/>
                </a:lnTo>
                <a:cubicBezTo>
                  <a:pt x="3576170" y="903685"/>
                  <a:pt x="3520541" y="764373"/>
                  <a:pt x="3520541" y="612068"/>
                </a:cubicBezTo>
                <a:cubicBezTo>
                  <a:pt x="3520541" y="274032"/>
                  <a:pt x="3794573" y="0"/>
                  <a:pt x="4132609" y="0"/>
                </a:cubicBezTo>
                <a:close/>
              </a:path>
            </a:pathLst>
          </a:custGeom>
          <a:solidFill>
            <a:schemeClr val="bg1">
              <a:lumMod val="85000"/>
            </a:schemeClr>
          </a:solidFill>
          <a:ln w="476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prstClr val="white"/>
              </a:solidFill>
              <a:effectLst/>
              <a:uLnTx/>
              <a:uFillTx/>
              <a:latin typeface="Arial"/>
              <a:ea typeface="Arial Unicode MS"/>
              <a:cs typeface="+mn-cs"/>
            </a:endParaRPr>
          </a:p>
        </p:txBody>
      </p:sp>
      <p:sp>
        <p:nvSpPr>
          <p:cNvPr id="41" name="Oval 2">
            <a:extLst>
              <a:ext uri="{FF2B5EF4-FFF2-40B4-BE49-F238E27FC236}">
                <a16:creationId xmlns:a16="http://schemas.microsoft.com/office/drawing/2014/main" id="{212DFC34-D15A-4488-BFA7-A702AFE4C877}"/>
              </a:ext>
            </a:extLst>
          </p:cNvPr>
          <p:cNvSpPr/>
          <p:nvPr userDrawn="1"/>
        </p:nvSpPr>
        <p:spPr>
          <a:xfrm rot="8100000">
            <a:off x="1367948" y="62020"/>
            <a:ext cx="957058" cy="876749"/>
          </a:xfrm>
          <a:custGeom>
            <a:avLst/>
            <a:gdLst/>
            <a:ahLst/>
            <a:cxnLst/>
            <a:rect l="l" t="t" r="r" b="b"/>
            <a:pathLst>
              <a:path w="4744677" h="4346537">
                <a:moveTo>
                  <a:pt x="4132609" y="0"/>
                </a:moveTo>
                <a:cubicBezTo>
                  <a:pt x="4470645" y="0"/>
                  <a:pt x="4744677" y="274032"/>
                  <a:pt x="4744677" y="612068"/>
                </a:cubicBezTo>
                <a:cubicBezTo>
                  <a:pt x="4744677" y="950104"/>
                  <a:pt x="4470645" y="1224136"/>
                  <a:pt x="4132609" y="1224136"/>
                </a:cubicBezTo>
                <a:cubicBezTo>
                  <a:pt x="4000619" y="1224136"/>
                  <a:pt x="3878387" y="1182357"/>
                  <a:pt x="3779124" y="1110304"/>
                </a:cubicBezTo>
                <a:lnTo>
                  <a:pt x="3136991" y="1745949"/>
                </a:lnTo>
                <a:cubicBezTo>
                  <a:pt x="3225188" y="1856579"/>
                  <a:pt x="3276364" y="1997017"/>
                  <a:pt x="3276364" y="2149407"/>
                </a:cubicBezTo>
                <a:cubicBezTo>
                  <a:pt x="3276364" y="2441531"/>
                  <a:pt x="3088309" y="2689732"/>
                  <a:pt x="2825694" y="2776754"/>
                </a:cubicBezTo>
                <a:lnTo>
                  <a:pt x="2979020" y="3414933"/>
                </a:lnTo>
                <a:cubicBezTo>
                  <a:pt x="2993560" y="3411152"/>
                  <a:pt x="3008526" y="3410433"/>
                  <a:pt x="3023660" y="3410433"/>
                </a:cubicBezTo>
                <a:cubicBezTo>
                  <a:pt x="3282158" y="3410433"/>
                  <a:pt x="3491712" y="3619987"/>
                  <a:pt x="3491712" y="3878485"/>
                </a:cubicBezTo>
                <a:cubicBezTo>
                  <a:pt x="3491712" y="4136983"/>
                  <a:pt x="3282158" y="4346537"/>
                  <a:pt x="3023660" y="4346537"/>
                </a:cubicBezTo>
                <a:cubicBezTo>
                  <a:pt x="2765162" y="4346537"/>
                  <a:pt x="2555608" y="4136983"/>
                  <a:pt x="2555608" y="3878485"/>
                </a:cubicBezTo>
                <a:cubicBezTo>
                  <a:pt x="2555608" y="3687272"/>
                  <a:pt x="2670270" y="3522840"/>
                  <a:pt x="2834857" y="3450806"/>
                </a:cubicBezTo>
                <a:lnTo>
                  <a:pt x="2680516" y="2808402"/>
                </a:lnTo>
                <a:cubicBezTo>
                  <a:pt x="2657679" y="2814229"/>
                  <a:pt x="2634131" y="2815481"/>
                  <a:pt x="2610290" y="2815481"/>
                </a:cubicBezTo>
                <a:cubicBezTo>
                  <a:pt x="2262990" y="2815481"/>
                  <a:pt x="1977773" y="2549678"/>
                  <a:pt x="1950334" y="2210098"/>
                </a:cubicBezTo>
                <a:lnTo>
                  <a:pt x="1140565" y="2210098"/>
                </a:lnTo>
                <a:cubicBezTo>
                  <a:pt x="1087517" y="2473312"/>
                  <a:pt x="854931" y="2671465"/>
                  <a:pt x="576064" y="2671465"/>
                </a:cubicBezTo>
                <a:cubicBezTo>
                  <a:pt x="257913" y="2671465"/>
                  <a:pt x="0" y="2413552"/>
                  <a:pt x="0" y="2095401"/>
                </a:cubicBezTo>
                <a:cubicBezTo>
                  <a:pt x="0" y="1777250"/>
                  <a:pt x="257913" y="1519337"/>
                  <a:pt x="576064" y="1519337"/>
                </a:cubicBezTo>
                <a:cubicBezTo>
                  <a:pt x="884345" y="1519337"/>
                  <a:pt x="1136067" y="1761496"/>
                  <a:pt x="1149172" y="2066082"/>
                </a:cubicBezTo>
                <a:lnTo>
                  <a:pt x="1952616" y="2066082"/>
                </a:lnTo>
                <a:cubicBezTo>
                  <a:pt x="1990606" y="1737340"/>
                  <a:pt x="2270784" y="1483333"/>
                  <a:pt x="2610290" y="1483333"/>
                </a:cubicBezTo>
                <a:cubicBezTo>
                  <a:pt x="2772012" y="1483333"/>
                  <a:pt x="2920272" y="1540968"/>
                  <a:pt x="3033700" y="1639167"/>
                </a:cubicBezTo>
                <a:lnTo>
                  <a:pt x="3670256" y="1009043"/>
                </a:lnTo>
                <a:cubicBezTo>
                  <a:pt x="3576170" y="903685"/>
                  <a:pt x="3520541" y="764373"/>
                  <a:pt x="3520541" y="612068"/>
                </a:cubicBezTo>
                <a:cubicBezTo>
                  <a:pt x="3520541" y="274032"/>
                  <a:pt x="3794573" y="0"/>
                  <a:pt x="4132609" y="0"/>
                </a:cubicBezTo>
                <a:close/>
              </a:path>
            </a:pathLst>
          </a:custGeom>
          <a:solidFill>
            <a:schemeClr val="bg1">
              <a:lumMod val="75000"/>
              <a:alpha val="50000"/>
            </a:schemeClr>
          </a:solidFill>
          <a:ln w="476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prstClr val="white"/>
              </a:solidFill>
              <a:effectLst/>
              <a:uLnTx/>
              <a:uFillTx/>
              <a:latin typeface="Arial"/>
              <a:ea typeface="Arial Unicode MS"/>
              <a:cs typeface="+mn-cs"/>
            </a:endParaRPr>
          </a:p>
        </p:txBody>
      </p:sp>
      <p:sp>
        <p:nvSpPr>
          <p:cNvPr id="42" name="Oval 2">
            <a:extLst>
              <a:ext uri="{FF2B5EF4-FFF2-40B4-BE49-F238E27FC236}">
                <a16:creationId xmlns:a16="http://schemas.microsoft.com/office/drawing/2014/main" id="{CF93B13D-A20E-4CD7-9A16-10EA50F4A5F5}"/>
              </a:ext>
            </a:extLst>
          </p:cNvPr>
          <p:cNvSpPr/>
          <p:nvPr userDrawn="1"/>
        </p:nvSpPr>
        <p:spPr>
          <a:xfrm rot="8100000">
            <a:off x="879296" y="1266839"/>
            <a:ext cx="2266749" cy="2076540"/>
          </a:xfrm>
          <a:custGeom>
            <a:avLst/>
            <a:gdLst/>
            <a:ahLst/>
            <a:cxnLst/>
            <a:rect l="l" t="t" r="r" b="b"/>
            <a:pathLst>
              <a:path w="4744677" h="4346537">
                <a:moveTo>
                  <a:pt x="4132609" y="0"/>
                </a:moveTo>
                <a:cubicBezTo>
                  <a:pt x="4470645" y="0"/>
                  <a:pt x="4744677" y="274032"/>
                  <a:pt x="4744677" y="612068"/>
                </a:cubicBezTo>
                <a:cubicBezTo>
                  <a:pt x="4744677" y="950104"/>
                  <a:pt x="4470645" y="1224136"/>
                  <a:pt x="4132609" y="1224136"/>
                </a:cubicBezTo>
                <a:cubicBezTo>
                  <a:pt x="4000619" y="1224136"/>
                  <a:pt x="3878387" y="1182357"/>
                  <a:pt x="3779124" y="1110304"/>
                </a:cubicBezTo>
                <a:lnTo>
                  <a:pt x="3136991" y="1745949"/>
                </a:lnTo>
                <a:cubicBezTo>
                  <a:pt x="3225188" y="1856579"/>
                  <a:pt x="3276364" y="1997017"/>
                  <a:pt x="3276364" y="2149407"/>
                </a:cubicBezTo>
                <a:cubicBezTo>
                  <a:pt x="3276364" y="2441531"/>
                  <a:pt x="3088309" y="2689732"/>
                  <a:pt x="2825694" y="2776754"/>
                </a:cubicBezTo>
                <a:lnTo>
                  <a:pt x="2979020" y="3414933"/>
                </a:lnTo>
                <a:cubicBezTo>
                  <a:pt x="2993560" y="3411152"/>
                  <a:pt x="3008526" y="3410433"/>
                  <a:pt x="3023660" y="3410433"/>
                </a:cubicBezTo>
                <a:cubicBezTo>
                  <a:pt x="3282158" y="3410433"/>
                  <a:pt x="3491712" y="3619987"/>
                  <a:pt x="3491712" y="3878485"/>
                </a:cubicBezTo>
                <a:cubicBezTo>
                  <a:pt x="3491712" y="4136983"/>
                  <a:pt x="3282158" y="4346537"/>
                  <a:pt x="3023660" y="4346537"/>
                </a:cubicBezTo>
                <a:cubicBezTo>
                  <a:pt x="2765162" y="4346537"/>
                  <a:pt x="2555608" y="4136983"/>
                  <a:pt x="2555608" y="3878485"/>
                </a:cubicBezTo>
                <a:cubicBezTo>
                  <a:pt x="2555608" y="3687272"/>
                  <a:pt x="2670270" y="3522840"/>
                  <a:pt x="2834857" y="3450806"/>
                </a:cubicBezTo>
                <a:lnTo>
                  <a:pt x="2680516" y="2808402"/>
                </a:lnTo>
                <a:cubicBezTo>
                  <a:pt x="2657679" y="2814229"/>
                  <a:pt x="2634131" y="2815481"/>
                  <a:pt x="2610290" y="2815481"/>
                </a:cubicBezTo>
                <a:cubicBezTo>
                  <a:pt x="2262990" y="2815481"/>
                  <a:pt x="1977773" y="2549678"/>
                  <a:pt x="1950334" y="2210098"/>
                </a:cubicBezTo>
                <a:lnTo>
                  <a:pt x="1140565" y="2210098"/>
                </a:lnTo>
                <a:cubicBezTo>
                  <a:pt x="1087517" y="2473312"/>
                  <a:pt x="854931" y="2671465"/>
                  <a:pt x="576064" y="2671465"/>
                </a:cubicBezTo>
                <a:cubicBezTo>
                  <a:pt x="257913" y="2671465"/>
                  <a:pt x="0" y="2413552"/>
                  <a:pt x="0" y="2095401"/>
                </a:cubicBezTo>
                <a:cubicBezTo>
                  <a:pt x="0" y="1777250"/>
                  <a:pt x="257913" y="1519337"/>
                  <a:pt x="576064" y="1519337"/>
                </a:cubicBezTo>
                <a:cubicBezTo>
                  <a:pt x="884345" y="1519337"/>
                  <a:pt x="1136067" y="1761496"/>
                  <a:pt x="1149172" y="2066082"/>
                </a:cubicBezTo>
                <a:lnTo>
                  <a:pt x="1952616" y="2066082"/>
                </a:lnTo>
                <a:cubicBezTo>
                  <a:pt x="1990606" y="1737340"/>
                  <a:pt x="2270784" y="1483333"/>
                  <a:pt x="2610290" y="1483333"/>
                </a:cubicBezTo>
                <a:cubicBezTo>
                  <a:pt x="2772012" y="1483333"/>
                  <a:pt x="2920272" y="1540968"/>
                  <a:pt x="3033700" y="1639167"/>
                </a:cubicBezTo>
                <a:lnTo>
                  <a:pt x="3670256" y="1009043"/>
                </a:lnTo>
                <a:cubicBezTo>
                  <a:pt x="3576170" y="903685"/>
                  <a:pt x="3520541" y="764373"/>
                  <a:pt x="3520541" y="612068"/>
                </a:cubicBezTo>
                <a:cubicBezTo>
                  <a:pt x="3520541" y="274032"/>
                  <a:pt x="3794573" y="0"/>
                  <a:pt x="4132609" y="0"/>
                </a:cubicBezTo>
                <a:close/>
              </a:path>
            </a:pathLst>
          </a:custGeom>
          <a:solidFill>
            <a:schemeClr val="bg1">
              <a:lumMod val="50000"/>
              <a:alpha val="5000"/>
            </a:schemeClr>
          </a:solidFill>
          <a:ln w="476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prstClr val="white"/>
              </a:solidFill>
              <a:effectLst/>
              <a:uLnTx/>
              <a:uFillTx/>
              <a:latin typeface="Arial"/>
              <a:ea typeface="Arial Unicode MS"/>
              <a:cs typeface="+mn-cs"/>
            </a:endParaRPr>
          </a:p>
        </p:txBody>
      </p:sp>
      <p:sp>
        <p:nvSpPr>
          <p:cNvPr id="43" name="Oval 2">
            <a:extLst>
              <a:ext uri="{FF2B5EF4-FFF2-40B4-BE49-F238E27FC236}">
                <a16:creationId xmlns:a16="http://schemas.microsoft.com/office/drawing/2014/main" id="{6AA68F63-074F-4CD0-B095-61269FC12F01}"/>
              </a:ext>
            </a:extLst>
          </p:cNvPr>
          <p:cNvSpPr/>
          <p:nvPr userDrawn="1"/>
        </p:nvSpPr>
        <p:spPr>
          <a:xfrm rot="5157174">
            <a:off x="3375634" y="1764038"/>
            <a:ext cx="1513674" cy="1386658"/>
          </a:xfrm>
          <a:custGeom>
            <a:avLst/>
            <a:gdLst/>
            <a:ahLst/>
            <a:cxnLst/>
            <a:rect l="l" t="t" r="r" b="b"/>
            <a:pathLst>
              <a:path w="4744677" h="4346537">
                <a:moveTo>
                  <a:pt x="4132609" y="0"/>
                </a:moveTo>
                <a:cubicBezTo>
                  <a:pt x="4470645" y="0"/>
                  <a:pt x="4744677" y="274032"/>
                  <a:pt x="4744677" y="612068"/>
                </a:cubicBezTo>
                <a:cubicBezTo>
                  <a:pt x="4744677" y="950104"/>
                  <a:pt x="4470645" y="1224136"/>
                  <a:pt x="4132609" y="1224136"/>
                </a:cubicBezTo>
                <a:cubicBezTo>
                  <a:pt x="4000619" y="1224136"/>
                  <a:pt x="3878387" y="1182357"/>
                  <a:pt x="3779124" y="1110304"/>
                </a:cubicBezTo>
                <a:lnTo>
                  <a:pt x="3136991" y="1745949"/>
                </a:lnTo>
                <a:cubicBezTo>
                  <a:pt x="3225188" y="1856579"/>
                  <a:pt x="3276364" y="1997017"/>
                  <a:pt x="3276364" y="2149407"/>
                </a:cubicBezTo>
                <a:cubicBezTo>
                  <a:pt x="3276364" y="2441531"/>
                  <a:pt x="3088309" y="2689732"/>
                  <a:pt x="2825694" y="2776754"/>
                </a:cubicBezTo>
                <a:lnTo>
                  <a:pt x="2979020" y="3414933"/>
                </a:lnTo>
                <a:cubicBezTo>
                  <a:pt x="2993560" y="3411152"/>
                  <a:pt x="3008526" y="3410433"/>
                  <a:pt x="3023660" y="3410433"/>
                </a:cubicBezTo>
                <a:cubicBezTo>
                  <a:pt x="3282158" y="3410433"/>
                  <a:pt x="3491712" y="3619987"/>
                  <a:pt x="3491712" y="3878485"/>
                </a:cubicBezTo>
                <a:cubicBezTo>
                  <a:pt x="3491712" y="4136983"/>
                  <a:pt x="3282158" y="4346537"/>
                  <a:pt x="3023660" y="4346537"/>
                </a:cubicBezTo>
                <a:cubicBezTo>
                  <a:pt x="2765162" y="4346537"/>
                  <a:pt x="2555608" y="4136983"/>
                  <a:pt x="2555608" y="3878485"/>
                </a:cubicBezTo>
                <a:cubicBezTo>
                  <a:pt x="2555608" y="3687272"/>
                  <a:pt x="2670270" y="3522840"/>
                  <a:pt x="2834857" y="3450806"/>
                </a:cubicBezTo>
                <a:lnTo>
                  <a:pt x="2680516" y="2808402"/>
                </a:lnTo>
                <a:cubicBezTo>
                  <a:pt x="2657679" y="2814229"/>
                  <a:pt x="2634131" y="2815481"/>
                  <a:pt x="2610290" y="2815481"/>
                </a:cubicBezTo>
                <a:cubicBezTo>
                  <a:pt x="2262990" y="2815481"/>
                  <a:pt x="1977773" y="2549678"/>
                  <a:pt x="1950334" y="2210098"/>
                </a:cubicBezTo>
                <a:lnTo>
                  <a:pt x="1140565" y="2210098"/>
                </a:lnTo>
                <a:cubicBezTo>
                  <a:pt x="1087517" y="2473312"/>
                  <a:pt x="854931" y="2671465"/>
                  <a:pt x="576064" y="2671465"/>
                </a:cubicBezTo>
                <a:cubicBezTo>
                  <a:pt x="257913" y="2671465"/>
                  <a:pt x="0" y="2413552"/>
                  <a:pt x="0" y="2095401"/>
                </a:cubicBezTo>
                <a:cubicBezTo>
                  <a:pt x="0" y="1777250"/>
                  <a:pt x="257913" y="1519337"/>
                  <a:pt x="576064" y="1519337"/>
                </a:cubicBezTo>
                <a:cubicBezTo>
                  <a:pt x="884345" y="1519337"/>
                  <a:pt x="1136067" y="1761496"/>
                  <a:pt x="1149172" y="2066082"/>
                </a:cubicBezTo>
                <a:lnTo>
                  <a:pt x="1952616" y="2066082"/>
                </a:lnTo>
                <a:cubicBezTo>
                  <a:pt x="1990606" y="1737340"/>
                  <a:pt x="2270784" y="1483333"/>
                  <a:pt x="2610290" y="1483333"/>
                </a:cubicBezTo>
                <a:cubicBezTo>
                  <a:pt x="2772012" y="1483333"/>
                  <a:pt x="2920272" y="1540968"/>
                  <a:pt x="3033700" y="1639167"/>
                </a:cubicBezTo>
                <a:lnTo>
                  <a:pt x="3670256" y="1009043"/>
                </a:lnTo>
                <a:cubicBezTo>
                  <a:pt x="3576170" y="903685"/>
                  <a:pt x="3520541" y="764373"/>
                  <a:pt x="3520541" y="612068"/>
                </a:cubicBezTo>
                <a:cubicBezTo>
                  <a:pt x="3520541" y="274032"/>
                  <a:pt x="3794573" y="0"/>
                  <a:pt x="4132609" y="0"/>
                </a:cubicBezTo>
                <a:close/>
              </a:path>
            </a:pathLst>
          </a:custGeom>
          <a:solidFill>
            <a:schemeClr val="bg1">
              <a:lumMod val="50000"/>
              <a:alpha val="5000"/>
            </a:schemeClr>
          </a:solidFill>
          <a:ln w="476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prstClr val="white"/>
              </a:solidFill>
              <a:effectLst/>
              <a:uLnTx/>
              <a:uFillTx/>
              <a:latin typeface="Arial"/>
              <a:ea typeface="Arial Unicode MS"/>
              <a:cs typeface="+mn-cs"/>
            </a:endParaRPr>
          </a:p>
        </p:txBody>
      </p:sp>
      <p:sp>
        <p:nvSpPr>
          <p:cNvPr id="44" name="Oval 2">
            <a:extLst>
              <a:ext uri="{FF2B5EF4-FFF2-40B4-BE49-F238E27FC236}">
                <a16:creationId xmlns:a16="http://schemas.microsoft.com/office/drawing/2014/main" id="{443ADD24-71DF-40D3-95BC-47201FAB2C7D}"/>
              </a:ext>
            </a:extLst>
          </p:cNvPr>
          <p:cNvSpPr/>
          <p:nvPr userDrawn="1"/>
        </p:nvSpPr>
        <p:spPr>
          <a:xfrm rot="900000">
            <a:off x="3221006" y="2808606"/>
            <a:ext cx="1132658" cy="1037613"/>
          </a:xfrm>
          <a:custGeom>
            <a:avLst/>
            <a:gdLst/>
            <a:ahLst/>
            <a:cxnLst/>
            <a:rect l="l" t="t" r="r" b="b"/>
            <a:pathLst>
              <a:path w="4744677" h="4346537">
                <a:moveTo>
                  <a:pt x="4132609" y="0"/>
                </a:moveTo>
                <a:cubicBezTo>
                  <a:pt x="4470645" y="0"/>
                  <a:pt x="4744677" y="274032"/>
                  <a:pt x="4744677" y="612068"/>
                </a:cubicBezTo>
                <a:cubicBezTo>
                  <a:pt x="4744677" y="950104"/>
                  <a:pt x="4470645" y="1224136"/>
                  <a:pt x="4132609" y="1224136"/>
                </a:cubicBezTo>
                <a:cubicBezTo>
                  <a:pt x="4000619" y="1224136"/>
                  <a:pt x="3878387" y="1182357"/>
                  <a:pt x="3779124" y="1110304"/>
                </a:cubicBezTo>
                <a:lnTo>
                  <a:pt x="3136991" y="1745949"/>
                </a:lnTo>
                <a:cubicBezTo>
                  <a:pt x="3225188" y="1856579"/>
                  <a:pt x="3276364" y="1997017"/>
                  <a:pt x="3276364" y="2149407"/>
                </a:cubicBezTo>
                <a:cubicBezTo>
                  <a:pt x="3276364" y="2441531"/>
                  <a:pt x="3088309" y="2689732"/>
                  <a:pt x="2825694" y="2776754"/>
                </a:cubicBezTo>
                <a:lnTo>
                  <a:pt x="2979020" y="3414933"/>
                </a:lnTo>
                <a:cubicBezTo>
                  <a:pt x="2993560" y="3411152"/>
                  <a:pt x="3008526" y="3410433"/>
                  <a:pt x="3023660" y="3410433"/>
                </a:cubicBezTo>
                <a:cubicBezTo>
                  <a:pt x="3282158" y="3410433"/>
                  <a:pt x="3491712" y="3619987"/>
                  <a:pt x="3491712" y="3878485"/>
                </a:cubicBezTo>
                <a:cubicBezTo>
                  <a:pt x="3491712" y="4136983"/>
                  <a:pt x="3282158" y="4346537"/>
                  <a:pt x="3023660" y="4346537"/>
                </a:cubicBezTo>
                <a:cubicBezTo>
                  <a:pt x="2765162" y="4346537"/>
                  <a:pt x="2555608" y="4136983"/>
                  <a:pt x="2555608" y="3878485"/>
                </a:cubicBezTo>
                <a:cubicBezTo>
                  <a:pt x="2555608" y="3687272"/>
                  <a:pt x="2670270" y="3522840"/>
                  <a:pt x="2834857" y="3450806"/>
                </a:cubicBezTo>
                <a:lnTo>
                  <a:pt x="2680516" y="2808402"/>
                </a:lnTo>
                <a:cubicBezTo>
                  <a:pt x="2657679" y="2814229"/>
                  <a:pt x="2634131" y="2815481"/>
                  <a:pt x="2610290" y="2815481"/>
                </a:cubicBezTo>
                <a:cubicBezTo>
                  <a:pt x="2262990" y="2815481"/>
                  <a:pt x="1977773" y="2549678"/>
                  <a:pt x="1950334" y="2210098"/>
                </a:cubicBezTo>
                <a:lnTo>
                  <a:pt x="1140565" y="2210098"/>
                </a:lnTo>
                <a:cubicBezTo>
                  <a:pt x="1087517" y="2473312"/>
                  <a:pt x="854931" y="2671465"/>
                  <a:pt x="576064" y="2671465"/>
                </a:cubicBezTo>
                <a:cubicBezTo>
                  <a:pt x="257913" y="2671465"/>
                  <a:pt x="0" y="2413552"/>
                  <a:pt x="0" y="2095401"/>
                </a:cubicBezTo>
                <a:cubicBezTo>
                  <a:pt x="0" y="1777250"/>
                  <a:pt x="257913" y="1519337"/>
                  <a:pt x="576064" y="1519337"/>
                </a:cubicBezTo>
                <a:cubicBezTo>
                  <a:pt x="884345" y="1519337"/>
                  <a:pt x="1136067" y="1761496"/>
                  <a:pt x="1149172" y="2066082"/>
                </a:cubicBezTo>
                <a:lnTo>
                  <a:pt x="1952616" y="2066082"/>
                </a:lnTo>
                <a:cubicBezTo>
                  <a:pt x="1990606" y="1737340"/>
                  <a:pt x="2270784" y="1483333"/>
                  <a:pt x="2610290" y="1483333"/>
                </a:cubicBezTo>
                <a:cubicBezTo>
                  <a:pt x="2772012" y="1483333"/>
                  <a:pt x="2920272" y="1540968"/>
                  <a:pt x="3033700" y="1639167"/>
                </a:cubicBezTo>
                <a:lnTo>
                  <a:pt x="3670256" y="1009043"/>
                </a:lnTo>
                <a:cubicBezTo>
                  <a:pt x="3576170" y="903685"/>
                  <a:pt x="3520541" y="764373"/>
                  <a:pt x="3520541" y="612068"/>
                </a:cubicBezTo>
                <a:cubicBezTo>
                  <a:pt x="3520541" y="274032"/>
                  <a:pt x="3794573" y="0"/>
                  <a:pt x="4132609" y="0"/>
                </a:cubicBezTo>
                <a:close/>
              </a:path>
            </a:pathLst>
          </a:custGeom>
          <a:solidFill>
            <a:schemeClr val="bg1">
              <a:lumMod val="85000"/>
            </a:schemeClr>
          </a:solidFill>
          <a:ln w="476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prstClr val="white"/>
              </a:solidFill>
              <a:effectLst/>
              <a:uLnTx/>
              <a:uFillTx/>
              <a:latin typeface="Arial"/>
              <a:ea typeface="Arial Unicode MS"/>
              <a:cs typeface="+mn-cs"/>
            </a:endParaRPr>
          </a:p>
        </p:txBody>
      </p:sp>
      <p:sp>
        <p:nvSpPr>
          <p:cNvPr id="45" name="Oval 2">
            <a:extLst>
              <a:ext uri="{FF2B5EF4-FFF2-40B4-BE49-F238E27FC236}">
                <a16:creationId xmlns:a16="http://schemas.microsoft.com/office/drawing/2014/main" id="{6588E49C-5C36-4A73-AD43-6AE2961B8DDE}"/>
              </a:ext>
            </a:extLst>
          </p:cNvPr>
          <p:cNvSpPr/>
          <p:nvPr userDrawn="1"/>
        </p:nvSpPr>
        <p:spPr>
          <a:xfrm rot="900000">
            <a:off x="1247188" y="3390926"/>
            <a:ext cx="1132658" cy="1037613"/>
          </a:xfrm>
          <a:custGeom>
            <a:avLst/>
            <a:gdLst/>
            <a:ahLst/>
            <a:cxnLst/>
            <a:rect l="l" t="t" r="r" b="b"/>
            <a:pathLst>
              <a:path w="4744677" h="4346537">
                <a:moveTo>
                  <a:pt x="4132609" y="0"/>
                </a:moveTo>
                <a:cubicBezTo>
                  <a:pt x="4470645" y="0"/>
                  <a:pt x="4744677" y="274032"/>
                  <a:pt x="4744677" y="612068"/>
                </a:cubicBezTo>
                <a:cubicBezTo>
                  <a:pt x="4744677" y="950104"/>
                  <a:pt x="4470645" y="1224136"/>
                  <a:pt x="4132609" y="1224136"/>
                </a:cubicBezTo>
                <a:cubicBezTo>
                  <a:pt x="4000619" y="1224136"/>
                  <a:pt x="3878387" y="1182357"/>
                  <a:pt x="3779124" y="1110304"/>
                </a:cubicBezTo>
                <a:lnTo>
                  <a:pt x="3136991" y="1745949"/>
                </a:lnTo>
                <a:cubicBezTo>
                  <a:pt x="3225188" y="1856579"/>
                  <a:pt x="3276364" y="1997017"/>
                  <a:pt x="3276364" y="2149407"/>
                </a:cubicBezTo>
                <a:cubicBezTo>
                  <a:pt x="3276364" y="2441531"/>
                  <a:pt x="3088309" y="2689732"/>
                  <a:pt x="2825694" y="2776754"/>
                </a:cubicBezTo>
                <a:lnTo>
                  <a:pt x="2979020" y="3414933"/>
                </a:lnTo>
                <a:cubicBezTo>
                  <a:pt x="2993560" y="3411152"/>
                  <a:pt x="3008526" y="3410433"/>
                  <a:pt x="3023660" y="3410433"/>
                </a:cubicBezTo>
                <a:cubicBezTo>
                  <a:pt x="3282158" y="3410433"/>
                  <a:pt x="3491712" y="3619987"/>
                  <a:pt x="3491712" y="3878485"/>
                </a:cubicBezTo>
                <a:cubicBezTo>
                  <a:pt x="3491712" y="4136983"/>
                  <a:pt x="3282158" y="4346537"/>
                  <a:pt x="3023660" y="4346537"/>
                </a:cubicBezTo>
                <a:cubicBezTo>
                  <a:pt x="2765162" y="4346537"/>
                  <a:pt x="2555608" y="4136983"/>
                  <a:pt x="2555608" y="3878485"/>
                </a:cubicBezTo>
                <a:cubicBezTo>
                  <a:pt x="2555608" y="3687272"/>
                  <a:pt x="2670270" y="3522840"/>
                  <a:pt x="2834857" y="3450806"/>
                </a:cubicBezTo>
                <a:lnTo>
                  <a:pt x="2680516" y="2808402"/>
                </a:lnTo>
                <a:cubicBezTo>
                  <a:pt x="2657679" y="2814229"/>
                  <a:pt x="2634131" y="2815481"/>
                  <a:pt x="2610290" y="2815481"/>
                </a:cubicBezTo>
                <a:cubicBezTo>
                  <a:pt x="2262990" y="2815481"/>
                  <a:pt x="1977773" y="2549678"/>
                  <a:pt x="1950334" y="2210098"/>
                </a:cubicBezTo>
                <a:lnTo>
                  <a:pt x="1140565" y="2210098"/>
                </a:lnTo>
                <a:cubicBezTo>
                  <a:pt x="1087517" y="2473312"/>
                  <a:pt x="854931" y="2671465"/>
                  <a:pt x="576064" y="2671465"/>
                </a:cubicBezTo>
                <a:cubicBezTo>
                  <a:pt x="257913" y="2671465"/>
                  <a:pt x="0" y="2413552"/>
                  <a:pt x="0" y="2095401"/>
                </a:cubicBezTo>
                <a:cubicBezTo>
                  <a:pt x="0" y="1777250"/>
                  <a:pt x="257913" y="1519337"/>
                  <a:pt x="576064" y="1519337"/>
                </a:cubicBezTo>
                <a:cubicBezTo>
                  <a:pt x="884345" y="1519337"/>
                  <a:pt x="1136067" y="1761496"/>
                  <a:pt x="1149172" y="2066082"/>
                </a:cubicBezTo>
                <a:lnTo>
                  <a:pt x="1952616" y="2066082"/>
                </a:lnTo>
                <a:cubicBezTo>
                  <a:pt x="1990606" y="1737340"/>
                  <a:pt x="2270784" y="1483333"/>
                  <a:pt x="2610290" y="1483333"/>
                </a:cubicBezTo>
                <a:cubicBezTo>
                  <a:pt x="2772012" y="1483333"/>
                  <a:pt x="2920272" y="1540968"/>
                  <a:pt x="3033700" y="1639167"/>
                </a:cubicBezTo>
                <a:lnTo>
                  <a:pt x="3670256" y="1009043"/>
                </a:lnTo>
                <a:cubicBezTo>
                  <a:pt x="3576170" y="903685"/>
                  <a:pt x="3520541" y="764373"/>
                  <a:pt x="3520541" y="612068"/>
                </a:cubicBezTo>
                <a:cubicBezTo>
                  <a:pt x="3520541" y="274032"/>
                  <a:pt x="3794573" y="0"/>
                  <a:pt x="4132609" y="0"/>
                </a:cubicBezTo>
                <a:close/>
              </a:path>
            </a:pathLst>
          </a:custGeom>
          <a:solidFill>
            <a:schemeClr val="bg1">
              <a:lumMod val="85000"/>
            </a:schemeClr>
          </a:solidFill>
          <a:ln w="476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prstClr val="white"/>
              </a:solidFill>
              <a:effectLst/>
              <a:uLnTx/>
              <a:uFillTx/>
              <a:latin typeface="Arial"/>
              <a:ea typeface="Arial Unicode MS"/>
              <a:cs typeface="+mn-cs"/>
            </a:endParaRPr>
          </a:p>
        </p:txBody>
      </p:sp>
      <p:sp>
        <p:nvSpPr>
          <p:cNvPr id="46" name="Oval 2">
            <a:extLst>
              <a:ext uri="{FF2B5EF4-FFF2-40B4-BE49-F238E27FC236}">
                <a16:creationId xmlns:a16="http://schemas.microsoft.com/office/drawing/2014/main" id="{C3F71828-438F-43CD-AC64-74D2828A0E90}"/>
              </a:ext>
            </a:extLst>
          </p:cNvPr>
          <p:cNvSpPr/>
          <p:nvPr userDrawn="1"/>
        </p:nvSpPr>
        <p:spPr>
          <a:xfrm rot="3709911">
            <a:off x="130473" y="3538235"/>
            <a:ext cx="918800" cy="841701"/>
          </a:xfrm>
          <a:custGeom>
            <a:avLst/>
            <a:gdLst/>
            <a:ahLst/>
            <a:cxnLst/>
            <a:rect l="l" t="t" r="r" b="b"/>
            <a:pathLst>
              <a:path w="4744677" h="4346537">
                <a:moveTo>
                  <a:pt x="4132609" y="0"/>
                </a:moveTo>
                <a:cubicBezTo>
                  <a:pt x="4470645" y="0"/>
                  <a:pt x="4744677" y="274032"/>
                  <a:pt x="4744677" y="612068"/>
                </a:cubicBezTo>
                <a:cubicBezTo>
                  <a:pt x="4744677" y="950104"/>
                  <a:pt x="4470645" y="1224136"/>
                  <a:pt x="4132609" y="1224136"/>
                </a:cubicBezTo>
                <a:cubicBezTo>
                  <a:pt x="4000619" y="1224136"/>
                  <a:pt x="3878387" y="1182357"/>
                  <a:pt x="3779124" y="1110304"/>
                </a:cubicBezTo>
                <a:lnTo>
                  <a:pt x="3136991" y="1745949"/>
                </a:lnTo>
                <a:cubicBezTo>
                  <a:pt x="3225188" y="1856579"/>
                  <a:pt x="3276364" y="1997017"/>
                  <a:pt x="3276364" y="2149407"/>
                </a:cubicBezTo>
                <a:cubicBezTo>
                  <a:pt x="3276364" y="2441531"/>
                  <a:pt x="3088309" y="2689732"/>
                  <a:pt x="2825694" y="2776754"/>
                </a:cubicBezTo>
                <a:lnTo>
                  <a:pt x="2979020" y="3414933"/>
                </a:lnTo>
                <a:cubicBezTo>
                  <a:pt x="2993560" y="3411152"/>
                  <a:pt x="3008526" y="3410433"/>
                  <a:pt x="3023660" y="3410433"/>
                </a:cubicBezTo>
                <a:cubicBezTo>
                  <a:pt x="3282158" y="3410433"/>
                  <a:pt x="3491712" y="3619987"/>
                  <a:pt x="3491712" y="3878485"/>
                </a:cubicBezTo>
                <a:cubicBezTo>
                  <a:pt x="3491712" y="4136983"/>
                  <a:pt x="3282158" y="4346537"/>
                  <a:pt x="3023660" y="4346537"/>
                </a:cubicBezTo>
                <a:cubicBezTo>
                  <a:pt x="2765162" y="4346537"/>
                  <a:pt x="2555608" y="4136983"/>
                  <a:pt x="2555608" y="3878485"/>
                </a:cubicBezTo>
                <a:cubicBezTo>
                  <a:pt x="2555608" y="3687272"/>
                  <a:pt x="2670270" y="3522840"/>
                  <a:pt x="2834857" y="3450806"/>
                </a:cubicBezTo>
                <a:lnTo>
                  <a:pt x="2680516" y="2808402"/>
                </a:lnTo>
                <a:cubicBezTo>
                  <a:pt x="2657679" y="2814229"/>
                  <a:pt x="2634131" y="2815481"/>
                  <a:pt x="2610290" y="2815481"/>
                </a:cubicBezTo>
                <a:cubicBezTo>
                  <a:pt x="2262990" y="2815481"/>
                  <a:pt x="1977773" y="2549678"/>
                  <a:pt x="1950334" y="2210098"/>
                </a:cubicBezTo>
                <a:lnTo>
                  <a:pt x="1140565" y="2210098"/>
                </a:lnTo>
                <a:cubicBezTo>
                  <a:pt x="1087517" y="2473312"/>
                  <a:pt x="854931" y="2671465"/>
                  <a:pt x="576064" y="2671465"/>
                </a:cubicBezTo>
                <a:cubicBezTo>
                  <a:pt x="257913" y="2671465"/>
                  <a:pt x="0" y="2413552"/>
                  <a:pt x="0" y="2095401"/>
                </a:cubicBezTo>
                <a:cubicBezTo>
                  <a:pt x="0" y="1777250"/>
                  <a:pt x="257913" y="1519337"/>
                  <a:pt x="576064" y="1519337"/>
                </a:cubicBezTo>
                <a:cubicBezTo>
                  <a:pt x="884345" y="1519337"/>
                  <a:pt x="1136067" y="1761496"/>
                  <a:pt x="1149172" y="2066082"/>
                </a:cubicBezTo>
                <a:lnTo>
                  <a:pt x="1952616" y="2066082"/>
                </a:lnTo>
                <a:cubicBezTo>
                  <a:pt x="1990606" y="1737340"/>
                  <a:pt x="2270784" y="1483333"/>
                  <a:pt x="2610290" y="1483333"/>
                </a:cubicBezTo>
                <a:cubicBezTo>
                  <a:pt x="2772012" y="1483333"/>
                  <a:pt x="2920272" y="1540968"/>
                  <a:pt x="3033700" y="1639167"/>
                </a:cubicBezTo>
                <a:lnTo>
                  <a:pt x="3670256" y="1009043"/>
                </a:lnTo>
                <a:cubicBezTo>
                  <a:pt x="3576170" y="903685"/>
                  <a:pt x="3520541" y="764373"/>
                  <a:pt x="3520541" y="612068"/>
                </a:cubicBezTo>
                <a:cubicBezTo>
                  <a:pt x="3520541" y="274032"/>
                  <a:pt x="3794573" y="0"/>
                  <a:pt x="4132609" y="0"/>
                </a:cubicBezTo>
                <a:close/>
              </a:path>
            </a:pathLst>
          </a:custGeom>
          <a:solidFill>
            <a:schemeClr val="bg1">
              <a:lumMod val="95000"/>
              <a:alpha val="60000"/>
            </a:schemeClr>
          </a:solidFill>
          <a:ln w="476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prstClr val="white"/>
              </a:solidFill>
              <a:effectLst/>
              <a:uLnTx/>
              <a:uFillTx/>
              <a:latin typeface="Arial"/>
              <a:ea typeface="Arial Unicode MS"/>
              <a:cs typeface="+mn-cs"/>
            </a:endParaRPr>
          </a:p>
        </p:txBody>
      </p:sp>
      <p:sp>
        <p:nvSpPr>
          <p:cNvPr id="47" name="Oval 2">
            <a:extLst>
              <a:ext uri="{FF2B5EF4-FFF2-40B4-BE49-F238E27FC236}">
                <a16:creationId xmlns:a16="http://schemas.microsoft.com/office/drawing/2014/main" id="{80C82425-1CFE-461A-B474-2D06AF206930}"/>
              </a:ext>
            </a:extLst>
          </p:cNvPr>
          <p:cNvSpPr/>
          <p:nvPr userDrawn="1"/>
        </p:nvSpPr>
        <p:spPr>
          <a:xfrm rot="19437896">
            <a:off x="41486" y="2323530"/>
            <a:ext cx="1858078" cy="1702162"/>
          </a:xfrm>
          <a:custGeom>
            <a:avLst/>
            <a:gdLst/>
            <a:ahLst/>
            <a:cxnLst/>
            <a:rect l="l" t="t" r="r" b="b"/>
            <a:pathLst>
              <a:path w="4744677" h="4346537">
                <a:moveTo>
                  <a:pt x="4132609" y="0"/>
                </a:moveTo>
                <a:cubicBezTo>
                  <a:pt x="4470645" y="0"/>
                  <a:pt x="4744677" y="274032"/>
                  <a:pt x="4744677" y="612068"/>
                </a:cubicBezTo>
                <a:cubicBezTo>
                  <a:pt x="4744677" y="950104"/>
                  <a:pt x="4470645" y="1224136"/>
                  <a:pt x="4132609" y="1224136"/>
                </a:cubicBezTo>
                <a:cubicBezTo>
                  <a:pt x="4000619" y="1224136"/>
                  <a:pt x="3878387" y="1182357"/>
                  <a:pt x="3779124" y="1110304"/>
                </a:cubicBezTo>
                <a:lnTo>
                  <a:pt x="3136991" y="1745949"/>
                </a:lnTo>
                <a:cubicBezTo>
                  <a:pt x="3225188" y="1856579"/>
                  <a:pt x="3276364" y="1997017"/>
                  <a:pt x="3276364" y="2149407"/>
                </a:cubicBezTo>
                <a:cubicBezTo>
                  <a:pt x="3276364" y="2441531"/>
                  <a:pt x="3088309" y="2689732"/>
                  <a:pt x="2825694" y="2776754"/>
                </a:cubicBezTo>
                <a:lnTo>
                  <a:pt x="2979020" y="3414933"/>
                </a:lnTo>
                <a:cubicBezTo>
                  <a:pt x="2993560" y="3411152"/>
                  <a:pt x="3008526" y="3410433"/>
                  <a:pt x="3023660" y="3410433"/>
                </a:cubicBezTo>
                <a:cubicBezTo>
                  <a:pt x="3282158" y="3410433"/>
                  <a:pt x="3491712" y="3619987"/>
                  <a:pt x="3491712" y="3878485"/>
                </a:cubicBezTo>
                <a:cubicBezTo>
                  <a:pt x="3491712" y="4136983"/>
                  <a:pt x="3282158" y="4346537"/>
                  <a:pt x="3023660" y="4346537"/>
                </a:cubicBezTo>
                <a:cubicBezTo>
                  <a:pt x="2765162" y="4346537"/>
                  <a:pt x="2555608" y="4136983"/>
                  <a:pt x="2555608" y="3878485"/>
                </a:cubicBezTo>
                <a:cubicBezTo>
                  <a:pt x="2555608" y="3687272"/>
                  <a:pt x="2670270" y="3522840"/>
                  <a:pt x="2834857" y="3450806"/>
                </a:cubicBezTo>
                <a:lnTo>
                  <a:pt x="2680516" y="2808402"/>
                </a:lnTo>
                <a:cubicBezTo>
                  <a:pt x="2657679" y="2814229"/>
                  <a:pt x="2634131" y="2815481"/>
                  <a:pt x="2610290" y="2815481"/>
                </a:cubicBezTo>
                <a:cubicBezTo>
                  <a:pt x="2262990" y="2815481"/>
                  <a:pt x="1977773" y="2549678"/>
                  <a:pt x="1950334" y="2210098"/>
                </a:cubicBezTo>
                <a:lnTo>
                  <a:pt x="1140565" y="2210098"/>
                </a:lnTo>
                <a:cubicBezTo>
                  <a:pt x="1087517" y="2473312"/>
                  <a:pt x="854931" y="2671465"/>
                  <a:pt x="576064" y="2671465"/>
                </a:cubicBezTo>
                <a:cubicBezTo>
                  <a:pt x="257913" y="2671465"/>
                  <a:pt x="0" y="2413552"/>
                  <a:pt x="0" y="2095401"/>
                </a:cubicBezTo>
                <a:cubicBezTo>
                  <a:pt x="0" y="1777250"/>
                  <a:pt x="257913" y="1519337"/>
                  <a:pt x="576064" y="1519337"/>
                </a:cubicBezTo>
                <a:cubicBezTo>
                  <a:pt x="884345" y="1519337"/>
                  <a:pt x="1136067" y="1761496"/>
                  <a:pt x="1149172" y="2066082"/>
                </a:cubicBezTo>
                <a:lnTo>
                  <a:pt x="1952616" y="2066082"/>
                </a:lnTo>
                <a:cubicBezTo>
                  <a:pt x="1990606" y="1737340"/>
                  <a:pt x="2270784" y="1483333"/>
                  <a:pt x="2610290" y="1483333"/>
                </a:cubicBezTo>
                <a:cubicBezTo>
                  <a:pt x="2772012" y="1483333"/>
                  <a:pt x="2920272" y="1540968"/>
                  <a:pt x="3033700" y="1639167"/>
                </a:cubicBezTo>
                <a:lnTo>
                  <a:pt x="3670256" y="1009043"/>
                </a:lnTo>
                <a:cubicBezTo>
                  <a:pt x="3576170" y="903685"/>
                  <a:pt x="3520541" y="764373"/>
                  <a:pt x="3520541" y="612068"/>
                </a:cubicBezTo>
                <a:cubicBezTo>
                  <a:pt x="3520541" y="274032"/>
                  <a:pt x="3794573" y="0"/>
                  <a:pt x="4132609" y="0"/>
                </a:cubicBezTo>
                <a:close/>
              </a:path>
            </a:pathLst>
          </a:custGeom>
          <a:noFill/>
          <a:ln w="12700">
            <a:solidFill>
              <a:schemeClr val="bg1">
                <a:lumMod val="65000"/>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prstClr val="white"/>
              </a:solidFill>
              <a:effectLst/>
              <a:uLnTx/>
              <a:uFillTx/>
              <a:latin typeface="Arial"/>
              <a:ea typeface="Arial Unicode MS"/>
              <a:cs typeface="+mn-cs"/>
            </a:endParaRPr>
          </a:p>
        </p:txBody>
      </p:sp>
      <p:sp>
        <p:nvSpPr>
          <p:cNvPr id="52" name="Oval 2">
            <a:extLst>
              <a:ext uri="{FF2B5EF4-FFF2-40B4-BE49-F238E27FC236}">
                <a16:creationId xmlns:a16="http://schemas.microsoft.com/office/drawing/2014/main" id="{6BD50034-4A1E-4917-A1D6-4075DB469CB3}"/>
              </a:ext>
            </a:extLst>
          </p:cNvPr>
          <p:cNvSpPr/>
          <p:nvPr userDrawn="1"/>
        </p:nvSpPr>
        <p:spPr>
          <a:xfrm rot="3709911">
            <a:off x="3868988" y="3364828"/>
            <a:ext cx="1330091" cy="1218480"/>
          </a:xfrm>
          <a:custGeom>
            <a:avLst/>
            <a:gdLst/>
            <a:ahLst/>
            <a:cxnLst/>
            <a:rect l="l" t="t" r="r" b="b"/>
            <a:pathLst>
              <a:path w="4744677" h="4346537">
                <a:moveTo>
                  <a:pt x="4132609" y="0"/>
                </a:moveTo>
                <a:cubicBezTo>
                  <a:pt x="4470645" y="0"/>
                  <a:pt x="4744677" y="274032"/>
                  <a:pt x="4744677" y="612068"/>
                </a:cubicBezTo>
                <a:cubicBezTo>
                  <a:pt x="4744677" y="950104"/>
                  <a:pt x="4470645" y="1224136"/>
                  <a:pt x="4132609" y="1224136"/>
                </a:cubicBezTo>
                <a:cubicBezTo>
                  <a:pt x="4000619" y="1224136"/>
                  <a:pt x="3878387" y="1182357"/>
                  <a:pt x="3779124" y="1110304"/>
                </a:cubicBezTo>
                <a:lnTo>
                  <a:pt x="3136991" y="1745949"/>
                </a:lnTo>
                <a:cubicBezTo>
                  <a:pt x="3225188" y="1856579"/>
                  <a:pt x="3276364" y="1997017"/>
                  <a:pt x="3276364" y="2149407"/>
                </a:cubicBezTo>
                <a:cubicBezTo>
                  <a:pt x="3276364" y="2441531"/>
                  <a:pt x="3088309" y="2689732"/>
                  <a:pt x="2825694" y="2776754"/>
                </a:cubicBezTo>
                <a:lnTo>
                  <a:pt x="2979020" y="3414933"/>
                </a:lnTo>
                <a:cubicBezTo>
                  <a:pt x="2993560" y="3411152"/>
                  <a:pt x="3008526" y="3410433"/>
                  <a:pt x="3023660" y="3410433"/>
                </a:cubicBezTo>
                <a:cubicBezTo>
                  <a:pt x="3282158" y="3410433"/>
                  <a:pt x="3491712" y="3619987"/>
                  <a:pt x="3491712" y="3878485"/>
                </a:cubicBezTo>
                <a:cubicBezTo>
                  <a:pt x="3491712" y="4136983"/>
                  <a:pt x="3282158" y="4346537"/>
                  <a:pt x="3023660" y="4346537"/>
                </a:cubicBezTo>
                <a:cubicBezTo>
                  <a:pt x="2765162" y="4346537"/>
                  <a:pt x="2555608" y="4136983"/>
                  <a:pt x="2555608" y="3878485"/>
                </a:cubicBezTo>
                <a:cubicBezTo>
                  <a:pt x="2555608" y="3687272"/>
                  <a:pt x="2670270" y="3522840"/>
                  <a:pt x="2834857" y="3450806"/>
                </a:cubicBezTo>
                <a:lnTo>
                  <a:pt x="2680516" y="2808402"/>
                </a:lnTo>
                <a:cubicBezTo>
                  <a:pt x="2657679" y="2814229"/>
                  <a:pt x="2634131" y="2815481"/>
                  <a:pt x="2610290" y="2815481"/>
                </a:cubicBezTo>
                <a:cubicBezTo>
                  <a:pt x="2262990" y="2815481"/>
                  <a:pt x="1977773" y="2549678"/>
                  <a:pt x="1950334" y="2210098"/>
                </a:cubicBezTo>
                <a:lnTo>
                  <a:pt x="1140565" y="2210098"/>
                </a:lnTo>
                <a:cubicBezTo>
                  <a:pt x="1087517" y="2473312"/>
                  <a:pt x="854931" y="2671465"/>
                  <a:pt x="576064" y="2671465"/>
                </a:cubicBezTo>
                <a:cubicBezTo>
                  <a:pt x="257913" y="2671465"/>
                  <a:pt x="0" y="2413552"/>
                  <a:pt x="0" y="2095401"/>
                </a:cubicBezTo>
                <a:cubicBezTo>
                  <a:pt x="0" y="1777250"/>
                  <a:pt x="257913" y="1519337"/>
                  <a:pt x="576064" y="1519337"/>
                </a:cubicBezTo>
                <a:cubicBezTo>
                  <a:pt x="884345" y="1519337"/>
                  <a:pt x="1136067" y="1761496"/>
                  <a:pt x="1149172" y="2066082"/>
                </a:cubicBezTo>
                <a:lnTo>
                  <a:pt x="1952616" y="2066082"/>
                </a:lnTo>
                <a:cubicBezTo>
                  <a:pt x="1990606" y="1737340"/>
                  <a:pt x="2270784" y="1483333"/>
                  <a:pt x="2610290" y="1483333"/>
                </a:cubicBezTo>
                <a:cubicBezTo>
                  <a:pt x="2772012" y="1483333"/>
                  <a:pt x="2920272" y="1540968"/>
                  <a:pt x="3033700" y="1639167"/>
                </a:cubicBezTo>
                <a:lnTo>
                  <a:pt x="3670256" y="1009043"/>
                </a:lnTo>
                <a:cubicBezTo>
                  <a:pt x="3576170" y="903685"/>
                  <a:pt x="3520541" y="764373"/>
                  <a:pt x="3520541" y="612068"/>
                </a:cubicBezTo>
                <a:cubicBezTo>
                  <a:pt x="3520541" y="274032"/>
                  <a:pt x="3794573" y="0"/>
                  <a:pt x="4132609" y="0"/>
                </a:cubicBezTo>
                <a:close/>
              </a:path>
            </a:pathLst>
          </a:custGeom>
          <a:solidFill>
            <a:schemeClr val="bg1">
              <a:lumMod val="75000"/>
              <a:alpha val="50000"/>
            </a:schemeClr>
          </a:solidFill>
          <a:ln w="476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dirty="0">
              <a:ln>
                <a:noFill/>
              </a:ln>
              <a:solidFill>
                <a:prstClr val="white"/>
              </a:solidFill>
              <a:effectLst/>
              <a:uLnTx/>
              <a:uFillTx/>
              <a:latin typeface="Arial"/>
              <a:ea typeface="Arial Unicode MS"/>
              <a:cs typeface="+mn-cs"/>
            </a:endParaRPr>
          </a:p>
        </p:txBody>
      </p:sp>
      <p:sp>
        <p:nvSpPr>
          <p:cNvPr id="53" name="Oval 2">
            <a:extLst>
              <a:ext uri="{FF2B5EF4-FFF2-40B4-BE49-F238E27FC236}">
                <a16:creationId xmlns:a16="http://schemas.microsoft.com/office/drawing/2014/main" id="{845997A6-F744-4590-8B08-A41D124DE9EF}"/>
              </a:ext>
            </a:extLst>
          </p:cNvPr>
          <p:cNvSpPr/>
          <p:nvPr userDrawn="1"/>
        </p:nvSpPr>
        <p:spPr>
          <a:xfrm rot="8100000">
            <a:off x="4751684" y="691456"/>
            <a:ext cx="957058" cy="876749"/>
          </a:xfrm>
          <a:custGeom>
            <a:avLst/>
            <a:gdLst/>
            <a:ahLst/>
            <a:cxnLst/>
            <a:rect l="l" t="t" r="r" b="b"/>
            <a:pathLst>
              <a:path w="4744677" h="4346537">
                <a:moveTo>
                  <a:pt x="4132609" y="0"/>
                </a:moveTo>
                <a:cubicBezTo>
                  <a:pt x="4470645" y="0"/>
                  <a:pt x="4744677" y="274032"/>
                  <a:pt x="4744677" y="612068"/>
                </a:cubicBezTo>
                <a:cubicBezTo>
                  <a:pt x="4744677" y="950104"/>
                  <a:pt x="4470645" y="1224136"/>
                  <a:pt x="4132609" y="1224136"/>
                </a:cubicBezTo>
                <a:cubicBezTo>
                  <a:pt x="4000619" y="1224136"/>
                  <a:pt x="3878387" y="1182357"/>
                  <a:pt x="3779124" y="1110304"/>
                </a:cubicBezTo>
                <a:lnTo>
                  <a:pt x="3136991" y="1745949"/>
                </a:lnTo>
                <a:cubicBezTo>
                  <a:pt x="3225188" y="1856579"/>
                  <a:pt x="3276364" y="1997017"/>
                  <a:pt x="3276364" y="2149407"/>
                </a:cubicBezTo>
                <a:cubicBezTo>
                  <a:pt x="3276364" y="2441531"/>
                  <a:pt x="3088309" y="2689732"/>
                  <a:pt x="2825694" y="2776754"/>
                </a:cubicBezTo>
                <a:lnTo>
                  <a:pt x="2979020" y="3414933"/>
                </a:lnTo>
                <a:cubicBezTo>
                  <a:pt x="2993560" y="3411152"/>
                  <a:pt x="3008526" y="3410433"/>
                  <a:pt x="3023660" y="3410433"/>
                </a:cubicBezTo>
                <a:cubicBezTo>
                  <a:pt x="3282158" y="3410433"/>
                  <a:pt x="3491712" y="3619987"/>
                  <a:pt x="3491712" y="3878485"/>
                </a:cubicBezTo>
                <a:cubicBezTo>
                  <a:pt x="3491712" y="4136983"/>
                  <a:pt x="3282158" y="4346537"/>
                  <a:pt x="3023660" y="4346537"/>
                </a:cubicBezTo>
                <a:cubicBezTo>
                  <a:pt x="2765162" y="4346537"/>
                  <a:pt x="2555608" y="4136983"/>
                  <a:pt x="2555608" y="3878485"/>
                </a:cubicBezTo>
                <a:cubicBezTo>
                  <a:pt x="2555608" y="3687272"/>
                  <a:pt x="2670270" y="3522840"/>
                  <a:pt x="2834857" y="3450806"/>
                </a:cubicBezTo>
                <a:lnTo>
                  <a:pt x="2680516" y="2808402"/>
                </a:lnTo>
                <a:cubicBezTo>
                  <a:pt x="2657679" y="2814229"/>
                  <a:pt x="2634131" y="2815481"/>
                  <a:pt x="2610290" y="2815481"/>
                </a:cubicBezTo>
                <a:cubicBezTo>
                  <a:pt x="2262990" y="2815481"/>
                  <a:pt x="1977773" y="2549678"/>
                  <a:pt x="1950334" y="2210098"/>
                </a:cubicBezTo>
                <a:lnTo>
                  <a:pt x="1140565" y="2210098"/>
                </a:lnTo>
                <a:cubicBezTo>
                  <a:pt x="1087517" y="2473312"/>
                  <a:pt x="854931" y="2671465"/>
                  <a:pt x="576064" y="2671465"/>
                </a:cubicBezTo>
                <a:cubicBezTo>
                  <a:pt x="257913" y="2671465"/>
                  <a:pt x="0" y="2413552"/>
                  <a:pt x="0" y="2095401"/>
                </a:cubicBezTo>
                <a:cubicBezTo>
                  <a:pt x="0" y="1777250"/>
                  <a:pt x="257913" y="1519337"/>
                  <a:pt x="576064" y="1519337"/>
                </a:cubicBezTo>
                <a:cubicBezTo>
                  <a:pt x="884345" y="1519337"/>
                  <a:pt x="1136067" y="1761496"/>
                  <a:pt x="1149172" y="2066082"/>
                </a:cubicBezTo>
                <a:lnTo>
                  <a:pt x="1952616" y="2066082"/>
                </a:lnTo>
                <a:cubicBezTo>
                  <a:pt x="1990606" y="1737340"/>
                  <a:pt x="2270784" y="1483333"/>
                  <a:pt x="2610290" y="1483333"/>
                </a:cubicBezTo>
                <a:cubicBezTo>
                  <a:pt x="2772012" y="1483333"/>
                  <a:pt x="2920272" y="1540968"/>
                  <a:pt x="3033700" y="1639167"/>
                </a:cubicBezTo>
                <a:lnTo>
                  <a:pt x="3670256" y="1009043"/>
                </a:lnTo>
                <a:cubicBezTo>
                  <a:pt x="3576170" y="903685"/>
                  <a:pt x="3520541" y="764373"/>
                  <a:pt x="3520541" y="612068"/>
                </a:cubicBezTo>
                <a:cubicBezTo>
                  <a:pt x="3520541" y="274032"/>
                  <a:pt x="3794573" y="0"/>
                  <a:pt x="4132609" y="0"/>
                </a:cubicBezTo>
                <a:close/>
              </a:path>
            </a:pathLst>
          </a:custGeom>
          <a:solidFill>
            <a:schemeClr val="bg1">
              <a:lumMod val="75000"/>
              <a:alpha val="50000"/>
            </a:schemeClr>
          </a:solidFill>
          <a:ln w="476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prstClr val="white"/>
              </a:solidFill>
              <a:effectLst/>
              <a:uLnTx/>
              <a:uFillTx/>
              <a:latin typeface="Arial"/>
              <a:ea typeface="Arial Unicode MS"/>
              <a:cs typeface="+mn-cs"/>
            </a:endParaRPr>
          </a:p>
        </p:txBody>
      </p:sp>
      <p:sp>
        <p:nvSpPr>
          <p:cNvPr id="54" name="Oval 2">
            <a:extLst>
              <a:ext uri="{FF2B5EF4-FFF2-40B4-BE49-F238E27FC236}">
                <a16:creationId xmlns:a16="http://schemas.microsoft.com/office/drawing/2014/main" id="{4CF0B8C1-B839-4BC7-8419-AE9A8FD050E8}"/>
              </a:ext>
            </a:extLst>
          </p:cNvPr>
          <p:cNvSpPr/>
          <p:nvPr userDrawn="1"/>
        </p:nvSpPr>
        <p:spPr>
          <a:xfrm rot="8100000">
            <a:off x="4263032" y="1896275"/>
            <a:ext cx="2266749" cy="2076540"/>
          </a:xfrm>
          <a:custGeom>
            <a:avLst/>
            <a:gdLst/>
            <a:ahLst/>
            <a:cxnLst/>
            <a:rect l="l" t="t" r="r" b="b"/>
            <a:pathLst>
              <a:path w="4744677" h="4346537">
                <a:moveTo>
                  <a:pt x="4132609" y="0"/>
                </a:moveTo>
                <a:cubicBezTo>
                  <a:pt x="4470645" y="0"/>
                  <a:pt x="4744677" y="274032"/>
                  <a:pt x="4744677" y="612068"/>
                </a:cubicBezTo>
                <a:cubicBezTo>
                  <a:pt x="4744677" y="950104"/>
                  <a:pt x="4470645" y="1224136"/>
                  <a:pt x="4132609" y="1224136"/>
                </a:cubicBezTo>
                <a:cubicBezTo>
                  <a:pt x="4000619" y="1224136"/>
                  <a:pt x="3878387" y="1182357"/>
                  <a:pt x="3779124" y="1110304"/>
                </a:cubicBezTo>
                <a:lnTo>
                  <a:pt x="3136991" y="1745949"/>
                </a:lnTo>
                <a:cubicBezTo>
                  <a:pt x="3225188" y="1856579"/>
                  <a:pt x="3276364" y="1997017"/>
                  <a:pt x="3276364" y="2149407"/>
                </a:cubicBezTo>
                <a:cubicBezTo>
                  <a:pt x="3276364" y="2441531"/>
                  <a:pt x="3088309" y="2689732"/>
                  <a:pt x="2825694" y="2776754"/>
                </a:cubicBezTo>
                <a:lnTo>
                  <a:pt x="2979020" y="3414933"/>
                </a:lnTo>
                <a:cubicBezTo>
                  <a:pt x="2993560" y="3411152"/>
                  <a:pt x="3008526" y="3410433"/>
                  <a:pt x="3023660" y="3410433"/>
                </a:cubicBezTo>
                <a:cubicBezTo>
                  <a:pt x="3282158" y="3410433"/>
                  <a:pt x="3491712" y="3619987"/>
                  <a:pt x="3491712" y="3878485"/>
                </a:cubicBezTo>
                <a:cubicBezTo>
                  <a:pt x="3491712" y="4136983"/>
                  <a:pt x="3282158" y="4346537"/>
                  <a:pt x="3023660" y="4346537"/>
                </a:cubicBezTo>
                <a:cubicBezTo>
                  <a:pt x="2765162" y="4346537"/>
                  <a:pt x="2555608" y="4136983"/>
                  <a:pt x="2555608" y="3878485"/>
                </a:cubicBezTo>
                <a:cubicBezTo>
                  <a:pt x="2555608" y="3687272"/>
                  <a:pt x="2670270" y="3522840"/>
                  <a:pt x="2834857" y="3450806"/>
                </a:cubicBezTo>
                <a:lnTo>
                  <a:pt x="2680516" y="2808402"/>
                </a:lnTo>
                <a:cubicBezTo>
                  <a:pt x="2657679" y="2814229"/>
                  <a:pt x="2634131" y="2815481"/>
                  <a:pt x="2610290" y="2815481"/>
                </a:cubicBezTo>
                <a:cubicBezTo>
                  <a:pt x="2262990" y="2815481"/>
                  <a:pt x="1977773" y="2549678"/>
                  <a:pt x="1950334" y="2210098"/>
                </a:cubicBezTo>
                <a:lnTo>
                  <a:pt x="1140565" y="2210098"/>
                </a:lnTo>
                <a:cubicBezTo>
                  <a:pt x="1087517" y="2473312"/>
                  <a:pt x="854931" y="2671465"/>
                  <a:pt x="576064" y="2671465"/>
                </a:cubicBezTo>
                <a:cubicBezTo>
                  <a:pt x="257913" y="2671465"/>
                  <a:pt x="0" y="2413552"/>
                  <a:pt x="0" y="2095401"/>
                </a:cubicBezTo>
                <a:cubicBezTo>
                  <a:pt x="0" y="1777250"/>
                  <a:pt x="257913" y="1519337"/>
                  <a:pt x="576064" y="1519337"/>
                </a:cubicBezTo>
                <a:cubicBezTo>
                  <a:pt x="884345" y="1519337"/>
                  <a:pt x="1136067" y="1761496"/>
                  <a:pt x="1149172" y="2066082"/>
                </a:cubicBezTo>
                <a:lnTo>
                  <a:pt x="1952616" y="2066082"/>
                </a:lnTo>
                <a:cubicBezTo>
                  <a:pt x="1990606" y="1737340"/>
                  <a:pt x="2270784" y="1483333"/>
                  <a:pt x="2610290" y="1483333"/>
                </a:cubicBezTo>
                <a:cubicBezTo>
                  <a:pt x="2772012" y="1483333"/>
                  <a:pt x="2920272" y="1540968"/>
                  <a:pt x="3033700" y="1639167"/>
                </a:cubicBezTo>
                <a:lnTo>
                  <a:pt x="3670256" y="1009043"/>
                </a:lnTo>
                <a:cubicBezTo>
                  <a:pt x="3576170" y="903685"/>
                  <a:pt x="3520541" y="764373"/>
                  <a:pt x="3520541" y="612068"/>
                </a:cubicBezTo>
                <a:cubicBezTo>
                  <a:pt x="3520541" y="274032"/>
                  <a:pt x="3794573" y="0"/>
                  <a:pt x="4132609" y="0"/>
                </a:cubicBezTo>
                <a:close/>
              </a:path>
            </a:pathLst>
          </a:custGeom>
          <a:solidFill>
            <a:schemeClr val="bg1">
              <a:lumMod val="50000"/>
              <a:alpha val="5000"/>
            </a:schemeClr>
          </a:solidFill>
          <a:ln w="476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prstClr val="white"/>
              </a:solidFill>
              <a:effectLst/>
              <a:uLnTx/>
              <a:uFillTx/>
              <a:latin typeface="Arial"/>
              <a:ea typeface="Arial Unicode MS"/>
              <a:cs typeface="+mn-cs"/>
            </a:endParaRPr>
          </a:p>
        </p:txBody>
      </p:sp>
      <p:sp>
        <p:nvSpPr>
          <p:cNvPr id="55" name="Oval 2">
            <a:extLst>
              <a:ext uri="{FF2B5EF4-FFF2-40B4-BE49-F238E27FC236}">
                <a16:creationId xmlns:a16="http://schemas.microsoft.com/office/drawing/2014/main" id="{3B35F268-30FF-4DB5-8968-9AC0F8A3334B}"/>
              </a:ext>
            </a:extLst>
          </p:cNvPr>
          <p:cNvSpPr/>
          <p:nvPr userDrawn="1"/>
        </p:nvSpPr>
        <p:spPr>
          <a:xfrm rot="19437896">
            <a:off x="4744330" y="1861939"/>
            <a:ext cx="1299933" cy="1190852"/>
          </a:xfrm>
          <a:custGeom>
            <a:avLst/>
            <a:gdLst/>
            <a:ahLst/>
            <a:cxnLst/>
            <a:rect l="l" t="t" r="r" b="b"/>
            <a:pathLst>
              <a:path w="4744677" h="4346537">
                <a:moveTo>
                  <a:pt x="4132609" y="0"/>
                </a:moveTo>
                <a:cubicBezTo>
                  <a:pt x="4470645" y="0"/>
                  <a:pt x="4744677" y="274032"/>
                  <a:pt x="4744677" y="612068"/>
                </a:cubicBezTo>
                <a:cubicBezTo>
                  <a:pt x="4744677" y="950104"/>
                  <a:pt x="4470645" y="1224136"/>
                  <a:pt x="4132609" y="1224136"/>
                </a:cubicBezTo>
                <a:cubicBezTo>
                  <a:pt x="4000619" y="1224136"/>
                  <a:pt x="3878387" y="1182357"/>
                  <a:pt x="3779124" y="1110304"/>
                </a:cubicBezTo>
                <a:lnTo>
                  <a:pt x="3136991" y="1745949"/>
                </a:lnTo>
                <a:cubicBezTo>
                  <a:pt x="3225188" y="1856579"/>
                  <a:pt x="3276364" y="1997017"/>
                  <a:pt x="3276364" y="2149407"/>
                </a:cubicBezTo>
                <a:cubicBezTo>
                  <a:pt x="3276364" y="2441531"/>
                  <a:pt x="3088309" y="2689732"/>
                  <a:pt x="2825694" y="2776754"/>
                </a:cubicBezTo>
                <a:lnTo>
                  <a:pt x="2979020" y="3414933"/>
                </a:lnTo>
                <a:cubicBezTo>
                  <a:pt x="2993560" y="3411152"/>
                  <a:pt x="3008526" y="3410433"/>
                  <a:pt x="3023660" y="3410433"/>
                </a:cubicBezTo>
                <a:cubicBezTo>
                  <a:pt x="3282158" y="3410433"/>
                  <a:pt x="3491712" y="3619987"/>
                  <a:pt x="3491712" y="3878485"/>
                </a:cubicBezTo>
                <a:cubicBezTo>
                  <a:pt x="3491712" y="4136983"/>
                  <a:pt x="3282158" y="4346537"/>
                  <a:pt x="3023660" y="4346537"/>
                </a:cubicBezTo>
                <a:cubicBezTo>
                  <a:pt x="2765162" y="4346537"/>
                  <a:pt x="2555608" y="4136983"/>
                  <a:pt x="2555608" y="3878485"/>
                </a:cubicBezTo>
                <a:cubicBezTo>
                  <a:pt x="2555608" y="3687272"/>
                  <a:pt x="2670270" y="3522840"/>
                  <a:pt x="2834857" y="3450806"/>
                </a:cubicBezTo>
                <a:lnTo>
                  <a:pt x="2680516" y="2808402"/>
                </a:lnTo>
                <a:cubicBezTo>
                  <a:pt x="2657679" y="2814229"/>
                  <a:pt x="2634131" y="2815481"/>
                  <a:pt x="2610290" y="2815481"/>
                </a:cubicBezTo>
                <a:cubicBezTo>
                  <a:pt x="2262990" y="2815481"/>
                  <a:pt x="1977773" y="2549678"/>
                  <a:pt x="1950334" y="2210098"/>
                </a:cubicBezTo>
                <a:lnTo>
                  <a:pt x="1140565" y="2210098"/>
                </a:lnTo>
                <a:cubicBezTo>
                  <a:pt x="1087517" y="2473312"/>
                  <a:pt x="854931" y="2671465"/>
                  <a:pt x="576064" y="2671465"/>
                </a:cubicBezTo>
                <a:cubicBezTo>
                  <a:pt x="257913" y="2671465"/>
                  <a:pt x="0" y="2413552"/>
                  <a:pt x="0" y="2095401"/>
                </a:cubicBezTo>
                <a:cubicBezTo>
                  <a:pt x="0" y="1777250"/>
                  <a:pt x="257913" y="1519337"/>
                  <a:pt x="576064" y="1519337"/>
                </a:cubicBezTo>
                <a:cubicBezTo>
                  <a:pt x="884345" y="1519337"/>
                  <a:pt x="1136067" y="1761496"/>
                  <a:pt x="1149172" y="2066082"/>
                </a:cubicBezTo>
                <a:lnTo>
                  <a:pt x="1952616" y="2066082"/>
                </a:lnTo>
                <a:cubicBezTo>
                  <a:pt x="1990606" y="1737340"/>
                  <a:pt x="2270784" y="1483333"/>
                  <a:pt x="2610290" y="1483333"/>
                </a:cubicBezTo>
                <a:cubicBezTo>
                  <a:pt x="2772012" y="1483333"/>
                  <a:pt x="2920272" y="1540968"/>
                  <a:pt x="3033700" y="1639167"/>
                </a:cubicBezTo>
                <a:lnTo>
                  <a:pt x="3670256" y="1009043"/>
                </a:lnTo>
                <a:cubicBezTo>
                  <a:pt x="3576170" y="903685"/>
                  <a:pt x="3520541" y="764373"/>
                  <a:pt x="3520541" y="612068"/>
                </a:cubicBezTo>
                <a:cubicBezTo>
                  <a:pt x="3520541" y="274032"/>
                  <a:pt x="3794573" y="0"/>
                  <a:pt x="4132609" y="0"/>
                </a:cubicBezTo>
                <a:close/>
              </a:path>
            </a:pathLst>
          </a:custGeom>
          <a:noFill/>
          <a:ln w="12700">
            <a:solidFill>
              <a:schemeClr val="bg1">
                <a:lumMod val="65000"/>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prstClr val="white"/>
              </a:solidFill>
              <a:effectLst/>
              <a:uLnTx/>
              <a:uFillTx/>
              <a:latin typeface="Arial"/>
              <a:ea typeface="Arial Unicode MS"/>
              <a:cs typeface="+mn-cs"/>
            </a:endParaRPr>
          </a:p>
        </p:txBody>
      </p:sp>
      <p:sp>
        <p:nvSpPr>
          <p:cNvPr id="56" name="Oval 2">
            <a:extLst>
              <a:ext uri="{FF2B5EF4-FFF2-40B4-BE49-F238E27FC236}">
                <a16:creationId xmlns:a16="http://schemas.microsoft.com/office/drawing/2014/main" id="{182AE9B8-EA51-485B-A12B-D4038C532683}"/>
              </a:ext>
            </a:extLst>
          </p:cNvPr>
          <p:cNvSpPr/>
          <p:nvPr userDrawn="1"/>
        </p:nvSpPr>
        <p:spPr>
          <a:xfrm rot="900000">
            <a:off x="1987004" y="2561653"/>
            <a:ext cx="1009486" cy="924777"/>
          </a:xfrm>
          <a:custGeom>
            <a:avLst/>
            <a:gdLst/>
            <a:ahLst/>
            <a:cxnLst/>
            <a:rect l="l" t="t" r="r" b="b"/>
            <a:pathLst>
              <a:path w="4744677" h="4346537">
                <a:moveTo>
                  <a:pt x="4132609" y="0"/>
                </a:moveTo>
                <a:cubicBezTo>
                  <a:pt x="4470645" y="0"/>
                  <a:pt x="4744677" y="274032"/>
                  <a:pt x="4744677" y="612068"/>
                </a:cubicBezTo>
                <a:cubicBezTo>
                  <a:pt x="4744677" y="950104"/>
                  <a:pt x="4470645" y="1224136"/>
                  <a:pt x="4132609" y="1224136"/>
                </a:cubicBezTo>
                <a:cubicBezTo>
                  <a:pt x="4000619" y="1224136"/>
                  <a:pt x="3878387" y="1182357"/>
                  <a:pt x="3779124" y="1110304"/>
                </a:cubicBezTo>
                <a:lnTo>
                  <a:pt x="3136991" y="1745949"/>
                </a:lnTo>
                <a:cubicBezTo>
                  <a:pt x="3225188" y="1856579"/>
                  <a:pt x="3276364" y="1997017"/>
                  <a:pt x="3276364" y="2149407"/>
                </a:cubicBezTo>
                <a:cubicBezTo>
                  <a:pt x="3276364" y="2441531"/>
                  <a:pt x="3088309" y="2689732"/>
                  <a:pt x="2825694" y="2776754"/>
                </a:cubicBezTo>
                <a:lnTo>
                  <a:pt x="2979020" y="3414933"/>
                </a:lnTo>
                <a:cubicBezTo>
                  <a:pt x="2993560" y="3411152"/>
                  <a:pt x="3008526" y="3410433"/>
                  <a:pt x="3023660" y="3410433"/>
                </a:cubicBezTo>
                <a:cubicBezTo>
                  <a:pt x="3282158" y="3410433"/>
                  <a:pt x="3491712" y="3619987"/>
                  <a:pt x="3491712" y="3878485"/>
                </a:cubicBezTo>
                <a:cubicBezTo>
                  <a:pt x="3491712" y="4136983"/>
                  <a:pt x="3282158" y="4346537"/>
                  <a:pt x="3023660" y="4346537"/>
                </a:cubicBezTo>
                <a:cubicBezTo>
                  <a:pt x="2765162" y="4346537"/>
                  <a:pt x="2555608" y="4136983"/>
                  <a:pt x="2555608" y="3878485"/>
                </a:cubicBezTo>
                <a:cubicBezTo>
                  <a:pt x="2555608" y="3687272"/>
                  <a:pt x="2670270" y="3522840"/>
                  <a:pt x="2834857" y="3450806"/>
                </a:cubicBezTo>
                <a:lnTo>
                  <a:pt x="2680516" y="2808402"/>
                </a:lnTo>
                <a:cubicBezTo>
                  <a:pt x="2657679" y="2814229"/>
                  <a:pt x="2634131" y="2815481"/>
                  <a:pt x="2610290" y="2815481"/>
                </a:cubicBezTo>
                <a:cubicBezTo>
                  <a:pt x="2262990" y="2815481"/>
                  <a:pt x="1977773" y="2549678"/>
                  <a:pt x="1950334" y="2210098"/>
                </a:cubicBezTo>
                <a:lnTo>
                  <a:pt x="1140565" y="2210098"/>
                </a:lnTo>
                <a:cubicBezTo>
                  <a:pt x="1087517" y="2473312"/>
                  <a:pt x="854931" y="2671465"/>
                  <a:pt x="576064" y="2671465"/>
                </a:cubicBezTo>
                <a:cubicBezTo>
                  <a:pt x="257913" y="2671465"/>
                  <a:pt x="0" y="2413552"/>
                  <a:pt x="0" y="2095401"/>
                </a:cubicBezTo>
                <a:cubicBezTo>
                  <a:pt x="0" y="1777250"/>
                  <a:pt x="257913" y="1519337"/>
                  <a:pt x="576064" y="1519337"/>
                </a:cubicBezTo>
                <a:cubicBezTo>
                  <a:pt x="884345" y="1519337"/>
                  <a:pt x="1136067" y="1761496"/>
                  <a:pt x="1149172" y="2066082"/>
                </a:cubicBezTo>
                <a:lnTo>
                  <a:pt x="1952616" y="2066082"/>
                </a:lnTo>
                <a:cubicBezTo>
                  <a:pt x="1990606" y="1737340"/>
                  <a:pt x="2270784" y="1483333"/>
                  <a:pt x="2610290" y="1483333"/>
                </a:cubicBezTo>
                <a:cubicBezTo>
                  <a:pt x="2772012" y="1483333"/>
                  <a:pt x="2920272" y="1540968"/>
                  <a:pt x="3033700" y="1639167"/>
                </a:cubicBezTo>
                <a:lnTo>
                  <a:pt x="3670256" y="1009043"/>
                </a:lnTo>
                <a:cubicBezTo>
                  <a:pt x="3576170" y="903685"/>
                  <a:pt x="3520541" y="764373"/>
                  <a:pt x="3520541" y="612068"/>
                </a:cubicBezTo>
                <a:cubicBezTo>
                  <a:pt x="3520541" y="274032"/>
                  <a:pt x="3794573" y="0"/>
                  <a:pt x="4132609" y="0"/>
                </a:cubicBezTo>
                <a:close/>
              </a:path>
            </a:pathLst>
          </a:custGeom>
          <a:solidFill>
            <a:schemeClr val="bg1">
              <a:lumMod val="85000"/>
            </a:schemeClr>
          </a:solidFill>
          <a:ln w="476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prstClr val="white"/>
              </a:solidFill>
              <a:effectLst/>
              <a:uLnTx/>
              <a:uFillTx/>
              <a:latin typeface="Arial"/>
              <a:ea typeface="Arial Unicode MS"/>
              <a:cs typeface="+mn-cs"/>
            </a:endParaRPr>
          </a:p>
        </p:txBody>
      </p:sp>
      <p:sp>
        <p:nvSpPr>
          <p:cNvPr id="57" name="Oval 2">
            <a:extLst>
              <a:ext uri="{FF2B5EF4-FFF2-40B4-BE49-F238E27FC236}">
                <a16:creationId xmlns:a16="http://schemas.microsoft.com/office/drawing/2014/main" id="{F414A7D9-B1E2-4BFC-95B2-9F786767E9F2}"/>
              </a:ext>
            </a:extLst>
          </p:cNvPr>
          <p:cNvSpPr/>
          <p:nvPr userDrawn="1"/>
        </p:nvSpPr>
        <p:spPr>
          <a:xfrm rot="3709911">
            <a:off x="2519904" y="3533964"/>
            <a:ext cx="1038426" cy="951290"/>
          </a:xfrm>
          <a:custGeom>
            <a:avLst/>
            <a:gdLst/>
            <a:ahLst/>
            <a:cxnLst/>
            <a:rect l="l" t="t" r="r" b="b"/>
            <a:pathLst>
              <a:path w="4744677" h="4346537">
                <a:moveTo>
                  <a:pt x="4132609" y="0"/>
                </a:moveTo>
                <a:cubicBezTo>
                  <a:pt x="4470645" y="0"/>
                  <a:pt x="4744677" y="274032"/>
                  <a:pt x="4744677" y="612068"/>
                </a:cubicBezTo>
                <a:cubicBezTo>
                  <a:pt x="4744677" y="950104"/>
                  <a:pt x="4470645" y="1224136"/>
                  <a:pt x="4132609" y="1224136"/>
                </a:cubicBezTo>
                <a:cubicBezTo>
                  <a:pt x="4000619" y="1224136"/>
                  <a:pt x="3878387" y="1182357"/>
                  <a:pt x="3779124" y="1110304"/>
                </a:cubicBezTo>
                <a:lnTo>
                  <a:pt x="3136991" y="1745949"/>
                </a:lnTo>
                <a:cubicBezTo>
                  <a:pt x="3225188" y="1856579"/>
                  <a:pt x="3276364" y="1997017"/>
                  <a:pt x="3276364" y="2149407"/>
                </a:cubicBezTo>
                <a:cubicBezTo>
                  <a:pt x="3276364" y="2441531"/>
                  <a:pt x="3088309" y="2689732"/>
                  <a:pt x="2825694" y="2776754"/>
                </a:cubicBezTo>
                <a:lnTo>
                  <a:pt x="2979020" y="3414933"/>
                </a:lnTo>
                <a:cubicBezTo>
                  <a:pt x="2993560" y="3411152"/>
                  <a:pt x="3008526" y="3410433"/>
                  <a:pt x="3023660" y="3410433"/>
                </a:cubicBezTo>
                <a:cubicBezTo>
                  <a:pt x="3282158" y="3410433"/>
                  <a:pt x="3491712" y="3619987"/>
                  <a:pt x="3491712" y="3878485"/>
                </a:cubicBezTo>
                <a:cubicBezTo>
                  <a:pt x="3491712" y="4136983"/>
                  <a:pt x="3282158" y="4346537"/>
                  <a:pt x="3023660" y="4346537"/>
                </a:cubicBezTo>
                <a:cubicBezTo>
                  <a:pt x="2765162" y="4346537"/>
                  <a:pt x="2555608" y="4136983"/>
                  <a:pt x="2555608" y="3878485"/>
                </a:cubicBezTo>
                <a:cubicBezTo>
                  <a:pt x="2555608" y="3687272"/>
                  <a:pt x="2670270" y="3522840"/>
                  <a:pt x="2834857" y="3450806"/>
                </a:cubicBezTo>
                <a:lnTo>
                  <a:pt x="2680516" y="2808402"/>
                </a:lnTo>
                <a:cubicBezTo>
                  <a:pt x="2657679" y="2814229"/>
                  <a:pt x="2634131" y="2815481"/>
                  <a:pt x="2610290" y="2815481"/>
                </a:cubicBezTo>
                <a:cubicBezTo>
                  <a:pt x="2262990" y="2815481"/>
                  <a:pt x="1977773" y="2549678"/>
                  <a:pt x="1950334" y="2210098"/>
                </a:cubicBezTo>
                <a:lnTo>
                  <a:pt x="1140565" y="2210098"/>
                </a:lnTo>
                <a:cubicBezTo>
                  <a:pt x="1087517" y="2473312"/>
                  <a:pt x="854931" y="2671465"/>
                  <a:pt x="576064" y="2671465"/>
                </a:cubicBezTo>
                <a:cubicBezTo>
                  <a:pt x="257913" y="2671465"/>
                  <a:pt x="0" y="2413552"/>
                  <a:pt x="0" y="2095401"/>
                </a:cubicBezTo>
                <a:cubicBezTo>
                  <a:pt x="0" y="1777250"/>
                  <a:pt x="257913" y="1519337"/>
                  <a:pt x="576064" y="1519337"/>
                </a:cubicBezTo>
                <a:cubicBezTo>
                  <a:pt x="884345" y="1519337"/>
                  <a:pt x="1136067" y="1761496"/>
                  <a:pt x="1149172" y="2066082"/>
                </a:cubicBezTo>
                <a:lnTo>
                  <a:pt x="1952616" y="2066082"/>
                </a:lnTo>
                <a:cubicBezTo>
                  <a:pt x="1990606" y="1737340"/>
                  <a:pt x="2270784" y="1483333"/>
                  <a:pt x="2610290" y="1483333"/>
                </a:cubicBezTo>
                <a:cubicBezTo>
                  <a:pt x="2772012" y="1483333"/>
                  <a:pt x="2920272" y="1540968"/>
                  <a:pt x="3033700" y="1639167"/>
                </a:cubicBezTo>
                <a:lnTo>
                  <a:pt x="3670256" y="1009043"/>
                </a:lnTo>
                <a:cubicBezTo>
                  <a:pt x="3576170" y="903685"/>
                  <a:pt x="3520541" y="764373"/>
                  <a:pt x="3520541" y="612068"/>
                </a:cubicBezTo>
                <a:cubicBezTo>
                  <a:pt x="3520541" y="274032"/>
                  <a:pt x="3794573" y="0"/>
                  <a:pt x="4132609" y="0"/>
                </a:cubicBezTo>
                <a:close/>
              </a:path>
            </a:pathLst>
          </a:custGeom>
          <a:solidFill>
            <a:schemeClr val="bg1">
              <a:lumMod val="95000"/>
              <a:alpha val="60000"/>
            </a:schemeClr>
          </a:solidFill>
          <a:ln w="476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prstClr val="white"/>
              </a:solidFill>
              <a:effectLst/>
              <a:uLnTx/>
              <a:uFillTx/>
              <a:latin typeface="Arial"/>
              <a:ea typeface="Arial Unicode MS"/>
              <a:cs typeface="+mn-cs"/>
            </a:endParaRPr>
          </a:p>
        </p:txBody>
      </p:sp>
      <p:sp>
        <p:nvSpPr>
          <p:cNvPr id="58" name="Oval 2">
            <a:extLst>
              <a:ext uri="{FF2B5EF4-FFF2-40B4-BE49-F238E27FC236}">
                <a16:creationId xmlns:a16="http://schemas.microsoft.com/office/drawing/2014/main" id="{4EB703FD-2B5F-4AED-B451-A30CADDE2F31}"/>
              </a:ext>
            </a:extLst>
          </p:cNvPr>
          <p:cNvSpPr/>
          <p:nvPr userDrawn="1"/>
        </p:nvSpPr>
        <p:spPr>
          <a:xfrm rot="3709911">
            <a:off x="3392173" y="302893"/>
            <a:ext cx="1038426" cy="951290"/>
          </a:xfrm>
          <a:custGeom>
            <a:avLst/>
            <a:gdLst/>
            <a:ahLst/>
            <a:cxnLst/>
            <a:rect l="l" t="t" r="r" b="b"/>
            <a:pathLst>
              <a:path w="4744677" h="4346537">
                <a:moveTo>
                  <a:pt x="4132609" y="0"/>
                </a:moveTo>
                <a:cubicBezTo>
                  <a:pt x="4470645" y="0"/>
                  <a:pt x="4744677" y="274032"/>
                  <a:pt x="4744677" y="612068"/>
                </a:cubicBezTo>
                <a:cubicBezTo>
                  <a:pt x="4744677" y="950104"/>
                  <a:pt x="4470645" y="1224136"/>
                  <a:pt x="4132609" y="1224136"/>
                </a:cubicBezTo>
                <a:cubicBezTo>
                  <a:pt x="4000619" y="1224136"/>
                  <a:pt x="3878387" y="1182357"/>
                  <a:pt x="3779124" y="1110304"/>
                </a:cubicBezTo>
                <a:lnTo>
                  <a:pt x="3136991" y="1745949"/>
                </a:lnTo>
                <a:cubicBezTo>
                  <a:pt x="3225188" y="1856579"/>
                  <a:pt x="3276364" y="1997017"/>
                  <a:pt x="3276364" y="2149407"/>
                </a:cubicBezTo>
                <a:cubicBezTo>
                  <a:pt x="3276364" y="2441531"/>
                  <a:pt x="3088309" y="2689732"/>
                  <a:pt x="2825694" y="2776754"/>
                </a:cubicBezTo>
                <a:lnTo>
                  <a:pt x="2979020" y="3414933"/>
                </a:lnTo>
                <a:cubicBezTo>
                  <a:pt x="2993560" y="3411152"/>
                  <a:pt x="3008526" y="3410433"/>
                  <a:pt x="3023660" y="3410433"/>
                </a:cubicBezTo>
                <a:cubicBezTo>
                  <a:pt x="3282158" y="3410433"/>
                  <a:pt x="3491712" y="3619987"/>
                  <a:pt x="3491712" y="3878485"/>
                </a:cubicBezTo>
                <a:cubicBezTo>
                  <a:pt x="3491712" y="4136983"/>
                  <a:pt x="3282158" y="4346537"/>
                  <a:pt x="3023660" y="4346537"/>
                </a:cubicBezTo>
                <a:cubicBezTo>
                  <a:pt x="2765162" y="4346537"/>
                  <a:pt x="2555608" y="4136983"/>
                  <a:pt x="2555608" y="3878485"/>
                </a:cubicBezTo>
                <a:cubicBezTo>
                  <a:pt x="2555608" y="3687272"/>
                  <a:pt x="2670270" y="3522840"/>
                  <a:pt x="2834857" y="3450806"/>
                </a:cubicBezTo>
                <a:lnTo>
                  <a:pt x="2680516" y="2808402"/>
                </a:lnTo>
                <a:cubicBezTo>
                  <a:pt x="2657679" y="2814229"/>
                  <a:pt x="2634131" y="2815481"/>
                  <a:pt x="2610290" y="2815481"/>
                </a:cubicBezTo>
                <a:cubicBezTo>
                  <a:pt x="2262990" y="2815481"/>
                  <a:pt x="1977773" y="2549678"/>
                  <a:pt x="1950334" y="2210098"/>
                </a:cubicBezTo>
                <a:lnTo>
                  <a:pt x="1140565" y="2210098"/>
                </a:lnTo>
                <a:cubicBezTo>
                  <a:pt x="1087517" y="2473312"/>
                  <a:pt x="854931" y="2671465"/>
                  <a:pt x="576064" y="2671465"/>
                </a:cubicBezTo>
                <a:cubicBezTo>
                  <a:pt x="257913" y="2671465"/>
                  <a:pt x="0" y="2413552"/>
                  <a:pt x="0" y="2095401"/>
                </a:cubicBezTo>
                <a:cubicBezTo>
                  <a:pt x="0" y="1777250"/>
                  <a:pt x="257913" y="1519337"/>
                  <a:pt x="576064" y="1519337"/>
                </a:cubicBezTo>
                <a:cubicBezTo>
                  <a:pt x="884345" y="1519337"/>
                  <a:pt x="1136067" y="1761496"/>
                  <a:pt x="1149172" y="2066082"/>
                </a:cubicBezTo>
                <a:lnTo>
                  <a:pt x="1952616" y="2066082"/>
                </a:lnTo>
                <a:cubicBezTo>
                  <a:pt x="1990606" y="1737340"/>
                  <a:pt x="2270784" y="1483333"/>
                  <a:pt x="2610290" y="1483333"/>
                </a:cubicBezTo>
                <a:cubicBezTo>
                  <a:pt x="2772012" y="1483333"/>
                  <a:pt x="2920272" y="1540968"/>
                  <a:pt x="3033700" y="1639167"/>
                </a:cubicBezTo>
                <a:lnTo>
                  <a:pt x="3670256" y="1009043"/>
                </a:lnTo>
                <a:cubicBezTo>
                  <a:pt x="3576170" y="903685"/>
                  <a:pt x="3520541" y="764373"/>
                  <a:pt x="3520541" y="612068"/>
                </a:cubicBezTo>
                <a:cubicBezTo>
                  <a:pt x="3520541" y="274032"/>
                  <a:pt x="3794573" y="0"/>
                  <a:pt x="4132609" y="0"/>
                </a:cubicBezTo>
                <a:close/>
              </a:path>
            </a:pathLst>
          </a:custGeom>
          <a:solidFill>
            <a:schemeClr val="bg1">
              <a:lumMod val="95000"/>
              <a:alpha val="60000"/>
            </a:schemeClr>
          </a:solidFill>
          <a:ln w="476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prstClr val="white"/>
              </a:solidFill>
              <a:effectLst/>
              <a:uLnTx/>
              <a:uFillTx/>
              <a:latin typeface="Arial"/>
              <a:ea typeface="Arial Unicode MS"/>
              <a:cs typeface="+mn-cs"/>
            </a:endParaRPr>
          </a:p>
        </p:txBody>
      </p:sp>
      <p:sp>
        <p:nvSpPr>
          <p:cNvPr id="61" name="Oval 2">
            <a:extLst>
              <a:ext uri="{FF2B5EF4-FFF2-40B4-BE49-F238E27FC236}">
                <a16:creationId xmlns:a16="http://schemas.microsoft.com/office/drawing/2014/main" id="{50BD6020-C4FF-4760-A425-86AA968DED12}"/>
              </a:ext>
            </a:extLst>
          </p:cNvPr>
          <p:cNvSpPr/>
          <p:nvPr userDrawn="1"/>
        </p:nvSpPr>
        <p:spPr>
          <a:xfrm rot="8100000">
            <a:off x="5019356" y="-26786"/>
            <a:ext cx="1310082" cy="1200149"/>
          </a:xfrm>
          <a:custGeom>
            <a:avLst/>
            <a:gdLst/>
            <a:ahLst/>
            <a:cxnLst/>
            <a:rect l="l" t="t" r="r" b="b"/>
            <a:pathLst>
              <a:path w="4744677" h="4346537">
                <a:moveTo>
                  <a:pt x="4132609" y="0"/>
                </a:moveTo>
                <a:cubicBezTo>
                  <a:pt x="4470645" y="0"/>
                  <a:pt x="4744677" y="274032"/>
                  <a:pt x="4744677" y="612068"/>
                </a:cubicBezTo>
                <a:cubicBezTo>
                  <a:pt x="4744677" y="950104"/>
                  <a:pt x="4470645" y="1224136"/>
                  <a:pt x="4132609" y="1224136"/>
                </a:cubicBezTo>
                <a:cubicBezTo>
                  <a:pt x="4000619" y="1224136"/>
                  <a:pt x="3878387" y="1182357"/>
                  <a:pt x="3779124" y="1110304"/>
                </a:cubicBezTo>
                <a:lnTo>
                  <a:pt x="3136991" y="1745949"/>
                </a:lnTo>
                <a:cubicBezTo>
                  <a:pt x="3225188" y="1856579"/>
                  <a:pt x="3276364" y="1997017"/>
                  <a:pt x="3276364" y="2149407"/>
                </a:cubicBezTo>
                <a:cubicBezTo>
                  <a:pt x="3276364" y="2441531"/>
                  <a:pt x="3088309" y="2689732"/>
                  <a:pt x="2825694" y="2776754"/>
                </a:cubicBezTo>
                <a:lnTo>
                  <a:pt x="2979020" y="3414933"/>
                </a:lnTo>
                <a:cubicBezTo>
                  <a:pt x="2993560" y="3411152"/>
                  <a:pt x="3008526" y="3410433"/>
                  <a:pt x="3023660" y="3410433"/>
                </a:cubicBezTo>
                <a:cubicBezTo>
                  <a:pt x="3282158" y="3410433"/>
                  <a:pt x="3491712" y="3619987"/>
                  <a:pt x="3491712" y="3878485"/>
                </a:cubicBezTo>
                <a:cubicBezTo>
                  <a:pt x="3491712" y="4136983"/>
                  <a:pt x="3282158" y="4346537"/>
                  <a:pt x="3023660" y="4346537"/>
                </a:cubicBezTo>
                <a:cubicBezTo>
                  <a:pt x="2765162" y="4346537"/>
                  <a:pt x="2555608" y="4136983"/>
                  <a:pt x="2555608" y="3878485"/>
                </a:cubicBezTo>
                <a:cubicBezTo>
                  <a:pt x="2555608" y="3687272"/>
                  <a:pt x="2670270" y="3522840"/>
                  <a:pt x="2834857" y="3450806"/>
                </a:cubicBezTo>
                <a:lnTo>
                  <a:pt x="2680516" y="2808402"/>
                </a:lnTo>
                <a:cubicBezTo>
                  <a:pt x="2657679" y="2814229"/>
                  <a:pt x="2634131" y="2815481"/>
                  <a:pt x="2610290" y="2815481"/>
                </a:cubicBezTo>
                <a:cubicBezTo>
                  <a:pt x="2262990" y="2815481"/>
                  <a:pt x="1977773" y="2549678"/>
                  <a:pt x="1950334" y="2210098"/>
                </a:cubicBezTo>
                <a:lnTo>
                  <a:pt x="1140565" y="2210098"/>
                </a:lnTo>
                <a:cubicBezTo>
                  <a:pt x="1087517" y="2473312"/>
                  <a:pt x="854931" y="2671465"/>
                  <a:pt x="576064" y="2671465"/>
                </a:cubicBezTo>
                <a:cubicBezTo>
                  <a:pt x="257913" y="2671465"/>
                  <a:pt x="0" y="2413552"/>
                  <a:pt x="0" y="2095401"/>
                </a:cubicBezTo>
                <a:cubicBezTo>
                  <a:pt x="0" y="1777250"/>
                  <a:pt x="257913" y="1519337"/>
                  <a:pt x="576064" y="1519337"/>
                </a:cubicBezTo>
                <a:cubicBezTo>
                  <a:pt x="884345" y="1519337"/>
                  <a:pt x="1136067" y="1761496"/>
                  <a:pt x="1149172" y="2066082"/>
                </a:cubicBezTo>
                <a:lnTo>
                  <a:pt x="1952616" y="2066082"/>
                </a:lnTo>
                <a:cubicBezTo>
                  <a:pt x="1990606" y="1737340"/>
                  <a:pt x="2270784" y="1483333"/>
                  <a:pt x="2610290" y="1483333"/>
                </a:cubicBezTo>
                <a:cubicBezTo>
                  <a:pt x="2772012" y="1483333"/>
                  <a:pt x="2920272" y="1540968"/>
                  <a:pt x="3033700" y="1639167"/>
                </a:cubicBezTo>
                <a:lnTo>
                  <a:pt x="3670256" y="1009043"/>
                </a:lnTo>
                <a:cubicBezTo>
                  <a:pt x="3576170" y="903685"/>
                  <a:pt x="3520541" y="764373"/>
                  <a:pt x="3520541" y="612068"/>
                </a:cubicBezTo>
                <a:cubicBezTo>
                  <a:pt x="3520541" y="274032"/>
                  <a:pt x="3794573" y="0"/>
                  <a:pt x="4132609" y="0"/>
                </a:cubicBezTo>
                <a:close/>
              </a:path>
            </a:pathLst>
          </a:custGeom>
          <a:solidFill>
            <a:schemeClr val="bg1">
              <a:lumMod val="50000"/>
              <a:alpha val="5000"/>
            </a:schemeClr>
          </a:solidFill>
          <a:ln w="476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prstClr val="white"/>
              </a:solidFill>
              <a:effectLst/>
              <a:uLnTx/>
              <a:uFillTx/>
              <a:latin typeface="Arial"/>
              <a:ea typeface="Arial Unicode MS"/>
              <a:cs typeface="+mn-cs"/>
            </a:endParaRPr>
          </a:p>
        </p:txBody>
      </p:sp>
      <p:sp>
        <p:nvSpPr>
          <p:cNvPr id="63" name="Oval 2">
            <a:extLst>
              <a:ext uri="{FF2B5EF4-FFF2-40B4-BE49-F238E27FC236}">
                <a16:creationId xmlns:a16="http://schemas.microsoft.com/office/drawing/2014/main" id="{3EE70CB4-2D96-46EB-8977-1B1B79804844}"/>
              </a:ext>
            </a:extLst>
          </p:cNvPr>
          <p:cNvSpPr/>
          <p:nvPr userDrawn="1"/>
        </p:nvSpPr>
        <p:spPr>
          <a:xfrm rot="8100000">
            <a:off x="1937060" y="-77635"/>
            <a:ext cx="1310082" cy="1200149"/>
          </a:xfrm>
          <a:custGeom>
            <a:avLst/>
            <a:gdLst/>
            <a:ahLst/>
            <a:cxnLst/>
            <a:rect l="l" t="t" r="r" b="b"/>
            <a:pathLst>
              <a:path w="4744677" h="4346537">
                <a:moveTo>
                  <a:pt x="4132609" y="0"/>
                </a:moveTo>
                <a:cubicBezTo>
                  <a:pt x="4470645" y="0"/>
                  <a:pt x="4744677" y="274032"/>
                  <a:pt x="4744677" y="612068"/>
                </a:cubicBezTo>
                <a:cubicBezTo>
                  <a:pt x="4744677" y="950104"/>
                  <a:pt x="4470645" y="1224136"/>
                  <a:pt x="4132609" y="1224136"/>
                </a:cubicBezTo>
                <a:cubicBezTo>
                  <a:pt x="4000619" y="1224136"/>
                  <a:pt x="3878387" y="1182357"/>
                  <a:pt x="3779124" y="1110304"/>
                </a:cubicBezTo>
                <a:lnTo>
                  <a:pt x="3136991" y="1745949"/>
                </a:lnTo>
                <a:cubicBezTo>
                  <a:pt x="3225188" y="1856579"/>
                  <a:pt x="3276364" y="1997017"/>
                  <a:pt x="3276364" y="2149407"/>
                </a:cubicBezTo>
                <a:cubicBezTo>
                  <a:pt x="3276364" y="2441531"/>
                  <a:pt x="3088309" y="2689732"/>
                  <a:pt x="2825694" y="2776754"/>
                </a:cubicBezTo>
                <a:lnTo>
                  <a:pt x="2979020" y="3414933"/>
                </a:lnTo>
                <a:cubicBezTo>
                  <a:pt x="2993560" y="3411152"/>
                  <a:pt x="3008526" y="3410433"/>
                  <a:pt x="3023660" y="3410433"/>
                </a:cubicBezTo>
                <a:cubicBezTo>
                  <a:pt x="3282158" y="3410433"/>
                  <a:pt x="3491712" y="3619987"/>
                  <a:pt x="3491712" y="3878485"/>
                </a:cubicBezTo>
                <a:cubicBezTo>
                  <a:pt x="3491712" y="4136983"/>
                  <a:pt x="3282158" y="4346537"/>
                  <a:pt x="3023660" y="4346537"/>
                </a:cubicBezTo>
                <a:cubicBezTo>
                  <a:pt x="2765162" y="4346537"/>
                  <a:pt x="2555608" y="4136983"/>
                  <a:pt x="2555608" y="3878485"/>
                </a:cubicBezTo>
                <a:cubicBezTo>
                  <a:pt x="2555608" y="3687272"/>
                  <a:pt x="2670270" y="3522840"/>
                  <a:pt x="2834857" y="3450806"/>
                </a:cubicBezTo>
                <a:lnTo>
                  <a:pt x="2680516" y="2808402"/>
                </a:lnTo>
                <a:cubicBezTo>
                  <a:pt x="2657679" y="2814229"/>
                  <a:pt x="2634131" y="2815481"/>
                  <a:pt x="2610290" y="2815481"/>
                </a:cubicBezTo>
                <a:cubicBezTo>
                  <a:pt x="2262990" y="2815481"/>
                  <a:pt x="1977773" y="2549678"/>
                  <a:pt x="1950334" y="2210098"/>
                </a:cubicBezTo>
                <a:lnTo>
                  <a:pt x="1140565" y="2210098"/>
                </a:lnTo>
                <a:cubicBezTo>
                  <a:pt x="1087517" y="2473312"/>
                  <a:pt x="854931" y="2671465"/>
                  <a:pt x="576064" y="2671465"/>
                </a:cubicBezTo>
                <a:cubicBezTo>
                  <a:pt x="257913" y="2671465"/>
                  <a:pt x="0" y="2413552"/>
                  <a:pt x="0" y="2095401"/>
                </a:cubicBezTo>
                <a:cubicBezTo>
                  <a:pt x="0" y="1777250"/>
                  <a:pt x="257913" y="1519337"/>
                  <a:pt x="576064" y="1519337"/>
                </a:cubicBezTo>
                <a:cubicBezTo>
                  <a:pt x="884345" y="1519337"/>
                  <a:pt x="1136067" y="1761496"/>
                  <a:pt x="1149172" y="2066082"/>
                </a:cubicBezTo>
                <a:lnTo>
                  <a:pt x="1952616" y="2066082"/>
                </a:lnTo>
                <a:cubicBezTo>
                  <a:pt x="1990606" y="1737340"/>
                  <a:pt x="2270784" y="1483333"/>
                  <a:pt x="2610290" y="1483333"/>
                </a:cubicBezTo>
                <a:cubicBezTo>
                  <a:pt x="2772012" y="1483333"/>
                  <a:pt x="2920272" y="1540968"/>
                  <a:pt x="3033700" y="1639167"/>
                </a:cubicBezTo>
                <a:lnTo>
                  <a:pt x="3670256" y="1009043"/>
                </a:lnTo>
                <a:cubicBezTo>
                  <a:pt x="3576170" y="903685"/>
                  <a:pt x="3520541" y="764373"/>
                  <a:pt x="3520541" y="612068"/>
                </a:cubicBezTo>
                <a:cubicBezTo>
                  <a:pt x="3520541" y="274032"/>
                  <a:pt x="3794573" y="0"/>
                  <a:pt x="4132609" y="0"/>
                </a:cubicBezTo>
                <a:close/>
              </a:path>
            </a:pathLst>
          </a:custGeom>
          <a:solidFill>
            <a:schemeClr val="bg1">
              <a:lumMod val="50000"/>
              <a:alpha val="5000"/>
            </a:schemeClr>
          </a:solidFill>
          <a:ln w="476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prstClr val="white"/>
              </a:solidFill>
              <a:effectLst/>
              <a:uLnTx/>
              <a:uFillTx/>
              <a:latin typeface="Arial"/>
              <a:ea typeface="Arial Unicode MS"/>
              <a:cs typeface="+mn-cs"/>
            </a:endParaRPr>
          </a:p>
        </p:txBody>
      </p:sp>
      <p:sp>
        <p:nvSpPr>
          <p:cNvPr id="72" name="Oval 2">
            <a:extLst>
              <a:ext uri="{FF2B5EF4-FFF2-40B4-BE49-F238E27FC236}">
                <a16:creationId xmlns:a16="http://schemas.microsoft.com/office/drawing/2014/main" id="{86DA3905-5344-46C3-A880-8671CA140E70}"/>
              </a:ext>
            </a:extLst>
          </p:cNvPr>
          <p:cNvSpPr/>
          <p:nvPr userDrawn="1"/>
        </p:nvSpPr>
        <p:spPr>
          <a:xfrm rot="900000">
            <a:off x="5090179" y="3170913"/>
            <a:ext cx="1132658" cy="1037613"/>
          </a:xfrm>
          <a:custGeom>
            <a:avLst/>
            <a:gdLst/>
            <a:ahLst/>
            <a:cxnLst/>
            <a:rect l="l" t="t" r="r" b="b"/>
            <a:pathLst>
              <a:path w="4744677" h="4346537">
                <a:moveTo>
                  <a:pt x="4132609" y="0"/>
                </a:moveTo>
                <a:cubicBezTo>
                  <a:pt x="4470645" y="0"/>
                  <a:pt x="4744677" y="274032"/>
                  <a:pt x="4744677" y="612068"/>
                </a:cubicBezTo>
                <a:cubicBezTo>
                  <a:pt x="4744677" y="950104"/>
                  <a:pt x="4470645" y="1224136"/>
                  <a:pt x="4132609" y="1224136"/>
                </a:cubicBezTo>
                <a:cubicBezTo>
                  <a:pt x="4000619" y="1224136"/>
                  <a:pt x="3878387" y="1182357"/>
                  <a:pt x="3779124" y="1110304"/>
                </a:cubicBezTo>
                <a:lnTo>
                  <a:pt x="3136991" y="1745949"/>
                </a:lnTo>
                <a:cubicBezTo>
                  <a:pt x="3225188" y="1856579"/>
                  <a:pt x="3276364" y="1997017"/>
                  <a:pt x="3276364" y="2149407"/>
                </a:cubicBezTo>
                <a:cubicBezTo>
                  <a:pt x="3276364" y="2441531"/>
                  <a:pt x="3088309" y="2689732"/>
                  <a:pt x="2825694" y="2776754"/>
                </a:cubicBezTo>
                <a:lnTo>
                  <a:pt x="2979020" y="3414933"/>
                </a:lnTo>
                <a:cubicBezTo>
                  <a:pt x="2993560" y="3411152"/>
                  <a:pt x="3008526" y="3410433"/>
                  <a:pt x="3023660" y="3410433"/>
                </a:cubicBezTo>
                <a:cubicBezTo>
                  <a:pt x="3282158" y="3410433"/>
                  <a:pt x="3491712" y="3619987"/>
                  <a:pt x="3491712" y="3878485"/>
                </a:cubicBezTo>
                <a:cubicBezTo>
                  <a:pt x="3491712" y="4136983"/>
                  <a:pt x="3282158" y="4346537"/>
                  <a:pt x="3023660" y="4346537"/>
                </a:cubicBezTo>
                <a:cubicBezTo>
                  <a:pt x="2765162" y="4346537"/>
                  <a:pt x="2555608" y="4136983"/>
                  <a:pt x="2555608" y="3878485"/>
                </a:cubicBezTo>
                <a:cubicBezTo>
                  <a:pt x="2555608" y="3687272"/>
                  <a:pt x="2670270" y="3522840"/>
                  <a:pt x="2834857" y="3450806"/>
                </a:cubicBezTo>
                <a:lnTo>
                  <a:pt x="2680516" y="2808402"/>
                </a:lnTo>
                <a:cubicBezTo>
                  <a:pt x="2657679" y="2814229"/>
                  <a:pt x="2634131" y="2815481"/>
                  <a:pt x="2610290" y="2815481"/>
                </a:cubicBezTo>
                <a:cubicBezTo>
                  <a:pt x="2262990" y="2815481"/>
                  <a:pt x="1977773" y="2549678"/>
                  <a:pt x="1950334" y="2210098"/>
                </a:cubicBezTo>
                <a:lnTo>
                  <a:pt x="1140565" y="2210098"/>
                </a:lnTo>
                <a:cubicBezTo>
                  <a:pt x="1087517" y="2473312"/>
                  <a:pt x="854931" y="2671465"/>
                  <a:pt x="576064" y="2671465"/>
                </a:cubicBezTo>
                <a:cubicBezTo>
                  <a:pt x="257913" y="2671465"/>
                  <a:pt x="0" y="2413552"/>
                  <a:pt x="0" y="2095401"/>
                </a:cubicBezTo>
                <a:cubicBezTo>
                  <a:pt x="0" y="1777250"/>
                  <a:pt x="257913" y="1519337"/>
                  <a:pt x="576064" y="1519337"/>
                </a:cubicBezTo>
                <a:cubicBezTo>
                  <a:pt x="884345" y="1519337"/>
                  <a:pt x="1136067" y="1761496"/>
                  <a:pt x="1149172" y="2066082"/>
                </a:cubicBezTo>
                <a:lnTo>
                  <a:pt x="1952616" y="2066082"/>
                </a:lnTo>
                <a:cubicBezTo>
                  <a:pt x="1990606" y="1737340"/>
                  <a:pt x="2270784" y="1483333"/>
                  <a:pt x="2610290" y="1483333"/>
                </a:cubicBezTo>
                <a:cubicBezTo>
                  <a:pt x="2772012" y="1483333"/>
                  <a:pt x="2920272" y="1540968"/>
                  <a:pt x="3033700" y="1639167"/>
                </a:cubicBezTo>
                <a:lnTo>
                  <a:pt x="3670256" y="1009043"/>
                </a:lnTo>
                <a:cubicBezTo>
                  <a:pt x="3576170" y="903685"/>
                  <a:pt x="3520541" y="764373"/>
                  <a:pt x="3520541" y="612068"/>
                </a:cubicBezTo>
                <a:cubicBezTo>
                  <a:pt x="3520541" y="274032"/>
                  <a:pt x="3794573" y="0"/>
                  <a:pt x="4132609" y="0"/>
                </a:cubicBezTo>
                <a:close/>
              </a:path>
            </a:pathLst>
          </a:custGeom>
          <a:solidFill>
            <a:schemeClr val="bg1">
              <a:lumMod val="85000"/>
            </a:schemeClr>
          </a:solidFill>
          <a:ln w="476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prstClr val="white"/>
              </a:solidFill>
              <a:effectLst/>
              <a:uLnTx/>
              <a:uFillTx/>
              <a:latin typeface="Arial"/>
              <a:ea typeface="Arial Unicode MS"/>
              <a:cs typeface="+mn-cs"/>
            </a:endParaRPr>
          </a:p>
        </p:txBody>
      </p:sp>
      <p:sp>
        <p:nvSpPr>
          <p:cNvPr id="75" name="Oval 2">
            <a:extLst>
              <a:ext uri="{FF2B5EF4-FFF2-40B4-BE49-F238E27FC236}">
                <a16:creationId xmlns:a16="http://schemas.microsoft.com/office/drawing/2014/main" id="{E5357039-4981-49B5-A9BC-C8EE3D049AAF}"/>
              </a:ext>
            </a:extLst>
          </p:cNvPr>
          <p:cNvSpPr/>
          <p:nvPr userDrawn="1"/>
        </p:nvSpPr>
        <p:spPr>
          <a:xfrm rot="900000">
            <a:off x="5407036" y="1110970"/>
            <a:ext cx="1002682" cy="918544"/>
          </a:xfrm>
          <a:custGeom>
            <a:avLst/>
            <a:gdLst/>
            <a:ahLst/>
            <a:cxnLst/>
            <a:rect l="l" t="t" r="r" b="b"/>
            <a:pathLst>
              <a:path w="4744677" h="4346537">
                <a:moveTo>
                  <a:pt x="4132609" y="0"/>
                </a:moveTo>
                <a:cubicBezTo>
                  <a:pt x="4470645" y="0"/>
                  <a:pt x="4744677" y="274032"/>
                  <a:pt x="4744677" y="612068"/>
                </a:cubicBezTo>
                <a:cubicBezTo>
                  <a:pt x="4744677" y="950104"/>
                  <a:pt x="4470645" y="1224136"/>
                  <a:pt x="4132609" y="1224136"/>
                </a:cubicBezTo>
                <a:cubicBezTo>
                  <a:pt x="4000619" y="1224136"/>
                  <a:pt x="3878387" y="1182357"/>
                  <a:pt x="3779124" y="1110304"/>
                </a:cubicBezTo>
                <a:lnTo>
                  <a:pt x="3136991" y="1745949"/>
                </a:lnTo>
                <a:cubicBezTo>
                  <a:pt x="3225188" y="1856579"/>
                  <a:pt x="3276364" y="1997017"/>
                  <a:pt x="3276364" y="2149407"/>
                </a:cubicBezTo>
                <a:cubicBezTo>
                  <a:pt x="3276364" y="2441531"/>
                  <a:pt x="3088309" y="2689732"/>
                  <a:pt x="2825694" y="2776754"/>
                </a:cubicBezTo>
                <a:lnTo>
                  <a:pt x="2979020" y="3414933"/>
                </a:lnTo>
                <a:cubicBezTo>
                  <a:pt x="2993560" y="3411152"/>
                  <a:pt x="3008526" y="3410433"/>
                  <a:pt x="3023660" y="3410433"/>
                </a:cubicBezTo>
                <a:cubicBezTo>
                  <a:pt x="3282158" y="3410433"/>
                  <a:pt x="3491712" y="3619987"/>
                  <a:pt x="3491712" y="3878485"/>
                </a:cubicBezTo>
                <a:cubicBezTo>
                  <a:pt x="3491712" y="4136983"/>
                  <a:pt x="3282158" y="4346537"/>
                  <a:pt x="3023660" y="4346537"/>
                </a:cubicBezTo>
                <a:cubicBezTo>
                  <a:pt x="2765162" y="4346537"/>
                  <a:pt x="2555608" y="4136983"/>
                  <a:pt x="2555608" y="3878485"/>
                </a:cubicBezTo>
                <a:cubicBezTo>
                  <a:pt x="2555608" y="3687272"/>
                  <a:pt x="2670270" y="3522840"/>
                  <a:pt x="2834857" y="3450806"/>
                </a:cubicBezTo>
                <a:lnTo>
                  <a:pt x="2680516" y="2808402"/>
                </a:lnTo>
                <a:cubicBezTo>
                  <a:pt x="2657679" y="2814229"/>
                  <a:pt x="2634131" y="2815481"/>
                  <a:pt x="2610290" y="2815481"/>
                </a:cubicBezTo>
                <a:cubicBezTo>
                  <a:pt x="2262990" y="2815481"/>
                  <a:pt x="1977773" y="2549678"/>
                  <a:pt x="1950334" y="2210098"/>
                </a:cubicBezTo>
                <a:lnTo>
                  <a:pt x="1140565" y="2210098"/>
                </a:lnTo>
                <a:cubicBezTo>
                  <a:pt x="1087517" y="2473312"/>
                  <a:pt x="854931" y="2671465"/>
                  <a:pt x="576064" y="2671465"/>
                </a:cubicBezTo>
                <a:cubicBezTo>
                  <a:pt x="257913" y="2671465"/>
                  <a:pt x="0" y="2413552"/>
                  <a:pt x="0" y="2095401"/>
                </a:cubicBezTo>
                <a:cubicBezTo>
                  <a:pt x="0" y="1777250"/>
                  <a:pt x="257913" y="1519337"/>
                  <a:pt x="576064" y="1519337"/>
                </a:cubicBezTo>
                <a:cubicBezTo>
                  <a:pt x="884345" y="1519337"/>
                  <a:pt x="1136067" y="1761496"/>
                  <a:pt x="1149172" y="2066082"/>
                </a:cubicBezTo>
                <a:lnTo>
                  <a:pt x="1952616" y="2066082"/>
                </a:lnTo>
                <a:cubicBezTo>
                  <a:pt x="1990606" y="1737340"/>
                  <a:pt x="2270784" y="1483333"/>
                  <a:pt x="2610290" y="1483333"/>
                </a:cubicBezTo>
                <a:cubicBezTo>
                  <a:pt x="2772012" y="1483333"/>
                  <a:pt x="2920272" y="1540968"/>
                  <a:pt x="3033700" y="1639167"/>
                </a:cubicBezTo>
                <a:lnTo>
                  <a:pt x="3670256" y="1009043"/>
                </a:lnTo>
                <a:cubicBezTo>
                  <a:pt x="3576170" y="903685"/>
                  <a:pt x="3520541" y="764373"/>
                  <a:pt x="3520541" y="612068"/>
                </a:cubicBezTo>
                <a:cubicBezTo>
                  <a:pt x="3520541" y="274032"/>
                  <a:pt x="3794573" y="0"/>
                  <a:pt x="4132609" y="0"/>
                </a:cubicBezTo>
                <a:close/>
              </a:path>
            </a:pathLst>
          </a:custGeom>
          <a:solidFill>
            <a:schemeClr val="bg1">
              <a:lumMod val="85000"/>
            </a:schemeClr>
          </a:solidFill>
          <a:ln w="476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prstClr val="white"/>
              </a:solidFill>
              <a:effectLst/>
              <a:uLnTx/>
              <a:uFillTx/>
              <a:latin typeface="Arial"/>
              <a:ea typeface="Arial Unicode MS"/>
              <a:cs typeface="+mn-cs"/>
            </a:endParaRPr>
          </a:p>
        </p:txBody>
      </p:sp>
      <p:sp>
        <p:nvSpPr>
          <p:cNvPr id="80" name="Oval 2">
            <a:extLst>
              <a:ext uri="{FF2B5EF4-FFF2-40B4-BE49-F238E27FC236}">
                <a16:creationId xmlns:a16="http://schemas.microsoft.com/office/drawing/2014/main" id="{11DA530B-C00F-4683-BEC9-A839D71312FA}"/>
              </a:ext>
            </a:extLst>
          </p:cNvPr>
          <p:cNvSpPr/>
          <p:nvPr userDrawn="1"/>
        </p:nvSpPr>
        <p:spPr>
          <a:xfrm rot="3709911">
            <a:off x="8142766" y="708962"/>
            <a:ext cx="1330091" cy="1218480"/>
          </a:xfrm>
          <a:custGeom>
            <a:avLst/>
            <a:gdLst/>
            <a:ahLst/>
            <a:cxnLst/>
            <a:rect l="l" t="t" r="r" b="b"/>
            <a:pathLst>
              <a:path w="4744677" h="4346537">
                <a:moveTo>
                  <a:pt x="4132609" y="0"/>
                </a:moveTo>
                <a:cubicBezTo>
                  <a:pt x="4470645" y="0"/>
                  <a:pt x="4744677" y="274032"/>
                  <a:pt x="4744677" y="612068"/>
                </a:cubicBezTo>
                <a:cubicBezTo>
                  <a:pt x="4744677" y="950104"/>
                  <a:pt x="4470645" y="1224136"/>
                  <a:pt x="4132609" y="1224136"/>
                </a:cubicBezTo>
                <a:cubicBezTo>
                  <a:pt x="4000619" y="1224136"/>
                  <a:pt x="3878387" y="1182357"/>
                  <a:pt x="3779124" y="1110304"/>
                </a:cubicBezTo>
                <a:lnTo>
                  <a:pt x="3136991" y="1745949"/>
                </a:lnTo>
                <a:cubicBezTo>
                  <a:pt x="3225188" y="1856579"/>
                  <a:pt x="3276364" y="1997017"/>
                  <a:pt x="3276364" y="2149407"/>
                </a:cubicBezTo>
                <a:cubicBezTo>
                  <a:pt x="3276364" y="2441531"/>
                  <a:pt x="3088309" y="2689732"/>
                  <a:pt x="2825694" y="2776754"/>
                </a:cubicBezTo>
                <a:lnTo>
                  <a:pt x="2979020" y="3414933"/>
                </a:lnTo>
                <a:cubicBezTo>
                  <a:pt x="2993560" y="3411152"/>
                  <a:pt x="3008526" y="3410433"/>
                  <a:pt x="3023660" y="3410433"/>
                </a:cubicBezTo>
                <a:cubicBezTo>
                  <a:pt x="3282158" y="3410433"/>
                  <a:pt x="3491712" y="3619987"/>
                  <a:pt x="3491712" y="3878485"/>
                </a:cubicBezTo>
                <a:cubicBezTo>
                  <a:pt x="3491712" y="4136983"/>
                  <a:pt x="3282158" y="4346537"/>
                  <a:pt x="3023660" y="4346537"/>
                </a:cubicBezTo>
                <a:cubicBezTo>
                  <a:pt x="2765162" y="4346537"/>
                  <a:pt x="2555608" y="4136983"/>
                  <a:pt x="2555608" y="3878485"/>
                </a:cubicBezTo>
                <a:cubicBezTo>
                  <a:pt x="2555608" y="3687272"/>
                  <a:pt x="2670270" y="3522840"/>
                  <a:pt x="2834857" y="3450806"/>
                </a:cubicBezTo>
                <a:lnTo>
                  <a:pt x="2680516" y="2808402"/>
                </a:lnTo>
                <a:cubicBezTo>
                  <a:pt x="2657679" y="2814229"/>
                  <a:pt x="2634131" y="2815481"/>
                  <a:pt x="2610290" y="2815481"/>
                </a:cubicBezTo>
                <a:cubicBezTo>
                  <a:pt x="2262990" y="2815481"/>
                  <a:pt x="1977773" y="2549678"/>
                  <a:pt x="1950334" y="2210098"/>
                </a:cubicBezTo>
                <a:lnTo>
                  <a:pt x="1140565" y="2210098"/>
                </a:lnTo>
                <a:cubicBezTo>
                  <a:pt x="1087517" y="2473312"/>
                  <a:pt x="854931" y="2671465"/>
                  <a:pt x="576064" y="2671465"/>
                </a:cubicBezTo>
                <a:cubicBezTo>
                  <a:pt x="257913" y="2671465"/>
                  <a:pt x="0" y="2413552"/>
                  <a:pt x="0" y="2095401"/>
                </a:cubicBezTo>
                <a:cubicBezTo>
                  <a:pt x="0" y="1777250"/>
                  <a:pt x="257913" y="1519337"/>
                  <a:pt x="576064" y="1519337"/>
                </a:cubicBezTo>
                <a:cubicBezTo>
                  <a:pt x="884345" y="1519337"/>
                  <a:pt x="1136067" y="1761496"/>
                  <a:pt x="1149172" y="2066082"/>
                </a:cubicBezTo>
                <a:lnTo>
                  <a:pt x="1952616" y="2066082"/>
                </a:lnTo>
                <a:cubicBezTo>
                  <a:pt x="1990606" y="1737340"/>
                  <a:pt x="2270784" y="1483333"/>
                  <a:pt x="2610290" y="1483333"/>
                </a:cubicBezTo>
                <a:cubicBezTo>
                  <a:pt x="2772012" y="1483333"/>
                  <a:pt x="2920272" y="1540968"/>
                  <a:pt x="3033700" y="1639167"/>
                </a:cubicBezTo>
                <a:lnTo>
                  <a:pt x="3670256" y="1009043"/>
                </a:lnTo>
                <a:cubicBezTo>
                  <a:pt x="3576170" y="903685"/>
                  <a:pt x="3520541" y="764373"/>
                  <a:pt x="3520541" y="612068"/>
                </a:cubicBezTo>
                <a:cubicBezTo>
                  <a:pt x="3520541" y="274032"/>
                  <a:pt x="3794573" y="0"/>
                  <a:pt x="4132609" y="0"/>
                </a:cubicBezTo>
                <a:close/>
              </a:path>
            </a:pathLst>
          </a:custGeom>
          <a:solidFill>
            <a:schemeClr val="bg1">
              <a:lumMod val="75000"/>
              <a:alpha val="50000"/>
            </a:schemeClr>
          </a:solidFill>
          <a:ln w="476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dirty="0">
              <a:ln>
                <a:noFill/>
              </a:ln>
              <a:solidFill>
                <a:prstClr val="white"/>
              </a:solidFill>
              <a:effectLst/>
              <a:uLnTx/>
              <a:uFillTx/>
              <a:latin typeface="Arial"/>
              <a:ea typeface="Arial Unicode MS"/>
              <a:cs typeface="+mn-cs"/>
            </a:endParaRPr>
          </a:p>
        </p:txBody>
      </p:sp>
      <p:sp>
        <p:nvSpPr>
          <p:cNvPr id="81" name="Oval 2">
            <a:extLst>
              <a:ext uri="{FF2B5EF4-FFF2-40B4-BE49-F238E27FC236}">
                <a16:creationId xmlns:a16="http://schemas.microsoft.com/office/drawing/2014/main" id="{1A082356-B1F6-4535-B5E4-18E1F0D65B29}"/>
              </a:ext>
            </a:extLst>
          </p:cNvPr>
          <p:cNvSpPr/>
          <p:nvPr userDrawn="1"/>
        </p:nvSpPr>
        <p:spPr>
          <a:xfrm rot="19437896">
            <a:off x="7268681" y="2890109"/>
            <a:ext cx="1858078" cy="1702162"/>
          </a:xfrm>
          <a:custGeom>
            <a:avLst/>
            <a:gdLst/>
            <a:ahLst/>
            <a:cxnLst/>
            <a:rect l="l" t="t" r="r" b="b"/>
            <a:pathLst>
              <a:path w="4744677" h="4346537">
                <a:moveTo>
                  <a:pt x="4132609" y="0"/>
                </a:moveTo>
                <a:cubicBezTo>
                  <a:pt x="4470645" y="0"/>
                  <a:pt x="4744677" y="274032"/>
                  <a:pt x="4744677" y="612068"/>
                </a:cubicBezTo>
                <a:cubicBezTo>
                  <a:pt x="4744677" y="950104"/>
                  <a:pt x="4470645" y="1224136"/>
                  <a:pt x="4132609" y="1224136"/>
                </a:cubicBezTo>
                <a:cubicBezTo>
                  <a:pt x="4000619" y="1224136"/>
                  <a:pt x="3878387" y="1182357"/>
                  <a:pt x="3779124" y="1110304"/>
                </a:cubicBezTo>
                <a:lnTo>
                  <a:pt x="3136991" y="1745949"/>
                </a:lnTo>
                <a:cubicBezTo>
                  <a:pt x="3225188" y="1856579"/>
                  <a:pt x="3276364" y="1997017"/>
                  <a:pt x="3276364" y="2149407"/>
                </a:cubicBezTo>
                <a:cubicBezTo>
                  <a:pt x="3276364" y="2441531"/>
                  <a:pt x="3088309" y="2689732"/>
                  <a:pt x="2825694" y="2776754"/>
                </a:cubicBezTo>
                <a:lnTo>
                  <a:pt x="2979020" y="3414933"/>
                </a:lnTo>
                <a:cubicBezTo>
                  <a:pt x="2993560" y="3411152"/>
                  <a:pt x="3008526" y="3410433"/>
                  <a:pt x="3023660" y="3410433"/>
                </a:cubicBezTo>
                <a:cubicBezTo>
                  <a:pt x="3282158" y="3410433"/>
                  <a:pt x="3491712" y="3619987"/>
                  <a:pt x="3491712" y="3878485"/>
                </a:cubicBezTo>
                <a:cubicBezTo>
                  <a:pt x="3491712" y="4136983"/>
                  <a:pt x="3282158" y="4346537"/>
                  <a:pt x="3023660" y="4346537"/>
                </a:cubicBezTo>
                <a:cubicBezTo>
                  <a:pt x="2765162" y="4346537"/>
                  <a:pt x="2555608" y="4136983"/>
                  <a:pt x="2555608" y="3878485"/>
                </a:cubicBezTo>
                <a:cubicBezTo>
                  <a:pt x="2555608" y="3687272"/>
                  <a:pt x="2670270" y="3522840"/>
                  <a:pt x="2834857" y="3450806"/>
                </a:cubicBezTo>
                <a:lnTo>
                  <a:pt x="2680516" y="2808402"/>
                </a:lnTo>
                <a:cubicBezTo>
                  <a:pt x="2657679" y="2814229"/>
                  <a:pt x="2634131" y="2815481"/>
                  <a:pt x="2610290" y="2815481"/>
                </a:cubicBezTo>
                <a:cubicBezTo>
                  <a:pt x="2262990" y="2815481"/>
                  <a:pt x="1977773" y="2549678"/>
                  <a:pt x="1950334" y="2210098"/>
                </a:cubicBezTo>
                <a:lnTo>
                  <a:pt x="1140565" y="2210098"/>
                </a:lnTo>
                <a:cubicBezTo>
                  <a:pt x="1087517" y="2473312"/>
                  <a:pt x="854931" y="2671465"/>
                  <a:pt x="576064" y="2671465"/>
                </a:cubicBezTo>
                <a:cubicBezTo>
                  <a:pt x="257913" y="2671465"/>
                  <a:pt x="0" y="2413552"/>
                  <a:pt x="0" y="2095401"/>
                </a:cubicBezTo>
                <a:cubicBezTo>
                  <a:pt x="0" y="1777250"/>
                  <a:pt x="257913" y="1519337"/>
                  <a:pt x="576064" y="1519337"/>
                </a:cubicBezTo>
                <a:cubicBezTo>
                  <a:pt x="884345" y="1519337"/>
                  <a:pt x="1136067" y="1761496"/>
                  <a:pt x="1149172" y="2066082"/>
                </a:cubicBezTo>
                <a:lnTo>
                  <a:pt x="1952616" y="2066082"/>
                </a:lnTo>
                <a:cubicBezTo>
                  <a:pt x="1990606" y="1737340"/>
                  <a:pt x="2270784" y="1483333"/>
                  <a:pt x="2610290" y="1483333"/>
                </a:cubicBezTo>
                <a:cubicBezTo>
                  <a:pt x="2772012" y="1483333"/>
                  <a:pt x="2920272" y="1540968"/>
                  <a:pt x="3033700" y="1639167"/>
                </a:cubicBezTo>
                <a:lnTo>
                  <a:pt x="3670256" y="1009043"/>
                </a:lnTo>
                <a:cubicBezTo>
                  <a:pt x="3576170" y="903685"/>
                  <a:pt x="3520541" y="764373"/>
                  <a:pt x="3520541" y="612068"/>
                </a:cubicBezTo>
                <a:cubicBezTo>
                  <a:pt x="3520541" y="274032"/>
                  <a:pt x="3794573" y="0"/>
                  <a:pt x="4132609" y="0"/>
                </a:cubicBezTo>
                <a:close/>
              </a:path>
            </a:pathLst>
          </a:custGeom>
          <a:noFill/>
          <a:ln w="12700">
            <a:solidFill>
              <a:schemeClr val="bg1">
                <a:lumMod val="65000"/>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prstClr val="white"/>
              </a:solidFill>
              <a:effectLst/>
              <a:uLnTx/>
              <a:uFillTx/>
              <a:latin typeface="Arial"/>
              <a:ea typeface="Arial Unicode MS"/>
              <a:cs typeface="+mn-cs"/>
            </a:endParaRPr>
          </a:p>
        </p:txBody>
      </p:sp>
      <p:sp>
        <p:nvSpPr>
          <p:cNvPr id="82" name="Oval 2">
            <a:extLst>
              <a:ext uri="{FF2B5EF4-FFF2-40B4-BE49-F238E27FC236}">
                <a16:creationId xmlns:a16="http://schemas.microsoft.com/office/drawing/2014/main" id="{DC785FC9-409C-46D7-9E50-8B54D1F5C686}"/>
              </a:ext>
            </a:extLst>
          </p:cNvPr>
          <p:cNvSpPr/>
          <p:nvPr userDrawn="1"/>
        </p:nvSpPr>
        <p:spPr>
          <a:xfrm rot="3709911">
            <a:off x="8372374" y="2382899"/>
            <a:ext cx="918800" cy="841701"/>
          </a:xfrm>
          <a:custGeom>
            <a:avLst/>
            <a:gdLst/>
            <a:ahLst/>
            <a:cxnLst/>
            <a:rect l="l" t="t" r="r" b="b"/>
            <a:pathLst>
              <a:path w="4744677" h="4346537">
                <a:moveTo>
                  <a:pt x="4132609" y="0"/>
                </a:moveTo>
                <a:cubicBezTo>
                  <a:pt x="4470645" y="0"/>
                  <a:pt x="4744677" y="274032"/>
                  <a:pt x="4744677" y="612068"/>
                </a:cubicBezTo>
                <a:cubicBezTo>
                  <a:pt x="4744677" y="950104"/>
                  <a:pt x="4470645" y="1224136"/>
                  <a:pt x="4132609" y="1224136"/>
                </a:cubicBezTo>
                <a:cubicBezTo>
                  <a:pt x="4000619" y="1224136"/>
                  <a:pt x="3878387" y="1182357"/>
                  <a:pt x="3779124" y="1110304"/>
                </a:cubicBezTo>
                <a:lnTo>
                  <a:pt x="3136991" y="1745949"/>
                </a:lnTo>
                <a:cubicBezTo>
                  <a:pt x="3225188" y="1856579"/>
                  <a:pt x="3276364" y="1997017"/>
                  <a:pt x="3276364" y="2149407"/>
                </a:cubicBezTo>
                <a:cubicBezTo>
                  <a:pt x="3276364" y="2441531"/>
                  <a:pt x="3088309" y="2689732"/>
                  <a:pt x="2825694" y="2776754"/>
                </a:cubicBezTo>
                <a:lnTo>
                  <a:pt x="2979020" y="3414933"/>
                </a:lnTo>
                <a:cubicBezTo>
                  <a:pt x="2993560" y="3411152"/>
                  <a:pt x="3008526" y="3410433"/>
                  <a:pt x="3023660" y="3410433"/>
                </a:cubicBezTo>
                <a:cubicBezTo>
                  <a:pt x="3282158" y="3410433"/>
                  <a:pt x="3491712" y="3619987"/>
                  <a:pt x="3491712" y="3878485"/>
                </a:cubicBezTo>
                <a:cubicBezTo>
                  <a:pt x="3491712" y="4136983"/>
                  <a:pt x="3282158" y="4346537"/>
                  <a:pt x="3023660" y="4346537"/>
                </a:cubicBezTo>
                <a:cubicBezTo>
                  <a:pt x="2765162" y="4346537"/>
                  <a:pt x="2555608" y="4136983"/>
                  <a:pt x="2555608" y="3878485"/>
                </a:cubicBezTo>
                <a:cubicBezTo>
                  <a:pt x="2555608" y="3687272"/>
                  <a:pt x="2670270" y="3522840"/>
                  <a:pt x="2834857" y="3450806"/>
                </a:cubicBezTo>
                <a:lnTo>
                  <a:pt x="2680516" y="2808402"/>
                </a:lnTo>
                <a:cubicBezTo>
                  <a:pt x="2657679" y="2814229"/>
                  <a:pt x="2634131" y="2815481"/>
                  <a:pt x="2610290" y="2815481"/>
                </a:cubicBezTo>
                <a:cubicBezTo>
                  <a:pt x="2262990" y="2815481"/>
                  <a:pt x="1977773" y="2549678"/>
                  <a:pt x="1950334" y="2210098"/>
                </a:cubicBezTo>
                <a:lnTo>
                  <a:pt x="1140565" y="2210098"/>
                </a:lnTo>
                <a:cubicBezTo>
                  <a:pt x="1087517" y="2473312"/>
                  <a:pt x="854931" y="2671465"/>
                  <a:pt x="576064" y="2671465"/>
                </a:cubicBezTo>
                <a:cubicBezTo>
                  <a:pt x="257913" y="2671465"/>
                  <a:pt x="0" y="2413552"/>
                  <a:pt x="0" y="2095401"/>
                </a:cubicBezTo>
                <a:cubicBezTo>
                  <a:pt x="0" y="1777250"/>
                  <a:pt x="257913" y="1519337"/>
                  <a:pt x="576064" y="1519337"/>
                </a:cubicBezTo>
                <a:cubicBezTo>
                  <a:pt x="884345" y="1519337"/>
                  <a:pt x="1136067" y="1761496"/>
                  <a:pt x="1149172" y="2066082"/>
                </a:cubicBezTo>
                <a:lnTo>
                  <a:pt x="1952616" y="2066082"/>
                </a:lnTo>
                <a:cubicBezTo>
                  <a:pt x="1990606" y="1737340"/>
                  <a:pt x="2270784" y="1483333"/>
                  <a:pt x="2610290" y="1483333"/>
                </a:cubicBezTo>
                <a:cubicBezTo>
                  <a:pt x="2772012" y="1483333"/>
                  <a:pt x="2920272" y="1540968"/>
                  <a:pt x="3033700" y="1639167"/>
                </a:cubicBezTo>
                <a:lnTo>
                  <a:pt x="3670256" y="1009043"/>
                </a:lnTo>
                <a:cubicBezTo>
                  <a:pt x="3576170" y="903685"/>
                  <a:pt x="3520541" y="764373"/>
                  <a:pt x="3520541" y="612068"/>
                </a:cubicBezTo>
                <a:cubicBezTo>
                  <a:pt x="3520541" y="274032"/>
                  <a:pt x="3794573" y="0"/>
                  <a:pt x="4132609" y="0"/>
                </a:cubicBezTo>
                <a:close/>
              </a:path>
            </a:pathLst>
          </a:custGeom>
          <a:solidFill>
            <a:schemeClr val="bg1">
              <a:lumMod val="95000"/>
              <a:alpha val="60000"/>
            </a:schemeClr>
          </a:solidFill>
          <a:ln w="476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prstClr val="white"/>
              </a:solidFill>
              <a:effectLst/>
              <a:uLnTx/>
              <a:uFillTx/>
              <a:latin typeface="Arial"/>
              <a:ea typeface="Arial Unicode MS"/>
              <a:cs typeface="+mn-cs"/>
            </a:endParaRPr>
          </a:p>
        </p:txBody>
      </p:sp>
      <p:sp>
        <p:nvSpPr>
          <p:cNvPr id="83" name="Oval 2">
            <a:extLst>
              <a:ext uri="{FF2B5EF4-FFF2-40B4-BE49-F238E27FC236}">
                <a16:creationId xmlns:a16="http://schemas.microsoft.com/office/drawing/2014/main" id="{9E28926F-5E44-49C1-B6BE-0E896F422420}"/>
              </a:ext>
            </a:extLst>
          </p:cNvPr>
          <p:cNvSpPr/>
          <p:nvPr userDrawn="1"/>
        </p:nvSpPr>
        <p:spPr>
          <a:xfrm>
            <a:off x="7132829" y="1266049"/>
            <a:ext cx="1103690" cy="1011076"/>
          </a:xfrm>
          <a:custGeom>
            <a:avLst/>
            <a:gdLst/>
            <a:ahLst/>
            <a:cxnLst/>
            <a:rect l="l" t="t" r="r" b="b"/>
            <a:pathLst>
              <a:path w="4744677" h="4346537">
                <a:moveTo>
                  <a:pt x="4132609" y="0"/>
                </a:moveTo>
                <a:cubicBezTo>
                  <a:pt x="4470645" y="0"/>
                  <a:pt x="4744677" y="274032"/>
                  <a:pt x="4744677" y="612068"/>
                </a:cubicBezTo>
                <a:cubicBezTo>
                  <a:pt x="4744677" y="950104"/>
                  <a:pt x="4470645" y="1224136"/>
                  <a:pt x="4132609" y="1224136"/>
                </a:cubicBezTo>
                <a:cubicBezTo>
                  <a:pt x="4000619" y="1224136"/>
                  <a:pt x="3878387" y="1182357"/>
                  <a:pt x="3779124" y="1110304"/>
                </a:cubicBezTo>
                <a:lnTo>
                  <a:pt x="3136991" y="1745949"/>
                </a:lnTo>
                <a:cubicBezTo>
                  <a:pt x="3225188" y="1856579"/>
                  <a:pt x="3276364" y="1997017"/>
                  <a:pt x="3276364" y="2149407"/>
                </a:cubicBezTo>
                <a:cubicBezTo>
                  <a:pt x="3276364" y="2441531"/>
                  <a:pt x="3088309" y="2689732"/>
                  <a:pt x="2825694" y="2776754"/>
                </a:cubicBezTo>
                <a:lnTo>
                  <a:pt x="2979020" y="3414933"/>
                </a:lnTo>
                <a:cubicBezTo>
                  <a:pt x="2993560" y="3411152"/>
                  <a:pt x="3008526" y="3410433"/>
                  <a:pt x="3023660" y="3410433"/>
                </a:cubicBezTo>
                <a:cubicBezTo>
                  <a:pt x="3282158" y="3410433"/>
                  <a:pt x="3491712" y="3619987"/>
                  <a:pt x="3491712" y="3878485"/>
                </a:cubicBezTo>
                <a:cubicBezTo>
                  <a:pt x="3491712" y="4136983"/>
                  <a:pt x="3282158" y="4346537"/>
                  <a:pt x="3023660" y="4346537"/>
                </a:cubicBezTo>
                <a:cubicBezTo>
                  <a:pt x="2765162" y="4346537"/>
                  <a:pt x="2555608" y="4136983"/>
                  <a:pt x="2555608" y="3878485"/>
                </a:cubicBezTo>
                <a:cubicBezTo>
                  <a:pt x="2555608" y="3687272"/>
                  <a:pt x="2670270" y="3522840"/>
                  <a:pt x="2834857" y="3450806"/>
                </a:cubicBezTo>
                <a:lnTo>
                  <a:pt x="2680516" y="2808402"/>
                </a:lnTo>
                <a:cubicBezTo>
                  <a:pt x="2657679" y="2814229"/>
                  <a:pt x="2634131" y="2815481"/>
                  <a:pt x="2610290" y="2815481"/>
                </a:cubicBezTo>
                <a:cubicBezTo>
                  <a:pt x="2262990" y="2815481"/>
                  <a:pt x="1977773" y="2549678"/>
                  <a:pt x="1950334" y="2210098"/>
                </a:cubicBezTo>
                <a:lnTo>
                  <a:pt x="1140565" y="2210098"/>
                </a:lnTo>
                <a:cubicBezTo>
                  <a:pt x="1087517" y="2473312"/>
                  <a:pt x="854931" y="2671465"/>
                  <a:pt x="576064" y="2671465"/>
                </a:cubicBezTo>
                <a:cubicBezTo>
                  <a:pt x="257913" y="2671465"/>
                  <a:pt x="0" y="2413552"/>
                  <a:pt x="0" y="2095401"/>
                </a:cubicBezTo>
                <a:cubicBezTo>
                  <a:pt x="0" y="1777250"/>
                  <a:pt x="257913" y="1519337"/>
                  <a:pt x="576064" y="1519337"/>
                </a:cubicBezTo>
                <a:cubicBezTo>
                  <a:pt x="884345" y="1519337"/>
                  <a:pt x="1136067" y="1761496"/>
                  <a:pt x="1149172" y="2066082"/>
                </a:cubicBezTo>
                <a:lnTo>
                  <a:pt x="1952616" y="2066082"/>
                </a:lnTo>
                <a:cubicBezTo>
                  <a:pt x="1990606" y="1737340"/>
                  <a:pt x="2270784" y="1483333"/>
                  <a:pt x="2610290" y="1483333"/>
                </a:cubicBezTo>
                <a:cubicBezTo>
                  <a:pt x="2772012" y="1483333"/>
                  <a:pt x="2920272" y="1540968"/>
                  <a:pt x="3033700" y="1639167"/>
                </a:cubicBezTo>
                <a:lnTo>
                  <a:pt x="3670256" y="1009043"/>
                </a:lnTo>
                <a:cubicBezTo>
                  <a:pt x="3576170" y="903685"/>
                  <a:pt x="3520541" y="764373"/>
                  <a:pt x="3520541" y="612068"/>
                </a:cubicBezTo>
                <a:cubicBezTo>
                  <a:pt x="3520541" y="274032"/>
                  <a:pt x="3794573" y="0"/>
                  <a:pt x="4132609" y="0"/>
                </a:cubicBezTo>
                <a:close/>
              </a:path>
            </a:pathLst>
          </a:custGeom>
          <a:solidFill>
            <a:schemeClr val="bg1">
              <a:lumMod val="95000"/>
              <a:alpha val="50000"/>
            </a:schemeClr>
          </a:solidFill>
          <a:ln w="476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prstClr val="white"/>
              </a:solidFill>
              <a:effectLst/>
              <a:uLnTx/>
              <a:uFillTx/>
              <a:latin typeface="Arial"/>
              <a:ea typeface="Arial Unicode MS"/>
              <a:cs typeface="+mn-cs"/>
            </a:endParaRPr>
          </a:p>
        </p:txBody>
      </p:sp>
      <p:sp>
        <p:nvSpPr>
          <p:cNvPr id="84" name="Oval 2">
            <a:extLst>
              <a:ext uri="{FF2B5EF4-FFF2-40B4-BE49-F238E27FC236}">
                <a16:creationId xmlns:a16="http://schemas.microsoft.com/office/drawing/2014/main" id="{4781A321-140D-4659-BF8B-C8F0459A607D}"/>
              </a:ext>
            </a:extLst>
          </p:cNvPr>
          <p:cNvSpPr/>
          <p:nvPr userDrawn="1"/>
        </p:nvSpPr>
        <p:spPr>
          <a:xfrm rot="19437896">
            <a:off x="8700140" y="1061217"/>
            <a:ext cx="1858078" cy="1702162"/>
          </a:xfrm>
          <a:custGeom>
            <a:avLst/>
            <a:gdLst/>
            <a:ahLst/>
            <a:cxnLst/>
            <a:rect l="l" t="t" r="r" b="b"/>
            <a:pathLst>
              <a:path w="4744677" h="4346537">
                <a:moveTo>
                  <a:pt x="4132609" y="0"/>
                </a:moveTo>
                <a:cubicBezTo>
                  <a:pt x="4470645" y="0"/>
                  <a:pt x="4744677" y="274032"/>
                  <a:pt x="4744677" y="612068"/>
                </a:cubicBezTo>
                <a:cubicBezTo>
                  <a:pt x="4744677" y="950104"/>
                  <a:pt x="4470645" y="1224136"/>
                  <a:pt x="4132609" y="1224136"/>
                </a:cubicBezTo>
                <a:cubicBezTo>
                  <a:pt x="4000619" y="1224136"/>
                  <a:pt x="3878387" y="1182357"/>
                  <a:pt x="3779124" y="1110304"/>
                </a:cubicBezTo>
                <a:lnTo>
                  <a:pt x="3136991" y="1745949"/>
                </a:lnTo>
                <a:cubicBezTo>
                  <a:pt x="3225188" y="1856579"/>
                  <a:pt x="3276364" y="1997017"/>
                  <a:pt x="3276364" y="2149407"/>
                </a:cubicBezTo>
                <a:cubicBezTo>
                  <a:pt x="3276364" y="2441531"/>
                  <a:pt x="3088309" y="2689732"/>
                  <a:pt x="2825694" y="2776754"/>
                </a:cubicBezTo>
                <a:lnTo>
                  <a:pt x="2979020" y="3414933"/>
                </a:lnTo>
                <a:cubicBezTo>
                  <a:pt x="2993560" y="3411152"/>
                  <a:pt x="3008526" y="3410433"/>
                  <a:pt x="3023660" y="3410433"/>
                </a:cubicBezTo>
                <a:cubicBezTo>
                  <a:pt x="3282158" y="3410433"/>
                  <a:pt x="3491712" y="3619987"/>
                  <a:pt x="3491712" y="3878485"/>
                </a:cubicBezTo>
                <a:cubicBezTo>
                  <a:pt x="3491712" y="4136983"/>
                  <a:pt x="3282158" y="4346537"/>
                  <a:pt x="3023660" y="4346537"/>
                </a:cubicBezTo>
                <a:cubicBezTo>
                  <a:pt x="2765162" y="4346537"/>
                  <a:pt x="2555608" y="4136983"/>
                  <a:pt x="2555608" y="3878485"/>
                </a:cubicBezTo>
                <a:cubicBezTo>
                  <a:pt x="2555608" y="3687272"/>
                  <a:pt x="2670270" y="3522840"/>
                  <a:pt x="2834857" y="3450806"/>
                </a:cubicBezTo>
                <a:lnTo>
                  <a:pt x="2680516" y="2808402"/>
                </a:lnTo>
                <a:cubicBezTo>
                  <a:pt x="2657679" y="2814229"/>
                  <a:pt x="2634131" y="2815481"/>
                  <a:pt x="2610290" y="2815481"/>
                </a:cubicBezTo>
                <a:cubicBezTo>
                  <a:pt x="2262990" y="2815481"/>
                  <a:pt x="1977773" y="2549678"/>
                  <a:pt x="1950334" y="2210098"/>
                </a:cubicBezTo>
                <a:lnTo>
                  <a:pt x="1140565" y="2210098"/>
                </a:lnTo>
                <a:cubicBezTo>
                  <a:pt x="1087517" y="2473312"/>
                  <a:pt x="854931" y="2671465"/>
                  <a:pt x="576064" y="2671465"/>
                </a:cubicBezTo>
                <a:cubicBezTo>
                  <a:pt x="257913" y="2671465"/>
                  <a:pt x="0" y="2413552"/>
                  <a:pt x="0" y="2095401"/>
                </a:cubicBezTo>
                <a:cubicBezTo>
                  <a:pt x="0" y="1777250"/>
                  <a:pt x="257913" y="1519337"/>
                  <a:pt x="576064" y="1519337"/>
                </a:cubicBezTo>
                <a:cubicBezTo>
                  <a:pt x="884345" y="1519337"/>
                  <a:pt x="1136067" y="1761496"/>
                  <a:pt x="1149172" y="2066082"/>
                </a:cubicBezTo>
                <a:lnTo>
                  <a:pt x="1952616" y="2066082"/>
                </a:lnTo>
                <a:cubicBezTo>
                  <a:pt x="1990606" y="1737340"/>
                  <a:pt x="2270784" y="1483333"/>
                  <a:pt x="2610290" y="1483333"/>
                </a:cubicBezTo>
                <a:cubicBezTo>
                  <a:pt x="2772012" y="1483333"/>
                  <a:pt x="2920272" y="1540968"/>
                  <a:pt x="3033700" y="1639167"/>
                </a:cubicBezTo>
                <a:lnTo>
                  <a:pt x="3670256" y="1009043"/>
                </a:lnTo>
                <a:cubicBezTo>
                  <a:pt x="3576170" y="903685"/>
                  <a:pt x="3520541" y="764373"/>
                  <a:pt x="3520541" y="612068"/>
                </a:cubicBezTo>
                <a:cubicBezTo>
                  <a:pt x="3520541" y="274032"/>
                  <a:pt x="3794573" y="0"/>
                  <a:pt x="4132609" y="0"/>
                </a:cubicBezTo>
                <a:close/>
              </a:path>
            </a:pathLst>
          </a:custGeom>
          <a:noFill/>
          <a:ln w="12700">
            <a:solidFill>
              <a:schemeClr val="bg1">
                <a:lumMod val="65000"/>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prstClr val="white"/>
              </a:solidFill>
              <a:effectLst/>
              <a:uLnTx/>
              <a:uFillTx/>
              <a:latin typeface="Arial"/>
              <a:ea typeface="Arial Unicode MS"/>
              <a:cs typeface="+mn-cs"/>
            </a:endParaRPr>
          </a:p>
        </p:txBody>
      </p:sp>
      <p:sp>
        <p:nvSpPr>
          <p:cNvPr id="85" name="Oval 2">
            <a:extLst>
              <a:ext uri="{FF2B5EF4-FFF2-40B4-BE49-F238E27FC236}">
                <a16:creationId xmlns:a16="http://schemas.microsoft.com/office/drawing/2014/main" id="{9A0D302C-CB24-4586-ABBD-B34C82AC03CE}"/>
              </a:ext>
            </a:extLst>
          </p:cNvPr>
          <p:cNvSpPr/>
          <p:nvPr userDrawn="1"/>
        </p:nvSpPr>
        <p:spPr>
          <a:xfrm rot="3709911">
            <a:off x="5754410" y="2062794"/>
            <a:ext cx="918800" cy="841701"/>
          </a:xfrm>
          <a:custGeom>
            <a:avLst/>
            <a:gdLst/>
            <a:ahLst/>
            <a:cxnLst/>
            <a:rect l="l" t="t" r="r" b="b"/>
            <a:pathLst>
              <a:path w="4744677" h="4346537">
                <a:moveTo>
                  <a:pt x="4132609" y="0"/>
                </a:moveTo>
                <a:cubicBezTo>
                  <a:pt x="4470645" y="0"/>
                  <a:pt x="4744677" y="274032"/>
                  <a:pt x="4744677" y="612068"/>
                </a:cubicBezTo>
                <a:cubicBezTo>
                  <a:pt x="4744677" y="950104"/>
                  <a:pt x="4470645" y="1224136"/>
                  <a:pt x="4132609" y="1224136"/>
                </a:cubicBezTo>
                <a:cubicBezTo>
                  <a:pt x="4000619" y="1224136"/>
                  <a:pt x="3878387" y="1182357"/>
                  <a:pt x="3779124" y="1110304"/>
                </a:cubicBezTo>
                <a:lnTo>
                  <a:pt x="3136991" y="1745949"/>
                </a:lnTo>
                <a:cubicBezTo>
                  <a:pt x="3225188" y="1856579"/>
                  <a:pt x="3276364" y="1997017"/>
                  <a:pt x="3276364" y="2149407"/>
                </a:cubicBezTo>
                <a:cubicBezTo>
                  <a:pt x="3276364" y="2441531"/>
                  <a:pt x="3088309" y="2689732"/>
                  <a:pt x="2825694" y="2776754"/>
                </a:cubicBezTo>
                <a:lnTo>
                  <a:pt x="2979020" y="3414933"/>
                </a:lnTo>
                <a:cubicBezTo>
                  <a:pt x="2993560" y="3411152"/>
                  <a:pt x="3008526" y="3410433"/>
                  <a:pt x="3023660" y="3410433"/>
                </a:cubicBezTo>
                <a:cubicBezTo>
                  <a:pt x="3282158" y="3410433"/>
                  <a:pt x="3491712" y="3619987"/>
                  <a:pt x="3491712" y="3878485"/>
                </a:cubicBezTo>
                <a:cubicBezTo>
                  <a:pt x="3491712" y="4136983"/>
                  <a:pt x="3282158" y="4346537"/>
                  <a:pt x="3023660" y="4346537"/>
                </a:cubicBezTo>
                <a:cubicBezTo>
                  <a:pt x="2765162" y="4346537"/>
                  <a:pt x="2555608" y="4136983"/>
                  <a:pt x="2555608" y="3878485"/>
                </a:cubicBezTo>
                <a:cubicBezTo>
                  <a:pt x="2555608" y="3687272"/>
                  <a:pt x="2670270" y="3522840"/>
                  <a:pt x="2834857" y="3450806"/>
                </a:cubicBezTo>
                <a:lnTo>
                  <a:pt x="2680516" y="2808402"/>
                </a:lnTo>
                <a:cubicBezTo>
                  <a:pt x="2657679" y="2814229"/>
                  <a:pt x="2634131" y="2815481"/>
                  <a:pt x="2610290" y="2815481"/>
                </a:cubicBezTo>
                <a:cubicBezTo>
                  <a:pt x="2262990" y="2815481"/>
                  <a:pt x="1977773" y="2549678"/>
                  <a:pt x="1950334" y="2210098"/>
                </a:cubicBezTo>
                <a:lnTo>
                  <a:pt x="1140565" y="2210098"/>
                </a:lnTo>
                <a:cubicBezTo>
                  <a:pt x="1087517" y="2473312"/>
                  <a:pt x="854931" y="2671465"/>
                  <a:pt x="576064" y="2671465"/>
                </a:cubicBezTo>
                <a:cubicBezTo>
                  <a:pt x="257913" y="2671465"/>
                  <a:pt x="0" y="2413552"/>
                  <a:pt x="0" y="2095401"/>
                </a:cubicBezTo>
                <a:cubicBezTo>
                  <a:pt x="0" y="1777250"/>
                  <a:pt x="257913" y="1519337"/>
                  <a:pt x="576064" y="1519337"/>
                </a:cubicBezTo>
                <a:cubicBezTo>
                  <a:pt x="884345" y="1519337"/>
                  <a:pt x="1136067" y="1761496"/>
                  <a:pt x="1149172" y="2066082"/>
                </a:cubicBezTo>
                <a:lnTo>
                  <a:pt x="1952616" y="2066082"/>
                </a:lnTo>
                <a:cubicBezTo>
                  <a:pt x="1990606" y="1737340"/>
                  <a:pt x="2270784" y="1483333"/>
                  <a:pt x="2610290" y="1483333"/>
                </a:cubicBezTo>
                <a:cubicBezTo>
                  <a:pt x="2772012" y="1483333"/>
                  <a:pt x="2920272" y="1540968"/>
                  <a:pt x="3033700" y="1639167"/>
                </a:cubicBezTo>
                <a:lnTo>
                  <a:pt x="3670256" y="1009043"/>
                </a:lnTo>
                <a:cubicBezTo>
                  <a:pt x="3576170" y="903685"/>
                  <a:pt x="3520541" y="764373"/>
                  <a:pt x="3520541" y="612068"/>
                </a:cubicBezTo>
                <a:cubicBezTo>
                  <a:pt x="3520541" y="274032"/>
                  <a:pt x="3794573" y="0"/>
                  <a:pt x="4132609" y="0"/>
                </a:cubicBezTo>
                <a:close/>
              </a:path>
            </a:pathLst>
          </a:custGeom>
          <a:solidFill>
            <a:schemeClr val="bg1">
              <a:lumMod val="85000"/>
            </a:schemeClr>
          </a:solidFill>
          <a:ln w="476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prstClr val="white"/>
              </a:solidFill>
              <a:effectLst/>
              <a:uLnTx/>
              <a:uFillTx/>
              <a:latin typeface="Arial"/>
              <a:ea typeface="Arial Unicode MS"/>
              <a:cs typeface="+mn-cs"/>
            </a:endParaRPr>
          </a:p>
        </p:txBody>
      </p:sp>
      <p:sp>
        <p:nvSpPr>
          <p:cNvPr id="86" name="Oval 2">
            <a:extLst>
              <a:ext uri="{FF2B5EF4-FFF2-40B4-BE49-F238E27FC236}">
                <a16:creationId xmlns:a16="http://schemas.microsoft.com/office/drawing/2014/main" id="{9581F6BD-EC04-4182-A089-8F5E688FE5A0}"/>
              </a:ext>
            </a:extLst>
          </p:cNvPr>
          <p:cNvSpPr/>
          <p:nvPr userDrawn="1"/>
        </p:nvSpPr>
        <p:spPr>
          <a:xfrm rot="8100000">
            <a:off x="6968928" y="556474"/>
            <a:ext cx="957058" cy="876749"/>
          </a:xfrm>
          <a:custGeom>
            <a:avLst/>
            <a:gdLst/>
            <a:ahLst/>
            <a:cxnLst/>
            <a:rect l="l" t="t" r="r" b="b"/>
            <a:pathLst>
              <a:path w="4744677" h="4346537">
                <a:moveTo>
                  <a:pt x="4132609" y="0"/>
                </a:moveTo>
                <a:cubicBezTo>
                  <a:pt x="4470645" y="0"/>
                  <a:pt x="4744677" y="274032"/>
                  <a:pt x="4744677" y="612068"/>
                </a:cubicBezTo>
                <a:cubicBezTo>
                  <a:pt x="4744677" y="950104"/>
                  <a:pt x="4470645" y="1224136"/>
                  <a:pt x="4132609" y="1224136"/>
                </a:cubicBezTo>
                <a:cubicBezTo>
                  <a:pt x="4000619" y="1224136"/>
                  <a:pt x="3878387" y="1182357"/>
                  <a:pt x="3779124" y="1110304"/>
                </a:cubicBezTo>
                <a:lnTo>
                  <a:pt x="3136991" y="1745949"/>
                </a:lnTo>
                <a:cubicBezTo>
                  <a:pt x="3225188" y="1856579"/>
                  <a:pt x="3276364" y="1997017"/>
                  <a:pt x="3276364" y="2149407"/>
                </a:cubicBezTo>
                <a:cubicBezTo>
                  <a:pt x="3276364" y="2441531"/>
                  <a:pt x="3088309" y="2689732"/>
                  <a:pt x="2825694" y="2776754"/>
                </a:cubicBezTo>
                <a:lnTo>
                  <a:pt x="2979020" y="3414933"/>
                </a:lnTo>
                <a:cubicBezTo>
                  <a:pt x="2993560" y="3411152"/>
                  <a:pt x="3008526" y="3410433"/>
                  <a:pt x="3023660" y="3410433"/>
                </a:cubicBezTo>
                <a:cubicBezTo>
                  <a:pt x="3282158" y="3410433"/>
                  <a:pt x="3491712" y="3619987"/>
                  <a:pt x="3491712" y="3878485"/>
                </a:cubicBezTo>
                <a:cubicBezTo>
                  <a:pt x="3491712" y="4136983"/>
                  <a:pt x="3282158" y="4346537"/>
                  <a:pt x="3023660" y="4346537"/>
                </a:cubicBezTo>
                <a:cubicBezTo>
                  <a:pt x="2765162" y="4346537"/>
                  <a:pt x="2555608" y="4136983"/>
                  <a:pt x="2555608" y="3878485"/>
                </a:cubicBezTo>
                <a:cubicBezTo>
                  <a:pt x="2555608" y="3687272"/>
                  <a:pt x="2670270" y="3522840"/>
                  <a:pt x="2834857" y="3450806"/>
                </a:cubicBezTo>
                <a:lnTo>
                  <a:pt x="2680516" y="2808402"/>
                </a:lnTo>
                <a:cubicBezTo>
                  <a:pt x="2657679" y="2814229"/>
                  <a:pt x="2634131" y="2815481"/>
                  <a:pt x="2610290" y="2815481"/>
                </a:cubicBezTo>
                <a:cubicBezTo>
                  <a:pt x="2262990" y="2815481"/>
                  <a:pt x="1977773" y="2549678"/>
                  <a:pt x="1950334" y="2210098"/>
                </a:cubicBezTo>
                <a:lnTo>
                  <a:pt x="1140565" y="2210098"/>
                </a:lnTo>
                <a:cubicBezTo>
                  <a:pt x="1087517" y="2473312"/>
                  <a:pt x="854931" y="2671465"/>
                  <a:pt x="576064" y="2671465"/>
                </a:cubicBezTo>
                <a:cubicBezTo>
                  <a:pt x="257913" y="2671465"/>
                  <a:pt x="0" y="2413552"/>
                  <a:pt x="0" y="2095401"/>
                </a:cubicBezTo>
                <a:cubicBezTo>
                  <a:pt x="0" y="1777250"/>
                  <a:pt x="257913" y="1519337"/>
                  <a:pt x="576064" y="1519337"/>
                </a:cubicBezTo>
                <a:cubicBezTo>
                  <a:pt x="884345" y="1519337"/>
                  <a:pt x="1136067" y="1761496"/>
                  <a:pt x="1149172" y="2066082"/>
                </a:cubicBezTo>
                <a:lnTo>
                  <a:pt x="1952616" y="2066082"/>
                </a:lnTo>
                <a:cubicBezTo>
                  <a:pt x="1990606" y="1737340"/>
                  <a:pt x="2270784" y="1483333"/>
                  <a:pt x="2610290" y="1483333"/>
                </a:cubicBezTo>
                <a:cubicBezTo>
                  <a:pt x="2772012" y="1483333"/>
                  <a:pt x="2920272" y="1540968"/>
                  <a:pt x="3033700" y="1639167"/>
                </a:cubicBezTo>
                <a:lnTo>
                  <a:pt x="3670256" y="1009043"/>
                </a:lnTo>
                <a:cubicBezTo>
                  <a:pt x="3576170" y="903685"/>
                  <a:pt x="3520541" y="764373"/>
                  <a:pt x="3520541" y="612068"/>
                </a:cubicBezTo>
                <a:cubicBezTo>
                  <a:pt x="3520541" y="274032"/>
                  <a:pt x="3794573" y="0"/>
                  <a:pt x="4132609" y="0"/>
                </a:cubicBezTo>
                <a:close/>
              </a:path>
            </a:pathLst>
          </a:custGeom>
          <a:solidFill>
            <a:schemeClr val="bg1">
              <a:lumMod val="75000"/>
              <a:alpha val="50000"/>
            </a:schemeClr>
          </a:solidFill>
          <a:ln w="476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prstClr val="white"/>
              </a:solidFill>
              <a:effectLst/>
              <a:uLnTx/>
              <a:uFillTx/>
              <a:latin typeface="Arial"/>
              <a:ea typeface="Arial Unicode MS"/>
              <a:cs typeface="+mn-cs"/>
            </a:endParaRPr>
          </a:p>
        </p:txBody>
      </p:sp>
      <p:sp>
        <p:nvSpPr>
          <p:cNvPr id="87" name="Oval 2">
            <a:extLst>
              <a:ext uri="{FF2B5EF4-FFF2-40B4-BE49-F238E27FC236}">
                <a16:creationId xmlns:a16="http://schemas.microsoft.com/office/drawing/2014/main" id="{66979805-A54A-49AC-8EF2-284A82BF61BB}"/>
              </a:ext>
            </a:extLst>
          </p:cNvPr>
          <p:cNvSpPr/>
          <p:nvPr userDrawn="1"/>
        </p:nvSpPr>
        <p:spPr>
          <a:xfrm rot="8100000">
            <a:off x="6480276" y="1761293"/>
            <a:ext cx="2266749" cy="2076540"/>
          </a:xfrm>
          <a:custGeom>
            <a:avLst/>
            <a:gdLst/>
            <a:ahLst/>
            <a:cxnLst/>
            <a:rect l="l" t="t" r="r" b="b"/>
            <a:pathLst>
              <a:path w="4744677" h="4346537">
                <a:moveTo>
                  <a:pt x="4132609" y="0"/>
                </a:moveTo>
                <a:cubicBezTo>
                  <a:pt x="4470645" y="0"/>
                  <a:pt x="4744677" y="274032"/>
                  <a:pt x="4744677" y="612068"/>
                </a:cubicBezTo>
                <a:cubicBezTo>
                  <a:pt x="4744677" y="950104"/>
                  <a:pt x="4470645" y="1224136"/>
                  <a:pt x="4132609" y="1224136"/>
                </a:cubicBezTo>
                <a:cubicBezTo>
                  <a:pt x="4000619" y="1224136"/>
                  <a:pt x="3878387" y="1182357"/>
                  <a:pt x="3779124" y="1110304"/>
                </a:cubicBezTo>
                <a:lnTo>
                  <a:pt x="3136991" y="1745949"/>
                </a:lnTo>
                <a:cubicBezTo>
                  <a:pt x="3225188" y="1856579"/>
                  <a:pt x="3276364" y="1997017"/>
                  <a:pt x="3276364" y="2149407"/>
                </a:cubicBezTo>
                <a:cubicBezTo>
                  <a:pt x="3276364" y="2441531"/>
                  <a:pt x="3088309" y="2689732"/>
                  <a:pt x="2825694" y="2776754"/>
                </a:cubicBezTo>
                <a:lnTo>
                  <a:pt x="2979020" y="3414933"/>
                </a:lnTo>
                <a:cubicBezTo>
                  <a:pt x="2993560" y="3411152"/>
                  <a:pt x="3008526" y="3410433"/>
                  <a:pt x="3023660" y="3410433"/>
                </a:cubicBezTo>
                <a:cubicBezTo>
                  <a:pt x="3282158" y="3410433"/>
                  <a:pt x="3491712" y="3619987"/>
                  <a:pt x="3491712" y="3878485"/>
                </a:cubicBezTo>
                <a:cubicBezTo>
                  <a:pt x="3491712" y="4136983"/>
                  <a:pt x="3282158" y="4346537"/>
                  <a:pt x="3023660" y="4346537"/>
                </a:cubicBezTo>
                <a:cubicBezTo>
                  <a:pt x="2765162" y="4346537"/>
                  <a:pt x="2555608" y="4136983"/>
                  <a:pt x="2555608" y="3878485"/>
                </a:cubicBezTo>
                <a:cubicBezTo>
                  <a:pt x="2555608" y="3687272"/>
                  <a:pt x="2670270" y="3522840"/>
                  <a:pt x="2834857" y="3450806"/>
                </a:cubicBezTo>
                <a:lnTo>
                  <a:pt x="2680516" y="2808402"/>
                </a:lnTo>
                <a:cubicBezTo>
                  <a:pt x="2657679" y="2814229"/>
                  <a:pt x="2634131" y="2815481"/>
                  <a:pt x="2610290" y="2815481"/>
                </a:cubicBezTo>
                <a:cubicBezTo>
                  <a:pt x="2262990" y="2815481"/>
                  <a:pt x="1977773" y="2549678"/>
                  <a:pt x="1950334" y="2210098"/>
                </a:cubicBezTo>
                <a:lnTo>
                  <a:pt x="1140565" y="2210098"/>
                </a:lnTo>
                <a:cubicBezTo>
                  <a:pt x="1087517" y="2473312"/>
                  <a:pt x="854931" y="2671465"/>
                  <a:pt x="576064" y="2671465"/>
                </a:cubicBezTo>
                <a:cubicBezTo>
                  <a:pt x="257913" y="2671465"/>
                  <a:pt x="0" y="2413552"/>
                  <a:pt x="0" y="2095401"/>
                </a:cubicBezTo>
                <a:cubicBezTo>
                  <a:pt x="0" y="1777250"/>
                  <a:pt x="257913" y="1519337"/>
                  <a:pt x="576064" y="1519337"/>
                </a:cubicBezTo>
                <a:cubicBezTo>
                  <a:pt x="884345" y="1519337"/>
                  <a:pt x="1136067" y="1761496"/>
                  <a:pt x="1149172" y="2066082"/>
                </a:cubicBezTo>
                <a:lnTo>
                  <a:pt x="1952616" y="2066082"/>
                </a:lnTo>
                <a:cubicBezTo>
                  <a:pt x="1990606" y="1737340"/>
                  <a:pt x="2270784" y="1483333"/>
                  <a:pt x="2610290" y="1483333"/>
                </a:cubicBezTo>
                <a:cubicBezTo>
                  <a:pt x="2772012" y="1483333"/>
                  <a:pt x="2920272" y="1540968"/>
                  <a:pt x="3033700" y="1639167"/>
                </a:cubicBezTo>
                <a:lnTo>
                  <a:pt x="3670256" y="1009043"/>
                </a:lnTo>
                <a:cubicBezTo>
                  <a:pt x="3576170" y="903685"/>
                  <a:pt x="3520541" y="764373"/>
                  <a:pt x="3520541" y="612068"/>
                </a:cubicBezTo>
                <a:cubicBezTo>
                  <a:pt x="3520541" y="274032"/>
                  <a:pt x="3794573" y="0"/>
                  <a:pt x="4132609" y="0"/>
                </a:cubicBezTo>
                <a:close/>
              </a:path>
            </a:pathLst>
          </a:custGeom>
          <a:solidFill>
            <a:schemeClr val="bg1">
              <a:lumMod val="50000"/>
              <a:alpha val="5000"/>
            </a:schemeClr>
          </a:solidFill>
          <a:ln w="476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prstClr val="white"/>
              </a:solidFill>
              <a:effectLst/>
              <a:uLnTx/>
              <a:uFillTx/>
              <a:latin typeface="Arial"/>
              <a:ea typeface="Arial Unicode MS"/>
              <a:cs typeface="+mn-cs"/>
            </a:endParaRPr>
          </a:p>
        </p:txBody>
      </p:sp>
      <p:sp>
        <p:nvSpPr>
          <p:cNvPr id="88" name="Oval 2">
            <a:extLst>
              <a:ext uri="{FF2B5EF4-FFF2-40B4-BE49-F238E27FC236}">
                <a16:creationId xmlns:a16="http://schemas.microsoft.com/office/drawing/2014/main" id="{3DC90682-259B-4FF5-A432-AEFA8C7231E8}"/>
              </a:ext>
            </a:extLst>
          </p:cNvPr>
          <p:cNvSpPr/>
          <p:nvPr userDrawn="1"/>
        </p:nvSpPr>
        <p:spPr>
          <a:xfrm rot="5157174">
            <a:off x="8976614" y="2258492"/>
            <a:ext cx="1513674" cy="1386658"/>
          </a:xfrm>
          <a:custGeom>
            <a:avLst/>
            <a:gdLst/>
            <a:ahLst/>
            <a:cxnLst/>
            <a:rect l="l" t="t" r="r" b="b"/>
            <a:pathLst>
              <a:path w="4744677" h="4346537">
                <a:moveTo>
                  <a:pt x="4132609" y="0"/>
                </a:moveTo>
                <a:cubicBezTo>
                  <a:pt x="4470645" y="0"/>
                  <a:pt x="4744677" y="274032"/>
                  <a:pt x="4744677" y="612068"/>
                </a:cubicBezTo>
                <a:cubicBezTo>
                  <a:pt x="4744677" y="950104"/>
                  <a:pt x="4470645" y="1224136"/>
                  <a:pt x="4132609" y="1224136"/>
                </a:cubicBezTo>
                <a:cubicBezTo>
                  <a:pt x="4000619" y="1224136"/>
                  <a:pt x="3878387" y="1182357"/>
                  <a:pt x="3779124" y="1110304"/>
                </a:cubicBezTo>
                <a:lnTo>
                  <a:pt x="3136991" y="1745949"/>
                </a:lnTo>
                <a:cubicBezTo>
                  <a:pt x="3225188" y="1856579"/>
                  <a:pt x="3276364" y="1997017"/>
                  <a:pt x="3276364" y="2149407"/>
                </a:cubicBezTo>
                <a:cubicBezTo>
                  <a:pt x="3276364" y="2441531"/>
                  <a:pt x="3088309" y="2689732"/>
                  <a:pt x="2825694" y="2776754"/>
                </a:cubicBezTo>
                <a:lnTo>
                  <a:pt x="2979020" y="3414933"/>
                </a:lnTo>
                <a:cubicBezTo>
                  <a:pt x="2993560" y="3411152"/>
                  <a:pt x="3008526" y="3410433"/>
                  <a:pt x="3023660" y="3410433"/>
                </a:cubicBezTo>
                <a:cubicBezTo>
                  <a:pt x="3282158" y="3410433"/>
                  <a:pt x="3491712" y="3619987"/>
                  <a:pt x="3491712" y="3878485"/>
                </a:cubicBezTo>
                <a:cubicBezTo>
                  <a:pt x="3491712" y="4136983"/>
                  <a:pt x="3282158" y="4346537"/>
                  <a:pt x="3023660" y="4346537"/>
                </a:cubicBezTo>
                <a:cubicBezTo>
                  <a:pt x="2765162" y="4346537"/>
                  <a:pt x="2555608" y="4136983"/>
                  <a:pt x="2555608" y="3878485"/>
                </a:cubicBezTo>
                <a:cubicBezTo>
                  <a:pt x="2555608" y="3687272"/>
                  <a:pt x="2670270" y="3522840"/>
                  <a:pt x="2834857" y="3450806"/>
                </a:cubicBezTo>
                <a:lnTo>
                  <a:pt x="2680516" y="2808402"/>
                </a:lnTo>
                <a:cubicBezTo>
                  <a:pt x="2657679" y="2814229"/>
                  <a:pt x="2634131" y="2815481"/>
                  <a:pt x="2610290" y="2815481"/>
                </a:cubicBezTo>
                <a:cubicBezTo>
                  <a:pt x="2262990" y="2815481"/>
                  <a:pt x="1977773" y="2549678"/>
                  <a:pt x="1950334" y="2210098"/>
                </a:cubicBezTo>
                <a:lnTo>
                  <a:pt x="1140565" y="2210098"/>
                </a:lnTo>
                <a:cubicBezTo>
                  <a:pt x="1087517" y="2473312"/>
                  <a:pt x="854931" y="2671465"/>
                  <a:pt x="576064" y="2671465"/>
                </a:cubicBezTo>
                <a:cubicBezTo>
                  <a:pt x="257913" y="2671465"/>
                  <a:pt x="0" y="2413552"/>
                  <a:pt x="0" y="2095401"/>
                </a:cubicBezTo>
                <a:cubicBezTo>
                  <a:pt x="0" y="1777250"/>
                  <a:pt x="257913" y="1519337"/>
                  <a:pt x="576064" y="1519337"/>
                </a:cubicBezTo>
                <a:cubicBezTo>
                  <a:pt x="884345" y="1519337"/>
                  <a:pt x="1136067" y="1761496"/>
                  <a:pt x="1149172" y="2066082"/>
                </a:cubicBezTo>
                <a:lnTo>
                  <a:pt x="1952616" y="2066082"/>
                </a:lnTo>
                <a:cubicBezTo>
                  <a:pt x="1990606" y="1737340"/>
                  <a:pt x="2270784" y="1483333"/>
                  <a:pt x="2610290" y="1483333"/>
                </a:cubicBezTo>
                <a:cubicBezTo>
                  <a:pt x="2772012" y="1483333"/>
                  <a:pt x="2920272" y="1540968"/>
                  <a:pt x="3033700" y="1639167"/>
                </a:cubicBezTo>
                <a:lnTo>
                  <a:pt x="3670256" y="1009043"/>
                </a:lnTo>
                <a:cubicBezTo>
                  <a:pt x="3576170" y="903685"/>
                  <a:pt x="3520541" y="764373"/>
                  <a:pt x="3520541" y="612068"/>
                </a:cubicBezTo>
                <a:cubicBezTo>
                  <a:pt x="3520541" y="274032"/>
                  <a:pt x="3794573" y="0"/>
                  <a:pt x="4132609" y="0"/>
                </a:cubicBezTo>
                <a:close/>
              </a:path>
            </a:pathLst>
          </a:custGeom>
          <a:solidFill>
            <a:schemeClr val="bg1">
              <a:lumMod val="50000"/>
              <a:alpha val="5000"/>
            </a:schemeClr>
          </a:solidFill>
          <a:ln w="476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prstClr val="white"/>
              </a:solidFill>
              <a:effectLst/>
              <a:uLnTx/>
              <a:uFillTx/>
              <a:latin typeface="Arial"/>
              <a:ea typeface="Arial Unicode MS"/>
              <a:cs typeface="+mn-cs"/>
            </a:endParaRPr>
          </a:p>
        </p:txBody>
      </p:sp>
      <p:sp>
        <p:nvSpPr>
          <p:cNvPr id="89" name="Oval 2">
            <a:extLst>
              <a:ext uri="{FF2B5EF4-FFF2-40B4-BE49-F238E27FC236}">
                <a16:creationId xmlns:a16="http://schemas.microsoft.com/office/drawing/2014/main" id="{C4C59401-DA11-4364-8292-66738EC61A54}"/>
              </a:ext>
            </a:extLst>
          </p:cNvPr>
          <p:cNvSpPr/>
          <p:nvPr userDrawn="1"/>
        </p:nvSpPr>
        <p:spPr>
          <a:xfrm rot="900000">
            <a:off x="8821986" y="3303060"/>
            <a:ext cx="1132658" cy="1037613"/>
          </a:xfrm>
          <a:custGeom>
            <a:avLst/>
            <a:gdLst/>
            <a:ahLst/>
            <a:cxnLst/>
            <a:rect l="l" t="t" r="r" b="b"/>
            <a:pathLst>
              <a:path w="4744677" h="4346537">
                <a:moveTo>
                  <a:pt x="4132609" y="0"/>
                </a:moveTo>
                <a:cubicBezTo>
                  <a:pt x="4470645" y="0"/>
                  <a:pt x="4744677" y="274032"/>
                  <a:pt x="4744677" y="612068"/>
                </a:cubicBezTo>
                <a:cubicBezTo>
                  <a:pt x="4744677" y="950104"/>
                  <a:pt x="4470645" y="1224136"/>
                  <a:pt x="4132609" y="1224136"/>
                </a:cubicBezTo>
                <a:cubicBezTo>
                  <a:pt x="4000619" y="1224136"/>
                  <a:pt x="3878387" y="1182357"/>
                  <a:pt x="3779124" y="1110304"/>
                </a:cubicBezTo>
                <a:lnTo>
                  <a:pt x="3136991" y="1745949"/>
                </a:lnTo>
                <a:cubicBezTo>
                  <a:pt x="3225188" y="1856579"/>
                  <a:pt x="3276364" y="1997017"/>
                  <a:pt x="3276364" y="2149407"/>
                </a:cubicBezTo>
                <a:cubicBezTo>
                  <a:pt x="3276364" y="2441531"/>
                  <a:pt x="3088309" y="2689732"/>
                  <a:pt x="2825694" y="2776754"/>
                </a:cubicBezTo>
                <a:lnTo>
                  <a:pt x="2979020" y="3414933"/>
                </a:lnTo>
                <a:cubicBezTo>
                  <a:pt x="2993560" y="3411152"/>
                  <a:pt x="3008526" y="3410433"/>
                  <a:pt x="3023660" y="3410433"/>
                </a:cubicBezTo>
                <a:cubicBezTo>
                  <a:pt x="3282158" y="3410433"/>
                  <a:pt x="3491712" y="3619987"/>
                  <a:pt x="3491712" y="3878485"/>
                </a:cubicBezTo>
                <a:cubicBezTo>
                  <a:pt x="3491712" y="4136983"/>
                  <a:pt x="3282158" y="4346537"/>
                  <a:pt x="3023660" y="4346537"/>
                </a:cubicBezTo>
                <a:cubicBezTo>
                  <a:pt x="2765162" y="4346537"/>
                  <a:pt x="2555608" y="4136983"/>
                  <a:pt x="2555608" y="3878485"/>
                </a:cubicBezTo>
                <a:cubicBezTo>
                  <a:pt x="2555608" y="3687272"/>
                  <a:pt x="2670270" y="3522840"/>
                  <a:pt x="2834857" y="3450806"/>
                </a:cubicBezTo>
                <a:lnTo>
                  <a:pt x="2680516" y="2808402"/>
                </a:lnTo>
                <a:cubicBezTo>
                  <a:pt x="2657679" y="2814229"/>
                  <a:pt x="2634131" y="2815481"/>
                  <a:pt x="2610290" y="2815481"/>
                </a:cubicBezTo>
                <a:cubicBezTo>
                  <a:pt x="2262990" y="2815481"/>
                  <a:pt x="1977773" y="2549678"/>
                  <a:pt x="1950334" y="2210098"/>
                </a:cubicBezTo>
                <a:lnTo>
                  <a:pt x="1140565" y="2210098"/>
                </a:lnTo>
                <a:cubicBezTo>
                  <a:pt x="1087517" y="2473312"/>
                  <a:pt x="854931" y="2671465"/>
                  <a:pt x="576064" y="2671465"/>
                </a:cubicBezTo>
                <a:cubicBezTo>
                  <a:pt x="257913" y="2671465"/>
                  <a:pt x="0" y="2413552"/>
                  <a:pt x="0" y="2095401"/>
                </a:cubicBezTo>
                <a:cubicBezTo>
                  <a:pt x="0" y="1777250"/>
                  <a:pt x="257913" y="1519337"/>
                  <a:pt x="576064" y="1519337"/>
                </a:cubicBezTo>
                <a:cubicBezTo>
                  <a:pt x="884345" y="1519337"/>
                  <a:pt x="1136067" y="1761496"/>
                  <a:pt x="1149172" y="2066082"/>
                </a:cubicBezTo>
                <a:lnTo>
                  <a:pt x="1952616" y="2066082"/>
                </a:lnTo>
                <a:cubicBezTo>
                  <a:pt x="1990606" y="1737340"/>
                  <a:pt x="2270784" y="1483333"/>
                  <a:pt x="2610290" y="1483333"/>
                </a:cubicBezTo>
                <a:cubicBezTo>
                  <a:pt x="2772012" y="1483333"/>
                  <a:pt x="2920272" y="1540968"/>
                  <a:pt x="3033700" y="1639167"/>
                </a:cubicBezTo>
                <a:lnTo>
                  <a:pt x="3670256" y="1009043"/>
                </a:lnTo>
                <a:cubicBezTo>
                  <a:pt x="3576170" y="903685"/>
                  <a:pt x="3520541" y="764373"/>
                  <a:pt x="3520541" y="612068"/>
                </a:cubicBezTo>
                <a:cubicBezTo>
                  <a:pt x="3520541" y="274032"/>
                  <a:pt x="3794573" y="0"/>
                  <a:pt x="4132609" y="0"/>
                </a:cubicBezTo>
                <a:close/>
              </a:path>
            </a:pathLst>
          </a:custGeom>
          <a:solidFill>
            <a:schemeClr val="bg1">
              <a:lumMod val="85000"/>
            </a:schemeClr>
          </a:solidFill>
          <a:ln w="476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prstClr val="white"/>
              </a:solidFill>
              <a:effectLst/>
              <a:uLnTx/>
              <a:uFillTx/>
              <a:latin typeface="Arial"/>
              <a:ea typeface="Arial Unicode MS"/>
              <a:cs typeface="+mn-cs"/>
            </a:endParaRPr>
          </a:p>
        </p:txBody>
      </p:sp>
      <p:sp>
        <p:nvSpPr>
          <p:cNvPr id="90" name="Oval 2">
            <a:extLst>
              <a:ext uri="{FF2B5EF4-FFF2-40B4-BE49-F238E27FC236}">
                <a16:creationId xmlns:a16="http://schemas.microsoft.com/office/drawing/2014/main" id="{A6776DA6-ADAF-4122-827B-86FE09B753EC}"/>
              </a:ext>
            </a:extLst>
          </p:cNvPr>
          <p:cNvSpPr/>
          <p:nvPr userDrawn="1"/>
        </p:nvSpPr>
        <p:spPr>
          <a:xfrm rot="900000">
            <a:off x="9049262" y="65851"/>
            <a:ext cx="1132658" cy="1037613"/>
          </a:xfrm>
          <a:custGeom>
            <a:avLst/>
            <a:gdLst/>
            <a:ahLst/>
            <a:cxnLst/>
            <a:rect l="l" t="t" r="r" b="b"/>
            <a:pathLst>
              <a:path w="4744677" h="4346537">
                <a:moveTo>
                  <a:pt x="4132609" y="0"/>
                </a:moveTo>
                <a:cubicBezTo>
                  <a:pt x="4470645" y="0"/>
                  <a:pt x="4744677" y="274032"/>
                  <a:pt x="4744677" y="612068"/>
                </a:cubicBezTo>
                <a:cubicBezTo>
                  <a:pt x="4744677" y="950104"/>
                  <a:pt x="4470645" y="1224136"/>
                  <a:pt x="4132609" y="1224136"/>
                </a:cubicBezTo>
                <a:cubicBezTo>
                  <a:pt x="4000619" y="1224136"/>
                  <a:pt x="3878387" y="1182357"/>
                  <a:pt x="3779124" y="1110304"/>
                </a:cubicBezTo>
                <a:lnTo>
                  <a:pt x="3136991" y="1745949"/>
                </a:lnTo>
                <a:cubicBezTo>
                  <a:pt x="3225188" y="1856579"/>
                  <a:pt x="3276364" y="1997017"/>
                  <a:pt x="3276364" y="2149407"/>
                </a:cubicBezTo>
                <a:cubicBezTo>
                  <a:pt x="3276364" y="2441531"/>
                  <a:pt x="3088309" y="2689732"/>
                  <a:pt x="2825694" y="2776754"/>
                </a:cubicBezTo>
                <a:lnTo>
                  <a:pt x="2979020" y="3414933"/>
                </a:lnTo>
                <a:cubicBezTo>
                  <a:pt x="2993560" y="3411152"/>
                  <a:pt x="3008526" y="3410433"/>
                  <a:pt x="3023660" y="3410433"/>
                </a:cubicBezTo>
                <a:cubicBezTo>
                  <a:pt x="3282158" y="3410433"/>
                  <a:pt x="3491712" y="3619987"/>
                  <a:pt x="3491712" y="3878485"/>
                </a:cubicBezTo>
                <a:cubicBezTo>
                  <a:pt x="3491712" y="4136983"/>
                  <a:pt x="3282158" y="4346537"/>
                  <a:pt x="3023660" y="4346537"/>
                </a:cubicBezTo>
                <a:cubicBezTo>
                  <a:pt x="2765162" y="4346537"/>
                  <a:pt x="2555608" y="4136983"/>
                  <a:pt x="2555608" y="3878485"/>
                </a:cubicBezTo>
                <a:cubicBezTo>
                  <a:pt x="2555608" y="3687272"/>
                  <a:pt x="2670270" y="3522840"/>
                  <a:pt x="2834857" y="3450806"/>
                </a:cubicBezTo>
                <a:lnTo>
                  <a:pt x="2680516" y="2808402"/>
                </a:lnTo>
                <a:cubicBezTo>
                  <a:pt x="2657679" y="2814229"/>
                  <a:pt x="2634131" y="2815481"/>
                  <a:pt x="2610290" y="2815481"/>
                </a:cubicBezTo>
                <a:cubicBezTo>
                  <a:pt x="2262990" y="2815481"/>
                  <a:pt x="1977773" y="2549678"/>
                  <a:pt x="1950334" y="2210098"/>
                </a:cubicBezTo>
                <a:lnTo>
                  <a:pt x="1140565" y="2210098"/>
                </a:lnTo>
                <a:cubicBezTo>
                  <a:pt x="1087517" y="2473312"/>
                  <a:pt x="854931" y="2671465"/>
                  <a:pt x="576064" y="2671465"/>
                </a:cubicBezTo>
                <a:cubicBezTo>
                  <a:pt x="257913" y="2671465"/>
                  <a:pt x="0" y="2413552"/>
                  <a:pt x="0" y="2095401"/>
                </a:cubicBezTo>
                <a:cubicBezTo>
                  <a:pt x="0" y="1777250"/>
                  <a:pt x="257913" y="1519337"/>
                  <a:pt x="576064" y="1519337"/>
                </a:cubicBezTo>
                <a:cubicBezTo>
                  <a:pt x="884345" y="1519337"/>
                  <a:pt x="1136067" y="1761496"/>
                  <a:pt x="1149172" y="2066082"/>
                </a:cubicBezTo>
                <a:lnTo>
                  <a:pt x="1952616" y="2066082"/>
                </a:lnTo>
                <a:cubicBezTo>
                  <a:pt x="1990606" y="1737340"/>
                  <a:pt x="2270784" y="1483333"/>
                  <a:pt x="2610290" y="1483333"/>
                </a:cubicBezTo>
                <a:cubicBezTo>
                  <a:pt x="2772012" y="1483333"/>
                  <a:pt x="2920272" y="1540968"/>
                  <a:pt x="3033700" y="1639167"/>
                </a:cubicBezTo>
                <a:lnTo>
                  <a:pt x="3670256" y="1009043"/>
                </a:lnTo>
                <a:cubicBezTo>
                  <a:pt x="3576170" y="903685"/>
                  <a:pt x="3520541" y="764373"/>
                  <a:pt x="3520541" y="612068"/>
                </a:cubicBezTo>
                <a:cubicBezTo>
                  <a:pt x="3520541" y="274032"/>
                  <a:pt x="3794573" y="0"/>
                  <a:pt x="4132609" y="0"/>
                </a:cubicBezTo>
                <a:close/>
              </a:path>
            </a:pathLst>
          </a:custGeom>
          <a:solidFill>
            <a:schemeClr val="bg1">
              <a:lumMod val="85000"/>
            </a:schemeClr>
          </a:solidFill>
          <a:ln w="476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prstClr val="white"/>
              </a:solidFill>
              <a:effectLst/>
              <a:uLnTx/>
              <a:uFillTx/>
              <a:latin typeface="Arial"/>
              <a:ea typeface="Arial Unicode MS"/>
              <a:cs typeface="+mn-cs"/>
            </a:endParaRPr>
          </a:p>
        </p:txBody>
      </p:sp>
      <p:sp>
        <p:nvSpPr>
          <p:cNvPr id="91" name="Oval 2">
            <a:extLst>
              <a:ext uri="{FF2B5EF4-FFF2-40B4-BE49-F238E27FC236}">
                <a16:creationId xmlns:a16="http://schemas.microsoft.com/office/drawing/2014/main" id="{AE2E80A3-9393-4530-9F6B-61B1B4C85604}"/>
              </a:ext>
            </a:extLst>
          </p:cNvPr>
          <p:cNvSpPr/>
          <p:nvPr userDrawn="1"/>
        </p:nvSpPr>
        <p:spPr>
          <a:xfrm rot="3709911">
            <a:off x="5940659" y="3816669"/>
            <a:ext cx="918800" cy="841701"/>
          </a:xfrm>
          <a:custGeom>
            <a:avLst/>
            <a:gdLst/>
            <a:ahLst/>
            <a:cxnLst/>
            <a:rect l="l" t="t" r="r" b="b"/>
            <a:pathLst>
              <a:path w="4744677" h="4346537">
                <a:moveTo>
                  <a:pt x="4132609" y="0"/>
                </a:moveTo>
                <a:cubicBezTo>
                  <a:pt x="4470645" y="0"/>
                  <a:pt x="4744677" y="274032"/>
                  <a:pt x="4744677" y="612068"/>
                </a:cubicBezTo>
                <a:cubicBezTo>
                  <a:pt x="4744677" y="950104"/>
                  <a:pt x="4470645" y="1224136"/>
                  <a:pt x="4132609" y="1224136"/>
                </a:cubicBezTo>
                <a:cubicBezTo>
                  <a:pt x="4000619" y="1224136"/>
                  <a:pt x="3878387" y="1182357"/>
                  <a:pt x="3779124" y="1110304"/>
                </a:cubicBezTo>
                <a:lnTo>
                  <a:pt x="3136991" y="1745949"/>
                </a:lnTo>
                <a:cubicBezTo>
                  <a:pt x="3225188" y="1856579"/>
                  <a:pt x="3276364" y="1997017"/>
                  <a:pt x="3276364" y="2149407"/>
                </a:cubicBezTo>
                <a:cubicBezTo>
                  <a:pt x="3276364" y="2441531"/>
                  <a:pt x="3088309" y="2689732"/>
                  <a:pt x="2825694" y="2776754"/>
                </a:cubicBezTo>
                <a:lnTo>
                  <a:pt x="2979020" y="3414933"/>
                </a:lnTo>
                <a:cubicBezTo>
                  <a:pt x="2993560" y="3411152"/>
                  <a:pt x="3008526" y="3410433"/>
                  <a:pt x="3023660" y="3410433"/>
                </a:cubicBezTo>
                <a:cubicBezTo>
                  <a:pt x="3282158" y="3410433"/>
                  <a:pt x="3491712" y="3619987"/>
                  <a:pt x="3491712" y="3878485"/>
                </a:cubicBezTo>
                <a:cubicBezTo>
                  <a:pt x="3491712" y="4136983"/>
                  <a:pt x="3282158" y="4346537"/>
                  <a:pt x="3023660" y="4346537"/>
                </a:cubicBezTo>
                <a:cubicBezTo>
                  <a:pt x="2765162" y="4346537"/>
                  <a:pt x="2555608" y="4136983"/>
                  <a:pt x="2555608" y="3878485"/>
                </a:cubicBezTo>
                <a:cubicBezTo>
                  <a:pt x="2555608" y="3687272"/>
                  <a:pt x="2670270" y="3522840"/>
                  <a:pt x="2834857" y="3450806"/>
                </a:cubicBezTo>
                <a:lnTo>
                  <a:pt x="2680516" y="2808402"/>
                </a:lnTo>
                <a:cubicBezTo>
                  <a:pt x="2657679" y="2814229"/>
                  <a:pt x="2634131" y="2815481"/>
                  <a:pt x="2610290" y="2815481"/>
                </a:cubicBezTo>
                <a:cubicBezTo>
                  <a:pt x="2262990" y="2815481"/>
                  <a:pt x="1977773" y="2549678"/>
                  <a:pt x="1950334" y="2210098"/>
                </a:cubicBezTo>
                <a:lnTo>
                  <a:pt x="1140565" y="2210098"/>
                </a:lnTo>
                <a:cubicBezTo>
                  <a:pt x="1087517" y="2473312"/>
                  <a:pt x="854931" y="2671465"/>
                  <a:pt x="576064" y="2671465"/>
                </a:cubicBezTo>
                <a:cubicBezTo>
                  <a:pt x="257913" y="2671465"/>
                  <a:pt x="0" y="2413552"/>
                  <a:pt x="0" y="2095401"/>
                </a:cubicBezTo>
                <a:cubicBezTo>
                  <a:pt x="0" y="1777250"/>
                  <a:pt x="257913" y="1519337"/>
                  <a:pt x="576064" y="1519337"/>
                </a:cubicBezTo>
                <a:cubicBezTo>
                  <a:pt x="884345" y="1519337"/>
                  <a:pt x="1136067" y="1761496"/>
                  <a:pt x="1149172" y="2066082"/>
                </a:cubicBezTo>
                <a:lnTo>
                  <a:pt x="1952616" y="2066082"/>
                </a:lnTo>
                <a:cubicBezTo>
                  <a:pt x="1990606" y="1737340"/>
                  <a:pt x="2270784" y="1483333"/>
                  <a:pt x="2610290" y="1483333"/>
                </a:cubicBezTo>
                <a:cubicBezTo>
                  <a:pt x="2772012" y="1483333"/>
                  <a:pt x="2920272" y="1540968"/>
                  <a:pt x="3033700" y="1639167"/>
                </a:cubicBezTo>
                <a:lnTo>
                  <a:pt x="3670256" y="1009043"/>
                </a:lnTo>
                <a:cubicBezTo>
                  <a:pt x="3576170" y="903685"/>
                  <a:pt x="3520541" y="764373"/>
                  <a:pt x="3520541" y="612068"/>
                </a:cubicBezTo>
                <a:cubicBezTo>
                  <a:pt x="3520541" y="274032"/>
                  <a:pt x="3794573" y="0"/>
                  <a:pt x="4132609" y="0"/>
                </a:cubicBezTo>
                <a:close/>
              </a:path>
            </a:pathLst>
          </a:custGeom>
          <a:solidFill>
            <a:schemeClr val="bg1">
              <a:lumMod val="95000"/>
              <a:alpha val="60000"/>
            </a:schemeClr>
          </a:solidFill>
          <a:ln w="476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prstClr val="white"/>
              </a:solidFill>
              <a:effectLst/>
              <a:uLnTx/>
              <a:uFillTx/>
              <a:latin typeface="Arial"/>
              <a:ea typeface="Arial Unicode MS"/>
              <a:cs typeface="+mn-cs"/>
            </a:endParaRPr>
          </a:p>
        </p:txBody>
      </p:sp>
      <p:sp>
        <p:nvSpPr>
          <p:cNvPr id="92" name="Oval 2">
            <a:extLst>
              <a:ext uri="{FF2B5EF4-FFF2-40B4-BE49-F238E27FC236}">
                <a16:creationId xmlns:a16="http://schemas.microsoft.com/office/drawing/2014/main" id="{0AE7D6AC-D567-4A7D-BB82-7F020E5E71D1}"/>
              </a:ext>
            </a:extLst>
          </p:cNvPr>
          <p:cNvSpPr/>
          <p:nvPr userDrawn="1"/>
        </p:nvSpPr>
        <p:spPr>
          <a:xfrm rot="19437896">
            <a:off x="5642466" y="2817984"/>
            <a:ext cx="1858078" cy="1702162"/>
          </a:xfrm>
          <a:custGeom>
            <a:avLst/>
            <a:gdLst/>
            <a:ahLst/>
            <a:cxnLst/>
            <a:rect l="l" t="t" r="r" b="b"/>
            <a:pathLst>
              <a:path w="4744677" h="4346537">
                <a:moveTo>
                  <a:pt x="4132609" y="0"/>
                </a:moveTo>
                <a:cubicBezTo>
                  <a:pt x="4470645" y="0"/>
                  <a:pt x="4744677" y="274032"/>
                  <a:pt x="4744677" y="612068"/>
                </a:cubicBezTo>
                <a:cubicBezTo>
                  <a:pt x="4744677" y="950104"/>
                  <a:pt x="4470645" y="1224136"/>
                  <a:pt x="4132609" y="1224136"/>
                </a:cubicBezTo>
                <a:cubicBezTo>
                  <a:pt x="4000619" y="1224136"/>
                  <a:pt x="3878387" y="1182357"/>
                  <a:pt x="3779124" y="1110304"/>
                </a:cubicBezTo>
                <a:lnTo>
                  <a:pt x="3136991" y="1745949"/>
                </a:lnTo>
                <a:cubicBezTo>
                  <a:pt x="3225188" y="1856579"/>
                  <a:pt x="3276364" y="1997017"/>
                  <a:pt x="3276364" y="2149407"/>
                </a:cubicBezTo>
                <a:cubicBezTo>
                  <a:pt x="3276364" y="2441531"/>
                  <a:pt x="3088309" y="2689732"/>
                  <a:pt x="2825694" y="2776754"/>
                </a:cubicBezTo>
                <a:lnTo>
                  <a:pt x="2979020" y="3414933"/>
                </a:lnTo>
                <a:cubicBezTo>
                  <a:pt x="2993560" y="3411152"/>
                  <a:pt x="3008526" y="3410433"/>
                  <a:pt x="3023660" y="3410433"/>
                </a:cubicBezTo>
                <a:cubicBezTo>
                  <a:pt x="3282158" y="3410433"/>
                  <a:pt x="3491712" y="3619987"/>
                  <a:pt x="3491712" y="3878485"/>
                </a:cubicBezTo>
                <a:cubicBezTo>
                  <a:pt x="3491712" y="4136983"/>
                  <a:pt x="3282158" y="4346537"/>
                  <a:pt x="3023660" y="4346537"/>
                </a:cubicBezTo>
                <a:cubicBezTo>
                  <a:pt x="2765162" y="4346537"/>
                  <a:pt x="2555608" y="4136983"/>
                  <a:pt x="2555608" y="3878485"/>
                </a:cubicBezTo>
                <a:cubicBezTo>
                  <a:pt x="2555608" y="3687272"/>
                  <a:pt x="2670270" y="3522840"/>
                  <a:pt x="2834857" y="3450806"/>
                </a:cubicBezTo>
                <a:lnTo>
                  <a:pt x="2680516" y="2808402"/>
                </a:lnTo>
                <a:cubicBezTo>
                  <a:pt x="2657679" y="2814229"/>
                  <a:pt x="2634131" y="2815481"/>
                  <a:pt x="2610290" y="2815481"/>
                </a:cubicBezTo>
                <a:cubicBezTo>
                  <a:pt x="2262990" y="2815481"/>
                  <a:pt x="1977773" y="2549678"/>
                  <a:pt x="1950334" y="2210098"/>
                </a:cubicBezTo>
                <a:lnTo>
                  <a:pt x="1140565" y="2210098"/>
                </a:lnTo>
                <a:cubicBezTo>
                  <a:pt x="1087517" y="2473312"/>
                  <a:pt x="854931" y="2671465"/>
                  <a:pt x="576064" y="2671465"/>
                </a:cubicBezTo>
                <a:cubicBezTo>
                  <a:pt x="257913" y="2671465"/>
                  <a:pt x="0" y="2413552"/>
                  <a:pt x="0" y="2095401"/>
                </a:cubicBezTo>
                <a:cubicBezTo>
                  <a:pt x="0" y="1777250"/>
                  <a:pt x="257913" y="1519337"/>
                  <a:pt x="576064" y="1519337"/>
                </a:cubicBezTo>
                <a:cubicBezTo>
                  <a:pt x="884345" y="1519337"/>
                  <a:pt x="1136067" y="1761496"/>
                  <a:pt x="1149172" y="2066082"/>
                </a:cubicBezTo>
                <a:lnTo>
                  <a:pt x="1952616" y="2066082"/>
                </a:lnTo>
                <a:cubicBezTo>
                  <a:pt x="1990606" y="1737340"/>
                  <a:pt x="2270784" y="1483333"/>
                  <a:pt x="2610290" y="1483333"/>
                </a:cubicBezTo>
                <a:cubicBezTo>
                  <a:pt x="2772012" y="1483333"/>
                  <a:pt x="2920272" y="1540968"/>
                  <a:pt x="3033700" y="1639167"/>
                </a:cubicBezTo>
                <a:lnTo>
                  <a:pt x="3670256" y="1009043"/>
                </a:lnTo>
                <a:cubicBezTo>
                  <a:pt x="3576170" y="903685"/>
                  <a:pt x="3520541" y="764373"/>
                  <a:pt x="3520541" y="612068"/>
                </a:cubicBezTo>
                <a:cubicBezTo>
                  <a:pt x="3520541" y="274032"/>
                  <a:pt x="3794573" y="0"/>
                  <a:pt x="4132609" y="0"/>
                </a:cubicBezTo>
                <a:close/>
              </a:path>
            </a:pathLst>
          </a:custGeom>
          <a:noFill/>
          <a:ln w="12700">
            <a:solidFill>
              <a:schemeClr val="bg1">
                <a:lumMod val="65000"/>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prstClr val="white"/>
              </a:solidFill>
              <a:effectLst/>
              <a:uLnTx/>
              <a:uFillTx/>
              <a:latin typeface="Arial"/>
              <a:ea typeface="Arial Unicode MS"/>
              <a:cs typeface="+mn-cs"/>
            </a:endParaRPr>
          </a:p>
        </p:txBody>
      </p:sp>
      <p:sp>
        <p:nvSpPr>
          <p:cNvPr id="93" name="Oval 2">
            <a:extLst>
              <a:ext uri="{FF2B5EF4-FFF2-40B4-BE49-F238E27FC236}">
                <a16:creationId xmlns:a16="http://schemas.microsoft.com/office/drawing/2014/main" id="{B56681DA-9D88-4B22-B921-81303E32A8ED}"/>
              </a:ext>
            </a:extLst>
          </p:cNvPr>
          <p:cNvSpPr/>
          <p:nvPr userDrawn="1"/>
        </p:nvSpPr>
        <p:spPr>
          <a:xfrm rot="8100000">
            <a:off x="10352664" y="1185910"/>
            <a:ext cx="957058" cy="876749"/>
          </a:xfrm>
          <a:custGeom>
            <a:avLst/>
            <a:gdLst/>
            <a:ahLst/>
            <a:cxnLst/>
            <a:rect l="l" t="t" r="r" b="b"/>
            <a:pathLst>
              <a:path w="4744677" h="4346537">
                <a:moveTo>
                  <a:pt x="4132609" y="0"/>
                </a:moveTo>
                <a:cubicBezTo>
                  <a:pt x="4470645" y="0"/>
                  <a:pt x="4744677" y="274032"/>
                  <a:pt x="4744677" y="612068"/>
                </a:cubicBezTo>
                <a:cubicBezTo>
                  <a:pt x="4744677" y="950104"/>
                  <a:pt x="4470645" y="1224136"/>
                  <a:pt x="4132609" y="1224136"/>
                </a:cubicBezTo>
                <a:cubicBezTo>
                  <a:pt x="4000619" y="1224136"/>
                  <a:pt x="3878387" y="1182357"/>
                  <a:pt x="3779124" y="1110304"/>
                </a:cubicBezTo>
                <a:lnTo>
                  <a:pt x="3136991" y="1745949"/>
                </a:lnTo>
                <a:cubicBezTo>
                  <a:pt x="3225188" y="1856579"/>
                  <a:pt x="3276364" y="1997017"/>
                  <a:pt x="3276364" y="2149407"/>
                </a:cubicBezTo>
                <a:cubicBezTo>
                  <a:pt x="3276364" y="2441531"/>
                  <a:pt x="3088309" y="2689732"/>
                  <a:pt x="2825694" y="2776754"/>
                </a:cubicBezTo>
                <a:lnTo>
                  <a:pt x="2979020" y="3414933"/>
                </a:lnTo>
                <a:cubicBezTo>
                  <a:pt x="2993560" y="3411152"/>
                  <a:pt x="3008526" y="3410433"/>
                  <a:pt x="3023660" y="3410433"/>
                </a:cubicBezTo>
                <a:cubicBezTo>
                  <a:pt x="3282158" y="3410433"/>
                  <a:pt x="3491712" y="3619987"/>
                  <a:pt x="3491712" y="3878485"/>
                </a:cubicBezTo>
                <a:cubicBezTo>
                  <a:pt x="3491712" y="4136983"/>
                  <a:pt x="3282158" y="4346537"/>
                  <a:pt x="3023660" y="4346537"/>
                </a:cubicBezTo>
                <a:cubicBezTo>
                  <a:pt x="2765162" y="4346537"/>
                  <a:pt x="2555608" y="4136983"/>
                  <a:pt x="2555608" y="3878485"/>
                </a:cubicBezTo>
                <a:cubicBezTo>
                  <a:pt x="2555608" y="3687272"/>
                  <a:pt x="2670270" y="3522840"/>
                  <a:pt x="2834857" y="3450806"/>
                </a:cubicBezTo>
                <a:lnTo>
                  <a:pt x="2680516" y="2808402"/>
                </a:lnTo>
                <a:cubicBezTo>
                  <a:pt x="2657679" y="2814229"/>
                  <a:pt x="2634131" y="2815481"/>
                  <a:pt x="2610290" y="2815481"/>
                </a:cubicBezTo>
                <a:cubicBezTo>
                  <a:pt x="2262990" y="2815481"/>
                  <a:pt x="1977773" y="2549678"/>
                  <a:pt x="1950334" y="2210098"/>
                </a:cubicBezTo>
                <a:lnTo>
                  <a:pt x="1140565" y="2210098"/>
                </a:lnTo>
                <a:cubicBezTo>
                  <a:pt x="1087517" y="2473312"/>
                  <a:pt x="854931" y="2671465"/>
                  <a:pt x="576064" y="2671465"/>
                </a:cubicBezTo>
                <a:cubicBezTo>
                  <a:pt x="257913" y="2671465"/>
                  <a:pt x="0" y="2413552"/>
                  <a:pt x="0" y="2095401"/>
                </a:cubicBezTo>
                <a:cubicBezTo>
                  <a:pt x="0" y="1777250"/>
                  <a:pt x="257913" y="1519337"/>
                  <a:pt x="576064" y="1519337"/>
                </a:cubicBezTo>
                <a:cubicBezTo>
                  <a:pt x="884345" y="1519337"/>
                  <a:pt x="1136067" y="1761496"/>
                  <a:pt x="1149172" y="2066082"/>
                </a:cubicBezTo>
                <a:lnTo>
                  <a:pt x="1952616" y="2066082"/>
                </a:lnTo>
                <a:cubicBezTo>
                  <a:pt x="1990606" y="1737340"/>
                  <a:pt x="2270784" y="1483333"/>
                  <a:pt x="2610290" y="1483333"/>
                </a:cubicBezTo>
                <a:cubicBezTo>
                  <a:pt x="2772012" y="1483333"/>
                  <a:pt x="2920272" y="1540968"/>
                  <a:pt x="3033700" y="1639167"/>
                </a:cubicBezTo>
                <a:lnTo>
                  <a:pt x="3670256" y="1009043"/>
                </a:lnTo>
                <a:cubicBezTo>
                  <a:pt x="3576170" y="903685"/>
                  <a:pt x="3520541" y="764373"/>
                  <a:pt x="3520541" y="612068"/>
                </a:cubicBezTo>
                <a:cubicBezTo>
                  <a:pt x="3520541" y="274032"/>
                  <a:pt x="3794573" y="0"/>
                  <a:pt x="4132609" y="0"/>
                </a:cubicBezTo>
                <a:close/>
              </a:path>
            </a:pathLst>
          </a:custGeom>
          <a:solidFill>
            <a:schemeClr val="bg1">
              <a:lumMod val="75000"/>
              <a:alpha val="50000"/>
            </a:schemeClr>
          </a:solidFill>
          <a:ln w="476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prstClr val="white"/>
              </a:solidFill>
              <a:effectLst/>
              <a:uLnTx/>
              <a:uFillTx/>
              <a:latin typeface="Arial"/>
              <a:ea typeface="Arial Unicode MS"/>
              <a:cs typeface="+mn-cs"/>
            </a:endParaRPr>
          </a:p>
        </p:txBody>
      </p:sp>
      <p:sp>
        <p:nvSpPr>
          <p:cNvPr id="94" name="Oval 2">
            <a:extLst>
              <a:ext uri="{FF2B5EF4-FFF2-40B4-BE49-F238E27FC236}">
                <a16:creationId xmlns:a16="http://schemas.microsoft.com/office/drawing/2014/main" id="{74FD78FD-473B-4B30-9754-1918941DA669}"/>
              </a:ext>
            </a:extLst>
          </p:cNvPr>
          <p:cNvSpPr/>
          <p:nvPr userDrawn="1"/>
        </p:nvSpPr>
        <p:spPr>
          <a:xfrm rot="8100000">
            <a:off x="9864012" y="2390729"/>
            <a:ext cx="2266749" cy="2076540"/>
          </a:xfrm>
          <a:custGeom>
            <a:avLst/>
            <a:gdLst/>
            <a:ahLst/>
            <a:cxnLst/>
            <a:rect l="l" t="t" r="r" b="b"/>
            <a:pathLst>
              <a:path w="4744677" h="4346537">
                <a:moveTo>
                  <a:pt x="4132609" y="0"/>
                </a:moveTo>
                <a:cubicBezTo>
                  <a:pt x="4470645" y="0"/>
                  <a:pt x="4744677" y="274032"/>
                  <a:pt x="4744677" y="612068"/>
                </a:cubicBezTo>
                <a:cubicBezTo>
                  <a:pt x="4744677" y="950104"/>
                  <a:pt x="4470645" y="1224136"/>
                  <a:pt x="4132609" y="1224136"/>
                </a:cubicBezTo>
                <a:cubicBezTo>
                  <a:pt x="4000619" y="1224136"/>
                  <a:pt x="3878387" y="1182357"/>
                  <a:pt x="3779124" y="1110304"/>
                </a:cubicBezTo>
                <a:lnTo>
                  <a:pt x="3136991" y="1745949"/>
                </a:lnTo>
                <a:cubicBezTo>
                  <a:pt x="3225188" y="1856579"/>
                  <a:pt x="3276364" y="1997017"/>
                  <a:pt x="3276364" y="2149407"/>
                </a:cubicBezTo>
                <a:cubicBezTo>
                  <a:pt x="3276364" y="2441531"/>
                  <a:pt x="3088309" y="2689732"/>
                  <a:pt x="2825694" y="2776754"/>
                </a:cubicBezTo>
                <a:lnTo>
                  <a:pt x="2979020" y="3414933"/>
                </a:lnTo>
                <a:cubicBezTo>
                  <a:pt x="2993560" y="3411152"/>
                  <a:pt x="3008526" y="3410433"/>
                  <a:pt x="3023660" y="3410433"/>
                </a:cubicBezTo>
                <a:cubicBezTo>
                  <a:pt x="3282158" y="3410433"/>
                  <a:pt x="3491712" y="3619987"/>
                  <a:pt x="3491712" y="3878485"/>
                </a:cubicBezTo>
                <a:cubicBezTo>
                  <a:pt x="3491712" y="4136983"/>
                  <a:pt x="3282158" y="4346537"/>
                  <a:pt x="3023660" y="4346537"/>
                </a:cubicBezTo>
                <a:cubicBezTo>
                  <a:pt x="2765162" y="4346537"/>
                  <a:pt x="2555608" y="4136983"/>
                  <a:pt x="2555608" y="3878485"/>
                </a:cubicBezTo>
                <a:cubicBezTo>
                  <a:pt x="2555608" y="3687272"/>
                  <a:pt x="2670270" y="3522840"/>
                  <a:pt x="2834857" y="3450806"/>
                </a:cubicBezTo>
                <a:lnTo>
                  <a:pt x="2680516" y="2808402"/>
                </a:lnTo>
                <a:cubicBezTo>
                  <a:pt x="2657679" y="2814229"/>
                  <a:pt x="2634131" y="2815481"/>
                  <a:pt x="2610290" y="2815481"/>
                </a:cubicBezTo>
                <a:cubicBezTo>
                  <a:pt x="2262990" y="2815481"/>
                  <a:pt x="1977773" y="2549678"/>
                  <a:pt x="1950334" y="2210098"/>
                </a:cubicBezTo>
                <a:lnTo>
                  <a:pt x="1140565" y="2210098"/>
                </a:lnTo>
                <a:cubicBezTo>
                  <a:pt x="1087517" y="2473312"/>
                  <a:pt x="854931" y="2671465"/>
                  <a:pt x="576064" y="2671465"/>
                </a:cubicBezTo>
                <a:cubicBezTo>
                  <a:pt x="257913" y="2671465"/>
                  <a:pt x="0" y="2413552"/>
                  <a:pt x="0" y="2095401"/>
                </a:cubicBezTo>
                <a:cubicBezTo>
                  <a:pt x="0" y="1777250"/>
                  <a:pt x="257913" y="1519337"/>
                  <a:pt x="576064" y="1519337"/>
                </a:cubicBezTo>
                <a:cubicBezTo>
                  <a:pt x="884345" y="1519337"/>
                  <a:pt x="1136067" y="1761496"/>
                  <a:pt x="1149172" y="2066082"/>
                </a:cubicBezTo>
                <a:lnTo>
                  <a:pt x="1952616" y="2066082"/>
                </a:lnTo>
                <a:cubicBezTo>
                  <a:pt x="1990606" y="1737340"/>
                  <a:pt x="2270784" y="1483333"/>
                  <a:pt x="2610290" y="1483333"/>
                </a:cubicBezTo>
                <a:cubicBezTo>
                  <a:pt x="2772012" y="1483333"/>
                  <a:pt x="2920272" y="1540968"/>
                  <a:pt x="3033700" y="1639167"/>
                </a:cubicBezTo>
                <a:lnTo>
                  <a:pt x="3670256" y="1009043"/>
                </a:lnTo>
                <a:cubicBezTo>
                  <a:pt x="3576170" y="903685"/>
                  <a:pt x="3520541" y="764373"/>
                  <a:pt x="3520541" y="612068"/>
                </a:cubicBezTo>
                <a:cubicBezTo>
                  <a:pt x="3520541" y="274032"/>
                  <a:pt x="3794573" y="0"/>
                  <a:pt x="4132609" y="0"/>
                </a:cubicBezTo>
                <a:close/>
              </a:path>
            </a:pathLst>
          </a:custGeom>
          <a:solidFill>
            <a:schemeClr val="bg1">
              <a:lumMod val="50000"/>
              <a:alpha val="5000"/>
            </a:schemeClr>
          </a:solidFill>
          <a:ln w="476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prstClr val="white"/>
              </a:solidFill>
              <a:effectLst/>
              <a:uLnTx/>
              <a:uFillTx/>
              <a:latin typeface="Arial"/>
              <a:ea typeface="Arial Unicode MS"/>
              <a:cs typeface="+mn-cs"/>
            </a:endParaRPr>
          </a:p>
        </p:txBody>
      </p:sp>
      <p:sp>
        <p:nvSpPr>
          <p:cNvPr id="95" name="Oval 2">
            <a:extLst>
              <a:ext uri="{FF2B5EF4-FFF2-40B4-BE49-F238E27FC236}">
                <a16:creationId xmlns:a16="http://schemas.microsoft.com/office/drawing/2014/main" id="{AAC9B54D-9216-4D7E-94C6-7CEEEAA05305}"/>
              </a:ext>
            </a:extLst>
          </p:cNvPr>
          <p:cNvSpPr/>
          <p:nvPr userDrawn="1"/>
        </p:nvSpPr>
        <p:spPr>
          <a:xfrm rot="19437896">
            <a:off x="10345310" y="2356393"/>
            <a:ext cx="1299933" cy="1190852"/>
          </a:xfrm>
          <a:custGeom>
            <a:avLst/>
            <a:gdLst/>
            <a:ahLst/>
            <a:cxnLst/>
            <a:rect l="l" t="t" r="r" b="b"/>
            <a:pathLst>
              <a:path w="4744677" h="4346537">
                <a:moveTo>
                  <a:pt x="4132609" y="0"/>
                </a:moveTo>
                <a:cubicBezTo>
                  <a:pt x="4470645" y="0"/>
                  <a:pt x="4744677" y="274032"/>
                  <a:pt x="4744677" y="612068"/>
                </a:cubicBezTo>
                <a:cubicBezTo>
                  <a:pt x="4744677" y="950104"/>
                  <a:pt x="4470645" y="1224136"/>
                  <a:pt x="4132609" y="1224136"/>
                </a:cubicBezTo>
                <a:cubicBezTo>
                  <a:pt x="4000619" y="1224136"/>
                  <a:pt x="3878387" y="1182357"/>
                  <a:pt x="3779124" y="1110304"/>
                </a:cubicBezTo>
                <a:lnTo>
                  <a:pt x="3136991" y="1745949"/>
                </a:lnTo>
                <a:cubicBezTo>
                  <a:pt x="3225188" y="1856579"/>
                  <a:pt x="3276364" y="1997017"/>
                  <a:pt x="3276364" y="2149407"/>
                </a:cubicBezTo>
                <a:cubicBezTo>
                  <a:pt x="3276364" y="2441531"/>
                  <a:pt x="3088309" y="2689732"/>
                  <a:pt x="2825694" y="2776754"/>
                </a:cubicBezTo>
                <a:lnTo>
                  <a:pt x="2979020" y="3414933"/>
                </a:lnTo>
                <a:cubicBezTo>
                  <a:pt x="2993560" y="3411152"/>
                  <a:pt x="3008526" y="3410433"/>
                  <a:pt x="3023660" y="3410433"/>
                </a:cubicBezTo>
                <a:cubicBezTo>
                  <a:pt x="3282158" y="3410433"/>
                  <a:pt x="3491712" y="3619987"/>
                  <a:pt x="3491712" y="3878485"/>
                </a:cubicBezTo>
                <a:cubicBezTo>
                  <a:pt x="3491712" y="4136983"/>
                  <a:pt x="3282158" y="4346537"/>
                  <a:pt x="3023660" y="4346537"/>
                </a:cubicBezTo>
                <a:cubicBezTo>
                  <a:pt x="2765162" y="4346537"/>
                  <a:pt x="2555608" y="4136983"/>
                  <a:pt x="2555608" y="3878485"/>
                </a:cubicBezTo>
                <a:cubicBezTo>
                  <a:pt x="2555608" y="3687272"/>
                  <a:pt x="2670270" y="3522840"/>
                  <a:pt x="2834857" y="3450806"/>
                </a:cubicBezTo>
                <a:lnTo>
                  <a:pt x="2680516" y="2808402"/>
                </a:lnTo>
                <a:cubicBezTo>
                  <a:pt x="2657679" y="2814229"/>
                  <a:pt x="2634131" y="2815481"/>
                  <a:pt x="2610290" y="2815481"/>
                </a:cubicBezTo>
                <a:cubicBezTo>
                  <a:pt x="2262990" y="2815481"/>
                  <a:pt x="1977773" y="2549678"/>
                  <a:pt x="1950334" y="2210098"/>
                </a:cubicBezTo>
                <a:lnTo>
                  <a:pt x="1140565" y="2210098"/>
                </a:lnTo>
                <a:cubicBezTo>
                  <a:pt x="1087517" y="2473312"/>
                  <a:pt x="854931" y="2671465"/>
                  <a:pt x="576064" y="2671465"/>
                </a:cubicBezTo>
                <a:cubicBezTo>
                  <a:pt x="257913" y="2671465"/>
                  <a:pt x="0" y="2413552"/>
                  <a:pt x="0" y="2095401"/>
                </a:cubicBezTo>
                <a:cubicBezTo>
                  <a:pt x="0" y="1777250"/>
                  <a:pt x="257913" y="1519337"/>
                  <a:pt x="576064" y="1519337"/>
                </a:cubicBezTo>
                <a:cubicBezTo>
                  <a:pt x="884345" y="1519337"/>
                  <a:pt x="1136067" y="1761496"/>
                  <a:pt x="1149172" y="2066082"/>
                </a:cubicBezTo>
                <a:lnTo>
                  <a:pt x="1952616" y="2066082"/>
                </a:lnTo>
                <a:cubicBezTo>
                  <a:pt x="1990606" y="1737340"/>
                  <a:pt x="2270784" y="1483333"/>
                  <a:pt x="2610290" y="1483333"/>
                </a:cubicBezTo>
                <a:cubicBezTo>
                  <a:pt x="2772012" y="1483333"/>
                  <a:pt x="2920272" y="1540968"/>
                  <a:pt x="3033700" y="1639167"/>
                </a:cubicBezTo>
                <a:lnTo>
                  <a:pt x="3670256" y="1009043"/>
                </a:lnTo>
                <a:cubicBezTo>
                  <a:pt x="3576170" y="903685"/>
                  <a:pt x="3520541" y="764373"/>
                  <a:pt x="3520541" y="612068"/>
                </a:cubicBezTo>
                <a:cubicBezTo>
                  <a:pt x="3520541" y="274032"/>
                  <a:pt x="3794573" y="0"/>
                  <a:pt x="4132609" y="0"/>
                </a:cubicBezTo>
                <a:close/>
              </a:path>
            </a:pathLst>
          </a:custGeom>
          <a:noFill/>
          <a:ln w="12700">
            <a:solidFill>
              <a:schemeClr val="bg1">
                <a:lumMod val="65000"/>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prstClr val="white"/>
              </a:solidFill>
              <a:effectLst/>
              <a:uLnTx/>
              <a:uFillTx/>
              <a:latin typeface="Arial"/>
              <a:ea typeface="Arial Unicode MS"/>
              <a:cs typeface="+mn-cs"/>
            </a:endParaRPr>
          </a:p>
        </p:txBody>
      </p:sp>
      <p:sp>
        <p:nvSpPr>
          <p:cNvPr id="96" name="Oval 2">
            <a:extLst>
              <a:ext uri="{FF2B5EF4-FFF2-40B4-BE49-F238E27FC236}">
                <a16:creationId xmlns:a16="http://schemas.microsoft.com/office/drawing/2014/main" id="{C01AA50C-FF44-47BA-84D1-A3345F8B6FD2}"/>
              </a:ext>
            </a:extLst>
          </p:cNvPr>
          <p:cNvSpPr/>
          <p:nvPr userDrawn="1"/>
        </p:nvSpPr>
        <p:spPr>
          <a:xfrm rot="900000">
            <a:off x="7587984" y="3056107"/>
            <a:ext cx="1009486" cy="924777"/>
          </a:xfrm>
          <a:custGeom>
            <a:avLst/>
            <a:gdLst/>
            <a:ahLst/>
            <a:cxnLst/>
            <a:rect l="l" t="t" r="r" b="b"/>
            <a:pathLst>
              <a:path w="4744677" h="4346537">
                <a:moveTo>
                  <a:pt x="4132609" y="0"/>
                </a:moveTo>
                <a:cubicBezTo>
                  <a:pt x="4470645" y="0"/>
                  <a:pt x="4744677" y="274032"/>
                  <a:pt x="4744677" y="612068"/>
                </a:cubicBezTo>
                <a:cubicBezTo>
                  <a:pt x="4744677" y="950104"/>
                  <a:pt x="4470645" y="1224136"/>
                  <a:pt x="4132609" y="1224136"/>
                </a:cubicBezTo>
                <a:cubicBezTo>
                  <a:pt x="4000619" y="1224136"/>
                  <a:pt x="3878387" y="1182357"/>
                  <a:pt x="3779124" y="1110304"/>
                </a:cubicBezTo>
                <a:lnTo>
                  <a:pt x="3136991" y="1745949"/>
                </a:lnTo>
                <a:cubicBezTo>
                  <a:pt x="3225188" y="1856579"/>
                  <a:pt x="3276364" y="1997017"/>
                  <a:pt x="3276364" y="2149407"/>
                </a:cubicBezTo>
                <a:cubicBezTo>
                  <a:pt x="3276364" y="2441531"/>
                  <a:pt x="3088309" y="2689732"/>
                  <a:pt x="2825694" y="2776754"/>
                </a:cubicBezTo>
                <a:lnTo>
                  <a:pt x="2979020" y="3414933"/>
                </a:lnTo>
                <a:cubicBezTo>
                  <a:pt x="2993560" y="3411152"/>
                  <a:pt x="3008526" y="3410433"/>
                  <a:pt x="3023660" y="3410433"/>
                </a:cubicBezTo>
                <a:cubicBezTo>
                  <a:pt x="3282158" y="3410433"/>
                  <a:pt x="3491712" y="3619987"/>
                  <a:pt x="3491712" y="3878485"/>
                </a:cubicBezTo>
                <a:cubicBezTo>
                  <a:pt x="3491712" y="4136983"/>
                  <a:pt x="3282158" y="4346537"/>
                  <a:pt x="3023660" y="4346537"/>
                </a:cubicBezTo>
                <a:cubicBezTo>
                  <a:pt x="2765162" y="4346537"/>
                  <a:pt x="2555608" y="4136983"/>
                  <a:pt x="2555608" y="3878485"/>
                </a:cubicBezTo>
                <a:cubicBezTo>
                  <a:pt x="2555608" y="3687272"/>
                  <a:pt x="2670270" y="3522840"/>
                  <a:pt x="2834857" y="3450806"/>
                </a:cubicBezTo>
                <a:lnTo>
                  <a:pt x="2680516" y="2808402"/>
                </a:lnTo>
                <a:cubicBezTo>
                  <a:pt x="2657679" y="2814229"/>
                  <a:pt x="2634131" y="2815481"/>
                  <a:pt x="2610290" y="2815481"/>
                </a:cubicBezTo>
                <a:cubicBezTo>
                  <a:pt x="2262990" y="2815481"/>
                  <a:pt x="1977773" y="2549678"/>
                  <a:pt x="1950334" y="2210098"/>
                </a:cubicBezTo>
                <a:lnTo>
                  <a:pt x="1140565" y="2210098"/>
                </a:lnTo>
                <a:cubicBezTo>
                  <a:pt x="1087517" y="2473312"/>
                  <a:pt x="854931" y="2671465"/>
                  <a:pt x="576064" y="2671465"/>
                </a:cubicBezTo>
                <a:cubicBezTo>
                  <a:pt x="257913" y="2671465"/>
                  <a:pt x="0" y="2413552"/>
                  <a:pt x="0" y="2095401"/>
                </a:cubicBezTo>
                <a:cubicBezTo>
                  <a:pt x="0" y="1777250"/>
                  <a:pt x="257913" y="1519337"/>
                  <a:pt x="576064" y="1519337"/>
                </a:cubicBezTo>
                <a:cubicBezTo>
                  <a:pt x="884345" y="1519337"/>
                  <a:pt x="1136067" y="1761496"/>
                  <a:pt x="1149172" y="2066082"/>
                </a:cubicBezTo>
                <a:lnTo>
                  <a:pt x="1952616" y="2066082"/>
                </a:lnTo>
                <a:cubicBezTo>
                  <a:pt x="1990606" y="1737340"/>
                  <a:pt x="2270784" y="1483333"/>
                  <a:pt x="2610290" y="1483333"/>
                </a:cubicBezTo>
                <a:cubicBezTo>
                  <a:pt x="2772012" y="1483333"/>
                  <a:pt x="2920272" y="1540968"/>
                  <a:pt x="3033700" y="1639167"/>
                </a:cubicBezTo>
                <a:lnTo>
                  <a:pt x="3670256" y="1009043"/>
                </a:lnTo>
                <a:cubicBezTo>
                  <a:pt x="3576170" y="903685"/>
                  <a:pt x="3520541" y="764373"/>
                  <a:pt x="3520541" y="612068"/>
                </a:cubicBezTo>
                <a:cubicBezTo>
                  <a:pt x="3520541" y="274032"/>
                  <a:pt x="3794573" y="0"/>
                  <a:pt x="4132609" y="0"/>
                </a:cubicBezTo>
                <a:close/>
              </a:path>
            </a:pathLst>
          </a:custGeom>
          <a:solidFill>
            <a:schemeClr val="bg1">
              <a:lumMod val="85000"/>
            </a:schemeClr>
          </a:solidFill>
          <a:ln w="476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prstClr val="white"/>
              </a:solidFill>
              <a:effectLst/>
              <a:uLnTx/>
              <a:uFillTx/>
              <a:latin typeface="Arial"/>
              <a:ea typeface="Arial Unicode MS"/>
              <a:cs typeface="+mn-cs"/>
            </a:endParaRPr>
          </a:p>
        </p:txBody>
      </p:sp>
      <p:sp>
        <p:nvSpPr>
          <p:cNvPr id="97" name="Oval 2">
            <a:extLst>
              <a:ext uri="{FF2B5EF4-FFF2-40B4-BE49-F238E27FC236}">
                <a16:creationId xmlns:a16="http://schemas.microsoft.com/office/drawing/2014/main" id="{128CB1AF-92AE-49BF-94D8-75DE08510796}"/>
              </a:ext>
            </a:extLst>
          </p:cNvPr>
          <p:cNvSpPr/>
          <p:nvPr userDrawn="1"/>
        </p:nvSpPr>
        <p:spPr>
          <a:xfrm rot="3709911">
            <a:off x="10321978" y="208889"/>
            <a:ext cx="1038426" cy="951290"/>
          </a:xfrm>
          <a:custGeom>
            <a:avLst/>
            <a:gdLst/>
            <a:ahLst/>
            <a:cxnLst/>
            <a:rect l="l" t="t" r="r" b="b"/>
            <a:pathLst>
              <a:path w="4744677" h="4346537">
                <a:moveTo>
                  <a:pt x="4132609" y="0"/>
                </a:moveTo>
                <a:cubicBezTo>
                  <a:pt x="4470645" y="0"/>
                  <a:pt x="4744677" y="274032"/>
                  <a:pt x="4744677" y="612068"/>
                </a:cubicBezTo>
                <a:cubicBezTo>
                  <a:pt x="4744677" y="950104"/>
                  <a:pt x="4470645" y="1224136"/>
                  <a:pt x="4132609" y="1224136"/>
                </a:cubicBezTo>
                <a:cubicBezTo>
                  <a:pt x="4000619" y="1224136"/>
                  <a:pt x="3878387" y="1182357"/>
                  <a:pt x="3779124" y="1110304"/>
                </a:cubicBezTo>
                <a:lnTo>
                  <a:pt x="3136991" y="1745949"/>
                </a:lnTo>
                <a:cubicBezTo>
                  <a:pt x="3225188" y="1856579"/>
                  <a:pt x="3276364" y="1997017"/>
                  <a:pt x="3276364" y="2149407"/>
                </a:cubicBezTo>
                <a:cubicBezTo>
                  <a:pt x="3276364" y="2441531"/>
                  <a:pt x="3088309" y="2689732"/>
                  <a:pt x="2825694" y="2776754"/>
                </a:cubicBezTo>
                <a:lnTo>
                  <a:pt x="2979020" y="3414933"/>
                </a:lnTo>
                <a:cubicBezTo>
                  <a:pt x="2993560" y="3411152"/>
                  <a:pt x="3008526" y="3410433"/>
                  <a:pt x="3023660" y="3410433"/>
                </a:cubicBezTo>
                <a:cubicBezTo>
                  <a:pt x="3282158" y="3410433"/>
                  <a:pt x="3491712" y="3619987"/>
                  <a:pt x="3491712" y="3878485"/>
                </a:cubicBezTo>
                <a:cubicBezTo>
                  <a:pt x="3491712" y="4136983"/>
                  <a:pt x="3282158" y="4346537"/>
                  <a:pt x="3023660" y="4346537"/>
                </a:cubicBezTo>
                <a:cubicBezTo>
                  <a:pt x="2765162" y="4346537"/>
                  <a:pt x="2555608" y="4136983"/>
                  <a:pt x="2555608" y="3878485"/>
                </a:cubicBezTo>
                <a:cubicBezTo>
                  <a:pt x="2555608" y="3687272"/>
                  <a:pt x="2670270" y="3522840"/>
                  <a:pt x="2834857" y="3450806"/>
                </a:cubicBezTo>
                <a:lnTo>
                  <a:pt x="2680516" y="2808402"/>
                </a:lnTo>
                <a:cubicBezTo>
                  <a:pt x="2657679" y="2814229"/>
                  <a:pt x="2634131" y="2815481"/>
                  <a:pt x="2610290" y="2815481"/>
                </a:cubicBezTo>
                <a:cubicBezTo>
                  <a:pt x="2262990" y="2815481"/>
                  <a:pt x="1977773" y="2549678"/>
                  <a:pt x="1950334" y="2210098"/>
                </a:cubicBezTo>
                <a:lnTo>
                  <a:pt x="1140565" y="2210098"/>
                </a:lnTo>
                <a:cubicBezTo>
                  <a:pt x="1087517" y="2473312"/>
                  <a:pt x="854931" y="2671465"/>
                  <a:pt x="576064" y="2671465"/>
                </a:cubicBezTo>
                <a:cubicBezTo>
                  <a:pt x="257913" y="2671465"/>
                  <a:pt x="0" y="2413552"/>
                  <a:pt x="0" y="2095401"/>
                </a:cubicBezTo>
                <a:cubicBezTo>
                  <a:pt x="0" y="1777250"/>
                  <a:pt x="257913" y="1519337"/>
                  <a:pt x="576064" y="1519337"/>
                </a:cubicBezTo>
                <a:cubicBezTo>
                  <a:pt x="884345" y="1519337"/>
                  <a:pt x="1136067" y="1761496"/>
                  <a:pt x="1149172" y="2066082"/>
                </a:cubicBezTo>
                <a:lnTo>
                  <a:pt x="1952616" y="2066082"/>
                </a:lnTo>
                <a:cubicBezTo>
                  <a:pt x="1990606" y="1737340"/>
                  <a:pt x="2270784" y="1483333"/>
                  <a:pt x="2610290" y="1483333"/>
                </a:cubicBezTo>
                <a:cubicBezTo>
                  <a:pt x="2772012" y="1483333"/>
                  <a:pt x="2920272" y="1540968"/>
                  <a:pt x="3033700" y="1639167"/>
                </a:cubicBezTo>
                <a:lnTo>
                  <a:pt x="3670256" y="1009043"/>
                </a:lnTo>
                <a:cubicBezTo>
                  <a:pt x="3576170" y="903685"/>
                  <a:pt x="3520541" y="764373"/>
                  <a:pt x="3520541" y="612068"/>
                </a:cubicBezTo>
                <a:cubicBezTo>
                  <a:pt x="3520541" y="274032"/>
                  <a:pt x="3794573" y="0"/>
                  <a:pt x="4132609" y="0"/>
                </a:cubicBezTo>
                <a:close/>
              </a:path>
            </a:pathLst>
          </a:custGeom>
          <a:solidFill>
            <a:schemeClr val="bg1">
              <a:lumMod val="85000"/>
              <a:alpha val="60000"/>
            </a:schemeClr>
          </a:solidFill>
          <a:ln w="476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prstClr val="white"/>
              </a:solidFill>
              <a:effectLst/>
              <a:uLnTx/>
              <a:uFillTx/>
              <a:latin typeface="Arial"/>
              <a:ea typeface="Arial Unicode MS"/>
              <a:cs typeface="+mn-cs"/>
            </a:endParaRPr>
          </a:p>
        </p:txBody>
      </p:sp>
      <p:sp>
        <p:nvSpPr>
          <p:cNvPr id="98" name="Oval 2">
            <a:extLst>
              <a:ext uri="{FF2B5EF4-FFF2-40B4-BE49-F238E27FC236}">
                <a16:creationId xmlns:a16="http://schemas.microsoft.com/office/drawing/2014/main" id="{80958B31-EE7F-4458-8D19-C793103117BA}"/>
              </a:ext>
            </a:extLst>
          </p:cNvPr>
          <p:cNvSpPr/>
          <p:nvPr userDrawn="1"/>
        </p:nvSpPr>
        <p:spPr>
          <a:xfrm rot="3709911">
            <a:off x="8993153" y="797347"/>
            <a:ext cx="1038426" cy="951290"/>
          </a:xfrm>
          <a:custGeom>
            <a:avLst/>
            <a:gdLst/>
            <a:ahLst/>
            <a:cxnLst/>
            <a:rect l="l" t="t" r="r" b="b"/>
            <a:pathLst>
              <a:path w="4744677" h="4346537">
                <a:moveTo>
                  <a:pt x="4132609" y="0"/>
                </a:moveTo>
                <a:cubicBezTo>
                  <a:pt x="4470645" y="0"/>
                  <a:pt x="4744677" y="274032"/>
                  <a:pt x="4744677" y="612068"/>
                </a:cubicBezTo>
                <a:cubicBezTo>
                  <a:pt x="4744677" y="950104"/>
                  <a:pt x="4470645" y="1224136"/>
                  <a:pt x="4132609" y="1224136"/>
                </a:cubicBezTo>
                <a:cubicBezTo>
                  <a:pt x="4000619" y="1224136"/>
                  <a:pt x="3878387" y="1182357"/>
                  <a:pt x="3779124" y="1110304"/>
                </a:cubicBezTo>
                <a:lnTo>
                  <a:pt x="3136991" y="1745949"/>
                </a:lnTo>
                <a:cubicBezTo>
                  <a:pt x="3225188" y="1856579"/>
                  <a:pt x="3276364" y="1997017"/>
                  <a:pt x="3276364" y="2149407"/>
                </a:cubicBezTo>
                <a:cubicBezTo>
                  <a:pt x="3276364" y="2441531"/>
                  <a:pt x="3088309" y="2689732"/>
                  <a:pt x="2825694" y="2776754"/>
                </a:cubicBezTo>
                <a:lnTo>
                  <a:pt x="2979020" y="3414933"/>
                </a:lnTo>
                <a:cubicBezTo>
                  <a:pt x="2993560" y="3411152"/>
                  <a:pt x="3008526" y="3410433"/>
                  <a:pt x="3023660" y="3410433"/>
                </a:cubicBezTo>
                <a:cubicBezTo>
                  <a:pt x="3282158" y="3410433"/>
                  <a:pt x="3491712" y="3619987"/>
                  <a:pt x="3491712" y="3878485"/>
                </a:cubicBezTo>
                <a:cubicBezTo>
                  <a:pt x="3491712" y="4136983"/>
                  <a:pt x="3282158" y="4346537"/>
                  <a:pt x="3023660" y="4346537"/>
                </a:cubicBezTo>
                <a:cubicBezTo>
                  <a:pt x="2765162" y="4346537"/>
                  <a:pt x="2555608" y="4136983"/>
                  <a:pt x="2555608" y="3878485"/>
                </a:cubicBezTo>
                <a:cubicBezTo>
                  <a:pt x="2555608" y="3687272"/>
                  <a:pt x="2670270" y="3522840"/>
                  <a:pt x="2834857" y="3450806"/>
                </a:cubicBezTo>
                <a:lnTo>
                  <a:pt x="2680516" y="2808402"/>
                </a:lnTo>
                <a:cubicBezTo>
                  <a:pt x="2657679" y="2814229"/>
                  <a:pt x="2634131" y="2815481"/>
                  <a:pt x="2610290" y="2815481"/>
                </a:cubicBezTo>
                <a:cubicBezTo>
                  <a:pt x="2262990" y="2815481"/>
                  <a:pt x="1977773" y="2549678"/>
                  <a:pt x="1950334" y="2210098"/>
                </a:cubicBezTo>
                <a:lnTo>
                  <a:pt x="1140565" y="2210098"/>
                </a:lnTo>
                <a:cubicBezTo>
                  <a:pt x="1087517" y="2473312"/>
                  <a:pt x="854931" y="2671465"/>
                  <a:pt x="576064" y="2671465"/>
                </a:cubicBezTo>
                <a:cubicBezTo>
                  <a:pt x="257913" y="2671465"/>
                  <a:pt x="0" y="2413552"/>
                  <a:pt x="0" y="2095401"/>
                </a:cubicBezTo>
                <a:cubicBezTo>
                  <a:pt x="0" y="1777250"/>
                  <a:pt x="257913" y="1519337"/>
                  <a:pt x="576064" y="1519337"/>
                </a:cubicBezTo>
                <a:cubicBezTo>
                  <a:pt x="884345" y="1519337"/>
                  <a:pt x="1136067" y="1761496"/>
                  <a:pt x="1149172" y="2066082"/>
                </a:cubicBezTo>
                <a:lnTo>
                  <a:pt x="1952616" y="2066082"/>
                </a:lnTo>
                <a:cubicBezTo>
                  <a:pt x="1990606" y="1737340"/>
                  <a:pt x="2270784" y="1483333"/>
                  <a:pt x="2610290" y="1483333"/>
                </a:cubicBezTo>
                <a:cubicBezTo>
                  <a:pt x="2772012" y="1483333"/>
                  <a:pt x="2920272" y="1540968"/>
                  <a:pt x="3033700" y="1639167"/>
                </a:cubicBezTo>
                <a:lnTo>
                  <a:pt x="3670256" y="1009043"/>
                </a:lnTo>
                <a:cubicBezTo>
                  <a:pt x="3576170" y="903685"/>
                  <a:pt x="3520541" y="764373"/>
                  <a:pt x="3520541" y="612068"/>
                </a:cubicBezTo>
                <a:cubicBezTo>
                  <a:pt x="3520541" y="274032"/>
                  <a:pt x="3794573" y="0"/>
                  <a:pt x="4132609" y="0"/>
                </a:cubicBezTo>
                <a:close/>
              </a:path>
            </a:pathLst>
          </a:custGeom>
          <a:solidFill>
            <a:schemeClr val="bg1">
              <a:lumMod val="95000"/>
              <a:alpha val="60000"/>
            </a:schemeClr>
          </a:solidFill>
          <a:ln w="476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prstClr val="white"/>
              </a:solidFill>
              <a:effectLst/>
              <a:uLnTx/>
              <a:uFillTx/>
              <a:latin typeface="Arial"/>
              <a:ea typeface="Arial Unicode MS"/>
              <a:cs typeface="+mn-cs"/>
            </a:endParaRPr>
          </a:p>
        </p:txBody>
      </p:sp>
      <p:sp>
        <p:nvSpPr>
          <p:cNvPr id="99" name="Oval 2">
            <a:extLst>
              <a:ext uri="{FF2B5EF4-FFF2-40B4-BE49-F238E27FC236}">
                <a16:creationId xmlns:a16="http://schemas.microsoft.com/office/drawing/2014/main" id="{A241C97F-5AE0-4C3E-9EC9-60FD191185C6}"/>
              </a:ext>
            </a:extLst>
          </p:cNvPr>
          <p:cNvSpPr/>
          <p:nvPr userDrawn="1"/>
        </p:nvSpPr>
        <p:spPr>
          <a:xfrm rot="900000">
            <a:off x="10958142" y="3587426"/>
            <a:ext cx="1132658" cy="1037613"/>
          </a:xfrm>
          <a:custGeom>
            <a:avLst/>
            <a:gdLst/>
            <a:ahLst/>
            <a:cxnLst/>
            <a:rect l="l" t="t" r="r" b="b"/>
            <a:pathLst>
              <a:path w="4744677" h="4346537">
                <a:moveTo>
                  <a:pt x="4132609" y="0"/>
                </a:moveTo>
                <a:cubicBezTo>
                  <a:pt x="4470645" y="0"/>
                  <a:pt x="4744677" y="274032"/>
                  <a:pt x="4744677" y="612068"/>
                </a:cubicBezTo>
                <a:cubicBezTo>
                  <a:pt x="4744677" y="950104"/>
                  <a:pt x="4470645" y="1224136"/>
                  <a:pt x="4132609" y="1224136"/>
                </a:cubicBezTo>
                <a:cubicBezTo>
                  <a:pt x="4000619" y="1224136"/>
                  <a:pt x="3878387" y="1182357"/>
                  <a:pt x="3779124" y="1110304"/>
                </a:cubicBezTo>
                <a:lnTo>
                  <a:pt x="3136991" y="1745949"/>
                </a:lnTo>
                <a:cubicBezTo>
                  <a:pt x="3225188" y="1856579"/>
                  <a:pt x="3276364" y="1997017"/>
                  <a:pt x="3276364" y="2149407"/>
                </a:cubicBezTo>
                <a:cubicBezTo>
                  <a:pt x="3276364" y="2441531"/>
                  <a:pt x="3088309" y="2689732"/>
                  <a:pt x="2825694" y="2776754"/>
                </a:cubicBezTo>
                <a:lnTo>
                  <a:pt x="2979020" y="3414933"/>
                </a:lnTo>
                <a:cubicBezTo>
                  <a:pt x="2993560" y="3411152"/>
                  <a:pt x="3008526" y="3410433"/>
                  <a:pt x="3023660" y="3410433"/>
                </a:cubicBezTo>
                <a:cubicBezTo>
                  <a:pt x="3282158" y="3410433"/>
                  <a:pt x="3491712" y="3619987"/>
                  <a:pt x="3491712" y="3878485"/>
                </a:cubicBezTo>
                <a:cubicBezTo>
                  <a:pt x="3491712" y="4136983"/>
                  <a:pt x="3282158" y="4346537"/>
                  <a:pt x="3023660" y="4346537"/>
                </a:cubicBezTo>
                <a:cubicBezTo>
                  <a:pt x="2765162" y="4346537"/>
                  <a:pt x="2555608" y="4136983"/>
                  <a:pt x="2555608" y="3878485"/>
                </a:cubicBezTo>
                <a:cubicBezTo>
                  <a:pt x="2555608" y="3687272"/>
                  <a:pt x="2670270" y="3522840"/>
                  <a:pt x="2834857" y="3450806"/>
                </a:cubicBezTo>
                <a:lnTo>
                  <a:pt x="2680516" y="2808402"/>
                </a:lnTo>
                <a:cubicBezTo>
                  <a:pt x="2657679" y="2814229"/>
                  <a:pt x="2634131" y="2815481"/>
                  <a:pt x="2610290" y="2815481"/>
                </a:cubicBezTo>
                <a:cubicBezTo>
                  <a:pt x="2262990" y="2815481"/>
                  <a:pt x="1977773" y="2549678"/>
                  <a:pt x="1950334" y="2210098"/>
                </a:cubicBezTo>
                <a:lnTo>
                  <a:pt x="1140565" y="2210098"/>
                </a:lnTo>
                <a:cubicBezTo>
                  <a:pt x="1087517" y="2473312"/>
                  <a:pt x="854931" y="2671465"/>
                  <a:pt x="576064" y="2671465"/>
                </a:cubicBezTo>
                <a:cubicBezTo>
                  <a:pt x="257913" y="2671465"/>
                  <a:pt x="0" y="2413552"/>
                  <a:pt x="0" y="2095401"/>
                </a:cubicBezTo>
                <a:cubicBezTo>
                  <a:pt x="0" y="1777250"/>
                  <a:pt x="257913" y="1519337"/>
                  <a:pt x="576064" y="1519337"/>
                </a:cubicBezTo>
                <a:cubicBezTo>
                  <a:pt x="884345" y="1519337"/>
                  <a:pt x="1136067" y="1761496"/>
                  <a:pt x="1149172" y="2066082"/>
                </a:cubicBezTo>
                <a:lnTo>
                  <a:pt x="1952616" y="2066082"/>
                </a:lnTo>
                <a:cubicBezTo>
                  <a:pt x="1990606" y="1737340"/>
                  <a:pt x="2270784" y="1483333"/>
                  <a:pt x="2610290" y="1483333"/>
                </a:cubicBezTo>
                <a:cubicBezTo>
                  <a:pt x="2772012" y="1483333"/>
                  <a:pt x="2920272" y="1540968"/>
                  <a:pt x="3033700" y="1639167"/>
                </a:cubicBezTo>
                <a:lnTo>
                  <a:pt x="3670256" y="1009043"/>
                </a:lnTo>
                <a:cubicBezTo>
                  <a:pt x="3576170" y="903685"/>
                  <a:pt x="3520541" y="764373"/>
                  <a:pt x="3520541" y="612068"/>
                </a:cubicBezTo>
                <a:cubicBezTo>
                  <a:pt x="3520541" y="274032"/>
                  <a:pt x="3794573" y="0"/>
                  <a:pt x="4132609" y="0"/>
                </a:cubicBezTo>
                <a:close/>
              </a:path>
            </a:pathLst>
          </a:custGeom>
          <a:solidFill>
            <a:schemeClr val="bg1">
              <a:lumMod val="85000"/>
            </a:schemeClr>
          </a:solidFill>
          <a:ln w="476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prstClr val="white"/>
              </a:solidFill>
              <a:effectLst/>
              <a:uLnTx/>
              <a:uFillTx/>
              <a:latin typeface="Arial"/>
              <a:ea typeface="Arial Unicode MS"/>
              <a:cs typeface="+mn-cs"/>
            </a:endParaRPr>
          </a:p>
        </p:txBody>
      </p:sp>
      <p:sp>
        <p:nvSpPr>
          <p:cNvPr id="100" name="Oval 2">
            <a:extLst>
              <a:ext uri="{FF2B5EF4-FFF2-40B4-BE49-F238E27FC236}">
                <a16:creationId xmlns:a16="http://schemas.microsoft.com/office/drawing/2014/main" id="{5A020C5F-B87D-40B9-B406-A080D65C5BF1}"/>
              </a:ext>
            </a:extLst>
          </p:cNvPr>
          <p:cNvSpPr/>
          <p:nvPr userDrawn="1"/>
        </p:nvSpPr>
        <p:spPr>
          <a:xfrm rot="900000">
            <a:off x="11008016" y="1605424"/>
            <a:ext cx="1002682" cy="918544"/>
          </a:xfrm>
          <a:custGeom>
            <a:avLst/>
            <a:gdLst/>
            <a:ahLst/>
            <a:cxnLst/>
            <a:rect l="l" t="t" r="r" b="b"/>
            <a:pathLst>
              <a:path w="4744677" h="4346537">
                <a:moveTo>
                  <a:pt x="4132609" y="0"/>
                </a:moveTo>
                <a:cubicBezTo>
                  <a:pt x="4470645" y="0"/>
                  <a:pt x="4744677" y="274032"/>
                  <a:pt x="4744677" y="612068"/>
                </a:cubicBezTo>
                <a:cubicBezTo>
                  <a:pt x="4744677" y="950104"/>
                  <a:pt x="4470645" y="1224136"/>
                  <a:pt x="4132609" y="1224136"/>
                </a:cubicBezTo>
                <a:cubicBezTo>
                  <a:pt x="4000619" y="1224136"/>
                  <a:pt x="3878387" y="1182357"/>
                  <a:pt x="3779124" y="1110304"/>
                </a:cubicBezTo>
                <a:lnTo>
                  <a:pt x="3136991" y="1745949"/>
                </a:lnTo>
                <a:cubicBezTo>
                  <a:pt x="3225188" y="1856579"/>
                  <a:pt x="3276364" y="1997017"/>
                  <a:pt x="3276364" y="2149407"/>
                </a:cubicBezTo>
                <a:cubicBezTo>
                  <a:pt x="3276364" y="2441531"/>
                  <a:pt x="3088309" y="2689732"/>
                  <a:pt x="2825694" y="2776754"/>
                </a:cubicBezTo>
                <a:lnTo>
                  <a:pt x="2979020" y="3414933"/>
                </a:lnTo>
                <a:cubicBezTo>
                  <a:pt x="2993560" y="3411152"/>
                  <a:pt x="3008526" y="3410433"/>
                  <a:pt x="3023660" y="3410433"/>
                </a:cubicBezTo>
                <a:cubicBezTo>
                  <a:pt x="3282158" y="3410433"/>
                  <a:pt x="3491712" y="3619987"/>
                  <a:pt x="3491712" y="3878485"/>
                </a:cubicBezTo>
                <a:cubicBezTo>
                  <a:pt x="3491712" y="4136983"/>
                  <a:pt x="3282158" y="4346537"/>
                  <a:pt x="3023660" y="4346537"/>
                </a:cubicBezTo>
                <a:cubicBezTo>
                  <a:pt x="2765162" y="4346537"/>
                  <a:pt x="2555608" y="4136983"/>
                  <a:pt x="2555608" y="3878485"/>
                </a:cubicBezTo>
                <a:cubicBezTo>
                  <a:pt x="2555608" y="3687272"/>
                  <a:pt x="2670270" y="3522840"/>
                  <a:pt x="2834857" y="3450806"/>
                </a:cubicBezTo>
                <a:lnTo>
                  <a:pt x="2680516" y="2808402"/>
                </a:lnTo>
                <a:cubicBezTo>
                  <a:pt x="2657679" y="2814229"/>
                  <a:pt x="2634131" y="2815481"/>
                  <a:pt x="2610290" y="2815481"/>
                </a:cubicBezTo>
                <a:cubicBezTo>
                  <a:pt x="2262990" y="2815481"/>
                  <a:pt x="1977773" y="2549678"/>
                  <a:pt x="1950334" y="2210098"/>
                </a:cubicBezTo>
                <a:lnTo>
                  <a:pt x="1140565" y="2210098"/>
                </a:lnTo>
                <a:cubicBezTo>
                  <a:pt x="1087517" y="2473312"/>
                  <a:pt x="854931" y="2671465"/>
                  <a:pt x="576064" y="2671465"/>
                </a:cubicBezTo>
                <a:cubicBezTo>
                  <a:pt x="257913" y="2671465"/>
                  <a:pt x="0" y="2413552"/>
                  <a:pt x="0" y="2095401"/>
                </a:cubicBezTo>
                <a:cubicBezTo>
                  <a:pt x="0" y="1777250"/>
                  <a:pt x="257913" y="1519337"/>
                  <a:pt x="576064" y="1519337"/>
                </a:cubicBezTo>
                <a:cubicBezTo>
                  <a:pt x="884345" y="1519337"/>
                  <a:pt x="1136067" y="1761496"/>
                  <a:pt x="1149172" y="2066082"/>
                </a:cubicBezTo>
                <a:lnTo>
                  <a:pt x="1952616" y="2066082"/>
                </a:lnTo>
                <a:cubicBezTo>
                  <a:pt x="1990606" y="1737340"/>
                  <a:pt x="2270784" y="1483333"/>
                  <a:pt x="2610290" y="1483333"/>
                </a:cubicBezTo>
                <a:cubicBezTo>
                  <a:pt x="2772012" y="1483333"/>
                  <a:pt x="2920272" y="1540968"/>
                  <a:pt x="3033700" y="1639167"/>
                </a:cubicBezTo>
                <a:lnTo>
                  <a:pt x="3670256" y="1009043"/>
                </a:lnTo>
                <a:cubicBezTo>
                  <a:pt x="3576170" y="903685"/>
                  <a:pt x="3520541" y="764373"/>
                  <a:pt x="3520541" y="612068"/>
                </a:cubicBezTo>
                <a:cubicBezTo>
                  <a:pt x="3520541" y="274032"/>
                  <a:pt x="3794573" y="0"/>
                  <a:pt x="4132609" y="0"/>
                </a:cubicBezTo>
                <a:close/>
              </a:path>
            </a:pathLst>
          </a:custGeom>
          <a:solidFill>
            <a:schemeClr val="bg1">
              <a:lumMod val="85000"/>
            </a:schemeClr>
          </a:solidFill>
          <a:ln w="476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prstClr val="white"/>
              </a:solidFill>
              <a:effectLst/>
              <a:uLnTx/>
              <a:uFillTx/>
              <a:latin typeface="Arial"/>
              <a:ea typeface="Arial Unicode MS"/>
              <a:cs typeface="+mn-cs"/>
            </a:endParaRPr>
          </a:p>
        </p:txBody>
      </p:sp>
      <p:sp>
        <p:nvSpPr>
          <p:cNvPr id="101" name="Oval 2">
            <a:extLst>
              <a:ext uri="{FF2B5EF4-FFF2-40B4-BE49-F238E27FC236}">
                <a16:creationId xmlns:a16="http://schemas.microsoft.com/office/drawing/2014/main" id="{F1B50547-68CF-4D1D-AA64-6E0D7A6D7299}"/>
              </a:ext>
            </a:extLst>
          </p:cNvPr>
          <p:cNvSpPr/>
          <p:nvPr userDrawn="1"/>
        </p:nvSpPr>
        <p:spPr>
          <a:xfrm rot="19437896">
            <a:off x="6564173" y="801515"/>
            <a:ext cx="1858078" cy="1702162"/>
          </a:xfrm>
          <a:custGeom>
            <a:avLst/>
            <a:gdLst/>
            <a:ahLst/>
            <a:cxnLst/>
            <a:rect l="l" t="t" r="r" b="b"/>
            <a:pathLst>
              <a:path w="4744677" h="4346537">
                <a:moveTo>
                  <a:pt x="4132609" y="0"/>
                </a:moveTo>
                <a:cubicBezTo>
                  <a:pt x="4470645" y="0"/>
                  <a:pt x="4744677" y="274032"/>
                  <a:pt x="4744677" y="612068"/>
                </a:cubicBezTo>
                <a:cubicBezTo>
                  <a:pt x="4744677" y="950104"/>
                  <a:pt x="4470645" y="1224136"/>
                  <a:pt x="4132609" y="1224136"/>
                </a:cubicBezTo>
                <a:cubicBezTo>
                  <a:pt x="4000619" y="1224136"/>
                  <a:pt x="3878387" y="1182357"/>
                  <a:pt x="3779124" y="1110304"/>
                </a:cubicBezTo>
                <a:lnTo>
                  <a:pt x="3136991" y="1745949"/>
                </a:lnTo>
                <a:cubicBezTo>
                  <a:pt x="3225188" y="1856579"/>
                  <a:pt x="3276364" y="1997017"/>
                  <a:pt x="3276364" y="2149407"/>
                </a:cubicBezTo>
                <a:cubicBezTo>
                  <a:pt x="3276364" y="2441531"/>
                  <a:pt x="3088309" y="2689732"/>
                  <a:pt x="2825694" y="2776754"/>
                </a:cubicBezTo>
                <a:lnTo>
                  <a:pt x="2979020" y="3414933"/>
                </a:lnTo>
                <a:cubicBezTo>
                  <a:pt x="2993560" y="3411152"/>
                  <a:pt x="3008526" y="3410433"/>
                  <a:pt x="3023660" y="3410433"/>
                </a:cubicBezTo>
                <a:cubicBezTo>
                  <a:pt x="3282158" y="3410433"/>
                  <a:pt x="3491712" y="3619987"/>
                  <a:pt x="3491712" y="3878485"/>
                </a:cubicBezTo>
                <a:cubicBezTo>
                  <a:pt x="3491712" y="4136983"/>
                  <a:pt x="3282158" y="4346537"/>
                  <a:pt x="3023660" y="4346537"/>
                </a:cubicBezTo>
                <a:cubicBezTo>
                  <a:pt x="2765162" y="4346537"/>
                  <a:pt x="2555608" y="4136983"/>
                  <a:pt x="2555608" y="3878485"/>
                </a:cubicBezTo>
                <a:cubicBezTo>
                  <a:pt x="2555608" y="3687272"/>
                  <a:pt x="2670270" y="3522840"/>
                  <a:pt x="2834857" y="3450806"/>
                </a:cubicBezTo>
                <a:lnTo>
                  <a:pt x="2680516" y="2808402"/>
                </a:lnTo>
                <a:cubicBezTo>
                  <a:pt x="2657679" y="2814229"/>
                  <a:pt x="2634131" y="2815481"/>
                  <a:pt x="2610290" y="2815481"/>
                </a:cubicBezTo>
                <a:cubicBezTo>
                  <a:pt x="2262990" y="2815481"/>
                  <a:pt x="1977773" y="2549678"/>
                  <a:pt x="1950334" y="2210098"/>
                </a:cubicBezTo>
                <a:lnTo>
                  <a:pt x="1140565" y="2210098"/>
                </a:lnTo>
                <a:cubicBezTo>
                  <a:pt x="1087517" y="2473312"/>
                  <a:pt x="854931" y="2671465"/>
                  <a:pt x="576064" y="2671465"/>
                </a:cubicBezTo>
                <a:cubicBezTo>
                  <a:pt x="257913" y="2671465"/>
                  <a:pt x="0" y="2413552"/>
                  <a:pt x="0" y="2095401"/>
                </a:cubicBezTo>
                <a:cubicBezTo>
                  <a:pt x="0" y="1777250"/>
                  <a:pt x="257913" y="1519337"/>
                  <a:pt x="576064" y="1519337"/>
                </a:cubicBezTo>
                <a:cubicBezTo>
                  <a:pt x="884345" y="1519337"/>
                  <a:pt x="1136067" y="1761496"/>
                  <a:pt x="1149172" y="2066082"/>
                </a:cubicBezTo>
                <a:lnTo>
                  <a:pt x="1952616" y="2066082"/>
                </a:lnTo>
                <a:cubicBezTo>
                  <a:pt x="1990606" y="1737340"/>
                  <a:pt x="2270784" y="1483333"/>
                  <a:pt x="2610290" y="1483333"/>
                </a:cubicBezTo>
                <a:cubicBezTo>
                  <a:pt x="2772012" y="1483333"/>
                  <a:pt x="2920272" y="1540968"/>
                  <a:pt x="3033700" y="1639167"/>
                </a:cubicBezTo>
                <a:lnTo>
                  <a:pt x="3670256" y="1009043"/>
                </a:lnTo>
                <a:cubicBezTo>
                  <a:pt x="3576170" y="903685"/>
                  <a:pt x="3520541" y="764373"/>
                  <a:pt x="3520541" y="612068"/>
                </a:cubicBezTo>
                <a:cubicBezTo>
                  <a:pt x="3520541" y="274032"/>
                  <a:pt x="3794573" y="0"/>
                  <a:pt x="4132609" y="0"/>
                </a:cubicBezTo>
                <a:close/>
              </a:path>
            </a:pathLst>
          </a:custGeom>
          <a:noFill/>
          <a:ln w="12700">
            <a:solidFill>
              <a:schemeClr val="bg1">
                <a:lumMod val="65000"/>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prstClr val="white"/>
              </a:solidFill>
              <a:effectLst/>
              <a:uLnTx/>
              <a:uFillTx/>
              <a:latin typeface="Arial"/>
              <a:ea typeface="Arial Unicode MS"/>
              <a:cs typeface="+mn-cs"/>
            </a:endParaRPr>
          </a:p>
        </p:txBody>
      </p:sp>
      <p:sp>
        <p:nvSpPr>
          <p:cNvPr id="102" name="Oval 2">
            <a:extLst>
              <a:ext uri="{FF2B5EF4-FFF2-40B4-BE49-F238E27FC236}">
                <a16:creationId xmlns:a16="http://schemas.microsoft.com/office/drawing/2014/main" id="{4E89952A-824E-4B4C-963E-C52E790B7C08}"/>
              </a:ext>
            </a:extLst>
          </p:cNvPr>
          <p:cNvSpPr/>
          <p:nvPr userDrawn="1"/>
        </p:nvSpPr>
        <p:spPr>
          <a:xfrm rot="900000">
            <a:off x="5939664" y="52344"/>
            <a:ext cx="1009486" cy="924777"/>
          </a:xfrm>
          <a:custGeom>
            <a:avLst/>
            <a:gdLst/>
            <a:ahLst/>
            <a:cxnLst/>
            <a:rect l="l" t="t" r="r" b="b"/>
            <a:pathLst>
              <a:path w="4744677" h="4346537">
                <a:moveTo>
                  <a:pt x="4132609" y="0"/>
                </a:moveTo>
                <a:cubicBezTo>
                  <a:pt x="4470645" y="0"/>
                  <a:pt x="4744677" y="274032"/>
                  <a:pt x="4744677" y="612068"/>
                </a:cubicBezTo>
                <a:cubicBezTo>
                  <a:pt x="4744677" y="950104"/>
                  <a:pt x="4470645" y="1224136"/>
                  <a:pt x="4132609" y="1224136"/>
                </a:cubicBezTo>
                <a:cubicBezTo>
                  <a:pt x="4000619" y="1224136"/>
                  <a:pt x="3878387" y="1182357"/>
                  <a:pt x="3779124" y="1110304"/>
                </a:cubicBezTo>
                <a:lnTo>
                  <a:pt x="3136991" y="1745949"/>
                </a:lnTo>
                <a:cubicBezTo>
                  <a:pt x="3225188" y="1856579"/>
                  <a:pt x="3276364" y="1997017"/>
                  <a:pt x="3276364" y="2149407"/>
                </a:cubicBezTo>
                <a:cubicBezTo>
                  <a:pt x="3276364" y="2441531"/>
                  <a:pt x="3088309" y="2689732"/>
                  <a:pt x="2825694" y="2776754"/>
                </a:cubicBezTo>
                <a:lnTo>
                  <a:pt x="2979020" y="3414933"/>
                </a:lnTo>
                <a:cubicBezTo>
                  <a:pt x="2993560" y="3411152"/>
                  <a:pt x="3008526" y="3410433"/>
                  <a:pt x="3023660" y="3410433"/>
                </a:cubicBezTo>
                <a:cubicBezTo>
                  <a:pt x="3282158" y="3410433"/>
                  <a:pt x="3491712" y="3619987"/>
                  <a:pt x="3491712" y="3878485"/>
                </a:cubicBezTo>
                <a:cubicBezTo>
                  <a:pt x="3491712" y="4136983"/>
                  <a:pt x="3282158" y="4346537"/>
                  <a:pt x="3023660" y="4346537"/>
                </a:cubicBezTo>
                <a:cubicBezTo>
                  <a:pt x="2765162" y="4346537"/>
                  <a:pt x="2555608" y="4136983"/>
                  <a:pt x="2555608" y="3878485"/>
                </a:cubicBezTo>
                <a:cubicBezTo>
                  <a:pt x="2555608" y="3687272"/>
                  <a:pt x="2670270" y="3522840"/>
                  <a:pt x="2834857" y="3450806"/>
                </a:cubicBezTo>
                <a:lnTo>
                  <a:pt x="2680516" y="2808402"/>
                </a:lnTo>
                <a:cubicBezTo>
                  <a:pt x="2657679" y="2814229"/>
                  <a:pt x="2634131" y="2815481"/>
                  <a:pt x="2610290" y="2815481"/>
                </a:cubicBezTo>
                <a:cubicBezTo>
                  <a:pt x="2262990" y="2815481"/>
                  <a:pt x="1977773" y="2549678"/>
                  <a:pt x="1950334" y="2210098"/>
                </a:cubicBezTo>
                <a:lnTo>
                  <a:pt x="1140565" y="2210098"/>
                </a:lnTo>
                <a:cubicBezTo>
                  <a:pt x="1087517" y="2473312"/>
                  <a:pt x="854931" y="2671465"/>
                  <a:pt x="576064" y="2671465"/>
                </a:cubicBezTo>
                <a:cubicBezTo>
                  <a:pt x="257913" y="2671465"/>
                  <a:pt x="0" y="2413552"/>
                  <a:pt x="0" y="2095401"/>
                </a:cubicBezTo>
                <a:cubicBezTo>
                  <a:pt x="0" y="1777250"/>
                  <a:pt x="257913" y="1519337"/>
                  <a:pt x="576064" y="1519337"/>
                </a:cubicBezTo>
                <a:cubicBezTo>
                  <a:pt x="884345" y="1519337"/>
                  <a:pt x="1136067" y="1761496"/>
                  <a:pt x="1149172" y="2066082"/>
                </a:cubicBezTo>
                <a:lnTo>
                  <a:pt x="1952616" y="2066082"/>
                </a:lnTo>
                <a:cubicBezTo>
                  <a:pt x="1990606" y="1737340"/>
                  <a:pt x="2270784" y="1483333"/>
                  <a:pt x="2610290" y="1483333"/>
                </a:cubicBezTo>
                <a:cubicBezTo>
                  <a:pt x="2772012" y="1483333"/>
                  <a:pt x="2920272" y="1540968"/>
                  <a:pt x="3033700" y="1639167"/>
                </a:cubicBezTo>
                <a:lnTo>
                  <a:pt x="3670256" y="1009043"/>
                </a:lnTo>
                <a:cubicBezTo>
                  <a:pt x="3576170" y="903685"/>
                  <a:pt x="3520541" y="764373"/>
                  <a:pt x="3520541" y="612068"/>
                </a:cubicBezTo>
                <a:cubicBezTo>
                  <a:pt x="3520541" y="274032"/>
                  <a:pt x="3794573" y="0"/>
                  <a:pt x="4132609" y="0"/>
                </a:cubicBezTo>
                <a:close/>
              </a:path>
            </a:pathLst>
          </a:custGeom>
          <a:solidFill>
            <a:schemeClr val="bg1">
              <a:lumMod val="85000"/>
            </a:schemeClr>
          </a:solidFill>
          <a:ln w="476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prstClr val="white"/>
              </a:solidFill>
              <a:effectLst/>
              <a:uLnTx/>
              <a:uFillTx/>
              <a:latin typeface="Arial"/>
              <a:ea typeface="Arial Unicode MS"/>
              <a:cs typeface="+mn-cs"/>
            </a:endParaRPr>
          </a:p>
        </p:txBody>
      </p:sp>
      <p:sp>
        <p:nvSpPr>
          <p:cNvPr id="103" name="Oval 2">
            <a:extLst>
              <a:ext uri="{FF2B5EF4-FFF2-40B4-BE49-F238E27FC236}">
                <a16:creationId xmlns:a16="http://schemas.microsoft.com/office/drawing/2014/main" id="{35A6149A-9121-4093-BB29-6274808CCFFE}"/>
              </a:ext>
            </a:extLst>
          </p:cNvPr>
          <p:cNvSpPr/>
          <p:nvPr userDrawn="1"/>
        </p:nvSpPr>
        <p:spPr>
          <a:xfrm rot="5157174">
            <a:off x="6223726" y="287726"/>
            <a:ext cx="1513674" cy="1386658"/>
          </a:xfrm>
          <a:custGeom>
            <a:avLst/>
            <a:gdLst/>
            <a:ahLst/>
            <a:cxnLst/>
            <a:rect l="l" t="t" r="r" b="b"/>
            <a:pathLst>
              <a:path w="4744677" h="4346537">
                <a:moveTo>
                  <a:pt x="4132609" y="0"/>
                </a:moveTo>
                <a:cubicBezTo>
                  <a:pt x="4470645" y="0"/>
                  <a:pt x="4744677" y="274032"/>
                  <a:pt x="4744677" y="612068"/>
                </a:cubicBezTo>
                <a:cubicBezTo>
                  <a:pt x="4744677" y="950104"/>
                  <a:pt x="4470645" y="1224136"/>
                  <a:pt x="4132609" y="1224136"/>
                </a:cubicBezTo>
                <a:cubicBezTo>
                  <a:pt x="4000619" y="1224136"/>
                  <a:pt x="3878387" y="1182357"/>
                  <a:pt x="3779124" y="1110304"/>
                </a:cubicBezTo>
                <a:lnTo>
                  <a:pt x="3136991" y="1745949"/>
                </a:lnTo>
                <a:cubicBezTo>
                  <a:pt x="3225188" y="1856579"/>
                  <a:pt x="3276364" y="1997017"/>
                  <a:pt x="3276364" y="2149407"/>
                </a:cubicBezTo>
                <a:cubicBezTo>
                  <a:pt x="3276364" y="2441531"/>
                  <a:pt x="3088309" y="2689732"/>
                  <a:pt x="2825694" y="2776754"/>
                </a:cubicBezTo>
                <a:lnTo>
                  <a:pt x="2979020" y="3414933"/>
                </a:lnTo>
                <a:cubicBezTo>
                  <a:pt x="2993560" y="3411152"/>
                  <a:pt x="3008526" y="3410433"/>
                  <a:pt x="3023660" y="3410433"/>
                </a:cubicBezTo>
                <a:cubicBezTo>
                  <a:pt x="3282158" y="3410433"/>
                  <a:pt x="3491712" y="3619987"/>
                  <a:pt x="3491712" y="3878485"/>
                </a:cubicBezTo>
                <a:cubicBezTo>
                  <a:pt x="3491712" y="4136983"/>
                  <a:pt x="3282158" y="4346537"/>
                  <a:pt x="3023660" y="4346537"/>
                </a:cubicBezTo>
                <a:cubicBezTo>
                  <a:pt x="2765162" y="4346537"/>
                  <a:pt x="2555608" y="4136983"/>
                  <a:pt x="2555608" y="3878485"/>
                </a:cubicBezTo>
                <a:cubicBezTo>
                  <a:pt x="2555608" y="3687272"/>
                  <a:pt x="2670270" y="3522840"/>
                  <a:pt x="2834857" y="3450806"/>
                </a:cubicBezTo>
                <a:lnTo>
                  <a:pt x="2680516" y="2808402"/>
                </a:lnTo>
                <a:cubicBezTo>
                  <a:pt x="2657679" y="2814229"/>
                  <a:pt x="2634131" y="2815481"/>
                  <a:pt x="2610290" y="2815481"/>
                </a:cubicBezTo>
                <a:cubicBezTo>
                  <a:pt x="2262990" y="2815481"/>
                  <a:pt x="1977773" y="2549678"/>
                  <a:pt x="1950334" y="2210098"/>
                </a:cubicBezTo>
                <a:lnTo>
                  <a:pt x="1140565" y="2210098"/>
                </a:lnTo>
                <a:cubicBezTo>
                  <a:pt x="1087517" y="2473312"/>
                  <a:pt x="854931" y="2671465"/>
                  <a:pt x="576064" y="2671465"/>
                </a:cubicBezTo>
                <a:cubicBezTo>
                  <a:pt x="257913" y="2671465"/>
                  <a:pt x="0" y="2413552"/>
                  <a:pt x="0" y="2095401"/>
                </a:cubicBezTo>
                <a:cubicBezTo>
                  <a:pt x="0" y="1777250"/>
                  <a:pt x="257913" y="1519337"/>
                  <a:pt x="576064" y="1519337"/>
                </a:cubicBezTo>
                <a:cubicBezTo>
                  <a:pt x="884345" y="1519337"/>
                  <a:pt x="1136067" y="1761496"/>
                  <a:pt x="1149172" y="2066082"/>
                </a:cubicBezTo>
                <a:lnTo>
                  <a:pt x="1952616" y="2066082"/>
                </a:lnTo>
                <a:cubicBezTo>
                  <a:pt x="1990606" y="1737340"/>
                  <a:pt x="2270784" y="1483333"/>
                  <a:pt x="2610290" y="1483333"/>
                </a:cubicBezTo>
                <a:cubicBezTo>
                  <a:pt x="2772012" y="1483333"/>
                  <a:pt x="2920272" y="1540968"/>
                  <a:pt x="3033700" y="1639167"/>
                </a:cubicBezTo>
                <a:lnTo>
                  <a:pt x="3670256" y="1009043"/>
                </a:lnTo>
                <a:cubicBezTo>
                  <a:pt x="3576170" y="903685"/>
                  <a:pt x="3520541" y="764373"/>
                  <a:pt x="3520541" y="612068"/>
                </a:cubicBezTo>
                <a:cubicBezTo>
                  <a:pt x="3520541" y="274032"/>
                  <a:pt x="3794573" y="0"/>
                  <a:pt x="4132609" y="0"/>
                </a:cubicBezTo>
                <a:close/>
              </a:path>
            </a:pathLst>
          </a:custGeom>
          <a:solidFill>
            <a:schemeClr val="bg1">
              <a:lumMod val="50000"/>
              <a:alpha val="5000"/>
            </a:schemeClr>
          </a:solidFill>
          <a:ln w="476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prstClr val="white"/>
              </a:solidFill>
              <a:effectLst/>
              <a:uLnTx/>
              <a:uFillTx/>
              <a:latin typeface="Arial"/>
              <a:ea typeface="Arial Unicode MS"/>
              <a:cs typeface="+mn-cs"/>
            </a:endParaRPr>
          </a:p>
        </p:txBody>
      </p:sp>
      <p:sp>
        <p:nvSpPr>
          <p:cNvPr id="104" name="Oval 2">
            <a:extLst>
              <a:ext uri="{FF2B5EF4-FFF2-40B4-BE49-F238E27FC236}">
                <a16:creationId xmlns:a16="http://schemas.microsoft.com/office/drawing/2014/main" id="{B8086D41-5E5D-4335-986C-A50CDC5DA2D6}"/>
              </a:ext>
            </a:extLst>
          </p:cNvPr>
          <p:cNvSpPr/>
          <p:nvPr userDrawn="1"/>
        </p:nvSpPr>
        <p:spPr>
          <a:xfrm rot="8100000">
            <a:off x="7463069" y="-218473"/>
            <a:ext cx="1617557" cy="1481823"/>
          </a:xfrm>
          <a:custGeom>
            <a:avLst/>
            <a:gdLst/>
            <a:ahLst/>
            <a:cxnLst/>
            <a:rect l="l" t="t" r="r" b="b"/>
            <a:pathLst>
              <a:path w="4744677" h="4346537">
                <a:moveTo>
                  <a:pt x="4132609" y="0"/>
                </a:moveTo>
                <a:cubicBezTo>
                  <a:pt x="4470645" y="0"/>
                  <a:pt x="4744677" y="274032"/>
                  <a:pt x="4744677" y="612068"/>
                </a:cubicBezTo>
                <a:cubicBezTo>
                  <a:pt x="4744677" y="950104"/>
                  <a:pt x="4470645" y="1224136"/>
                  <a:pt x="4132609" y="1224136"/>
                </a:cubicBezTo>
                <a:cubicBezTo>
                  <a:pt x="4000619" y="1224136"/>
                  <a:pt x="3878387" y="1182357"/>
                  <a:pt x="3779124" y="1110304"/>
                </a:cubicBezTo>
                <a:lnTo>
                  <a:pt x="3136991" y="1745949"/>
                </a:lnTo>
                <a:cubicBezTo>
                  <a:pt x="3225188" y="1856579"/>
                  <a:pt x="3276364" y="1997017"/>
                  <a:pt x="3276364" y="2149407"/>
                </a:cubicBezTo>
                <a:cubicBezTo>
                  <a:pt x="3276364" y="2441531"/>
                  <a:pt x="3088309" y="2689732"/>
                  <a:pt x="2825694" y="2776754"/>
                </a:cubicBezTo>
                <a:lnTo>
                  <a:pt x="2979020" y="3414933"/>
                </a:lnTo>
                <a:cubicBezTo>
                  <a:pt x="2993560" y="3411152"/>
                  <a:pt x="3008526" y="3410433"/>
                  <a:pt x="3023660" y="3410433"/>
                </a:cubicBezTo>
                <a:cubicBezTo>
                  <a:pt x="3282158" y="3410433"/>
                  <a:pt x="3491712" y="3619987"/>
                  <a:pt x="3491712" y="3878485"/>
                </a:cubicBezTo>
                <a:cubicBezTo>
                  <a:pt x="3491712" y="4136983"/>
                  <a:pt x="3282158" y="4346537"/>
                  <a:pt x="3023660" y="4346537"/>
                </a:cubicBezTo>
                <a:cubicBezTo>
                  <a:pt x="2765162" y="4346537"/>
                  <a:pt x="2555608" y="4136983"/>
                  <a:pt x="2555608" y="3878485"/>
                </a:cubicBezTo>
                <a:cubicBezTo>
                  <a:pt x="2555608" y="3687272"/>
                  <a:pt x="2670270" y="3522840"/>
                  <a:pt x="2834857" y="3450806"/>
                </a:cubicBezTo>
                <a:lnTo>
                  <a:pt x="2680516" y="2808402"/>
                </a:lnTo>
                <a:cubicBezTo>
                  <a:pt x="2657679" y="2814229"/>
                  <a:pt x="2634131" y="2815481"/>
                  <a:pt x="2610290" y="2815481"/>
                </a:cubicBezTo>
                <a:cubicBezTo>
                  <a:pt x="2262990" y="2815481"/>
                  <a:pt x="1977773" y="2549678"/>
                  <a:pt x="1950334" y="2210098"/>
                </a:cubicBezTo>
                <a:lnTo>
                  <a:pt x="1140565" y="2210098"/>
                </a:lnTo>
                <a:cubicBezTo>
                  <a:pt x="1087517" y="2473312"/>
                  <a:pt x="854931" y="2671465"/>
                  <a:pt x="576064" y="2671465"/>
                </a:cubicBezTo>
                <a:cubicBezTo>
                  <a:pt x="257913" y="2671465"/>
                  <a:pt x="0" y="2413552"/>
                  <a:pt x="0" y="2095401"/>
                </a:cubicBezTo>
                <a:cubicBezTo>
                  <a:pt x="0" y="1777250"/>
                  <a:pt x="257913" y="1519337"/>
                  <a:pt x="576064" y="1519337"/>
                </a:cubicBezTo>
                <a:cubicBezTo>
                  <a:pt x="884345" y="1519337"/>
                  <a:pt x="1136067" y="1761496"/>
                  <a:pt x="1149172" y="2066082"/>
                </a:cubicBezTo>
                <a:lnTo>
                  <a:pt x="1952616" y="2066082"/>
                </a:lnTo>
                <a:cubicBezTo>
                  <a:pt x="1990606" y="1737340"/>
                  <a:pt x="2270784" y="1483333"/>
                  <a:pt x="2610290" y="1483333"/>
                </a:cubicBezTo>
                <a:cubicBezTo>
                  <a:pt x="2772012" y="1483333"/>
                  <a:pt x="2920272" y="1540968"/>
                  <a:pt x="3033700" y="1639167"/>
                </a:cubicBezTo>
                <a:lnTo>
                  <a:pt x="3670256" y="1009043"/>
                </a:lnTo>
                <a:cubicBezTo>
                  <a:pt x="3576170" y="903685"/>
                  <a:pt x="3520541" y="764373"/>
                  <a:pt x="3520541" y="612068"/>
                </a:cubicBezTo>
                <a:cubicBezTo>
                  <a:pt x="3520541" y="274032"/>
                  <a:pt x="3794573" y="0"/>
                  <a:pt x="4132609" y="0"/>
                </a:cubicBezTo>
                <a:close/>
              </a:path>
            </a:pathLst>
          </a:custGeom>
          <a:solidFill>
            <a:schemeClr val="bg1">
              <a:lumMod val="50000"/>
              <a:alpha val="5000"/>
            </a:schemeClr>
          </a:solidFill>
          <a:ln w="476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prstClr val="white"/>
              </a:solidFill>
              <a:effectLst/>
              <a:uLnTx/>
              <a:uFillTx/>
              <a:latin typeface="Arial"/>
              <a:ea typeface="Arial Unicode MS"/>
              <a:cs typeface="+mn-cs"/>
            </a:endParaRPr>
          </a:p>
        </p:txBody>
      </p:sp>
      <p:sp>
        <p:nvSpPr>
          <p:cNvPr id="105" name="Oval 2">
            <a:extLst>
              <a:ext uri="{FF2B5EF4-FFF2-40B4-BE49-F238E27FC236}">
                <a16:creationId xmlns:a16="http://schemas.microsoft.com/office/drawing/2014/main" id="{96E9F1D1-F86B-4A0A-9649-F4401DDECF4A}"/>
              </a:ext>
            </a:extLst>
          </p:cNvPr>
          <p:cNvSpPr/>
          <p:nvPr userDrawn="1"/>
        </p:nvSpPr>
        <p:spPr>
          <a:xfrm rot="8100000">
            <a:off x="11309268" y="475590"/>
            <a:ext cx="1068239" cy="978599"/>
          </a:xfrm>
          <a:custGeom>
            <a:avLst/>
            <a:gdLst/>
            <a:ahLst/>
            <a:cxnLst/>
            <a:rect l="l" t="t" r="r" b="b"/>
            <a:pathLst>
              <a:path w="4744677" h="4346537">
                <a:moveTo>
                  <a:pt x="4132609" y="0"/>
                </a:moveTo>
                <a:cubicBezTo>
                  <a:pt x="4470645" y="0"/>
                  <a:pt x="4744677" y="274032"/>
                  <a:pt x="4744677" y="612068"/>
                </a:cubicBezTo>
                <a:cubicBezTo>
                  <a:pt x="4744677" y="950104"/>
                  <a:pt x="4470645" y="1224136"/>
                  <a:pt x="4132609" y="1224136"/>
                </a:cubicBezTo>
                <a:cubicBezTo>
                  <a:pt x="4000619" y="1224136"/>
                  <a:pt x="3878387" y="1182357"/>
                  <a:pt x="3779124" y="1110304"/>
                </a:cubicBezTo>
                <a:lnTo>
                  <a:pt x="3136991" y="1745949"/>
                </a:lnTo>
                <a:cubicBezTo>
                  <a:pt x="3225188" y="1856579"/>
                  <a:pt x="3276364" y="1997017"/>
                  <a:pt x="3276364" y="2149407"/>
                </a:cubicBezTo>
                <a:cubicBezTo>
                  <a:pt x="3276364" y="2441531"/>
                  <a:pt x="3088309" y="2689732"/>
                  <a:pt x="2825694" y="2776754"/>
                </a:cubicBezTo>
                <a:lnTo>
                  <a:pt x="2979020" y="3414933"/>
                </a:lnTo>
                <a:cubicBezTo>
                  <a:pt x="2993560" y="3411152"/>
                  <a:pt x="3008526" y="3410433"/>
                  <a:pt x="3023660" y="3410433"/>
                </a:cubicBezTo>
                <a:cubicBezTo>
                  <a:pt x="3282158" y="3410433"/>
                  <a:pt x="3491712" y="3619987"/>
                  <a:pt x="3491712" y="3878485"/>
                </a:cubicBezTo>
                <a:cubicBezTo>
                  <a:pt x="3491712" y="4136983"/>
                  <a:pt x="3282158" y="4346537"/>
                  <a:pt x="3023660" y="4346537"/>
                </a:cubicBezTo>
                <a:cubicBezTo>
                  <a:pt x="2765162" y="4346537"/>
                  <a:pt x="2555608" y="4136983"/>
                  <a:pt x="2555608" y="3878485"/>
                </a:cubicBezTo>
                <a:cubicBezTo>
                  <a:pt x="2555608" y="3687272"/>
                  <a:pt x="2670270" y="3522840"/>
                  <a:pt x="2834857" y="3450806"/>
                </a:cubicBezTo>
                <a:lnTo>
                  <a:pt x="2680516" y="2808402"/>
                </a:lnTo>
                <a:cubicBezTo>
                  <a:pt x="2657679" y="2814229"/>
                  <a:pt x="2634131" y="2815481"/>
                  <a:pt x="2610290" y="2815481"/>
                </a:cubicBezTo>
                <a:cubicBezTo>
                  <a:pt x="2262990" y="2815481"/>
                  <a:pt x="1977773" y="2549678"/>
                  <a:pt x="1950334" y="2210098"/>
                </a:cubicBezTo>
                <a:lnTo>
                  <a:pt x="1140565" y="2210098"/>
                </a:lnTo>
                <a:cubicBezTo>
                  <a:pt x="1087517" y="2473312"/>
                  <a:pt x="854931" y="2671465"/>
                  <a:pt x="576064" y="2671465"/>
                </a:cubicBezTo>
                <a:cubicBezTo>
                  <a:pt x="257913" y="2671465"/>
                  <a:pt x="0" y="2413552"/>
                  <a:pt x="0" y="2095401"/>
                </a:cubicBezTo>
                <a:cubicBezTo>
                  <a:pt x="0" y="1777250"/>
                  <a:pt x="257913" y="1519337"/>
                  <a:pt x="576064" y="1519337"/>
                </a:cubicBezTo>
                <a:cubicBezTo>
                  <a:pt x="884345" y="1519337"/>
                  <a:pt x="1136067" y="1761496"/>
                  <a:pt x="1149172" y="2066082"/>
                </a:cubicBezTo>
                <a:lnTo>
                  <a:pt x="1952616" y="2066082"/>
                </a:lnTo>
                <a:cubicBezTo>
                  <a:pt x="1990606" y="1737340"/>
                  <a:pt x="2270784" y="1483333"/>
                  <a:pt x="2610290" y="1483333"/>
                </a:cubicBezTo>
                <a:cubicBezTo>
                  <a:pt x="2772012" y="1483333"/>
                  <a:pt x="2920272" y="1540968"/>
                  <a:pt x="3033700" y="1639167"/>
                </a:cubicBezTo>
                <a:lnTo>
                  <a:pt x="3670256" y="1009043"/>
                </a:lnTo>
                <a:cubicBezTo>
                  <a:pt x="3576170" y="903685"/>
                  <a:pt x="3520541" y="764373"/>
                  <a:pt x="3520541" y="612068"/>
                </a:cubicBezTo>
                <a:cubicBezTo>
                  <a:pt x="3520541" y="274032"/>
                  <a:pt x="3794573" y="0"/>
                  <a:pt x="4132609" y="0"/>
                </a:cubicBezTo>
                <a:close/>
              </a:path>
            </a:pathLst>
          </a:custGeom>
          <a:solidFill>
            <a:schemeClr val="bg1">
              <a:lumMod val="50000"/>
              <a:alpha val="5000"/>
            </a:schemeClr>
          </a:solidFill>
          <a:ln w="476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prstClr val="white"/>
              </a:solidFill>
              <a:effectLst/>
              <a:uLnTx/>
              <a:uFillTx/>
              <a:latin typeface="Arial"/>
              <a:ea typeface="Arial Unicode MS"/>
              <a:cs typeface="+mn-cs"/>
            </a:endParaRPr>
          </a:p>
        </p:txBody>
      </p:sp>
      <p:sp>
        <p:nvSpPr>
          <p:cNvPr id="106" name="Round Same Side Corner Rectangle 6">
            <a:extLst>
              <a:ext uri="{FF2B5EF4-FFF2-40B4-BE49-F238E27FC236}">
                <a16:creationId xmlns:a16="http://schemas.microsoft.com/office/drawing/2014/main" id="{A3375275-560B-442E-B781-DE31B3913F4C}"/>
              </a:ext>
            </a:extLst>
          </p:cNvPr>
          <p:cNvSpPr/>
          <p:nvPr userDrawn="1"/>
        </p:nvSpPr>
        <p:spPr>
          <a:xfrm rot="10800000">
            <a:off x="6059945" y="4547669"/>
            <a:ext cx="1531655" cy="2154490"/>
          </a:xfrm>
          <a:custGeom>
            <a:avLst/>
            <a:gdLst/>
            <a:ahLst/>
            <a:cxnLst/>
            <a:rect l="l" t="t" r="r" b="b"/>
            <a:pathLst>
              <a:path w="3411060" h="3965401">
                <a:moveTo>
                  <a:pt x="3062139" y="1800201"/>
                </a:moveTo>
                <a:lnTo>
                  <a:pt x="2702139" y="1800201"/>
                </a:lnTo>
                <a:lnTo>
                  <a:pt x="2702139" y="437210"/>
                </a:lnTo>
                <a:cubicBezTo>
                  <a:pt x="2702139" y="337799"/>
                  <a:pt x="2782728" y="257210"/>
                  <a:pt x="2882139" y="257210"/>
                </a:cubicBezTo>
                <a:cubicBezTo>
                  <a:pt x="2981550" y="257210"/>
                  <a:pt x="3062139" y="337799"/>
                  <a:pt x="3062139" y="437210"/>
                </a:cubicBezTo>
                <a:close/>
                <a:moveTo>
                  <a:pt x="686119" y="2160241"/>
                </a:moveTo>
                <a:lnTo>
                  <a:pt x="326119" y="2160241"/>
                </a:lnTo>
                <a:lnTo>
                  <a:pt x="326119" y="432251"/>
                </a:lnTo>
                <a:cubicBezTo>
                  <a:pt x="326119" y="332840"/>
                  <a:pt x="406708" y="252251"/>
                  <a:pt x="506119" y="252251"/>
                </a:cubicBezTo>
                <a:cubicBezTo>
                  <a:pt x="605530" y="252251"/>
                  <a:pt x="686119" y="332840"/>
                  <a:pt x="686119" y="432251"/>
                </a:cubicBezTo>
                <a:close/>
                <a:moveTo>
                  <a:pt x="1873559" y="3168352"/>
                </a:moveTo>
                <a:lnTo>
                  <a:pt x="1513559" y="3168352"/>
                </a:lnTo>
                <a:lnTo>
                  <a:pt x="1513559" y="432248"/>
                </a:lnTo>
                <a:cubicBezTo>
                  <a:pt x="1513559" y="332837"/>
                  <a:pt x="1594148" y="252248"/>
                  <a:pt x="1693559" y="252248"/>
                </a:cubicBezTo>
                <a:cubicBezTo>
                  <a:pt x="1792970" y="252248"/>
                  <a:pt x="1873559" y="332837"/>
                  <a:pt x="1873559" y="432248"/>
                </a:cubicBezTo>
                <a:close/>
                <a:moveTo>
                  <a:pt x="787520" y="3652135"/>
                </a:moveTo>
                <a:lnTo>
                  <a:pt x="787520" y="565496"/>
                </a:lnTo>
                <a:cubicBezTo>
                  <a:pt x="787520" y="360460"/>
                  <a:pt x="666637" y="194246"/>
                  <a:pt x="517520" y="194246"/>
                </a:cubicBezTo>
                <a:cubicBezTo>
                  <a:pt x="368403" y="194246"/>
                  <a:pt x="247520" y="360460"/>
                  <a:pt x="247520" y="565496"/>
                </a:cubicBezTo>
                <a:lnTo>
                  <a:pt x="247520" y="3652135"/>
                </a:lnTo>
                <a:close/>
                <a:moveTo>
                  <a:pt x="1974960" y="3652135"/>
                </a:moveTo>
                <a:lnTo>
                  <a:pt x="1974960" y="565496"/>
                </a:lnTo>
                <a:cubicBezTo>
                  <a:pt x="1974960" y="360460"/>
                  <a:pt x="1854077" y="194246"/>
                  <a:pt x="1704960" y="194246"/>
                </a:cubicBezTo>
                <a:cubicBezTo>
                  <a:pt x="1555843" y="194246"/>
                  <a:pt x="1434960" y="360460"/>
                  <a:pt x="1434960" y="565496"/>
                </a:cubicBezTo>
                <a:lnTo>
                  <a:pt x="1434960" y="3652135"/>
                </a:lnTo>
                <a:close/>
                <a:moveTo>
                  <a:pt x="3163540" y="3657096"/>
                </a:moveTo>
                <a:lnTo>
                  <a:pt x="3163540" y="570457"/>
                </a:lnTo>
                <a:cubicBezTo>
                  <a:pt x="3163540" y="365422"/>
                  <a:pt x="3042657" y="199207"/>
                  <a:pt x="2893540" y="199207"/>
                </a:cubicBezTo>
                <a:cubicBezTo>
                  <a:pt x="2744423" y="199207"/>
                  <a:pt x="2623540" y="365422"/>
                  <a:pt x="2623540" y="570457"/>
                </a:cubicBezTo>
                <a:lnTo>
                  <a:pt x="2623540" y="3657096"/>
                </a:lnTo>
                <a:close/>
                <a:moveTo>
                  <a:pt x="922929" y="3960440"/>
                </a:moveTo>
                <a:lnTo>
                  <a:pt x="112111" y="3960440"/>
                </a:lnTo>
                <a:cubicBezTo>
                  <a:pt x="50194" y="3960440"/>
                  <a:pt x="0" y="3891423"/>
                  <a:pt x="0" y="3806287"/>
                </a:cubicBezTo>
                <a:cubicBezTo>
                  <a:pt x="0" y="3721151"/>
                  <a:pt x="50194" y="3652135"/>
                  <a:pt x="112111" y="3652135"/>
                </a:cubicBezTo>
                <a:lnTo>
                  <a:pt x="121519" y="3652135"/>
                </a:lnTo>
                <a:lnTo>
                  <a:pt x="121519" y="544500"/>
                </a:lnTo>
                <a:cubicBezTo>
                  <a:pt x="121519" y="243780"/>
                  <a:pt x="298814" y="0"/>
                  <a:pt x="517519" y="0"/>
                </a:cubicBezTo>
                <a:cubicBezTo>
                  <a:pt x="736224" y="0"/>
                  <a:pt x="913519" y="243780"/>
                  <a:pt x="913519" y="544500"/>
                </a:cubicBezTo>
                <a:lnTo>
                  <a:pt x="913519" y="3652135"/>
                </a:lnTo>
                <a:lnTo>
                  <a:pt x="922929" y="3652135"/>
                </a:lnTo>
                <a:cubicBezTo>
                  <a:pt x="984846" y="3652135"/>
                  <a:pt x="1035040" y="3721151"/>
                  <a:pt x="1035040" y="3806287"/>
                </a:cubicBezTo>
                <a:cubicBezTo>
                  <a:pt x="1035040" y="3891423"/>
                  <a:pt x="984846" y="3960440"/>
                  <a:pt x="922929" y="3960440"/>
                </a:cubicBezTo>
                <a:close/>
                <a:moveTo>
                  <a:pt x="2110369" y="3960440"/>
                </a:moveTo>
                <a:lnTo>
                  <a:pt x="1299551" y="3960440"/>
                </a:lnTo>
                <a:cubicBezTo>
                  <a:pt x="1237634" y="3960440"/>
                  <a:pt x="1187440" y="3891423"/>
                  <a:pt x="1187440" y="3806287"/>
                </a:cubicBezTo>
                <a:cubicBezTo>
                  <a:pt x="1187440" y="3721151"/>
                  <a:pt x="1237634" y="3652135"/>
                  <a:pt x="1299551" y="3652135"/>
                </a:cubicBezTo>
                <a:lnTo>
                  <a:pt x="1308959" y="3652135"/>
                </a:lnTo>
                <a:lnTo>
                  <a:pt x="1308959" y="544500"/>
                </a:lnTo>
                <a:cubicBezTo>
                  <a:pt x="1308959" y="243780"/>
                  <a:pt x="1486254" y="0"/>
                  <a:pt x="1704959" y="0"/>
                </a:cubicBezTo>
                <a:cubicBezTo>
                  <a:pt x="1923664" y="0"/>
                  <a:pt x="2100959" y="243780"/>
                  <a:pt x="2100959" y="544500"/>
                </a:cubicBezTo>
                <a:lnTo>
                  <a:pt x="2100959" y="3652135"/>
                </a:lnTo>
                <a:lnTo>
                  <a:pt x="2110369" y="3652135"/>
                </a:lnTo>
                <a:cubicBezTo>
                  <a:pt x="2172286" y="3652135"/>
                  <a:pt x="2222480" y="3721151"/>
                  <a:pt x="2222480" y="3806287"/>
                </a:cubicBezTo>
                <a:cubicBezTo>
                  <a:pt x="2222480" y="3891423"/>
                  <a:pt x="2172286" y="3960440"/>
                  <a:pt x="2110369" y="3960440"/>
                </a:cubicBezTo>
                <a:close/>
                <a:moveTo>
                  <a:pt x="3298949" y="3965401"/>
                </a:moveTo>
                <a:lnTo>
                  <a:pt x="2488131" y="3965401"/>
                </a:lnTo>
                <a:cubicBezTo>
                  <a:pt x="2426214" y="3965401"/>
                  <a:pt x="2376020" y="3896384"/>
                  <a:pt x="2376020" y="3811249"/>
                </a:cubicBezTo>
                <a:cubicBezTo>
                  <a:pt x="2376020" y="3726113"/>
                  <a:pt x="2426214" y="3657096"/>
                  <a:pt x="2488131" y="3657096"/>
                </a:cubicBezTo>
                <a:lnTo>
                  <a:pt x="2497539" y="3657096"/>
                </a:lnTo>
                <a:lnTo>
                  <a:pt x="2497539" y="549461"/>
                </a:lnTo>
                <a:cubicBezTo>
                  <a:pt x="2497539" y="248741"/>
                  <a:pt x="2674834" y="4961"/>
                  <a:pt x="2893539" y="4961"/>
                </a:cubicBezTo>
                <a:cubicBezTo>
                  <a:pt x="3112244" y="4961"/>
                  <a:pt x="3289539" y="248741"/>
                  <a:pt x="3289539" y="549461"/>
                </a:cubicBezTo>
                <a:lnTo>
                  <a:pt x="3289539" y="3657096"/>
                </a:lnTo>
                <a:lnTo>
                  <a:pt x="3298949" y="3657096"/>
                </a:lnTo>
                <a:cubicBezTo>
                  <a:pt x="3360866" y="3657096"/>
                  <a:pt x="3411060" y="3726113"/>
                  <a:pt x="3411060" y="3811249"/>
                </a:cubicBezTo>
                <a:cubicBezTo>
                  <a:pt x="3411060" y="3896384"/>
                  <a:pt x="3360866" y="3965401"/>
                  <a:pt x="3298949" y="3965401"/>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prstClr val="white"/>
              </a:solidFill>
              <a:effectLst/>
              <a:uLnTx/>
              <a:uFillTx/>
              <a:latin typeface="Arial"/>
              <a:ea typeface="Arial Unicode MS"/>
              <a:cs typeface="+mn-cs"/>
            </a:endParaRPr>
          </a:p>
        </p:txBody>
      </p:sp>
      <p:sp>
        <p:nvSpPr>
          <p:cNvPr id="107" name="Round Same Side Corner Rectangle 6">
            <a:extLst>
              <a:ext uri="{FF2B5EF4-FFF2-40B4-BE49-F238E27FC236}">
                <a16:creationId xmlns:a16="http://schemas.microsoft.com/office/drawing/2014/main" id="{30BE70AC-15A6-4011-BF38-1EFE55CB0F01}"/>
              </a:ext>
            </a:extLst>
          </p:cNvPr>
          <p:cNvSpPr/>
          <p:nvPr userDrawn="1"/>
        </p:nvSpPr>
        <p:spPr>
          <a:xfrm rot="10800000">
            <a:off x="7646841" y="4547669"/>
            <a:ext cx="1531655" cy="2154490"/>
          </a:xfrm>
          <a:custGeom>
            <a:avLst/>
            <a:gdLst/>
            <a:ahLst/>
            <a:cxnLst/>
            <a:rect l="l" t="t" r="r" b="b"/>
            <a:pathLst>
              <a:path w="3411060" h="3965401">
                <a:moveTo>
                  <a:pt x="3062139" y="1800201"/>
                </a:moveTo>
                <a:lnTo>
                  <a:pt x="2702139" y="1800201"/>
                </a:lnTo>
                <a:lnTo>
                  <a:pt x="2702139" y="437210"/>
                </a:lnTo>
                <a:cubicBezTo>
                  <a:pt x="2702139" y="337799"/>
                  <a:pt x="2782728" y="257210"/>
                  <a:pt x="2882139" y="257210"/>
                </a:cubicBezTo>
                <a:cubicBezTo>
                  <a:pt x="2981550" y="257210"/>
                  <a:pt x="3062139" y="337799"/>
                  <a:pt x="3062139" y="437210"/>
                </a:cubicBezTo>
                <a:close/>
                <a:moveTo>
                  <a:pt x="686119" y="2160241"/>
                </a:moveTo>
                <a:lnTo>
                  <a:pt x="326119" y="2160241"/>
                </a:lnTo>
                <a:lnTo>
                  <a:pt x="326119" y="432251"/>
                </a:lnTo>
                <a:cubicBezTo>
                  <a:pt x="326119" y="332840"/>
                  <a:pt x="406708" y="252251"/>
                  <a:pt x="506119" y="252251"/>
                </a:cubicBezTo>
                <a:cubicBezTo>
                  <a:pt x="605530" y="252251"/>
                  <a:pt x="686119" y="332840"/>
                  <a:pt x="686119" y="432251"/>
                </a:cubicBezTo>
                <a:close/>
                <a:moveTo>
                  <a:pt x="1873559" y="3168352"/>
                </a:moveTo>
                <a:lnTo>
                  <a:pt x="1513559" y="3168352"/>
                </a:lnTo>
                <a:lnTo>
                  <a:pt x="1513559" y="432248"/>
                </a:lnTo>
                <a:cubicBezTo>
                  <a:pt x="1513559" y="332837"/>
                  <a:pt x="1594148" y="252248"/>
                  <a:pt x="1693559" y="252248"/>
                </a:cubicBezTo>
                <a:cubicBezTo>
                  <a:pt x="1792970" y="252248"/>
                  <a:pt x="1873559" y="332837"/>
                  <a:pt x="1873559" y="432248"/>
                </a:cubicBezTo>
                <a:close/>
                <a:moveTo>
                  <a:pt x="787520" y="3652135"/>
                </a:moveTo>
                <a:lnTo>
                  <a:pt x="787520" y="565496"/>
                </a:lnTo>
                <a:cubicBezTo>
                  <a:pt x="787520" y="360460"/>
                  <a:pt x="666637" y="194246"/>
                  <a:pt x="517520" y="194246"/>
                </a:cubicBezTo>
                <a:cubicBezTo>
                  <a:pt x="368403" y="194246"/>
                  <a:pt x="247520" y="360460"/>
                  <a:pt x="247520" y="565496"/>
                </a:cubicBezTo>
                <a:lnTo>
                  <a:pt x="247520" y="3652135"/>
                </a:lnTo>
                <a:close/>
                <a:moveTo>
                  <a:pt x="1974960" y="3652135"/>
                </a:moveTo>
                <a:lnTo>
                  <a:pt x="1974960" y="565496"/>
                </a:lnTo>
                <a:cubicBezTo>
                  <a:pt x="1974960" y="360460"/>
                  <a:pt x="1854077" y="194246"/>
                  <a:pt x="1704960" y="194246"/>
                </a:cubicBezTo>
                <a:cubicBezTo>
                  <a:pt x="1555843" y="194246"/>
                  <a:pt x="1434960" y="360460"/>
                  <a:pt x="1434960" y="565496"/>
                </a:cubicBezTo>
                <a:lnTo>
                  <a:pt x="1434960" y="3652135"/>
                </a:lnTo>
                <a:close/>
                <a:moveTo>
                  <a:pt x="3163540" y="3657096"/>
                </a:moveTo>
                <a:lnTo>
                  <a:pt x="3163540" y="570457"/>
                </a:lnTo>
                <a:cubicBezTo>
                  <a:pt x="3163540" y="365422"/>
                  <a:pt x="3042657" y="199207"/>
                  <a:pt x="2893540" y="199207"/>
                </a:cubicBezTo>
                <a:cubicBezTo>
                  <a:pt x="2744423" y="199207"/>
                  <a:pt x="2623540" y="365422"/>
                  <a:pt x="2623540" y="570457"/>
                </a:cubicBezTo>
                <a:lnTo>
                  <a:pt x="2623540" y="3657096"/>
                </a:lnTo>
                <a:close/>
                <a:moveTo>
                  <a:pt x="922929" y="3960440"/>
                </a:moveTo>
                <a:lnTo>
                  <a:pt x="112111" y="3960440"/>
                </a:lnTo>
                <a:cubicBezTo>
                  <a:pt x="50194" y="3960440"/>
                  <a:pt x="0" y="3891423"/>
                  <a:pt x="0" y="3806287"/>
                </a:cubicBezTo>
                <a:cubicBezTo>
                  <a:pt x="0" y="3721151"/>
                  <a:pt x="50194" y="3652135"/>
                  <a:pt x="112111" y="3652135"/>
                </a:cubicBezTo>
                <a:lnTo>
                  <a:pt x="121519" y="3652135"/>
                </a:lnTo>
                <a:lnTo>
                  <a:pt x="121519" y="544500"/>
                </a:lnTo>
                <a:cubicBezTo>
                  <a:pt x="121519" y="243780"/>
                  <a:pt x="298814" y="0"/>
                  <a:pt x="517519" y="0"/>
                </a:cubicBezTo>
                <a:cubicBezTo>
                  <a:pt x="736224" y="0"/>
                  <a:pt x="913519" y="243780"/>
                  <a:pt x="913519" y="544500"/>
                </a:cubicBezTo>
                <a:lnTo>
                  <a:pt x="913519" y="3652135"/>
                </a:lnTo>
                <a:lnTo>
                  <a:pt x="922929" y="3652135"/>
                </a:lnTo>
                <a:cubicBezTo>
                  <a:pt x="984846" y="3652135"/>
                  <a:pt x="1035040" y="3721151"/>
                  <a:pt x="1035040" y="3806287"/>
                </a:cubicBezTo>
                <a:cubicBezTo>
                  <a:pt x="1035040" y="3891423"/>
                  <a:pt x="984846" y="3960440"/>
                  <a:pt x="922929" y="3960440"/>
                </a:cubicBezTo>
                <a:close/>
                <a:moveTo>
                  <a:pt x="2110369" y="3960440"/>
                </a:moveTo>
                <a:lnTo>
                  <a:pt x="1299551" y="3960440"/>
                </a:lnTo>
                <a:cubicBezTo>
                  <a:pt x="1237634" y="3960440"/>
                  <a:pt x="1187440" y="3891423"/>
                  <a:pt x="1187440" y="3806287"/>
                </a:cubicBezTo>
                <a:cubicBezTo>
                  <a:pt x="1187440" y="3721151"/>
                  <a:pt x="1237634" y="3652135"/>
                  <a:pt x="1299551" y="3652135"/>
                </a:cubicBezTo>
                <a:lnTo>
                  <a:pt x="1308959" y="3652135"/>
                </a:lnTo>
                <a:lnTo>
                  <a:pt x="1308959" y="544500"/>
                </a:lnTo>
                <a:cubicBezTo>
                  <a:pt x="1308959" y="243780"/>
                  <a:pt x="1486254" y="0"/>
                  <a:pt x="1704959" y="0"/>
                </a:cubicBezTo>
                <a:cubicBezTo>
                  <a:pt x="1923664" y="0"/>
                  <a:pt x="2100959" y="243780"/>
                  <a:pt x="2100959" y="544500"/>
                </a:cubicBezTo>
                <a:lnTo>
                  <a:pt x="2100959" y="3652135"/>
                </a:lnTo>
                <a:lnTo>
                  <a:pt x="2110369" y="3652135"/>
                </a:lnTo>
                <a:cubicBezTo>
                  <a:pt x="2172286" y="3652135"/>
                  <a:pt x="2222480" y="3721151"/>
                  <a:pt x="2222480" y="3806287"/>
                </a:cubicBezTo>
                <a:cubicBezTo>
                  <a:pt x="2222480" y="3891423"/>
                  <a:pt x="2172286" y="3960440"/>
                  <a:pt x="2110369" y="3960440"/>
                </a:cubicBezTo>
                <a:close/>
                <a:moveTo>
                  <a:pt x="3298949" y="3965401"/>
                </a:moveTo>
                <a:lnTo>
                  <a:pt x="2488131" y="3965401"/>
                </a:lnTo>
                <a:cubicBezTo>
                  <a:pt x="2426214" y="3965401"/>
                  <a:pt x="2376020" y="3896384"/>
                  <a:pt x="2376020" y="3811249"/>
                </a:cubicBezTo>
                <a:cubicBezTo>
                  <a:pt x="2376020" y="3726113"/>
                  <a:pt x="2426214" y="3657096"/>
                  <a:pt x="2488131" y="3657096"/>
                </a:cubicBezTo>
                <a:lnTo>
                  <a:pt x="2497539" y="3657096"/>
                </a:lnTo>
                <a:lnTo>
                  <a:pt x="2497539" y="549461"/>
                </a:lnTo>
                <a:cubicBezTo>
                  <a:pt x="2497539" y="248741"/>
                  <a:pt x="2674834" y="4961"/>
                  <a:pt x="2893539" y="4961"/>
                </a:cubicBezTo>
                <a:cubicBezTo>
                  <a:pt x="3112244" y="4961"/>
                  <a:pt x="3289539" y="248741"/>
                  <a:pt x="3289539" y="549461"/>
                </a:cubicBezTo>
                <a:lnTo>
                  <a:pt x="3289539" y="3657096"/>
                </a:lnTo>
                <a:lnTo>
                  <a:pt x="3298949" y="3657096"/>
                </a:lnTo>
                <a:cubicBezTo>
                  <a:pt x="3360866" y="3657096"/>
                  <a:pt x="3411060" y="3726113"/>
                  <a:pt x="3411060" y="3811249"/>
                </a:cubicBezTo>
                <a:cubicBezTo>
                  <a:pt x="3411060" y="3896384"/>
                  <a:pt x="3360866" y="3965401"/>
                  <a:pt x="3298949" y="3965401"/>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prstClr val="white"/>
              </a:solidFill>
              <a:effectLst/>
              <a:uLnTx/>
              <a:uFillTx/>
              <a:latin typeface="Arial"/>
              <a:ea typeface="Arial Unicode MS"/>
              <a:cs typeface="+mn-cs"/>
            </a:endParaRPr>
          </a:p>
        </p:txBody>
      </p:sp>
      <p:sp>
        <p:nvSpPr>
          <p:cNvPr id="108" name="Round Same Side Corner Rectangle 6">
            <a:extLst>
              <a:ext uri="{FF2B5EF4-FFF2-40B4-BE49-F238E27FC236}">
                <a16:creationId xmlns:a16="http://schemas.microsoft.com/office/drawing/2014/main" id="{E7139256-4FFF-47FB-85F9-EDE7EA43DB44}"/>
              </a:ext>
            </a:extLst>
          </p:cNvPr>
          <p:cNvSpPr/>
          <p:nvPr userDrawn="1"/>
        </p:nvSpPr>
        <p:spPr>
          <a:xfrm rot="10800000">
            <a:off x="9233737" y="4547669"/>
            <a:ext cx="1531655" cy="2154490"/>
          </a:xfrm>
          <a:custGeom>
            <a:avLst/>
            <a:gdLst/>
            <a:ahLst/>
            <a:cxnLst/>
            <a:rect l="l" t="t" r="r" b="b"/>
            <a:pathLst>
              <a:path w="3411060" h="3965401">
                <a:moveTo>
                  <a:pt x="3062139" y="1800201"/>
                </a:moveTo>
                <a:lnTo>
                  <a:pt x="2702139" y="1800201"/>
                </a:lnTo>
                <a:lnTo>
                  <a:pt x="2702139" y="437210"/>
                </a:lnTo>
                <a:cubicBezTo>
                  <a:pt x="2702139" y="337799"/>
                  <a:pt x="2782728" y="257210"/>
                  <a:pt x="2882139" y="257210"/>
                </a:cubicBezTo>
                <a:cubicBezTo>
                  <a:pt x="2981550" y="257210"/>
                  <a:pt x="3062139" y="337799"/>
                  <a:pt x="3062139" y="437210"/>
                </a:cubicBezTo>
                <a:close/>
                <a:moveTo>
                  <a:pt x="686119" y="2160241"/>
                </a:moveTo>
                <a:lnTo>
                  <a:pt x="326119" y="2160241"/>
                </a:lnTo>
                <a:lnTo>
                  <a:pt x="326119" y="432251"/>
                </a:lnTo>
                <a:cubicBezTo>
                  <a:pt x="326119" y="332840"/>
                  <a:pt x="406708" y="252251"/>
                  <a:pt x="506119" y="252251"/>
                </a:cubicBezTo>
                <a:cubicBezTo>
                  <a:pt x="605530" y="252251"/>
                  <a:pt x="686119" y="332840"/>
                  <a:pt x="686119" y="432251"/>
                </a:cubicBezTo>
                <a:close/>
                <a:moveTo>
                  <a:pt x="1873559" y="3168352"/>
                </a:moveTo>
                <a:lnTo>
                  <a:pt x="1513559" y="3168352"/>
                </a:lnTo>
                <a:lnTo>
                  <a:pt x="1513559" y="432248"/>
                </a:lnTo>
                <a:cubicBezTo>
                  <a:pt x="1513559" y="332837"/>
                  <a:pt x="1594148" y="252248"/>
                  <a:pt x="1693559" y="252248"/>
                </a:cubicBezTo>
                <a:cubicBezTo>
                  <a:pt x="1792970" y="252248"/>
                  <a:pt x="1873559" y="332837"/>
                  <a:pt x="1873559" y="432248"/>
                </a:cubicBezTo>
                <a:close/>
                <a:moveTo>
                  <a:pt x="787520" y="3652135"/>
                </a:moveTo>
                <a:lnTo>
                  <a:pt x="787520" y="565496"/>
                </a:lnTo>
                <a:cubicBezTo>
                  <a:pt x="787520" y="360460"/>
                  <a:pt x="666637" y="194246"/>
                  <a:pt x="517520" y="194246"/>
                </a:cubicBezTo>
                <a:cubicBezTo>
                  <a:pt x="368403" y="194246"/>
                  <a:pt x="247520" y="360460"/>
                  <a:pt x="247520" y="565496"/>
                </a:cubicBezTo>
                <a:lnTo>
                  <a:pt x="247520" y="3652135"/>
                </a:lnTo>
                <a:close/>
                <a:moveTo>
                  <a:pt x="1974960" y="3652135"/>
                </a:moveTo>
                <a:lnTo>
                  <a:pt x="1974960" y="565496"/>
                </a:lnTo>
                <a:cubicBezTo>
                  <a:pt x="1974960" y="360460"/>
                  <a:pt x="1854077" y="194246"/>
                  <a:pt x="1704960" y="194246"/>
                </a:cubicBezTo>
                <a:cubicBezTo>
                  <a:pt x="1555843" y="194246"/>
                  <a:pt x="1434960" y="360460"/>
                  <a:pt x="1434960" y="565496"/>
                </a:cubicBezTo>
                <a:lnTo>
                  <a:pt x="1434960" y="3652135"/>
                </a:lnTo>
                <a:close/>
                <a:moveTo>
                  <a:pt x="3163540" y="3657096"/>
                </a:moveTo>
                <a:lnTo>
                  <a:pt x="3163540" y="570457"/>
                </a:lnTo>
                <a:cubicBezTo>
                  <a:pt x="3163540" y="365422"/>
                  <a:pt x="3042657" y="199207"/>
                  <a:pt x="2893540" y="199207"/>
                </a:cubicBezTo>
                <a:cubicBezTo>
                  <a:pt x="2744423" y="199207"/>
                  <a:pt x="2623540" y="365422"/>
                  <a:pt x="2623540" y="570457"/>
                </a:cubicBezTo>
                <a:lnTo>
                  <a:pt x="2623540" y="3657096"/>
                </a:lnTo>
                <a:close/>
                <a:moveTo>
                  <a:pt x="922929" y="3960440"/>
                </a:moveTo>
                <a:lnTo>
                  <a:pt x="112111" y="3960440"/>
                </a:lnTo>
                <a:cubicBezTo>
                  <a:pt x="50194" y="3960440"/>
                  <a:pt x="0" y="3891423"/>
                  <a:pt x="0" y="3806287"/>
                </a:cubicBezTo>
                <a:cubicBezTo>
                  <a:pt x="0" y="3721151"/>
                  <a:pt x="50194" y="3652135"/>
                  <a:pt x="112111" y="3652135"/>
                </a:cubicBezTo>
                <a:lnTo>
                  <a:pt x="121519" y="3652135"/>
                </a:lnTo>
                <a:lnTo>
                  <a:pt x="121519" y="544500"/>
                </a:lnTo>
                <a:cubicBezTo>
                  <a:pt x="121519" y="243780"/>
                  <a:pt x="298814" y="0"/>
                  <a:pt x="517519" y="0"/>
                </a:cubicBezTo>
                <a:cubicBezTo>
                  <a:pt x="736224" y="0"/>
                  <a:pt x="913519" y="243780"/>
                  <a:pt x="913519" y="544500"/>
                </a:cubicBezTo>
                <a:lnTo>
                  <a:pt x="913519" y="3652135"/>
                </a:lnTo>
                <a:lnTo>
                  <a:pt x="922929" y="3652135"/>
                </a:lnTo>
                <a:cubicBezTo>
                  <a:pt x="984846" y="3652135"/>
                  <a:pt x="1035040" y="3721151"/>
                  <a:pt x="1035040" y="3806287"/>
                </a:cubicBezTo>
                <a:cubicBezTo>
                  <a:pt x="1035040" y="3891423"/>
                  <a:pt x="984846" y="3960440"/>
                  <a:pt x="922929" y="3960440"/>
                </a:cubicBezTo>
                <a:close/>
                <a:moveTo>
                  <a:pt x="2110369" y="3960440"/>
                </a:moveTo>
                <a:lnTo>
                  <a:pt x="1299551" y="3960440"/>
                </a:lnTo>
                <a:cubicBezTo>
                  <a:pt x="1237634" y="3960440"/>
                  <a:pt x="1187440" y="3891423"/>
                  <a:pt x="1187440" y="3806287"/>
                </a:cubicBezTo>
                <a:cubicBezTo>
                  <a:pt x="1187440" y="3721151"/>
                  <a:pt x="1237634" y="3652135"/>
                  <a:pt x="1299551" y="3652135"/>
                </a:cubicBezTo>
                <a:lnTo>
                  <a:pt x="1308959" y="3652135"/>
                </a:lnTo>
                <a:lnTo>
                  <a:pt x="1308959" y="544500"/>
                </a:lnTo>
                <a:cubicBezTo>
                  <a:pt x="1308959" y="243780"/>
                  <a:pt x="1486254" y="0"/>
                  <a:pt x="1704959" y="0"/>
                </a:cubicBezTo>
                <a:cubicBezTo>
                  <a:pt x="1923664" y="0"/>
                  <a:pt x="2100959" y="243780"/>
                  <a:pt x="2100959" y="544500"/>
                </a:cubicBezTo>
                <a:lnTo>
                  <a:pt x="2100959" y="3652135"/>
                </a:lnTo>
                <a:lnTo>
                  <a:pt x="2110369" y="3652135"/>
                </a:lnTo>
                <a:cubicBezTo>
                  <a:pt x="2172286" y="3652135"/>
                  <a:pt x="2222480" y="3721151"/>
                  <a:pt x="2222480" y="3806287"/>
                </a:cubicBezTo>
                <a:cubicBezTo>
                  <a:pt x="2222480" y="3891423"/>
                  <a:pt x="2172286" y="3960440"/>
                  <a:pt x="2110369" y="3960440"/>
                </a:cubicBezTo>
                <a:close/>
                <a:moveTo>
                  <a:pt x="3298949" y="3965401"/>
                </a:moveTo>
                <a:lnTo>
                  <a:pt x="2488131" y="3965401"/>
                </a:lnTo>
                <a:cubicBezTo>
                  <a:pt x="2426214" y="3965401"/>
                  <a:pt x="2376020" y="3896384"/>
                  <a:pt x="2376020" y="3811249"/>
                </a:cubicBezTo>
                <a:cubicBezTo>
                  <a:pt x="2376020" y="3726113"/>
                  <a:pt x="2426214" y="3657096"/>
                  <a:pt x="2488131" y="3657096"/>
                </a:cubicBezTo>
                <a:lnTo>
                  <a:pt x="2497539" y="3657096"/>
                </a:lnTo>
                <a:lnTo>
                  <a:pt x="2497539" y="549461"/>
                </a:lnTo>
                <a:cubicBezTo>
                  <a:pt x="2497539" y="248741"/>
                  <a:pt x="2674834" y="4961"/>
                  <a:pt x="2893539" y="4961"/>
                </a:cubicBezTo>
                <a:cubicBezTo>
                  <a:pt x="3112244" y="4961"/>
                  <a:pt x="3289539" y="248741"/>
                  <a:pt x="3289539" y="549461"/>
                </a:cubicBezTo>
                <a:lnTo>
                  <a:pt x="3289539" y="3657096"/>
                </a:lnTo>
                <a:lnTo>
                  <a:pt x="3298949" y="3657096"/>
                </a:lnTo>
                <a:cubicBezTo>
                  <a:pt x="3360866" y="3657096"/>
                  <a:pt x="3411060" y="3726113"/>
                  <a:pt x="3411060" y="3811249"/>
                </a:cubicBezTo>
                <a:cubicBezTo>
                  <a:pt x="3411060" y="3896384"/>
                  <a:pt x="3360866" y="3965401"/>
                  <a:pt x="3298949" y="3965401"/>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prstClr val="white"/>
              </a:solidFill>
              <a:effectLst/>
              <a:uLnTx/>
              <a:uFillTx/>
              <a:latin typeface="Arial"/>
              <a:ea typeface="Arial Unicode MS"/>
              <a:cs typeface="+mn-cs"/>
            </a:endParaRPr>
          </a:p>
        </p:txBody>
      </p:sp>
      <p:sp>
        <p:nvSpPr>
          <p:cNvPr id="109" name="Round Same Side Corner Rectangle 6">
            <a:extLst>
              <a:ext uri="{FF2B5EF4-FFF2-40B4-BE49-F238E27FC236}">
                <a16:creationId xmlns:a16="http://schemas.microsoft.com/office/drawing/2014/main" id="{83B66B17-5B31-42F4-B9C7-2F4B6601413E}"/>
              </a:ext>
            </a:extLst>
          </p:cNvPr>
          <p:cNvSpPr/>
          <p:nvPr userDrawn="1"/>
        </p:nvSpPr>
        <p:spPr>
          <a:xfrm rot="10800000">
            <a:off x="10856086" y="4557438"/>
            <a:ext cx="998463" cy="2154490"/>
          </a:xfrm>
          <a:custGeom>
            <a:avLst/>
            <a:gdLst/>
            <a:ahLst/>
            <a:cxnLst/>
            <a:rect l="l" t="t" r="r" b="b"/>
            <a:pathLst>
              <a:path w="998463" h="2154490">
                <a:moveTo>
                  <a:pt x="841789" y="978089"/>
                </a:moveTo>
                <a:lnTo>
                  <a:pt x="680139" y="978089"/>
                </a:lnTo>
                <a:lnTo>
                  <a:pt x="680139" y="237546"/>
                </a:lnTo>
                <a:cubicBezTo>
                  <a:pt x="680139" y="183534"/>
                  <a:pt x="716326" y="139748"/>
                  <a:pt x="760964" y="139748"/>
                </a:cubicBezTo>
                <a:cubicBezTo>
                  <a:pt x="805602" y="139748"/>
                  <a:pt x="841789" y="183534"/>
                  <a:pt x="841789" y="237546"/>
                </a:cubicBezTo>
                <a:close/>
                <a:moveTo>
                  <a:pt x="308085" y="1721436"/>
                </a:moveTo>
                <a:lnTo>
                  <a:pt x="146436" y="1721436"/>
                </a:lnTo>
                <a:lnTo>
                  <a:pt x="146436" y="234850"/>
                </a:lnTo>
                <a:cubicBezTo>
                  <a:pt x="146436" y="180838"/>
                  <a:pt x="182622" y="137052"/>
                  <a:pt x="227260" y="137052"/>
                </a:cubicBezTo>
                <a:cubicBezTo>
                  <a:pt x="271898" y="137052"/>
                  <a:pt x="308085" y="180838"/>
                  <a:pt x="308085" y="234850"/>
                </a:cubicBezTo>
                <a:close/>
                <a:moveTo>
                  <a:pt x="353617" y="1984286"/>
                </a:moveTo>
                <a:lnTo>
                  <a:pt x="353617" y="307247"/>
                </a:lnTo>
                <a:cubicBezTo>
                  <a:pt x="353617" y="195846"/>
                  <a:pt x="299337" y="105538"/>
                  <a:pt x="232380" y="105538"/>
                </a:cubicBezTo>
                <a:cubicBezTo>
                  <a:pt x="165422" y="105538"/>
                  <a:pt x="111143" y="195846"/>
                  <a:pt x="111143" y="307247"/>
                </a:cubicBezTo>
                <a:lnTo>
                  <a:pt x="111143" y="1984286"/>
                </a:lnTo>
                <a:close/>
                <a:moveTo>
                  <a:pt x="887320" y="1986981"/>
                </a:moveTo>
                <a:lnTo>
                  <a:pt x="887320" y="309942"/>
                </a:lnTo>
                <a:cubicBezTo>
                  <a:pt x="887320" y="198542"/>
                  <a:pt x="833041" y="108234"/>
                  <a:pt x="766083" y="108234"/>
                </a:cubicBezTo>
                <a:cubicBezTo>
                  <a:pt x="699126" y="108234"/>
                  <a:pt x="644846" y="198542"/>
                  <a:pt x="644846" y="309942"/>
                </a:cubicBezTo>
                <a:lnTo>
                  <a:pt x="644846" y="1986981"/>
                </a:lnTo>
                <a:close/>
                <a:moveTo>
                  <a:pt x="414419" y="2151795"/>
                </a:moveTo>
                <a:lnTo>
                  <a:pt x="50341" y="2151795"/>
                </a:lnTo>
                <a:cubicBezTo>
                  <a:pt x="22538" y="2151795"/>
                  <a:pt x="0" y="2114296"/>
                  <a:pt x="0" y="2068040"/>
                </a:cubicBezTo>
                <a:cubicBezTo>
                  <a:pt x="0" y="2021784"/>
                  <a:pt x="22538" y="1984286"/>
                  <a:pt x="50341" y="1984286"/>
                </a:cubicBezTo>
                <a:lnTo>
                  <a:pt x="54565" y="1984286"/>
                </a:lnTo>
                <a:lnTo>
                  <a:pt x="54565" y="295839"/>
                </a:lnTo>
                <a:cubicBezTo>
                  <a:pt x="54565" y="132451"/>
                  <a:pt x="134175" y="0"/>
                  <a:pt x="232379" y="0"/>
                </a:cubicBezTo>
                <a:cubicBezTo>
                  <a:pt x="330584" y="0"/>
                  <a:pt x="410194" y="132451"/>
                  <a:pt x="410194" y="295839"/>
                </a:cubicBezTo>
                <a:lnTo>
                  <a:pt x="410194" y="1984286"/>
                </a:lnTo>
                <a:lnTo>
                  <a:pt x="414419" y="1984286"/>
                </a:lnTo>
                <a:cubicBezTo>
                  <a:pt x="442221" y="1984286"/>
                  <a:pt x="464760" y="2021784"/>
                  <a:pt x="464760" y="2068040"/>
                </a:cubicBezTo>
                <a:cubicBezTo>
                  <a:pt x="464760" y="2114296"/>
                  <a:pt x="442221" y="2151795"/>
                  <a:pt x="414419" y="2151795"/>
                </a:cubicBezTo>
                <a:close/>
                <a:moveTo>
                  <a:pt x="948122" y="2154490"/>
                </a:moveTo>
                <a:lnTo>
                  <a:pt x="584044" y="2154490"/>
                </a:lnTo>
                <a:cubicBezTo>
                  <a:pt x="556242" y="2154490"/>
                  <a:pt x="533703" y="2116992"/>
                  <a:pt x="533703" y="2070736"/>
                </a:cubicBezTo>
                <a:cubicBezTo>
                  <a:pt x="533703" y="2024480"/>
                  <a:pt x="556242" y="1986981"/>
                  <a:pt x="584044" y="1986981"/>
                </a:cubicBezTo>
                <a:lnTo>
                  <a:pt x="588268" y="1986981"/>
                </a:lnTo>
                <a:lnTo>
                  <a:pt x="588268" y="298535"/>
                </a:lnTo>
                <a:cubicBezTo>
                  <a:pt x="588268" y="135147"/>
                  <a:pt x="667878" y="2696"/>
                  <a:pt x="766083" y="2696"/>
                </a:cubicBezTo>
                <a:cubicBezTo>
                  <a:pt x="864287" y="2696"/>
                  <a:pt x="943897" y="135147"/>
                  <a:pt x="943897" y="298535"/>
                </a:cubicBezTo>
                <a:lnTo>
                  <a:pt x="943897" y="1986981"/>
                </a:lnTo>
                <a:lnTo>
                  <a:pt x="948122" y="1986981"/>
                </a:lnTo>
                <a:cubicBezTo>
                  <a:pt x="975925" y="1986981"/>
                  <a:pt x="998463" y="2024480"/>
                  <a:pt x="998463" y="2070736"/>
                </a:cubicBezTo>
                <a:cubicBezTo>
                  <a:pt x="998463" y="2116992"/>
                  <a:pt x="975925" y="2154490"/>
                  <a:pt x="948122" y="2154490"/>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prstClr val="white"/>
              </a:solidFill>
              <a:effectLst/>
              <a:uLnTx/>
              <a:uFillTx/>
              <a:latin typeface="Arial"/>
              <a:ea typeface="Arial Unicode MS"/>
              <a:cs typeface="+mn-cs"/>
            </a:endParaRPr>
          </a:p>
        </p:txBody>
      </p:sp>
      <p:sp>
        <p:nvSpPr>
          <p:cNvPr id="111" name="Rectangle 110">
            <a:extLst>
              <a:ext uri="{FF2B5EF4-FFF2-40B4-BE49-F238E27FC236}">
                <a16:creationId xmlns:a16="http://schemas.microsoft.com/office/drawing/2014/main" id="{C34150EA-9630-48C8-89B6-28D1B3BCA21C}"/>
              </a:ext>
            </a:extLst>
          </p:cNvPr>
          <p:cNvSpPr/>
          <p:nvPr userDrawn="1"/>
        </p:nvSpPr>
        <p:spPr>
          <a:xfrm>
            <a:off x="4834532" y="0"/>
            <a:ext cx="7357467" cy="6858000"/>
          </a:xfrm>
          <a:prstGeom prst="rect">
            <a:avLst/>
          </a:prstGeom>
          <a:gradFill flip="none" rotWithShape="1">
            <a:gsLst>
              <a:gs pos="53000">
                <a:srgbClr val="F3F3F3">
                  <a:alpha val="50000"/>
                </a:srgbClr>
              </a:gs>
              <a:gs pos="0">
                <a:schemeClr val="bg1">
                  <a:lumMod val="85000"/>
                </a:schemeClr>
              </a:gs>
              <a:gs pos="100000">
                <a:schemeClr val="bg1">
                  <a:lumMod val="90000"/>
                  <a:alpha val="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Arial Unicode MS"/>
              <a:cs typeface="+mn-cs"/>
            </a:endParaRPr>
          </a:p>
        </p:txBody>
      </p:sp>
    </p:spTree>
    <p:extLst>
      <p:ext uri="{BB962C8B-B14F-4D97-AF65-F5344CB8AC3E}">
        <p14:creationId xmlns:p14="http://schemas.microsoft.com/office/powerpoint/2010/main" val="1535187986"/>
      </p:ext>
    </p:extLst>
  </p:cSld>
  <p:clrMapOvr>
    <a:masterClrMapping/>
  </p:clrMapOvr>
  <mc:AlternateContent xmlns:mc="http://schemas.openxmlformats.org/markup-compatibility/2006" xmlns:p14="http://schemas.microsoft.com/office/powerpoint/2010/main">
    <mc:Choice Requires="p14">
      <p:transition spd="slow" p14:dur="3000"/>
    </mc:Choice>
    <mc:Fallback xmlns="">
      <p:transition spd="slow"/>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_Agenda Layout">
    <p:spTree>
      <p:nvGrpSpPr>
        <p:cNvPr id="1" name=""/>
        <p:cNvGrpSpPr/>
        <p:nvPr/>
      </p:nvGrpSpPr>
      <p:grpSpPr>
        <a:xfrm>
          <a:off x="0" y="0"/>
          <a:ext cx="0" cy="0"/>
          <a:chOff x="0" y="0"/>
          <a:chExt cx="0" cy="0"/>
        </a:xfrm>
      </p:grpSpPr>
      <p:sp>
        <p:nvSpPr>
          <p:cNvPr id="19" name="Rectangle 18"/>
          <p:cNvSpPr/>
          <p:nvPr userDrawn="1"/>
        </p:nvSpPr>
        <p:spPr>
          <a:xfrm>
            <a:off x="9807276" y="0"/>
            <a:ext cx="2384725"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Arial"/>
              <a:ea typeface="Arial Unicode MS"/>
              <a:cs typeface="+mn-cs"/>
            </a:endParaRPr>
          </a:p>
        </p:txBody>
      </p:sp>
      <p:sp>
        <p:nvSpPr>
          <p:cNvPr id="46" name="Freeform: Shape 45">
            <a:extLst>
              <a:ext uri="{FF2B5EF4-FFF2-40B4-BE49-F238E27FC236}">
                <a16:creationId xmlns:a16="http://schemas.microsoft.com/office/drawing/2014/main" id="{A9BB1F4B-B25A-4413-A9F8-698D3557FB80}"/>
              </a:ext>
            </a:extLst>
          </p:cNvPr>
          <p:cNvSpPr/>
          <p:nvPr/>
        </p:nvSpPr>
        <p:spPr>
          <a:xfrm>
            <a:off x="7953731" y="1576695"/>
            <a:ext cx="3686283" cy="4466486"/>
          </a:xfrm>
          <a:custGeom>
            <a:avLst/>
            <a:gdLst>
              <a:gd name="connsiteX0" fmla="*/ 2600325 w 3686283"/>
              <a:gd name="connsiteY0" fmla="*/ 147528 h 4466486"/>
              <a:gd name="connsiteX1" fmla="*/ 2730818 w 3686283"/>
              <a:gd name="connsiteY1" fmla="*/ 275163 h 4466486"/>
              <a:gd name="connsiteX2" fmla="*/ 2600325 w 3686283"/>
              <a:gd name="connsiteY2" fmla="*/ 147528 h 4466486"/>
              <a:gd name="connsiteX3" fmla="*/ 1847850 w 3686283"/>
              <a:gd name="connsiteY3" fmla="*/ 10 h 4466486"/>
              <a:gd name="connsiteX4" fmla="*/ 2013585 w 3686283"/>
              <a:gd name="connsiteY4" fmla="*/ 28466 h 4466486"/>
              <a:gd name="connsiteX5" fmla="*/ 2286000 w 3686283"/>
              <a:gd name="connsiteY5" fmla="*/ 58946 h 4466486"/>
              <a:gd name="connsiteX6" fmla="*/ 2541270 w 3686283"/>
              <a:gd name="connsiteY6" fmla="*/ 109428 h 4466486"/>
              <a:gd name="connsiteX7" fmla="*/ 2574608 w 3686283"/>
              <a:gd name="connsiteY7" fmla="*/ 121811 h 4466486"/>
              <a:gd name="connsiteX8" fmla="*/ 2751773 w 3686283"/>
              <a:gd name="connsiteY8" fmla="*/ 214203 h 4466486"/>
              <a:gd name="connsiteX9" fmla="*/ 2498408 w 3686283"/>
              <a:gd name="connsiteY9" fmla="*/ 34181 h 4466486"/>
              <a:gd name="connsiteX10" fmla="*/ 2518410 w 3686283"/>
              <a:gd name="connsiteY10" fmla="*/ 32276 h 4466486"/>
              <a:gd name="connsiteX11" fmla="*/ 2828925 w 3686283"/>
              <a:gd name="connsiteY11" fmla="*/ 302786 h 4466486"/>
              <a:gd name="connsiteX12" fmla="*/ 2837498 w 3686283"/>
              <a:gd name="connsiteY12" fmla="*/ 374223 h 4466486"/>
              <a:gd name="connsiteX13" fmla="*/ 3133725 w 3686283"/>
              <a:gd name="connsiteY13" fmla="*/ 293261 h 4466486"/>
              <a:gd name="connsiteX14" fmla="*/ 3069908 w 3686283"/>
              <a:gd name="connsiteY14" fmla="*/ 293261 h 4466486"/>
              <a:gd name="connsiteX15" fmla="*/ 2973705 w 3686283"/>
              <a:gd name="connsiteY15" fmla="*/ 308501 h 4466486"/>
              <a:gd name="connsiteX16" fmla="*/ 2908935 w 3686283"/>
              <a:gd name="connsiteY16" fmla="*/ 366603 h 4466486"/>
              <a:gd name="connsiteX17" fmla="*/ 2924175 w 3686283"/>
              <a:gd name="connsiteY17" fmla="*/ 396131 h 4466486"/>
              <a:gd name="connsiteX18" fmla="*/ 2972753 w 3686283"/>
              <a:gd name="connsiteY18" fmla="*/ 388511 h 4466486"/>
              <a:gd name="connsiteX19" fmla="*/ 3132773 w 3686283"/>
              <a:gd name="connsiteY19" fmla="*/ 368508 h 4466486"/>
              <a:gd name="connsiteX20" fmla="*/ 2998470 w 3686283"/>
              <a:gd name="connsiteY20" fmla="*/ 405656 h 4466486"/>
              <a:gd name="connsiteX21" fmla="*/ 3079433 w 3686283"/>
              <a:gd name="connsiteY21" fmla="*/ 414228 h 4466486"/>
              <a:gd name="connsiteX22" fmla="*/ 3160395 w 3686283"/>
              <a:gd name="connsiteY22" fmla="*/ 445661 h 4466486"/>
              <a:gd name="connsiteX23" fmla="*/ 3083243 w 3686283"/>
              <a:gd name="connsiteY23" fmla="*/ 435183 h 4466486"/>
              <a:gd name="connsiteX24" fmla="*/ 3215640 w 3686283"/>
              <a:gd name="connsiteY24" fmla="*/ 491381 h 4466486"/>
              <a:gd name="connsiteX25" fmla="*/ 3157538 w 3686283"/>
              <a:gd name="connsiteY25" fmla="*/ 476141 h 4466486"/>
              <a:gd name="connsiteX26" fmla="*/ 3173730 w 3686283"/>
              <a:gd name="connsiteY26" fmla="*/ 494238 h 4466486"/>
              <a:gd name="connsiteX27" fmla="*/ 3308033 w 3686283"/>
              <a:gd name="connsiteY27" fmla="*/ 689501 h 4466486"/>
              <a:gd name="connsiteX28" fmla="*/ 3393758 w 3686283"/>
              <a:gd name="connsiteY28" fmla="*/ 842853 h 4466486"/>
              <a:gd name="connsiteX29" fmla="*/ 3467100 w 3686283"/>
              <a:gd name="connsiteY29" fmla="*/ 1227663 h 4466486"/>
              <a:gd name="connsiteX30" fmla="*/ 3483293 w 3686283"/>
              <a:gd name="connsiteY30" fmla="*/ 1302911 h 4466486"/>
              <a:gd name="connsiteX31" fmla="*/ 3605213 w 3686283"/>
              <a:gd name="connsiteY31" fmla="*/ 1573421 h 4466486"/>
              <a:gd name="connsiteX32" fmla="*/ 3558540 w 3686283"/>
              <a:gd name="connsiteY32" fmla="*/ 1822976 h 4466486"/>
              <a:gd name="connsiteX33" fmla="*/ 3527108 w 3686283"/>
              <a:gd name="connsiteY33" fmla="*/ 1921083 h 4466486"/>
              <a:gd name="connsiteX34" fmla="*/ 3553778 w 3686283"/>
              <a:gd name="connsiteY34" fmla="*/ 2005856 h 4466486"/>
              <a:gd name="connsiteX35" fmla="*/ 3622358 w 3686283"/>
              <a:gd name="connsiteY35" fmla="*/ 2024906 h 4466486"/>
              <a:gd name="connsiteX36" fmla="*/ 3668078 w 3686283"/>
              <a:gd name="connsiteY36" fmla="*/ 1975376 h 4466486"/>
              <a:gd name="connsiteX37" fmla="*/ 3673793 w 3686283"/>
              <a:gd name="connsiteY37" fmla="*/ 1944896 h 4466486"/>
              <a:gd name="connsiteX38" fmla="*/ 3639503 w 3686283"/>
              <a:gd name="connsiteY38" fmla="*/ 2080151 h 4466486"/>
              <a:gd name="connsiteX39" fmla="*/ 3585210 w 3686283"/>
              <a:gd name="connsiteY39" fmla="*/ 2164923 h 4466486"/>
              <a:gd name="connsiteX40" fmla="*/ 3498533 w 3686283"/>
              <a:gd name="connsiteY40" fmla="*/ 2310656 h 4466486"/>
              <a:gd name="connsiteX41" fmla="*/ 3452813 w 3686283"/>
              <a:gd name="connsiteY41" fmla="*/ 2408764 h 4466486"/>
              <a:gd name="connsiteX42" fmla="*/ 3448050 w 3686283"/>
              <a:gd name="connsiteY42" fmla="*/ 2458293 h 4466486"/>
              <a:gd name="connsiteX43" fmla="*/ 3183255 w 3686283"/>
              <a:gd name="connsiteY43" fmla="*/ 2671654 h 4466486"/>
              <a:gd name="connsiteX44" fmla="*/ 3066098 w 3686283"/>
              <a:gd name="connsiteY44" fmla="*/ 2803098 h 4466486"/>
              <a:gd name="connsiteX45" fmla="*/ 3066098 w 3686283"/>
              <a:gd name="connsiteY45" fmla="*/ 2880251 h 4466486"/>
              <a:gd name="connsiteX46" fmla="*/ 3031808 w 3686283"/>
              <a:gd name="connsiteY46" fmla="*/ 3010743 h 4466486"/>
              <a:gd name="connsiteX47" fmla="*/ 2946083 w 3686283"/>
              <a:gd name="connsiteY47" fmla="*/ 3070751 h 4466486"/>
              <a:gd name="connsiteX48" fmla="*/ 2998470 w 3686283"/>
              <a:gd name="connsiteY48" fmla="*/ 2908826 h 4466486"/>
              <a:gd name="connsiteX49" fmla="*/ 2875598 w 3686283"/>
              <a:gd name="connsiteY49" fmla="*/ 3078371 h 4466486"/>
              <a:gd name="connsiteX50" fmla="*/ 2957513 w 3686283"/>
              <a:gd name="connsiteY50" fmla="*/ 2907873 h 4466486"/>
              <a:gd name="connsiteX51" fmla="*/ 2829878 w 3686283"/>
              <a:gd name="connsiteY51" fmla="*/ 3063131 h 4466486"/>
              <a:gd name="connsiteX52" fmla="*/ 2926080 w 3686283"/>
              <a:gd name="connsiteY52" fmla="*/ 2949783 h 4466486"/>
              <a:gd name="connsiteX53" fmla="*/ 2812733 w 3686283"/>
              <a:gd name="connsiteY53" fmla="*/ 3049796 h 4466486"/>
              <a:gd name="connsiteX54" fmla="*/ 2533650 w 3686283"/>
              <a:gd name="connsiteY54" fmla="*/ 3226008 h 4466486"/>
              <a:gd name="connsiteX55" fmla="*/ 2338388 w 3686283"/>
              <a:gd name="connsiteY55" fmla="*/ 3264108 h 4466486"/>
              <a:gd name="connsiteX56" fmla="*/ 2214563 w 3686283"/>
              <a:gd name="connsiteY56" fmla="*/ 3397458 h 4466486"/>
              <a:gd name="connsiteX57" fmla="*/ 2216468 w 3686283"/>
              <a:gd name="connsiteY57" fmla="*/ 3450798 h 4466486"/>
              <a:gd name="connsiteX58" fmla="*/ 2396490 w 3686283"/>
              <a:gd name="connsiteY58" fmla="*/ 3977531 h 4466486"/>
              <a:gd name="connsiteX59" fmla="*/ 2577465 w 3686283"/>
              <a:gd name="connsiteY59" fmla="*/ 4291856 h 4466486"/>
              <a:gd name="connsiteX60" fmla="*/ 2556510 w 3686283"/>
              <a:gd name="connsiteY60" fmla="*/ 4342339 h 4466486"/>
              <a:gd name="connsiteX61" fmla="*/ 1666875 w 3686283"/>
              <a:gd name="connsiteY61" fmla="*/ 4464259 h 4466486"/>
              <a:gd name="connsiteX62" fmla="*/ 1286828 w 3686283"/>
              <a:gd name="connsiteY62" fmla="*/ 4460449 h 4466486"/>
              <a:gd name="connsiteX63" fmla="*/ 743903 w 3686283"/>
              <a:gd name="connsiteY63" fmla="*/ 4396631 h 4466486"/>
              <a:gd name="connsiteX64" fmla="*/ 716280 w 3686283"/>
              <a:gd name="connsiteY64" fmla="*/ 4354721 h 4466486"/>
              <a:gd name="connsiteX65" fmla="*/ 808673 w 3686283"/>
              <a:gd name="connsiteY65" fmla="*/ 3804176 h 4466486"/>
              <a:gd name="connsiteX66" fmla="*/ 759143 w 3686283"/>
              <a:gd name="connsiteY66" fmla="*/ 3469848 h 4466486"/>
              <a:gd name="connsiteX67" fmla="*/ 602933 w 3686283"/>
              <a:gd name="connsiteY67" fmla="*/ 3306018 h 4466486"/>
              <a:gd name="connsiteX68" fmla="*/ 296228 w 3686283"/>
              <a:gd name="connsiteY68" fmla="*/ 3193623 h 4466486"/>
              <a:gd name="connsiteX69" fmla="*/ 180023 w 3686283"/>
              <a:gd name="connsiteY69" fmla="*/ 3141236 h 4466486"/>
              <a:gd name="connsiteX70" fmla="*/ 73343 w 3686283"/>
              <a:gd name="connsiteY70" fmla="*/ 2839293 h 4466486"/>
              <a:gd name="connsiteX71" fmla="*/ 70485 w 3686283"/>
              <a:gd name="connsiteY71" fmla="*/ 2664033 h 4466486"/>
              <a:gd name="connsiteX72" fmla="*/ 89535 w 3686283"/>
              <a:gd name="connsiteY72" fmla="*/ 2507823 h 4466486"/>
              <a:gd name="connsiteX73" fmla="*/ 87630 w 3686283"/>
              <a:gd name="connsiteY73" fmla="*/ 2477343 h 4466486"/>
              <a:gd name="connsiteX74" fmla="*/ 65723 w 3686283"/>
              <a:gd name="connsiteY74" fmla="*/ 2304941 h 4466486"/>
              <a:gd name="connsiteX75" fmla="*/ 82868 w 3686283"/>
              <a:gd name="connsiteY75" fmla="*/ 2251601 h 4466486"/>
              <a:gd name="connsiteX76" fmla="*/ 42863 w 3686283"/>
              <a:gd name="connsiteY76" fmla="*/ 2117298 h 4466486"/>
              <a:gd name="connsiteX77" fmla="*/ 0 w 3686283"/>
              <a:gd name="connsiteY77" fmla="*/ 2055386 h 4466486"/>
              <a:gd name="connsiteX78" fmla="*/ 0 w 3686283"/>
              <a:gd name="connsiteY78" fmla="*/ 1996331 h 4466486"/>
              <a:gd name="connsiteX79" fmla="*/ 120968 w 3686283"/>
              <a:gd name="connsiteY79" fmla="*/ 1869648 h 4466486"/>
              <a:gd name="connsiteX80" fmla="*/ 242888 w 3686283"/>
              <a:gd name="connsiteY80" fmla="*/ 1732488 h 4466486"/>
              <a:gd name="connsiteX81" fmla="*/ 277178 w 3686283"/>
              <a:gd name="connsiteY81" fmla="*/ 1493411 h 4466486"/>
              <a:gd name="connsiteX82" fmla="*/ 278130 w 3686283"/>
              <a:gd name="connsiteY82" fmla="*/ 1294338 h 4466486"/>
              <a:gd name="connsiteX83" fmla="*/ 330756 w 3686283"/>
              <a:gd name="connsiteY83" fmla="*/ 1017756 h 4466486"/>
              <a:gd name="connsiteX84" fmla="*/ 345094 w 3686283"/>
              <a:gd name="connsiteY84" fmla="*/ 980044 h 4466486"/>
              <a:gd name="connsiteX85" fmla="*/ 355181 w 3686283"/>
              <a:gd name="connsiteY85" fmla="*/ 982080 h 4466486"/>
              <a:gd name="connsiteX86" fmla="*/ 565561 w 3686283"/>
              <a:gd name="connsiteY86" fmla="*/ 771700 h 4466486"/>
              <a:gd name="connsiteX87" fmla="*/ 549028 w 3686283"/>
              <a:gd name="connsiteY87" fmla="*/ 689811 h 4466486"/>
              <a:gd name="connsiteX88" fmla="*/ 505749 w 3686283"/>
              <a:gd name="connsiteY88" fmla="*/ 625619 h 4466486"/>
              <a:gd name="connsiteX89" fmla="*/ 523161 w 3686283"/>
              <a:gd name="connsiteY89" fmla="*/ 631024 h 4466486"/>
              <a:gd name="connsiteX90" fmla="*/ 565560 w 3686283"/>
              <a:gd name="connsiteY90" fmla="*/ 635298 h 4466486"/>
              <a:gd name="connsiteX91" fmla="*/ 759407 w 3686283"/>
              <a:gd name="connsiteY91" fmla="*/ 506808 h 4466486"/>
              <a:gd name="connsiteX92" fmla="*/ 766522 w 3686283"/>
              <a:gd name="connsiteY92" fmla="*/ 483889 h 4466486"/>
              <a:gd name="connsiteX93" fmla="*/ 806340 w 3686283"/>
              <a:gd name="connsiteY93" fmla="*/ 496250 h 4466486"/>
              <a:gd name="connsiteX94" fmla="*/ 867114 w 3686283"/>
              <a:gd name="connsiteY94" fmla="*/ 502376 h 4466486"/>
              <a:gd name="connsiteX95" fmla="*/ 1168668 w 3686283"/>
              <a:gd name="connsiteY95" fmla="*/ 200822 h 4466486"/>
              <a:gd name="connsiteX96" fmla="*/ 1144970 w 3686283"/>
              <a:gd name="connsiteY96" fmla="*/ 83444 h 4466486"/>
              <a:gd name="connsiteX97" fmla="*/ 1123627 w 3686283"/>
              <a:gd name="connsiteY97" fmla="*/ 44121 h 4466486"/>
              <a:gd name="connsiteX98" fmla="*/ 1144905 w 3686283"/>
              <a:gd name="connsiteY98" fmla="*/ 31323 h 4466486"/>
              <a:gd name="connsiteX99" fmla="*/ 1165860 w 3686283"/>
              <a:gd name="connsiteY99" fmla="*/ 26561 h 4466486"/>
              <a:gd name="connsiteX100" fmla="*/ 1196340 w 3686283"/>
              <a:gd name="connsiteY100" fmla="*/ 32276 h 4466486"/>
              <a:gd name="connsiteX101" fmla="*/ 1301115 w 3686283"/>
              <a:gd name="connsiteY101" fmla="*/ 5606 h 4466486"/>
              <a:gd name="connsiteX102" fmla="*/ 1280160 w 3686283"/>
              <a:gd name="connsiteY102" fmla="*/ 28466 h 4466486"/>
              <a:gd name="connsiteX103" fmla="*/ 1403033 w 3686283"/>
              <a:gd name="connsiteY103" fmla="*/ 17036 h 4466486"/>
              <a:gd name="connsiteX104" fmla="*/ 1370648 w 3686283"/>
              <a:gd name="connsiteY104" fmla="*/ 37991 h 4466486"/>
              <a:gd name="connsiteX105" fmla="*/ 1378268 w 3686283"/>
              <a:gd name="connsiteY105" fmla="*/ 42753 h 4466486"/>
              <a:gd name="connsiteX106" fmla="*/ 1401128 w 3686283"/>
              <a:gd name="connsiteY106" fmla="*/ 48468 h 4466486"/>
              <a:gd name="connsiteX107" fmla="*/ 1682115 w 3686283"/>
              <a:gd name="connsiteY107" fmla="*/ 29418 h 4466486"/>
              <a:gd name="connsiteX108" fmla="*/ 1847850 w 3686283"/>
              <a:gd name="connsiteY108" fmla="*/ 10 h 4466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Lst>
            <a:rect l="l" t="t" r="r" b="b"/>
            <a:pathLst>
              <a:path w="3686283" h="4466486">
                <a:moveTo>
                  <a:pt x="2600325" y="147528"/>
                </a:moveTo>
                <a:cubicBezTo>
                  <a:pt x="2647950" y="184676"/>
                  <a:pt x="2687955" y="226586"/>
                  <a:pt x="2730818" y="275163"/>
                </a:cubicBezTo>
                <a:cubicBezTo>
                  <a:pt x="2725103" y="205631"/>
                  <a:pt x="2662238" y="146576"/>
                  <a:pt x="2600325" y="147528"/>
                </a:cubicBezTo>
                <a:close/>
                <a:moveTo>
                  <a:pt x="1847850" y="10"/>
                </a:moveTo>
                <a:cubicBezTo>
                  <a:pt x="1903095" y="-347"/>
                  <a:pt x="1958340" y="8940"/>
                  <a:pt x="2013585" y="28466"/>
                </a:cubicBezTo>
                <a:cubicBezTo>
                  <a:pt x="2102168" y="59898"/>
                  <a:pt x="2193608" y="69423"/>
                  <a:pt x="2286000" y="58946"/>
                </a:cubicBezTo>
                <a:cubicBezTo>
                  <a:pt x="2377440" y="48468"/>
                  <a:pt x="2461260" y="67518"/>
                  <a:pt x="2541270" y="109428"/>
                </a:cubicBezTo>
                <a:cubicBezTo>
                  <a:pt x="2551748" y="115143"/>
                  <a:pt x="2562225" y="119906"/>
                  <a:pt x="2574608" y="121811"/>
                </a:cubicBezTo>
                <a:cubicBezTo>
                  <a:pt x="2644140" y="127526"/>
                  <a:pt x="2706053" y="147528"/>
                  <a:pt x="2751773" y="214203"/>
                </a:cubicBezTo>
                <a:cubicBezTo>
                  <a:pt x="2732723" y="109428"/>
                  <a:pt x="2665095" y="61803"/>
                  <a:pt x="2498408" y="34181"/>
                </a:cubicBezTo>
                <a:cubicBezTo>
                  <a:pt x="2509838" y="33228"/>
                  <a:pt x="2514600" y="32276"/>
                  <a:pt x="2518410" y="32276"/>
                </a:cubicBezTo>
                <a:cubicBezTo>
                  <a:pt x="2686050" y="23703"/>
                  <a:pt x="2806065" y="129431"/>
                  <a:pt x="2828925" y="302786"/>
                </a:cubicBezTo>
                <a:cubicBezTo>
                  <a:pt x="2831783" y="325646"/>
                  <a:pt x="2834640" y="348506"/>
                  <a:pt x="2837498" y="374223"/>
                </a:cubicBezTo>
                <a:cubicBezTo>
                  <a:pt x="2922270" y="277068"/>
                  <a:pt x="3033713" y="245636"/>
                  <a:pt x="3133725" y="293261"/>
                </a:cubicBezTo>
                <a:cubicBezTo>
                  <a:pt x="3108008" y="293261"/>
                  <a:pt x="3088958" y="293261"/>
                  <a:pt x="3069908" y="293261"/>
                </a:cubicBezTo>
                <a:cubicBezTo>
                  <a:pt x="3036570" y="293261"/>
                  <a:pt x="3004185" y="297071"/>
                  <a:pt x="2973705" y="308501"/>
                </a:cubicBezTo>
                <a:cubicBezTo>
                  <a:pt x="2945130" y="319931"/>
                  <a:pt x="2922270" y="338028"/>
                  <a:pt x="2908935" y="366603"/>
                </a:cubicBezTo>
                <a:cubicBezTo>
                  <a:pt x="2901315" y="382796"/>
                  <a:pt x="2905125" y="392321"/>
                  <a:pt x="2924175" y="396131"/>
                </a:cubicBezTo>
                <a:cubicBezTo>
                  <a:pt x="2941320" y="398988"/>
                  <a:pt x="2956560" y="397083"/>
                  <a:pt x="2972753" y="388511"/>
                </a:cubicBezTo>
                <a:cubicBezTo>
                  <a:pt x="3023235" y="360888"/>
                  <a:pt x="3077528" y="357078"/>
                  <a:pt x="3132773" y="368508"/>
                </a:cubicBezTo>
                <a:cubicBezTo>
                  <a:pt x="3086100" y="373271"/>
                  <a:pt x="3039428" y="375176"/>
                  <a:pt x="2998470" y="405656"/>
                </a:cubicBezTo>
                <a:cubicBezTo>
                  <a:pt x="3026093" y="408513"/>
                  <a:pt x="3052763" y="407561"/>
                  <a:pt x="3079433" y="414228"/>
                </a:cubicBezTo>
                <a:cubicBezTo>
                  <a:pt x="3105150" y="419943"/>
                  <a:pt x="3131820" y="426611"/>
                  <a:pt x="3160395" y="445661"/>
                </a:cubicBezTo>
                <a:cubicBezTo>
                  <a:pt x="3129915" y="441851"/>
                  <a:pt x="3108008" y="428516"/>
                  <a:pt x="3083243" y="435183"/>
                </a:cubicBezTo>
                <a:cubicBezTo>
                  <a:pt x="3128010" y="446613"/>
                  <a:pt x="3171825" y="458996"/>
                  <a:pt x="3215640" y="491381"/>
                </a:cubicBezTo>
                <a:cubicBezTo>
                  <a:pt x="3190875" y="488523"/>
                  <a:pt x="3176588" y="474236"/>
                  <a:pt x="3157538" y="476141"/>
                </a:cubicBezTo>
                <a:cubicBezTo>
                  <a:pt x="3159443" y="486618"/>
                  <a:pt x="3168015" y="489476"/>
                  <a:pt x="3173730" y="494238"/>
                </a:cubicBezTo>
                <a:cubicBezTo>
                  <a:pt x="3238500" y="545673"/>
                  <a:pt x="3286125" y="610443"/>
                  <a:pt x="3308033" y="689501"/>
                </a:cubicBezTo>
                <a:cubicBezTo>
                  <a:pt x="3324225" y="748556"/>
                  <a:pt x="3350895" y="796181"/>
                  <a:pt x="3393758" y="842853"/>
                </a:cubicBezTo>
                <a:cubicBezTo>
                  <a:pt x="3493770" y="953343"/>
                  <a:pt x="3506153" y="1087646"/>
                  <a:pt x="3467100" y="1227663"/>
                </a:cubicBezTo>
                <a:cubicBezTo>
                  <a:pt x="3458528" y="1258143"/>
                  <a:pt x="3463290" y="1279098"/>
                  <a:pt x="3483293" y="1302911"/>
                </a:cubicBezTo>
                <a:cubicBezTo>
                  <a:pt x="3549015" y="1381968"/>
                  <a:pt x="3601403" y="1465788"/>
                  <a:pt x="3605213" y="1573421"/>
                </a:cubicBezTo>
                <a:cubicBezTo>
                  <a:pt x="3608070" y="1660098"/>
                  <a:pt x="3608070" y="1745823"/>
                  <a:pt x="3558540" y="1822976"/>
                </a:cubicBezTo>
                <a:cubicBezTo>
                  <a:pt x="3539490" y="1852503"/>
                  <a:pt x="3529965" y="1885841"/>
                  <a:pt x="3527108" y="1921083"/>
                </a:cubicBezTo>
                <a:cubicBezTo>
                  <a:pt x="3524250" y="1953468"/>
                  <a:pt x="3530918" y="1982043"/>
                  <a:pt x="3553778" y="2005856"/>
                </a:cubicBezTo>
                <a:cubicBezTo>
                  <a:pt x="3572828" y="2024906"/>
                  <a:pt x="3595688" y="2030621"/>
                  <a:pt x="3622358" y="2024906"/>
                </a:cubicBezTo>
                <a:cubicBezTo>
                  <a:pt x="3649028" y="2019191"/>
                  <a:pt x="3662363" y="2001093"/>
                  <a:pt x="3668078" y="1975376"/>
                </a:cubicBezTo>
                <a:cubicBezTo>
                  <a:pt x="3669983" y="1965851"/>
                  <a:pt x="3671888" y="1956326"/>
                  <a:pt x="3673793" y="1944896"/>
                </a:cubicBezTo>
                <a:cubicBezTo>
                  <a:pt x="3698558" y="1998236"/>
                  <a:pt x="3686175" y="2063958"/>
                  <a:pt x="3639503" y="2080151"/>
                </a:cubicBezTo>
                <a:cubicBezTo>
                  <a:pt x="3592830" y="2096343"/>
                  <a:pt x="3582353" y="2117298"/>
                  <a:pt x="3585210" y="2164923"/>
                </a:cubicBezTo>
                <a:cubicBezTo>
                  <a:pt x="3588068" y="2226836"/>
                  <a:pt x="3544253" y="2273508"/>
                  <a:pt x="3498533" y="2310656"/>
                </a:cubicBezTo>
                <a:cubicBezTo>
                  <a:pt x="3466148" y="2337326"/>
                  <a:pt x="3451860" y="2368758"/>
                  <a:pt x="3452813" y="2408764"/>
                </a:cubicBezTo>
                <a:cubicBezTo>
                  <a:pt x="3452813" y="2425908"/>
                  <a:pt x="3455670" y="2442101"/>
                  <a:pt x="3448050" y="2458293"/>
                </a:cubicBezTo>
                <a:cubicBezTo>
                  <a:pt x="3397568" y="2577356"/>
                  <a:pt x="3317558" y="2657366"/>
                  <a:pt x="3183255" y="2671654"/>
                </a:cubicBezTo>
                <a:cubicBezTo>
                  <a:pt x="3115628" y="2678321"/>
                  <a:pt x="3066098" y="2735471"/>
                  <a:pt x="3066098" y="2803098"/>
                </a:cubicBezTo>
                <a:cubicBezTo>
                  <a:pt x="3066098" y="2828816"/>
                  <a:pt x="3067050" y="2854533"/>
                  <a:pt x="3066098" y="2880251"/>
                </a:cubicBezTo>
                <a:cubicBezTo>
                  <a:pt x="3064193" y="2925971"/>
                  <a:pt x="3056573" y="2970739"/>
                  <a:pt x="3031808" y="3010743"/>
                </a:cubicBezTo>
                <a:cubicBezTo>
                  <a:pt x="3012758" y="3042176"/>
                  <a:pt x="2987993" y="3064083"/>
                  <a:pt x="2946083" y="3070751"/>
                </a:cubicBezTo>
                <a:cubicBezTo>
                  <a:pt x="3017520" y="2962166"/>
                  <a:pt x="3022283" y="2946926"/>
                  <a:pt x="2998470" y="2908826"/>
                </a:cubicBezTo>
                <a:cubicBezTo>
                  <a:pt x="3002280" y="3000266"/>
                  <a:pt x="2945130" y="3079323"/>
                  <a:pt x="2875598" y="3078371"/>
                </a:cubicBezTo>
                <a:cubicBezTo>
                  <a:pt x="2962275" y="3022173"/>
                  <a:pt x="2990850" y="2963118"/>
                  <a:pt x="2957513" y="2907873"/>
                </a:cubicBezTo>
                <a:cubicBezTo>
                  <a:pt x="2949893" y="2994551"/>
                  <a:pt x="2906078" y="3051701"/>
                  <a:pt x="2829878" y="3063131"/>
                </a:cubicBezTo>
                <a:cubicBezTo>
                  <a:pt x="2885123" y="3033604"/>
                  <a:pt x="2924175" y="3001218"/>
                  <a:pt x="2926080" y="2949783"/>
                </a:cubicBezTo>
                <a:cubicBezTo>
                  <a:pt x="2889885" y="2981216"/>
                  <a:pt x="2850833" y="3014554"/>
                  <a:pt x="2812733" y="3049796"/>
                </a:cubicBezTo>
                <a:cubicBezTo>
                  <a:pt x="2730818" y="3125996"/>
                  <a:pt x="2642235" y="3190766"/>
                  <a:pt x="2533650" y="3226008"/>
                </a:cubicBezTo>
                <a:cubicBezTo>
                  <a:pt x="2469833" y="3246011"/>
                  <a:pt x="2405063" y="3258393"/>
                  <a:pt x="2338388" y="3264108"/>
                </a:cubicBezTo>
                <a:cubicBezTo>
                  <a:pt x="2262188" y="3270776"/>
                  <a:pt x="2216468" y="3321258"/>
                  <a:pt x="2214563" y="3397458"/>
                </a:cubicBezTo>
                <a:cubicBezTo>
                  <a:pt x="2214563" y="3415556"/>
                  <a:pt x="2213610" y="3433654"/>
                  <a:pt x="2216468" y="3450798"/>
                </a:cubicBezTo>
                <a:cubicBezTo>
                  <a:pt x="2251710" y="3634631"/>
                  <a:pt x="2308860" y="3811796"/>
                  <a:pt x="2396490" y="3977531"/>
                </a:cubicBezTo>
                <a:cubicBezTo>
                  <a:pt x="2452688" y="4084211"/>
                  <a:pt x="2516505" y="4187081"/>
                  <a:pt x="2577465" y="4291856"/>
                </a:cubicBezTo>
                <a:cubicBezTo>
                  <a:pt x="2599373" y="4329956"/>
                  <a:pt x="2598420" y="4330909"/>
                  <a:pt x="2556510" y="4342339"/>
                </a:cubicBezTo>
                <a:cubicBezTo>
                  <a:pt x="2265045" y="4418539"/>
                  <a:pt x="1966913" y="4454734"/>
                  <a:pt x="1666875" y="4464259"/>
                </a:cubicBezTo>
                <a:cubicBezTo>
                  <a:pt x="1540193" y="4468068"/>
                  <a:pt x="1413510" y="4467116"/>
                  <a:pt x="1286828" y="4460449"/>
                </a:cubicBezTo>
                <a:cubicBezTo>
                  <a:pt x="1104900" y="4449971"/>
                  <a:pt x="923925" y="4429016"/>
                  <a:pt x="743903" y="4396631"/>
                </a:cubicBezTo>
                <a:cubicBezTo>
                  <a:pt x="717233" y="4391868"/>
                  <a:pt x="709613" y="4382343"/>
                  <a:pt x="716280" y="4354721"/>
                </a:cubicBezTo>
                <a:cubicBezTo>
                  <a:pt x="762000" y="4173746"/>
                  <a:pt x="795338" y="3990866"/>
                  <a:pt x="808673" y="3804176"/>
                </a:cubicBezTo>
                <a:cubicBezTo>
                  <a:pt x="816293" y="3688923"/>
                  <a:pt x="805815" y="3576529"/>
                  <a:pt x="759143" y="3469848"/>
                </a:cubicBezTo>
                <a:cubicBezTo>
                  <a:pt x="726758" y="3397458"/>
                  <a:pt x="679133" y="3335546"/>
                  <a:pt x="602933" y="3306018"/>
                </a:cubicBezTo>
                <a:cubicBezTo>
                  <a:pt x="501968" y="3266014"/>
                  <a:pt x="401003" y="3225056"/>
                  <a:pt x="296228" y="3193623"/>
                </a:cubicBezTo>
                <a:cubicBezTo>
                  <a:pt x="255270" y="3181241"/>
                  <a:pt x="216218" y="3164096"/>
                  <a:pt x="180023" y="3141236"/>
                </a:cubicBezTo>
                <a:cubicBezTo>
                  <a:pt x="65723" y="3068846"/>
                  <a:pt x="29528" y="2966929"/>
                  <a:pt x="73343" y="2839293"/>
                </a:cubicBezTo>
                <a:cubicBezTo>
                  <a:pt x="93345" y="2780239"/>
                  <a:pt x="99060" y="2724041"/>
                  <a:pt x="70485" y="2664033"/>
                </a:cubicBezTo>
                <a:cubicBezTo>
                  <a:pt x="44768" y="2610693"/>
                  <a:pt x="49530" y="2555448"/>
                  <a:pt x="89535" y="2507823"/>
                </a:cubicBezTo>
                <a:cubicBezTo>
                  <a:pt x="100013" y="2495441"/>
                  <a:pt x="96203" y="2487821"/>
                  <a:pt x="87630" y="2477343"/>
                </a:cubicBezTo>
                <a:cubicBezTo>
                  <a:pt x="44768" y="2424956"/>
                  <a:pt x="39053" y="2366853"/>
                  <a:pt x="65723" y="2304941"/>
                </a:cubicBezTo>
                <a:cubicBezTo>
                  <a:pt x="73343" y="2287796"/>
                  <a:pt x="79058" y="2269698"/>
                  <a:pt x="82868" y="2251601"/>
                </a:cubicBezTo>
                <a:cubicBezTo>
                  <a:pt x="93345" y="2200166"/>
                  <a:pt x="89535" y="2153494"/>
                  <a:pt x="42863" y="2117298"/>
                </a:cubicBezTo>
                <a:cubicBezTo>
                  <a:pt x="22860" y="2104916"/>
                  <a:pt x="11430" y="2080151"/>
                  <a:pt x="0" y="2055386"/>
                </a:cubicBezTo>
                <a:cubicBezTo>
                  <a:pt x="0" y="2035383"/>
                  <a:pt x="0" y="2015381"/>
                  <a:pt x="0" y="1996331"/>
                </a:cubicBezTo>
                <a:cubicBezTo>
                  <a:pt x="26670" y="1941086"/>
                  <a:pt x="67628" y="1899176"/>
                  <a:pt x="120968" y="1869648"/>
                </a:cubicBezTo>
                <a:cubicBezTo>
                  <a:pt x="178118" y="1838216"/>
                  <a:pt x="217170" y="1791543"/>
                  <a:pt x="242888" y="1732488"/>
                </a:cubicBezTo>
                <a:cubicBezTo>
                  <a:pt x="276225" y="1656288"/>
                  <a:pt x="282893" y="1575326"/>
                  <a:pt x="277178" y="1493411"/>
                </a:cubicBezTo>
                <a:cubicBezTo>
                  <a:pt x="272415" y="1426736"/>
                  <a:pt x="272415" y="1361013"/>
                  <a:pt x="278130" y="1294338"/>
                </a:cubicBezTo>
                <a:cubicBezTo>
                  <a:pt x="286227" y="1199088"/>
                  <a:pt x="303134" y="1106696"/>
                  <a:pt x="330756" y="1017756"/>
                </a:cubicBezTo>
                <a:lnTo>
                  <a:pt x="345094" y="980044"/>
                </a:lnTo>
                <a:lnTo>
                  <a:pt x="355181" y="982080"/>
                </a:lnTo>
                <a:cubicBezTo>
                  <a:pt x="471371" y="982080"/>
                  <a:pt x="565561" y="887890"/>
                  <a:pt x="565561" y="771700"/>
                </a:cubicBezTo>
                <a:cubicBezTo>
                  <a:pt x="565561" y="742653"/>
                  <a:pt x="559674" y="714980"/>
                  <a:pt x="549028" y="689811"/>
                </a:cubicBezTo>
                <a:lnTo>
                  <a:pt x="505749" y="625619"/>
                </a:lnTo>
                <a:lnTo>
                  <a:pt x="523161" y="631024"/>
                </a:lnTo>
                <a:cubicBezTo>
                  <a:pt x="536856" y="633826"/>
                  <a:pt x="551036" y="635298"/>
                  <a:pt x="565560" y="635298"/>
                </a:cubicBezTo>
                <a:cubicBezTo>
                  <a:pt x="652703" y="635298"/>
                  <a:pt x="727470" y="582316"/>
                  <a:pt x="759407" y="506808"/>
                </a:cubicBezTo>
                <a:lnTo>
                  <a:pt x="766522" y="483889"/>
                </a:lnTo>
                <a:lnTo>
                  <a:pt x="806340" y="496250"/>
                </a:lnTo>
                <a:cubicBezTo>
                  <a:pt x="825971" y="500267"/>
                  <a:pt x="846296" y="502376"/>
                  <a:pt x="867114" y="502376"/>
                </a:cubicBezTo>
                <a:cubicBezTo>
                  <a:pt x="1033658" y="502376"/>
                  <a:pt x="1168668" y="367366"/>
                  <a:pt x="1168668" y="200822"/>
                </a:cubicBezTo>
                <a:cubicBezTo>
                  <a:pt x="1168668" y="159186"/>
                  <a:pt x="1160230" y="119521"/>
                  <a:pt x="1144970" y="83444"/>
                </a:cubicBezTo>
                <a:lnTo>
                  <a:pt x="1123627" y="44121"/>
                </a:lnTo>
                <a:lnTo>
                  <a:pt x="1144905" y="31323"/>
                </a:lnTo>
                <a:cubicBezTo>
                  <a:pt x="1151573" y="28466"/>
                  <a:pt x="1163955" y="20846"/>
                  <a:pt x="1165860" y="26561"/>
                </a:cubicBezTo>
                <a:cubicBezTo>
                  <a:pt x="1173480" y="47516"/>
                  <a:pt x="1186815" y="34181"/>
                  <a:pt x="1196340" y="32276"/>
                </a:cubicBezTo>
                <a:cubicBezTo>
                  <a:pt x="1230630" y="25608"/>
                  <a:pt x="1263015" y="7511"/>
                  <a:pt x="1301115" y="5606"/>
                </a:cubicBezTo>
                <a:cubicBezTo>
                  <a:pt x="1297305" y="17036"/>
                  <a:pt x="1281113" y="14178"/>
                  <a:pt x="1280160" y="28466"/>
                </a:cubicBezTo>
                <a:cubicBezTo>
                  <a:pt x="1322070" y="37038"/>
                  <a:pt x="1360170" y="13226"/>
                  <a:pt x="1403033" y="17036"/>
                </a:cubicBezTo>
                <a:cubicBezTo>
                  <a:pt x="1394460" y="30371"/>
                  <a:pt x="1376363" y="24656"/>
                  <a:pt x="1370648" y="37991"/>
                </a:cubicBezTo>
                <a:cubicBezTo>
                  <a:pt x="1373505" y="39896"/>
                  <a:pt x="1375410" y="41801"/>
                  <a:pt x="1378268" y="42753"/>
                </a:cubicBezTo>
                <a:cubicBezTo>
                  <a:pt x="1385888" y="44658"/>
                  <a:pt x="1393508" y="46563"/>
                  <a:pt x="1401128" y="48468"/>
                </a:cubicBezTo>
                <a:cubicBezTo>
                  <a:pt x="1496378" y="69423"/>
                  <a:pt x="1589723" y="61803"/>
                  <a:pt x="1682115" y="29418"/>
                </a:cubicBezTo>
                <a:cubicBezTo>
                  <a:pt x="1737360" y="10368"/>
                  <a:pt x="1792605" y="367"/>
                  <a:pt x="1847850" y="10"/>
                </a:cubicBezTo>
                <a:close/>
              </a:path>
            </a:pathLst>
          </a:custGeom>
          <a:solidFill>
            <a:schemeClr val="accent2"/>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a:ea typeface="Arial Unicode MS"/>
              <a:cs typeface="+mn-cs"/>
            </a:endParaRPr>
          </a:p>
        </p:txBody>
      </p:sp>
      <p:grpSp>
        <p:nvGrpSpPr>
          <p:cNvPr id="25" name="Group 3">
            <a:extLst>
              <a:ext uri="{FF2B5EF4-FFF2-40B4-BE49-F238E27FC236}">
                <a16:creationId xmlns:a16="http://schemas.microsoft.com/office/drawing/2014/main" id="{B879DBAE-11A7-4ACF-A087-F2FF2D75E9FC}"/>
              </a:ext>
            </a:extLst>
          </p:cNvPr>
          <p:cNvGrpSpPr/>
          <p:nvPr userDrawn="1"/>
        </p:nvGrpSpPr>
        <p:grpSpPr>
          <a:xfrm flipH="1">
            <a:off x="7552919" y="1082951"/>
            <a:ext cx="1359101" cy="1355808"/>
            <a:chOff x="2659596" y="1543234"/>
            <a:chExt cx="1135890" cy="1133138"/>
          </a:xfrm>
          <a:solidFill>
            <a:schemeClr val="accent2">
              <a:alpha val="40000"/>
            </a:schemeClr>
          </a:solidFill>
        </p:grpSpPr>
        <p:sp>
          <p:nvSpPr>
            <p:cNvPr id="31" name="Oval 6">
              <a:extLst>
                <a:ext uri="{FF2B5EF4-FFF2-40B4-BE49-F238E27FC236}">
                  <a16:creationId xmlns:a16="http://schemas.microsoft.com/office/drawing/2014/main" id="{08F34E14-41EE-4570-9003-E4CDAAE3E84E}"/>
                </a:ext>
              </a:extLst>
            </p:cNvPr>
            <p:cNvSpPr/>
            <p:nvPr userDrawn="1"/>
          </p:nvSpPr>
          <p:spPr>
            <a:xfrm>
              <a:off x="2659596" y="1806964"/>
              <a:ext cx="504056" cy="50405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0" b="0" i="0" u="none" strike="noStrike" kern="1200" cap="none" spc="0" normalizeH="0" baseline="0" noProof="0">
                <a:ln>
                  <a:noFill/>
                </a:ln>
                <a:solidFill>
                  <a:prstClr val="white"/>
                </a:solidFill>
                <a:effectLst/>
                <a:uLnTx/>
                <a:uFillTx/>
                <a:latin typeface="Arial"/>
                <a:ea typeface="Arial Unicode MS"/>
                <a:cs typeface="+mn-cs"/>
              </a:endParaRPr>
            </a:p>
          </p:txBody>
        </p:sp>
        <p:sp>
          <p:nvSpPr>
            <p:cNvPr id="32" name="Oval 7">
              <a:extLst>
                <a:ext uri="{FF2B5EF4-FFF2-40B4-BE49-F238E27FC236}">
                  <a16:creationId xmlns:a16="http://schemas.microsoft.com/office/drawing/2014/main" id="{5D5066E1-C612-4E74-81DB-D558B0BFCAF1}"/>
                </a:ext>
              </a:extLst>
            </p:cNvPr>
            <p:cNvSpPr/>
            <p:nvPr userDrawn="1"/>
          </p:nvSpPr>
          <p:spPr>
            <a:xfrm>
              <a:off x="3115668" y="2324716"/>
              <a:ext cx="351656" cy="35165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0" b="0" i="0" u="none" strike="noStrike" kern="1200" cap="none" spc="0" normalizeH="0" baseline="0" noProof="0">
                <a:ln>
                  <a:noFill/>
                </a:ln>
                <a:solidFill>
                  <a:prstClr val="white"/>
                </a:solidFill>
                <a:effectLst/>
                <a:uLnTx/>
                <a:uFillTx/>
                <a:latin typeface="Arial"/>
                <a:ea typeface="Arial Unicode MS"/>
                <a:cs typeface="+mn-cs"/>
              </a:endParaRPr>
            </a:p>
          </p:txBody>
        </p:sp>
        <p:sp>
          <p:nvSpPr>
            <p:cNvPr id="33" name="Oval 8">
              <a:extLst>
                <a:ext uri="{FF2B5EF4-FFF2-40B4-BE49-F238E27FC236}">
                  <a16:creationId xmlns:a16="http://schemas.microsoft.com/office/drawing/2014/main" id="{3A9D439C-5778-4B53-B216-277C15AC7EBC}"/>
                </a:ext>
              </a:extLst>
            </p:cNvPr>
            <p:cNvSpPr/>
            <p:nvPr userDrawn="1"/>
          </p:nvSpPr>
          <p:spPr>
            <a:xfrm>
              <a:off x="2911624" y="2049884"/>
              <a:ext cx="351656" cy="35165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0" b="0" i="0" u="none" strike="noStrike" kern="1200" cap="none" spc="0" normalizeH="0" baseline="0" noProof="0">
                <a:ln>
                  <a:noFill/>
                </a:ln>
                <a:solidFill>
                  <a:prstClr val="white"/>
                </a:solidFill>
                <a:effectLst/>
                <a:uLnTx/>
                <a:uFillTx/>
                <a:latin typeface="Arial"/>
                <a:ea typeface="Arial Unicode MS"/>
                <a:cs typeface="+mn-cs"/>
              </a:endParaRPr>
            </a:p>
          </p:txBody>
        </p:sp>
        <p:sp>
          <p:nvSpPr>
            <p:cNvPr id="34" name="Oval 10">
              <a:extLst>
                <a:ext uri="{FF2B5EF4-FFF2-40B4-BE49-F238E27FC236}">
                  <a16:creationId xmlns:a16="http://schemas.microsoft.com/office/drawing/2014/main" id="{6AA97C1C-AAFE-425B-A3F2-D437C55366FE}"/>
                </a:ext>
              </a:extLst>
            </p:cNvPr>
            <p:cNvSpPr/>
            <p:nvPr userDrawn="1"/>
          </p:nvSpPr>
          <p:spPr>
            <a:xfrm>
              <a:off x="3319116" y="2042298"/>
              <a:ext cx="296416" cy="2964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0" b="0" i="0" u="none" strike="noStrike" kern="1200" cap="none" spc="0" normalizeH="0" baseline="0" noProof="0">
                <a:ln>
                  <a:noFill/>
                </a:ln>
                <a:solidFill>
                  <a:prstClr val="white"/>
                </a:solidFill>
                <a:effectLst/>
                <a:uLnTx/>
                <a:uFillTx/>
                <a:latin typeface="Arial"/>
                <a:ea typeface="Arial Unicode MS"/>
                <a:cs typeface="+mn-cs"/>
              </a:endParaRPr>
            </a:p>
          </p:txBody>
        </p:sp>
        <p:sp>
          <p:nvSpPr>
            <p:cNvPr id="35" name="Oval 11">
              <a:extLst>
                <a:ext uri="{FF2B5EF4-FFF2-40B4-BE49-F238E27FC236}">
                  <a16:creationId xmlns:a16="http://schemas.microsoft.com/office/drawing/2014/main" id="{DF9C29D3-0AAE-47C3-BF2F-995D60A22769}"/>
                </a:ext>
              </a:extLst>
            </p:cNvPr>
            <p:cNvSpPr/>
            <p:nvPr userDrawn="1"/>
          </p:nvSpPr>
          <p:spPr>
            <a:xfrm>
              <a:off x="3195562" y="1851902"/>
              <a:ext cx="204044" cy="20404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0" b="0" i="0" u="none" strike="noStrike" kern="1200" cap="none" spc="0" normalizeH="0" baseline="0" noProof="0">
                <a:ln>
                  <a:noFill/>
                </a:ln>
                <a:solidFill>
                  <a:prstClr val="white"/>
                </a:solidFill>
                <a:effectLst/>
                <a:uLnTx/>
                <a:uFillTx/>
                <a:latin typeface="Arial"/>
                <a:ea typeface="Arial Unicode MS"/>
                <a:cs typeface="+mn-cs"/>
              </a:endParaRPr>
            </a:p>
          </p:txBody>
        </p:sp>
        <p:sp>
          <p:nvSpPr>
            <p:cNvPr id="36" name="Oval 12">
              <a:extLst>
                <a:ext uri="{FF2B5EF4-FFF2-40B4-BE49-F238E27FC236}">
                  <a16:creationId xmlns:a16="http://schemas.microsoft.com/office/drawing/2014/main" id="{5B3F67AE-299B-4078-896E-F7C4912FDF77}"/>
                </a:ext>
              </a:extLst>
            </p:cNvPr>
            <p:cNvSpPr/>
            <p:nvPr userDrawn="1"/>
          </p:nvSpPr>
          <p:spPr>
            <a:xfrm>
              <a:off x="3507798" y="1889875"/>
              <a:ext cx="128098" cy="12809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0" b="0" i="0" u="none" strike="noStrike" kern="1200" cap="none" spc="0" normalizeH="0" baseline="0" noProof="0">
                <a:ln>
                  <a:noFill/>
                </a:ln>
                <a:solidFill>
                  <a:prstClr val="white"/>
                </a:solidFill>
                <a:effectLst/>
                <a:uLnTx/>
                <a:uFillTx/>
                <a:latin typeface="Arial"/>
                <a:ea typeface="Arial Unicode MS"/>
                <a:cs typeface="+mn-cs"/>
              </a:endParaRPr>
            </a:p>
          </p:txBody>
        </p:sp>
        <p:sp>
          <p:nvSpPr>
            <p:cNvPr id="37" name="Oval 13">
              <a:extLst>
                <a:ext uri="{FF2B5EF4-FFF2-40B4-BE49-F238E27FC236}">
                  <a16:creationId xmlns:a16="http://schemas.microsoft.com/office/drawing/2014/main" id="{CC6A2D6A-AA30-48D4-B438-3CD2E1C62D10}"/>
                </a:ext>
              </a:extLst>
            </p:cNvPr>
            <p:cNvSpPr/>
            <p:nvPr userDrawn="1"/>
          </p:nvSpPr>
          <p:spPr>
            <a:xfrm>
              <a:off x="3330270" y="1543234"/>
              <a:ext cx="263730" cy="26373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0" b="0" i="0" u="none" strike="noStrike" kern="1200" cap="none" spc="0" normalizeH="0" baseline="0" noProof="0">
                <a:ln>
                  <a:noFill/>
                </a:ln>
                <a:solidFill>
                  <a:prstClr val="white"/>
                </a:solidFill>
                <a:effectLst/>
                <a:uLnTx/>
                <a:uFillTx/>
                <a:latin typeface="Arial"/>
                <a:ea typeface="Arial Unicode MS"/>
                <a:cs typeface="+mn-cs"/>
              </a:endParaRPr>
            </a:p>
          </p:txBody>
        </p:sp>
        <p:sp>
          <p:nvSpPr>
            <p:cNvPr id="38" name="Oval 14">
              <a:extLst>
                <a:ext uri="{FF2B5EF4-FFF2-40B4-BE49-F238E27FC236}">
                  <a16:creationId xmlns:a16="http://schemas.microsoft.com/office/drawing/2014/main" id="{3FEFFB24-6C78-41E8-8E91-571FB4C879EE}"/>
                </a:ext>
              </a:extLst>
            </p:cNvPr>
            <p:cNvSpPr/>
            <p:nvPr userDrawn="1"/>
          </p:nvSpPr>
          <p:spPr>
            <a:xfrm>
              <a:off x="3517387" y="1545450"/>
              <a:ext cx="153226" cy="15322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0" b="0" i="0" u="none" strike="noStrike" kern="1200" cap="none" spc="0" normalizeH="0" baseline="0" noProof="0">
                <a:ln>
                  <a:noFill/>
                </a:ln>
                <a:solidFill>
                  <a:prstClr val="white"/>
                </a:solidFill>
                <a:effectLst/>
                <a:uLnTx/>
                <a:uFillTx/>
                <a:latin typeface="Arial"/>
                <a:ea typeface="Arial Unicode MS"/>
                <a:cs typeface="+mn-cs"/>
              </a:endParaRPr>
            </a:p>
          </p:txBody>
        </p:sp>
        <p:sp>
          <p:nvSpPr>
            <p:cNvPr id="39" name="Oval 15">
              <a:extLst>
                <a:ext uri="{FF2B5EF4-FFF2-40B4-BE49-F238E27FC236}">
                  <a16:creationId xmlns:a16="http://schemas.microsoft.com/office/drawing/2014/main" id="{3FE70E65-3D74-4DE9-9926-27BA2FE61E45}"/>
                </a:ext>
              </a:extLst>
            </p:cNvPr>
            <p:cNvSpPr/>
            <p:nvPr userDrawn="1"/>
          </p:nvSpPr>
          <p:spPr>
            <a:xfrm>
              <a:off x="3731437" y="1843075"/>
              <a:ext cx="64049" cy="6404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0" b="0" i="0" u="none" strike="noStrike" kern="1200" cap="none" spc="0" normalizeH="0" baseline="0" noProof="0">
                <a:ln>
                  <a:noFill/>
                </a:ln>
                <a:solidFill>
                  <a:prstClr val="white"/>
                </a:solidFill>
                <a:effectLst/>
                <a:uLnTx/>
                <a:uFillTx/>
                <a:latin typeface="Arial"/>
                <a:ea typeface="Arial Unicode MS"/>
                <a:cs typeface="+mn-cs"/>
              </a:endParaRPr>
            </a:p>
          </p:txBody>
        </p:sp>
        <p:sp>
          <p:nvSpPr>
            <p:cNvPr id="40" name="Oval 16">
              <a:extLst>
                <a:ext uri="{FF2B5EF4-FFF2-40B4-BE49-F238E27FC236}">
                  <a16:creationId xmlns:a16="http://schemas.microsoft.com/office/drawing/2014/main" id="{D23BAE25-C589-4F0F-A671-6324036647AB}"/>
                </a:ext>
              </a:extLst>
            </p:cNvPr>
            <p:cNvSpPr/>
            <p:nvPr userDrawn="1"/>
          </p:nvSpPr>
          <p:spPr>
            <a:xfrm>
              <a:off x="2680891" y="1816108"/>
              <a:ext cx="128098" cy="12809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0" b="0" i="0" u="none" strike="noStrike" kern="1200" cap="none" spc="0" normalizeH="0" baseline="0" noProof="0">
                <a:ln>
                  <a:noFill/>
                </a:ln>
                <a:solidFill>
                  <a:prstClr val="white"/>
                </a:solidFill>
                <a:effectLst/>
                <a:uLnTx/>
                <a:uFillTx/>
                <a:latin typeface="Arial"/>
                <a:ea typeface="Arial Unicode MS"/>
                <a:cs typeface="+mn-cs"/>
              </a:endParaRPr>
            </a:p>
          </p:txBody>
        </p:sp>
      </p:grpSp>
      <p:sp>
        <p:nvSpPr>
          <p:cNvPr id="43" name="Rectangle 42"/>
          <p:cNvSpPr/>
          <p:nvPr userDrawn="1"/>
        </p:nvSpPr>
        <p:spPr>
          <a:xfrm>
            <a:off x="1" y="0"/>
            <a:ext cx="1242341"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Arial"/>
              <a:ea typeface="Arial Unicode MS"/>
              <a:cs typeface="+mn-cs"/>
            </a:endParaRPr>
          </a:p>
        </p:txBody>
      </p:sp>
      <p:cxnSp>
        <p:nvCxnSpPr>
          <p:cNvPr id="28" name="Straight Connector 27"/>
          <p:cNvCxnSpPr/>
          <p:nvPr userDrawn="1"/>
        </p:nvCxnSpPr>
        <p:spPr>
          <a:xfrm>
            <a:off x="1308208" y="0"/>
            <a:ext cx="0" cy="6858000"/>
          </a:xfrm>
          <a:prstGeom prst="line">
            <a:avLst/>
          </a:prstGeom>
          <a:ln w="63500">
            <a:solidFill>
              <a:srgbClr val="57687C"/>
            </a:solidFill>
          </a:ln>
        </p:spPr>
        <p:style>
          <a:lnRef idx="1">
            <a:schemeClr val="accent1"/>
          </a:lnRef>
          <a:fillRef idx="0">
            <a:schemeClr val="accent1"/>
          </a:fillRef>
          <a:effectRef idx="0">
            <a:schemeClr val="accent1"/>
          </a:effectRef>
          <a:fontRef idx="minor">
            <a:schemeClr val="tx1"/>
          </a:fontRef>
        </p:style>
      </p:cxnSp>
      <p:sp>
        <p:nvSpPr>
          <p:cNvPr id="22" name="Text Placeholder 9">
            <a:extLst>
              <a:ext uri="{FF2B5EF4-FFF2-40B4-BE49-F238E27FC236}">
                <a16:creationId xmlns:a16="http://schemas.microsoft.com/office/drawing/2014/main" id="{E360EA22-67A8-42B7-B644-8A449E16C0A6}"/>
              </a:ext>
            </a:extLst>
          </p:cNvPr>
          <p:cNvSpPr>
            <a:spLocks noGrp="1"/>
          </p:cNvSpPr>
          <p:nvPr>
            <p:ph type="body" sz="quarter" idx="15" hasCustomPrompt="1"/>
          </p:nvPr>
        </p:nvSpPr>
        <p:spPr>
          <a:xfrm>
            <a:off x="2005084" y="339509"/>
            <a:ext cx="6881455" cy="724247"/>
          </a:xfrm>
          <a:prstGeom prst="rect">
            <a:avLst/>
          </a:prstGeom>
        </p:spPr>
        <p:txBody>
          <a:bodyPr anchor="ctr"/>
          <a:lstStyle>
            <a:lvl1pPr marL="0" indent="0" algn="l">
              <a:buNone/>
              <a:defRPr sz="5400" b="0" baseline="0">
                <a:solidFill>
                  <a:schemeClr val="tx1">
                    <a:lumMod val="85000"/>
                    <a:lumOff val="15000"/>
                  </a:schemeClr>
                </a:solidFill>
                <a:latin typeface="+mj-lt"/>
                <a:cs typeface="Arial" pitchFamily="34" charset="0"/>
              </a:defRPr>
            </a:lvl1pPr>
          </a:lstStyle>
          <a:p>
            <a:pPr lvl="0"/>
            <a:r>
              <a:rPr lang="en-US" altLang="ko-KR" dirty="0"/>
              <a:t>BASIC LAYOUT</a:t>
            </a:r>
          </a:p>
        </p:txBody>
      </p:sp>
      <p:sp>
        <p:nvSpPr>
          <p:cNvPr id="47" name="Trapezoid 24">
            <a:extLst>
              <a:ext uri="{FF2B5EF4-FFF2-40B4-BE49-F238E27FC236}">
                <a16:creationId xmlns:a16="http://schemas.microsoft.com/office/drawing/2014/main" id="{E339873D-CAAF-4E94-956E-BB6F5DFD9105}"/>
              </a:ext>
            </a:extLst>
          </p:cNvPr>
          <p:cNvSpPr>
            <a:spLocks noChangeAspect="1"/>
          </p:cNvSpPr>
          <p:nvPr userDrawn="1"/>
        </p:nvSpPr>
        <p:spPr>
          <a:xfrm rot="8369018">
            <a:off x="8701080" y="2510678"/>
            <a:ext cx="651757" cy="657965"/>
          </a:xfrm>
          <a:custGeom>
            <a:avLst/>
            <a:gdLst/>
            <a:ahLst/>
            <a:cxnLst/>
            <a:rect l="l" t="t" r="r" b="b"/>
            <a:pathLst>
              <a:path w="4411086" h="4453092">
                <a:moveTo>
                  <a:pt x="3095887" y="1153910"/>
                </a:moveTo>
                <a:cubicBezTo>
                  <a:pt x="3119009" y="1174647"/>
                  <a:pt x="3146597" y="1191685"/>
                  <a:pt x="3177861" y="1203446"/>
                </a:cubicBezTo>
                <a:cubicBezTo>
                  <a:pt x="3302917" y="1250492"/>
                  <a:pt x="3439398" y="1195315"/>
                  <a:pt x="3482703" y="1080205"/>
                </a:cubicBezTo>
                <a:cubicBezTo>
                  <a:pt x="3526008" y="965093"/>
                  <a:pt x="3459737" y="833641"/>
                  <a:pt x="3334683" y="786595"/>
                </a:cubicBezTo>
                <a:cubicBezTo>
                  <a:pt x="3209628" y="739549"/>
                  <a:pt x="3073147" y="794724"/>
                  <a:pt x="3029841" y="909836"/>
                </a:cubicBezTo>
                <a:cubicBezTo>
                  <a:pt x="2997363" y="996169"/>
                  <a:pt x="3026521" y="1091695"/>
                  <a:pt x="3095887" y="1153910"/>
                </a:cubicBezTo>
                <a:close/>
                <a:moveTo>
                  <a:pt x="3521423" y="1860548"/>
                </a:moveTo>
                <a:cubicBezTo>
                  <a:pt x="3544546" y="1881285"/>
                  <a:pt x="3572135" y="1898322"/>
                  <a:pt x="3603399" y="1910084"/>
                </a:cubicBezTo>
                <a:cubicBezTo>
                  <a:pt x="3728453" y="1957130"/>
                  <a:pt x="3864935" y="1901953"/>
                  <a:pt x="3908240" y="1786842"/>
                </a:cubicBezTo>
                <a:cubicBezTo>
                  <a:pt x="3951546" y="1671732"/>
                  <a:pt x="3885275" y="1540278"/>
                  <a:pt x="3760220" y="1493232"/>
                </a:cubicBezTo>
                <a:cubicBezTo>
                  <a:pt x="3635166" y="1446186"/>
                  <a:pt x="3498684" y="1501363"/>
                  <a:pt x="3455379" y="1616474"/>
                </a:cubicBezTo>
                <a:cubicBezTo>
                  <a:pt x="3422900" y="1702807"/>
                  <a:pt x="3452057" y="1798333"/>
                  <a:pt x="3521423" y="1860548"/>
                </a:cubicBezTo>
                <a:close/>
                <a:moveTo>
                  <a:pt x="3507502" y="2659088"/>
                </a:moveTo>
                <a:cubicBezTo>
                  <a:pt x="3530625" y="2679826"/>
                  <a:pt x="3558214" y="2696863"/>
                  <a:pt x="3589478" y="2708624"/>
                </a:cubicBezTo>
                <a:cubicBezTo>
                  <a:pt x="3714532" y="2755670"/>
                  <a:pt x="3851014" y="2700494"/>
                  <a:pt x="3894319" y="2585383"/>
                </a:cubicBezTo>
                <a:cubicBezTo>
                  <a:pt x="3937624" y="2470273"/>
                  <a:pt x="3871353" y="2338820"/>
                  <a:pt x="3746299" y="2291774"/>
                </a:cubicBezTo>
                <a:cubicBezTo>
                  <a:pt x="3621245" y="2244728"/>
                  <a:pt x="3484763" y="2299905"/>
                  <a:pt x="3441458" y="2415014"/>
                </a:cubicBezTo>
                <a:cubicBezTo>
                  <a:pt x="3408979" y="2501348"/>
                  <a:pt x="3438136" y="2596873"/>
                  <a:pt x="3507502" y="2659088"/>
                </a:cubicBezTo>
                <a:close/>
                <a:moveTo>
                  <a:pt x="2750047" y="3029987"/>
                </a:moveTo>
                <a:cubicBezTo>
                  <a:pt x="2773168" y="3050726"/>
                  <a:pt x="2800759" y="3067763"/>
                  <a:pt x="2832021" y="3079524"/>
                </a:cubicBezTo>
                <a:cubicBezTo>
                  <a:pt x="2957076" y="3126570"/>
                  <a:pt x="3093558" y="3071393"/>
                  <a:pt x="3136863" y="2956283"/>
                </a:cubicBezTo>
                <a:cubicBezTo>
                  <a:pt x="3180168" y="2841172"/>
                  <a:pt x="3113897" y="2709719"/>
                  <a:pt x="2988843" y="2662673"/>
                </a:cubicBezTo>
                <a:cubicBezTo>
                  <a:pt x="2863789" y="2615627"/>
                  <a:pt x="2727307" y="2670804"/>
                  <a:pt x="2684001" y="2785914"/>
                </a:cubicBezTo>
                <a:cubicBezTo>
                  <a:pt x="2651523" y="2872247"/>
                  <a:pt x="2680681" y="2967773"/>
                  <a:pt x="2750047" y="3029987"/>
                </a:cubicBezTo>
                <a:close/>
                <a:moveTo>
                  <a:pt x="1666926" y="2573567"/>
                </a:moveTo>
                <a:lnTo>
                  <a:pt x="1775047" y="423729"/>
                </a:lnTo>
                <a:lnTo>
                  <a:pt x="1991290" y="423729"/>
                </a:lnTo>
                <a:lnTo>
                  <a:pt x="2099411" y="2573567"/>
                </a:lnTo>
                <a:close/>
                <a:moveTo>
                  <a:pt x="1154974" y="2568578"/>
                </a:moveTo>
                <a:cubicBezTo>
                  <a:pt x="1178096" y="2589317"/>
                  <a:pt x="1205685" y="2606354"/>
                  <a:pt x="1236949" y="2618115"/>
                </a:cubicBezTo>
                <a:cubicBezTo>
                  <a:pt x="1362003" y="2665161"/>
                  <a:pt x="1498485" y="2609985"/>
                  <a:pt x="1541790" y="2494874"/>
                </a:cubicBezTo>
                <a:cubicBezTo>
                  <a:pt x="1585096" y="2379763"/>
                  <a:pt x="1518825" y="2248310"/>
                  <a:pt x="1393770" y="2201264"/>
                </a:cubicBezTo>
                <a:cubicBezTo>
                  <a:pt x="1268716" y="2154218"/>
                  <a:pt x="1132234" y="2209394"/>
                  <a:pt x="1088929" y="2324505"/>
                </a:cubicBezTo>
                <a:cubicBezTo>
                  <a:pt x="1056450" y="2410839"/>
                  <a:pt x="1085608" y="2506364"/>
                  <a:pt x="1154974" y="2568578"/>
                </a:cubicBezTo>
                <a:close/>
                <a:moveTo>
                  <a:pt x="1811301" y="3132571"/>
                </a:moveTo>
                <a:lnTo>
                  <a:pt x="1704026" y="2663196"/>
                </a:lnTo>
                <a:lnTo>
                  <a:pt x="2117930" y="2682436"/>
                </a:lnTo>
                <a:lnTo>
                  <a:pt x="1967575" y="3139835"/>
                </a:lnTo>
                <a:close/>
                <a:moveTo>
                  <a:pt x="474734" y="2026084"/>
                </a:moveTo>
                <a:cubicBezTo>
                  <a:pt x="497856" y="2046823"/>
                  <a:pt x="525445" y="2063859"/>
                  <a:pt x="556709" y="2075621"/>
                </a:cubicBezTo>
                <a:cubicBezTo>
                  <a:pt x="681763" y="2122667"/>
                  <a:pt x="818245" y="2067490"/>
                  <a:pt x="861550" y="1952380"/>
                </a:cubicBezTo>
                <a:cubicBezTo>
                  <a:pt x="904855" y="1837269"/>
                  <a:pt x="838584" y="1705816"/>
                  <a:pt x="713530" y="1658770"/>
                </a:cubicBezTo>
                <a:cubicBezTo>
                  <a:pt x="588476" y="1611724"/>
                  <a:pt x="451994" y="1666900"/>
                  <a:pt x="408689" y="1782011"/>
                </a:cubicBezTo>
                <a:cubicBezTo>
                  <a:pt x="376210" y="1868344"/>
                  <a:pt x="405367" y="1963870"/>
                  <a:pt x="474734" y="2026084"/>
                </a:cubicBezTo>
                <a:close/>
                <a:moveTo>
                  <a:pt x="470005" y="2517620"/>
                </a:moveTo>
                <a:cubicBezTo>
                  <a:pt x="142796" y="2243059"/>
                  <a:pt x="-69074" y="1913805"/>
                  <a:pt x="20698" y="1573981"/>
                </a:cubicBezTo>
                <a:cubicBezTo>
                  <a:pt x="290062" y="677171"/>
                  <a:pt x="1131284" y="1373424"/>
                  <a:pt x="1417683" y="1157395"/>
                </a:cubicBezTo>
                <a:cubicBezTo>
                  <a:pt x="1704082" y="941367"/>
                  <a:pt x="795764" y="512391"/>
                  <a:pt x="1486994" y="164947"/>
                </a:cubicBezTo>
                <a:cubicBezTo>
                  <a:pt x="1963635" y="-91969"/>
                  <a:pt x="2301495" y="-33140"/>
                  <a:pt x="2924035" y="233397"/>
                </a:cubicBezTo>
                <a:cubicBezTo>
                  <a:pt x="3546575" y="499935"/>
                  <a:pt x="4682373" y="1460700"/>
                  <a:pt x="4352060" y="2410274"/>
                </a:cubicBezTo>
                <a:cubicBezTo>
                  <a:pt x="4055563" y="3262631"/>
                  <a:pt x="2903863" y="3342769"/>
                  <a:pt x="2149143" y="3248705"/>
                </a:cubicBezTo>
                <a:cubicBezTo>
                  <a:pt x="2120485" y="3221681"/>
                  <a:pt x="2088781" y="3200633"/>
                  <a:pt x="2056697" y="3184977"/>
                </a:cubicBezTo>
                <a:lnTo>
                  <a:pt x="2029525" y="3174239"/>
                </a:lnTo>
                <a:lnTo>
                  <a:pt x="2074465" y="2961096"/>
                </a:lnTo>
                <a:cubicBezTo>
                  <a:pt x="2174448" y="2968058"/>
                  <a:pt x="2268303" y="2914369"/>
                  <a:pt x="2302852" y="2822534"/>
                </a:cubicBezTo>
                <a:cubicBezTo>
                  <a:pt x="2344980" y="2710550"/>
                  <a:pt x="2283405" y="2583099"/>
                  <a:pt x="2164586" y="2533664"/>
                </a:cubicBezTo>
                <a:lnTo>
                  <a:pt x="2177079" y="2474412"/>
                </a:lnTo>
                <a:lnTo>
                  <a:pt x="2181423" y="2474420"/>
                </a:lnTo>
                <a:lnTo>
                  <a:pt x="2180348" y="2458905"/>
                </a:lnTo>
                <a:lnTo>
                  <a:pt x="2183345" y="2444691"/>
                </a:lnTo>
                <a:lnTo>
                  <a:pt x="2179364" y="2444684"/>
                </a:lnTo>
                <a:lnTo>
                  <a:pt x="2069296" y="855315"/>
                </a:lnTo>
                <a:cubicBezTo>
                  <a:pt x="2264713" y="815272"/>
                  <a:pt x="2400776" y="670372"/>
                  <a:pt x="2376696" y="524656"/>
                </a:cubicBezTo>
                <a:cubicBezTo>
                  <a:pt x="2351678" y="373263"/>
                  <a:pt x="2163271" y="278317"/>
                  <a:pt x="1955875" y="312591"/>
                </a:cubicBezTo>
                <a:cubicBezTo>
                  <a:pt x="1748480" y="346862"/>
                  <a:pt x="1600634" y="497374"/>
                  <a:pt x="1625652" y="648768"/>
                </a:cubicBezTo>
                <a:cubicBezTo>
                  <a:pt x="1635034" y="705540"/>
                  <a:pt x="1667392" y="754373"/>
                  <a:pt x="1715112" y="791433"/>
                </a:cubicBezTo>
                <a:lnTo>
                  <a:pt x="1728511" y="799403"/>
                </a:lnTo>
                <a:lnTo>
                  <a:pt x="1608970" y="2443607"/>
                </a:lnTo>
                <a:lnTo>
                  <a:pt x="1608731" y="2443607"/>
                </a:lnTo>
                <a:lnTo>
                  <a:pt x="1608909" y="2444461"/>
                </a:lnTo>
                <a:lnTo>
                  <a:pt x="1606809" y="2473335"/>
                </a:lnTo>
                <a:lnTo>
                  <a:pt x="1614885" y="2473351"/>
                </a:lnTo>
                <a:lnTo>
                  <a:pt x="1760460" y="3176931"/>
                </a:lnTo>
                <a:cubicBezTo>
                  <a:pt x="1363839" y="3071567"/>
                  <a:pt x="842276" y="2829991"/>
                  <a:pt x="470005" y="2517620"/>
                </a:cubicBezTo>
                <a:close/>
                <a:moveTo>
                  <a:pt x="1703651" y="4144665"/>
                </a:moveTo>
                <a:cubicBezTo>
                  <a:pt x="1692426" y="4135382"/>
                  <a:pt x="1682479" y="4126471"/>
                  <a:pt x="1673433" y="4117764"/>
                </a:cubicBezTo>
                <a:cubicBezTo>
                  <a:pt x="1630012" y="4075967"/>
                  <a:pt x="1607344" y="4038835"/>
                  <a:pt x="1563711" y="3987474"/>
                </a:cubicBezTo>
                <a:cubicBezTo>
                  <a:pt x="1428119" y="3754817"/>
                  <a:pt x="1459551" y="3514918"/>
                  <a:pt x="1577437" y="3369529"/>
                </a:cubicBezTo>
                <a:cubicBezTo>
                  <a:pt x="1695323" y="3224139"/>
                  <a:pt x="1812160" y="3189516"/>
                  <a:pt x="1943877" y="3254126"/>
                </a:cubicBezTo>
                <a:cubicBezTo>
                  <a:pt x="2075594" y="3318736"/>
                  <a:pt x="2201944" y="3486346"/>
                  <a:pt x="2150195" y="3720844"/>
                </a:cubicBezTo>
                <a:cubicBezTo>
                  <a:pt x="2053054" y="4010881"/>
                  <a:pt x="2046121" y="3999957"/>
                  <a:pt x="2256634" y="4453092"/>
                </a:cubicBezTo>
                <a:cubicBezTo>
                  <a:pt x="1923422" y="4292924"/>
                  <a:pt x="1782225" y="4209649"/>
                  <a:pt x="1703651" y="4144665"/>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prstClr val="white"/>
              </a:solidFill>
              <a:effectLst/>
              <a:uLnTx/>
              <a:uFillTx/>
              <a:latin typeface="Arial"/>
              <a:ea typeface="Arial Unicode MS"/>
              <a:cs typeface="+mn-cs"/>
            </a:endParaRPr>
          </a:p>
        </p:txBody>
      </p:sp>
      <p:sp>
        <p:nvSpPr>
          <p:cNvPr id="48" name="Oval 21">
            <a:extLst>
              <a:ext uri="{FF2B5EF4-FFF2-40B4-BE49-F238E27FC236}">
                <a16:creationId xmlns:a16="http://schemas.microsoft.com/office/drawing/2014/main" id="{C87F3836-E21F-44AB-83F0-999DA3F367E3}"/>
              </a:ext>
            </a:extLst>
          </p:cNvPr>
          <p:cNvSpPr>
            <a:spLocks noChangeAspect="1"/>
          </p:cNvSpPr>
          <p:nvPr userDrawn="1"/>
        </p:nvSpPr>
        <p:spPr>
          <a:xfrm>
            <a:off x="9708408" y="2901039"/>
            <a:ext cx="675275" cy="591830"/>
          </a:xfrm>
          <a:custGeom>
            <a:avLst/>
            <a:gdLst/>
            <a:ahLst/>
            <a:cxnLst/>
            <a:rect l="l" t="t" r="r" b="b"/>
            <a:pathLst>
              <a:path w="4088377" h="3321003">
                <a:moveTo>
                  <a:pt x="1365628" y="1622218"/>
                </a:moveTo>
                <a:cubicBezTo>
                  <a:pt x="1121373" y="1556771"/>
                  <a:pt x="870309" y="1701722"/>
                  <a:pt x="804861" y="1945977"/>
                </a:cubicBezTo>
                <a:cubicBezTo>
                  <a:pt x="739413" y="2190232"/>
                  <a:pt x="884365" y="2441296"/>
                  <a:pt x="1128620" y="2506744"/>
                </a:cubicBezTo>
                <a:cubicBezTo>
                  <a:pt x="1372875" y="2572191"/>
                  <a:pt x="1623939" y="2427240"/>
                  <a:pt x="1689387" y="2182985"/>
                </a:cubicBezTo>
                <a:cubicBezTo>
                  <a:pt x="1754835" y="1938730"/>
                  <a:pt x="1609883" y="1687666"/>
                  <a:pt x="1365628" y="1622218"/>
                </a:cubicBezTo>
                <a:close/>
                <a:moveTo>
                  <a:pt x="1447099" y="1318163"/>
                </a:moveTo>
                <a:cubicBezTo>
                  <a:pt x="1859279" y="1428606"/>
                  <a:pt x="2103885" y="1852277"/>
                  <a:pt x="1993442" y="2264456"/>
                </a:cubicBezTo>
                <a:cubicBezTo>
                  <a:pt x="1882999" y="2676636"/>
                  <a:pt x="1459328" y="2921242"/>
                  <a:pt x="1047149" y="2810799"/>
                </a:cubicBezTo>
                <a:cubicBezTo>
                  <a:pt x="634969" y="2700356"/>
                  <a:pt x="390363" y="2276685"/>
                  <a:pt x="500806" y="1864505"/>
                </a:cubicBezTo>
                <a:cubicBezTo>
                  <a:pt x="611249" y="1452326"/>
                  <a:pt x="1034920" y="1207720"/>
                  <a:pt x="1447099" y="1318163"/>
                </a:cubicBezTo>
                <a:close/>
                <a:moveTo>
                  <a:pt x="1476725" y="1207597"/>
                </a:moveTo>
                <a:cubicBezTo>
                  <a:pt x="1003481" y="1080792"/>
                  <a:pt x="517045" y="1361635"/>
                  <a:pt x="390240" y="1834879"/>
                </a:cubicBezTo>
                <a:cubicBezTo>
                  <a:pt x="263435" y="2308124"/>
                  <a:pt x="544279" y="2794559"/>
                  <a:pt x="1017523" y="2921365"/>
                </a:cubicBezTo>
                <a:cubicBezTo>
                  <a:pt x="1490767" y="3048170"/>
                  <a:pt x="1977202" y="2767326"/>
                  <a:pt x="2104008" y="2294082"/>
                </a:cubicBezTo>
                <a:cubicBezTo>
                  <a:pt x="2230813" y="1820838"/>
                  <a:pt x="1949969" y="1334403"/>
                  <a:pt x="1476725" y="1207597"/>
                </a:cubicBezTo>
                <a:close/>
                <a:moveTo>
                  <a:pt x="3290290" y="1590224"/>
                </a:moveTo>
                <a:cubicBezTo>
                  <a:pt x="3269727" y="1586016"/>
                  <a:pt x="3248437" y="1583806"/>
                  <a:pt x="3226630" y="1583806"/>
                </a:cubicBezTo>
                <a:cubicBezTo>
                  <a:pt x="3052179" y="1583806"/>
                  <a:pt x="2910758" y="1725227"/>
                  <a:pt x="2910758" y="1899678"/>
                </a:cubicBezTo>
                <a:cubicBezTo>
                  <a:pt x="2910758" y="2074130"/>
                  <a:pt x="3052179" y="2215551"/>
                  <a:pt x="3226630" y="2215550"/>
                </a:cubicBezTo>
                <a:cubicBezTo>
                  <a:pt x="3401082" y="2215551"/>
                  <a:pt x="3542503" y="2074130"/>
                  <a:pt x="3542502" y="1899678"/>
                </a:cubicBezTo>
                <a:cubicBezTo>
                  <a:pt x="3542503" y="1747033"/>
                  <a:pt x="3434228" y="1619677"/>
                  <a:pt x="3290290" y="1590224"/>
                </a:cubicBezTo>
                <a:close/>
                <a:moveTo>
                  <a:pt x="3334055" y="1377473"/>
                </a:moveTo>
                <a:cubicBezTo>
                  <a:pt x="3576950" y="1427177"/>
                  <a:pt x="3759665" y="1642090"/>
                  <a:pt x="3759665" y="1899678"/>
                </a:cubicBezTo>
                <a:cubicBezTo>
                  <a:pt x="3759665" y="2194064"/>
                  <a:pt x="3521017" y="2432713"/>
                  <a:pt x="3226630" y="2432713"/>
                </a:cubicBezTo>
                <a:cubicBezTo>
                  <a:pt x="2932244" y="2432712"/>
                  <a:pt x="2693596" y="2194065"/>
                  <a:pt x="2693596" y="1899678"/>
                </a:cubicBezTo>
                <a:cubicBezTo>
                  <a:pt x="2693596" y="1605292"/>
                  <a:pt x="2932244" y="1366644"/>
                  <a:pt x="3226630" y="1366644"/>
                </a:cubicBezTo>
                <a:cubicBezTo>
                  <a:pt x="3263429" y="1366644"/>
                  <a:pt x="3299356" y="1370373"/>
                  <a:pt x="3334055" y="1377473"/>
                </a:cubicBezTo>
                <a:close/>
                <a:moveTo>
                  <a:pt x="1391137" y="789478"/>
                </a:moveTo>
                <a:lnTo>
                  <a:pt x="1759910" y="888290"/>
                </a:lnTo>
                <a:lnTo>
                  <a:pt x="1754625" y="1202375"/>
                </a:lnTo>
                <a:lnTo>
                  <a:pt x="1744979" y="1199790"/>
                </a:lnTo>
                <a:cubicBezTo>
                  <a:pt x="1823578" y="1244024"/>
                  <a:pt x="1894617" y="1298265"/>
                  <a:pt x="1954704" y="1362586"/>
                </a:cubicBezTo>
                <a:lnTo>
                  <a:pt x="2234317" y="1293059"/>
                </a:lnTo>
                <a:lnTo>
                  <a:pt x="2413554" y="1630152"/>
                </a:lnTo>
                <a:lnTo>
                  <a:pt x="2214321" y="1809770"/>
                </a:lnTo>
                <a:cubicBezTo>
                  <a:pt x="2239296" y="1900740"/>
                  <a:pt x="2251067" y="1995997"/>
                  <a:pt x="2246841" y="2092825"/>
                </a:cubicBezTo>
                <a:lnTo>
                  <a:pt x="2495698" y="2230974"/>
                </a:lnTo>
                <a:lnTo>
                  <a:pt x="2396885" y="2599747"/>
                </a:lnTo>
                <a:lnTo>
                  <a:pt x="2094912" y="2594668"/>
                </a:lnTo>
                <a:cubicBezTo>
                  <a:pt x="2056732" y="2658461"/>
                  <a:pt x="2010475" y="2715996"/>
                  <a:pt x="1958644" y="2767359"/>
                </a:cubicBezTo>
                <a:lnTo>
                  <a:pt x="2057814" y="3026193"/>
                </a:lnTo>
                <a:lnTo>
                  <a:pt x="1745078" y="3245174"/>
                </a:lnTo>
                <a:lnTo>
                  <a:pt x="1507869" y="3039237"/>
                </a:lnTo>
                <a:lnTo>
                  <a:pt x="1536736" y="3019025"/>
                </a:lnTo>
                <a:cubicBezTo>
                  <a:pt x="1445878" y="3048429"/>
                  <a:pt x="1349798" y="3062567"/>
                  <a:pt x="1251837" y="3062021"/>
                </a:cubicBezTo>
                <a:lnTo>
                  <a:pt x="1108065" y="3321003"/>
                </a:lnTo>
                <a:lnTo>
                  <a:pt x="739291" y="3222191"/>
                </a:lnTo>
                <a:lnTo>
                  <a:pt x="744274" y="2926021"/>
                </a:lnTo>
                <a:cubicBezTo>
                  <a:pt x="666128" y="2881484"/>
                  <a:pt x="595548" y="2827017"/>
                  <a:pt x="535891" y="2762576"/>
                </a:cubicBezTo>
                <a:lnTo>
                  <a:pt x="540671" y="2772825"/>
                </a:lnTo>
                <a:lnTo>
                  <a:pt x="232276" y="2832568"/>
                </a:lnTo>
                <a:lnTo>
                  <a:pt x="70927" y="2486556"/>
                </a:lnTo>
                <a:lnTo>
                  <a:pt x="279495" y="2317444"/>
                </a:lnTo>
                <a:cubicBezTo>
                  <a:pt x="257233" y="2235849"/>
                  <a:pt x="245603" y="2150814"/>
                  <a:pt x="245586" y="2064274"/>
                </a:cubicBezTo>
                <a:lnTo>
                  <a:pt x="0" y="1927940"/>
                </a:lnTo>
                <a:lnTo>
                  <a:pt x="98812" y="1559167"/>
                </a:lnTo>
                <a:lnTo>
                  <a:pt x="380240" y="1563901"/>
                </a:lnTo>
                <a:cubicBezTo>
                  <a:pt x="418421" y="1496524"/>
                  <a:pt x="464524" y="1435092"/>
                  <a:pt x="516679" y="1380105"/>
                </a:cubicBezTo>
                <a:lnTo>
                  <a:pt x="422419" y="1089378"/>
                </a:lnTo>
                <a:lnTo>
                  <a:pt x="746189" y="887063"/>
                </a:lnTo>
                <a:lnTo>
                  <a:pt x="972292" y="1105134"/>
                </a:lnTo>
                <a:lnTo>
                  <a:pt x="970019" y="1106554"/>
                </a:lnTo>
                <a:cubicBezTo>
                  <a:pt x="1058903" y="1078586"/>
                  <a:pt x="1152743" y="1065659"/>
                  <a:pt x="1248316" y="1066709"/>
                </a:cubicBezTo>
                <a:lnTo>
                  <a:pt x="1238669" y="1064125"/>
                </a:lnTo>
                <a:close/>
                <a:moveTo>
                  <a:pt x="3349970" y="1300109"/>
                </a:moveTo>
                <a:cubicBezTo>
                  <a:pt x="3310130" y="1291957"/>
                  <a:pt x="3268880" y="1287676"/>
                  <a:pt x="3226630" y="1287676"/>
                </a:cubicBezTo>
                <a:cubicBezTo>
                  <a:pt x="2888631" y="1287676"/>
                  <a:pt x="2614628" y="1561679"/>
                  <a:pt x="2614628" y="1899678"/>
                </a:cubicBezTo>
                <a:cubicBezTo>
                  <a:pt x="2614628" y="2237678"/>
                  <a:pt x="2888630" y="2511680"/>
                  <a:pt x="3226630" y="2511681"/>
                </a:cubicBezTo>
                <a:cubicBezTo>
                  <a:pt x="3564630" y="2511681"/>
                  <a:pt x="3838633" y="2237678"/>
                  <a:pt x="3838633" y="1899678"/>
                </a:cubicBezTo>
                <a:cubicBezTo>
                  <a:pt x="3838632" y="1603928"/>
                  <a:pt x="3628849" y="1357176"/>
                  <a:pt x="3349970" y="1300109"/>
                </a:cubicBezTo>
                <a:close/>
                <a:moveTo>
                  <a:pt x="3358324" y="1024334"/>
                </a:moveTo>
                <a:lnTo>
                  <a:pt x="3410883" y="1234575"/>
                </a:lnTo>
                <a:lnTo>
                  <a:pt x="3403994" y="1234575"/>
                </a:lnTo>
                <a:cubicBezTo>
                  <a:pt x="3464268" y="1250018"/>
                  <a:pt x="3521292" y="1273478"/>
                  <a:pt x="3572818" y="1305612"/>
                </a:cubicBezTo>
                <a:lnTo>
                  <a:pt x="3746730" y="1209354"/>
                </a:lnTo>
                <a:lnTo>
                  <a:pt x="3926358" y="1401981"/>
                </a:lnTo>
                <a:lnTo>
                  <a:pt x="3825667" y="1557247"/>
                </a:lnTo>
                <a:cubicBezTo>
                  <a:pt x="3858552" y="1613408"/>
                  <a:pt x="3883404" y="1674784"/>
                  <a:pt x="3897877" y="1740062"/>
                </a:cubicBezTo>
                <a:lnTo>
                  <a:pt x="4088377" y="1787686"/>
                </a:lnTo>
                <a:lnTo>
                  <a:pt x="4088377" y="2051071"/>
                </a:lnTo>
                <a:lnTo>
                  <a:pt x="3886243" y="2101605"/>
                </a:lnTo>
                <a:cubicBezTo>
                  <a:pt x="3872191" y="2150933"/>
                  <a:pt x="3851639" y="2197531"/>
                  <a:pt x="3826272" y="2241013"/>
                </a:cubicBezTo>
                <a:lnTo>
                  <a:pt x="3938572" y="2395786"/>
                </a:lnTo>
                <a:lnTo>
                  <a:pt x="3769272" y="2597551"/>
                </a:lnTo>
                <a:lnTo>
                  <a:pt x="3574432" y="2502674"/>
                </a:lnTo>
                <a:lnTo>
                  <a:pt x="3590059" y="2484050"/>
                </a:lnTo>
                <a:cubicBezTo>
                  <a:pt x="3534764" y="2519868"/>
                  <a:pt x="3473263" y="2546445"/>
                  <a:pt x="3407886" y="2563572"/>
                </a:cubicBezTo>
                <a:lnTo>
                  <a:pt x="3358323" y="2761823"/>
                </a:lnTo>
                <a:lnTo>
                  <a:pt x="3094938" y="2761823"/>
                </a:lnTo>
                <a:lnTo>
                  <a:pt x="3045375" y="2563574"/>
                </a:lnTo>
                <a:cubicBezTo>
                  <a:pt x="2985349" y="2547848"/>
                  <a:pt x="2928591" y="2524155"/>
                  <a:pt x="2877330" y="2491865"/>
                </a:cubicBezTo>
                <a:lnTo>
                  <a:pt x="2882346" y="2497841"/>
                </a:lnTo>
                <a:lnTo>
                  <a:pt x="2687507" y="2592718"/>
                </a:lnTo>
                <a:lnTo>
                  <a:pt x="2518206" y="2390954"/>
                </a:lnTo>
                <a:lnTo>
                  <a:pt x="2626994" y="2241021"/>
                </a:lnTo>
                <a:cubicBezTo>
                  <a:pt x="2597591" y="2190623"/>
                  <a:pt x="2574657" y="2136035"/>
                  <a:pt x="2559194" y="2078370"/>
                </a:cubicBezTo>
                <a:lnTo>
                  <a:pt x="2371198" y="2031371"/>
                </a:lnTo>
                <a:lnTo>
                  <a:pt x="2371198" y="1767986"/>
                </a:lnTo>
                <a:lnTo>
                  <a:pt x="2559579" y="1720890"/>
                </a:lnTo>
                <a:cubicBezTo>
                  <a:pt x="2572992" y="1669175"/>
                  <a:pt x="2592745" y="1620006"/>
                  <a:pt x="2617681" y="1574051"/>
                </a:cubicBezTo>
                <a:lnTo>
                  <a:pt x="2502958" y="1397149"/>
                </a:lnTo>
                <a:lnTo>
                  <a:pt x="2682587" y="1204520"/>
                </a:lnTo>
                <a:lnTo>
                  <a:pt x="2872193" y="1309466"/>
                </a:lnTo>
                <a:lnTo>
                  <a:pt x="2870932" y="1310818"/>
                </a:lnTo>
                <a:cubicBezTo>
                  <a:pt x="2925169" y="1276310"/>
                  <a:pt x="2985393" y="1250941"/>
                  <a:pt x="3049268" y="1234575"/>
                </a:cubicBezTo>
                <a:lnTo>
                  <a:pt x="3042378" y="1234576"/>
                </a:lnTo>
                <a:lnTo>
                  <a:pt x="3094939" y="1024334"/>
                </a:lnTo>
                <a:close/>
                <a:moveTo>
                  <a:pt x="2786480" y="402820"/>
                </a:moveTo>
                <a:cubicBezTo>
                  <a:pt x="2745900" y="389943"/>
                  <a:pt x="2701172" y="388627"/>
                  <a:pt x="2657264" y="401580"/>
                </a:cubicBezTo>
                <a:cubicBezTo>
                  <a:pt x="2540176" y="436121"/>
                  <a:pt x="2473258" y="559041"/>
                  <a:pt x="2507800" y="676128"/>
                </a:cubicBezTo>
                <a:cubicBezTo>
                  <a:pt x="2542340" y="793216"/>
                  <a:pt x="2665260" y="860133"/>
                  <a:pt x="2782348" y="825592"/>
                </a:cubicBezTo>
                <a:cubicBezTo>
                  <a:pt x="2899435" y="791051"/>
                  <a:pt x="2966353" y="668132"/>
                  <a:pt x="2931812" y="551045"/>
                </a:cubicBezTo>
                <a:cubicBezTo>
                  <a:pt x="2910223" y="477864"/>
                  <a:pt x="2854113" y="424282"/>
                  <a:pt x="2786480" y="402820"/>
                </a:cubicBezTo>
                <a:close/>
                <a:moveTo>
                  <a:pt x="2932202" y="47278"/>
                </a:moveTo>
                <a:lnTo>
                  <a:pt x="3090904" y="140999"/>
                </a:lnTo>
                <a:lnTo>
                  <a:pt x="3054065" y="265147"/>
                </a:lnTo>
                <a:cubicBezTo>
                  <a:pt x="3087256" y="296329"/>
                  <a:pt x="3116089" y="332603"/>
                  <a:pt x="3138727" y="373550"/>
                </a:cubicBezTo>
                <a:lnTo>
                  <a:pt x="3276016" y="367796"/>
                </a:lnTo>
                <a:lnTo>
                  <a:pt x="3328165" y="544574"/>
                </a:lnTo>
                <a:lnTo>
                  <a:pt x="3202503" y="618514"/>
                </a:lnTo>
                <a:cubicBezTo>
                  <a:pt x="3202838" y="654403"/>
                  <a:pt x="3198271" y="689748"/>
                  <a:pt x="3189855" y="723955"/>
                </a:cubicBezTo>
                <a:lnTo>
                  <a:pt x="3295873" y="805599"/>
                </a:lnTo>
                <a:lnTo>
                  <a:pt x="3222192" y="974540"/>
                </a:lnTo>
                <a:lnTo>
                  <a:pt x="3072634" y="949439"/>
                </a:lnTo>
                <a:lnTo>
                  <a:pt x="3079435" y="933845"/>
                </a:lnTo>
                <a:cubicBezTo>
                  <a:pt x="3049413" y="968833"/>
                  <a:pt x="3013398" y="998848"/>
                  <a:pt x="2972910" y="1023288"/>
                </a:cubicBezTo>
                <a:lnTo>
                  <a:pt x="2978897" y="1166163"/>
                </a:lnTo>
                <a:lnTo>
                  <a:pt x="2802119" y="1218312"/>
                </a:lnTo>
                <a:lnTo>
                  <a:pt x="2729602" y="1095065"/>
                </a:lnTo>
                <a:cubicBezTo>
                  <a:pt x="2686199" y="1096396"/>
                  <a:pt x="2643414" y="1091732"/>
                  <a:pt x="2602615" y="1080209"/>
                </a:cubicBezTo>
                <a:lnTo>
                  <a:pt x="2607165" y="1083226"/>
                </a:lnTo>
                <a:lnTo>
                  <a:pt x="2495179" y="1185484"/>
                </a:lnTo>
                <a:lnTo>
                  <a:pt x="2341599" y="1083585"/>
                </a:lnTo>
                <a:lnTo>
                  <a:pt x="2384929" y="961414"/>
                </a:lnTo>
                <a:cubicBezTo>
                  <a:pt x="2355215" y="933409"/>
                  <a:pt x="2329015" y="901312"/>
                  <a:pt x="2307218" y="865670"/>
                </a:cubicBezTo>
                <a:lnTo>
                  <a:pt x="2171734" y="871348"/>
                </a:lnTo>
                <a:lnTo>
                  <a:pt x="2119584" y="694571"/>
                </a:lnTo>
                <a:lnTo>
                  <a:pt x="2236697" y="625662"/>
                </a:lnTo>
                <a:cubicBezTo>
                  <a:pt x="2235459" y="588297"/>
                  <a:pt x="2238982" y="551385"/>
                  <a:pt x="2246620" y="515603"/>
                </a:cubicBezTo>
                <a:lnTo>
                  <a:pt x="2134594" y="419585"/>
                </a:lnTo>
                <a:lnTo>
                  <a:pt x="2217016" y="254732"/>
                </a:lnTo>
                <a:lnTo>
                  <a:pt x="2365055" y="287627"/>
                </a:lnTo>
                <a:lnTo>
                  <a:pt x="2364476" y="288784"/>
                </a:lnTo>
                <a:cubicBezTo>
                  <a:pt x="2394046" y="254885"/>
                  <a:pt x="2429444" y="225933"/>
                  <a:pt x="2469075" y="202302"/>
                </a:cubicBezTo>
                <a:lnTo>
                  <a:pt x="2464452" y="203666"/>
                </a:lnTo>
                <a:lnTo>
                  <a:pt x="2458102" y="52150"/>
                </a:lnTo>
                <a:lnTo>
                  <a:pt x="2634880" y="0"/>
                </a:lnTo>
                <a:lnTo>
                  <a:pt x="2711784" y="130703"/>
                </a:lnTo>
                <a:lnTo>
                  <a:pt x="2707159" y="132067"/>
                </a:lnTo>
                <a:cubicBezTo>
                  <a:pt x="2750672" y="130497"/>
                  <a:pt x="2793590" y="134953"/>
                  <a:pt x="2834535" y="146319"/>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prstClr val="white"/>
              </a:solidFill>
              <a:effectLst/>
              <a:uLnTx/>
              <a:uFillTx/>
              <a:latin typeface="Arial"/>
              <a:ea typeface="Arial Unicode MS"/>
              <a:cs typeface="+mn-cs"/>
            </a:endParaRPr>
          </a:p>
        </p:txBody>
      </p:sp>
      <p:sp>
        <p:nvSpPr>
          <p:cNvPr id="49" name="Rectangle 5">
            <a:extLst>
              <a:ext uri="{FF2B5EF4-FFF2-40B4-BE49-F238E27FC236}">
                <a16:creationId xmlns:a16="http://schemas.microsoft.com/office/drawing/2014/main" id="{4B555ABA-AEB4-4F13-AAC1-EE4F76B7089E}"/>
              </a:ext>
            </a:extLst>
          </p:cNvPr>
          <p:cNvSpPr>
            <a:spLocks noChangeAspect="1"/>
          </p:cNvSpPr>
          <p:nvPr userDrawn="1"/>
        </p:nvSpPr>
        <p:spPr>
          <a:xfrm>
            <a:off x="10351614" y="2300788"/>
            <a:ext cx="489440" cy="489077"/>
          </a:xfrm>
          <a:custGeom>
            <a:avLst/>
            <a:gdLst/>
            <a:ahLst/>
            <a:cxnLst/>
            <a:rect l="l" t="t" r="r" b="b"/>
            <a:pathLst>
              <a:path w="3971162" h="3968213">
                <a:moveTo>
                  <a:pt x="808855" y="2815607"/>
                </a:moveTo>
                <a:lnTo>
                  <a:pt x="1168895" y="2815607"/>
                </a:lnTo>
                <a:lnTo>
                  <a:pt x="1168895" y="3175607"/>
                </a:lnTo>
                <a:lnTo>
                  <a:pt x="808855" y="3175607"/>
                </a:lnTo>
                <a:close/>
                <a:moveTo>
                  <a:pt x="697665" y="2704397"/>
                </a:moveTo>
                <a:lnTo>
                  <a:pt x="697665" y="3286817"/>
                </a:lnTo>
                <a:lnTo>
                  <a:pt x="1280085" y="3286817"/>
                </a:lnTo>
                <a:lnTo>
                  <a:pt x="1280085" y="2704397"/>
                </a:lnTo>
                <a:close/>
                <a:moveTo>
                  <a:pt x="537750" y="2544482"/>
                </a:moveTo>
                <a:lnTo>
                  <a:pt x="1440000" y="2544482"/>
                </a:lnTo>
                <a:lnTo>
                  <a:pt x="1440000" y="3446732"/>
                </a:lnTo>
                <a:lnTo>
                  <a:pt x="537750" y="3446732"/>
                </a:lnTo>
                <a:close/>
                <a:moveTo>
                  <a:pt x="0" y="2528213"/>
                </a:moveTo>
                <a:lnTo>
                  <a:pt x="360000" y="2528213"/>
                </a:lnTo>
                <a:lnTo>
                  <a:pt x="360000" y="3608213"/>
                </a:lnTo>
                <a:lnTo>
                  <a:pt x="1440000" y="3608213"/>
                </a:lnTo>
                <a:lnTo>
                  <a:pt x="1440000" y="3968213"/>
                </a:lnTo>
                <a:lnTo>
                  <a:pt x="360000" y="3968213"/>
                </a:lnTo>
                <a:lnTo>
                  <a:pt x="0" y="3968213"/>
                </a:lnTo>
                <a:lnTo>
                  <a:pt x="0" y="3608213"/>
                </a:lnTo>
                <a:close/>
                <a:moveTo>
                  <a:pt x="3605829" y="2524046"/>
                </a:moveTo>
                <a:lnTo>
                  <a:pt x="3965829" y="2524046"/>
                </a:lnTo>
                <a:lnTo>
                  <a:pt x="3965829" y="3604046"/>
                </a:lnTo>
                <a:lnTo>
                  <a:pt x="3965829" y="3964046"/>
                </a:lnTo>
                <a:lnTo>
                  <a:pt x="3605829" y="3964046"/>
                </a:lnTo>
                <a:lnTo>
                  <a:pt x="2525829" y="3964046"/>
                </a:lnTo>
                <a:lnTo>
                  <a:pt x="2525829" y="3604046"/>
                </a:lnTo>
                <a:lnTo>
                  <a:pt x="3605829" y="3604046"/>
                </a:lnTo>
                <a:close/>
                <a:moveTo>
                  <a:pt x="1542677" y="2468095"/>
                </a:moveTo>
                <a:lnTo>
                  <a:pt x="1758701" y="2468095"/>
                </a:lnTo>
                <a:lnTo>
                  <a:pt x="1758701" y="2835684"/>
                </a:lnTo>
                <a:lnTo>
                  <a:pt x="1542677" y="2835684"/>
                </a:lnTo>
                <a:close/>
                <a:moveTo>
                  <a:pt x="3174101" y="2437460"/>
                </a:moveTo>
                <a:lnTo>
                  <a:pt x="3390125" y="2437460"/>
                </a:lnTo>
                <a:lnTo>
                  <a:pt x="3390125" y="2663201"/>
                </a:lnTo>
                <a:lnTo>
                  <a:pt x="3174101" y="2663201"/>
                </a:lnTo>
                <a:close/>
                <a:moveTo>
                  <a:pt x="2809842" y="2295613"/>
                </a:moveTo>
                <a:lnTo>
                  <a:pt x="3025866" y="2295613"/>
                </a:lnTo>
                <a:lnTo>
                  <a:pt x="3025866" y="2663202"/>
                </a:lnTo>
                <a:lnTo>
                  <a:pt x="3389097" y="2663202"/>
                </a:lnTo>
                <a:lnTo>
                  <a:pt x="3389097" y="2873898"/>
                </a:lnTo>
                <a:lnTo>
                  <a:pt x="3389097" y="2873898"/>
                </a:lnTo>
                <a:lnTo>
                  <a:pt x="3389097" y="3446732"/>
                </a:lnTo>
                <a:lnTo>
                  <a:pt x="3173073" y="3446732"/>
                </a:lnTo>
                <a:lnTo>
                  <a:pt x="3173073" y="2879226"/>
                </a:lnTo>
                <a:lnTo>
                  <a:pt x="3021508" y="2879226"/>
                </a:lnTo>
                <a:lnTo>
                  <a:pt x="3021508" y="2663202"/>
                </a:lnTo>
                <a:lnTo>
                  <a:pt x="2809842" y="2663202"/>
                </a:lnTo>
                <a:close/>
                <a:moveTo>
                  <a:pt x="2093780" y="2089306"/>
                </a:moveTo>
                <a:lnTo>
                  <a:pt x="2309804" y="2089306"/>
                </a:lnTo>
                <a:lnTo>
                  <a:pt x="2309804" y="2315047"/>
                </a:lnTo>
                <a:lnTo>
                  <a:pt x="2093780" y="2315047"/>
                </a:lnTo>
                <a:close/>
                <a:moveTo>
                  <a:pt x="2656492" y="1853849"/>
                </a:moveTo>
                <a:lnTo>
                  <a:pt x="2872516" y="1853849"/>
                </a:lnTo>
                <a:lnTo>
                  <a:pt x="2872516" y="2038657"/>
                </a:lnTo>
                <a:lnTo>
                  <a:pt x="2989835" y="2038657"/>
                </a:lnTo>
                <a:lnTo>
                  <a:pt x="2989835" y="1887092"/>
                </a:lnTo>
                <a:lnTo>
                  <a:pt x="3205859" y="1887092"/>
                </a:lnTo>
                <a:lnTo>
                  <a:pt x="3205859" y="2028940"/>
                </a:lnTo>
                <a:lnTo>
                  <a:pt x="3390125" y="2028940"/>
                </a:lnTo>
                <a:lnTo>
                  <a:pt x="3390125" y="2254681"/>
                </a:lnTo>
                <a:lnTo>
                  <a:pt x="3205859" y="2254681"/>
                </a:lnTo>
                <a:lnTo>
                  <a:pt x="3174101" y="2254681"/>
                </a:lnTo>
                <a:lnTo>
                  <a:pt x="3005149" y="2254681"/>
                </a:lnTo>
                <a:lnTo>
                  <a:pt x="2989835" y="2254681"/>
                </a:lnTo>
                <a:lnTo>
                  <a:pt x="2688721" y="2254681"/>
                </a:lnTo>
                <a:lnTo>
                  <a:pt x="2688721" y="2447179"/>
                </a:lnTo>
                <a:lnTo>
                  <a:pt x="2488606" y="2447179"/>
                </a:lnTo>
                <a:lnTo>
                  <a:pt x="2488606" y="2663841"/>
                </a:lnTo>
                <a:lnTo>
                  <a:pt x="2486018" y="2663841"/>
                </a:lnTo>
                <a:lnTo>
                  <a:pt x="2486018" y="2846997"/>
                </a:lnTo>
                <a:lnTo>
                  <a:pt x="2840287" y="2846997"/>
                </a:lnTo>
                <a:lnTo>
                  <a:pt x="2840287" y="3046907"/>
                </a:lnTo>
                <a:lnTo>
                  <a:pt x="3045880" y="3046907"/>
                </a:lnTo>
                <a:lnTo>
                  <a:pt x="3045880" y="3272648"/>
                </a:lnTo>
                <a:lnTo>
                  <a:pt x="2829856" y="3272648"/>
                </a:lnTo>
                <a:lnTo>
                  <a:pt x="2829856" y="3063021"/>
                </a:lnTo>
                <a:lnTo>
                  <a:pt x="2472698" y="3063021"/>
                </a:lnTo>
                <a:lnTo>
                  <a:pt x="2472698" y="2847499"/>
                </a:lnTo>
                <a:lnTo>
                  <a:pt x="2093780" y="2847499"/>
                </a:lnTo>
                <a:lnTo>
                  <a:pt x="2088510" y="2847499"/>
                </a:lnTo>
                <a:lnTo>
                  <a:pt x="1910267" y="2847499"/>
                </a:lnTo>
                <a:lnTo>
                  <a:pt x="1910267" y="3028023"/>
                </a:lnTo>
                <a:lnTo>
                  <a:pt x="2277575" y="3028023"/>
                </a:lnTo>
                <a:lnTo>
                  <a:pt x="2277575" y="3241488"/>
                </a:lnTo>
                <a:lnTo>
                  <a:pt x="2829855" y="3241488"/>
                </a:lnTo>
                <a:lnTo>
                  <a:pt x="2829855" y="3457512"/>
                </a:lnTo>
                <a:lnTo>
                  <a:pt x="2269993" y="3457512"/>
                </a:lnTo>
                <a:lnTo>
                  <a:pt x="2269993" y="3244047"/>
                </a:lnTo>
                <a:lnTo>
                  <a:pt x="2111604" y="3244047"/>
                </a:lnTo>
                <a:lnTo>
                  <a:pt x="2111604" y="3446733"/>
                </a:lnTo>
                <a:lnTo>
                  <a:pt x="1744015" y="3446733"/>
                </a:lnTo>
                <a:lnTo>
                  <a:pt x="1744015" y="3230709"/>
                </a:lnTo>
                <a:lnTo>
                  <a:pt x="1909986" y="3230709"/>
                </a:lnTo>
                <a:lnTo>
                  <a:pt x="1909986" y="3051709"/>
                </a:lnTo>
                <a:lnTo>
                  <a:pt x="1542678" y="3051709"/>
                </a:lnTo>
                <a:lnTo>
                  <a:pt x="1542678" y="2835685"/>
                </a:lnTo>
                <a:lnTo>
                  <a:pt x="1877756" y="2835685"/>
                </a:lnTo>
                <a:lnTo>
                  <a:pt x="1877756" y="2315047"/>
                </a:lnTo>
                <a:lnTo>
                  <a:pt x="2093780" y="2315047"/>
                </a:lnTo>
                <a:lnTo>
                  <a:pt x="2093780" y="2631475"/>
                </a:lnTo>
                <a:lnTo>
                  <a:pt x="2272582" y="2631475"/>
                </a:lnTo>
                <a:lnTo>
                  <a:pt x="2272582" y="2438100"/>
                </a:lnTo>
                <a:lnTo>
                  <a:pt x="2472697" y="2438100"/>
                </a:lnTo>
                <a:lnTo>
                  <a:pt x="2472697" y="2254681"/>
                </a:lnTo>
                <a:lnTo>
                  <a:pt x="2472697" y="2221438"/>
                </a:lnTo>
                <a:lnTo>
                  <a:pt x="2472697" y="2038657"/>
                </a:lnTo>
                <a:lnTo>
                  <a:pt x="2656492" y="2038657"/>
                </a:lnTo>
                <a:close/>
                <a:moveTo>
                  <a:pt x="2989836" y="1667759"/>
                </a:moveTo>
                <a:lnTo>
                  <a:pt x="3357425" y="1667759"/>
                </a:lnTo>
                <a:lnTo>
                  <a:pt x="3357425" y="1883783"/>
                </a:lnTo>
                <a:lnTo>
                  <a:pt x="2989836" y="1883783"/>
                </a:lnTo>
                <a:close/>
                <a:moveTo>
                  <a:pt x="2309586" y="1554888"/>
                </a:moveTo>
                <a:lnTo>
                  <a:pt x="2829824" y="1554888"/>
                </a:lnTo>
                <a:lnTo>
                  <a:pt x="2829824" y="1770912"/>
                </a:lnTo>
                <a:lnTo>
                  <a:pt x="2525643" y="1770912"/>
                </a:lnTo>
                <a:lnTo>
                  <a:pt x="2525643" y="1927296"/>
                </a:lnTo>
                <a:lnTo>
                  <a:pt x="2309619" y="1927296"/>
                </a:lnTo>
                <a:lnTo>
                  <a:pt x="2309619" y="1770912"/>
                </a:lnTo>
                <a:lnTo>
                  <a:pt x="2309586" y="1770912"/>
                </a:lnTo>
                <a:close/>
                <a:moveTo>
                  <a:pt x="616397" y="1550030"/>
                </a:moveTo>
                <a:lnTo>
                  <a:pt x="808855" y="1550030"/>
                </a:lnTo>
                <a:lnTo>
                  <a:pt x="832421" y="1550030"/>
                </a:lnTo>
                <a:lnTo>
                  <a:pt x="1024879" y="1550030"/>
                </a:lnTo>
                <a:lnTo>
                  <a:pt x="1024879" y="1775771"/>
                </a:lnTo>
                <a:lnTo>
                  <a:pt x="832421" y="1775771"/>
                </a:lnTo>
                <a:lnTo>
                  <a:pt x="832421" y="2079590"/>
                </a:lnTo>
                <a:lnTo>
                  <a:pt x="1028931" y="2079590"/>
                </a:lnTo>
                <a:lnTo>
                  <a:pt x="1192537" y="2079590"/>
                </a:lnTo>
                <a:lnTo>
                  <a:pt x="1244955" y="2079590"/>
                </a:lnTo>
                <a:lnTo>
                  <a:pt x="1244955" y="2231155"/>
                </a:lnTo>
                <a:lnTo>
                  <a:pt x="1468668" y="2231155"/>
                </a:lnTo>
                <a:lnTo>
                  <a:pt x="1468668" y="2447179"/>
                </a:lnTo>
                <a:lnTo>
                  <a:pt x="1244955" y="2447179"/>
                </a:lnTo>
                <a:lnTo>
                  <a:pt x="1244955" y="2447179"/>
                </a:lnTo>
                <a:lnTo>
                  <a:pt x="1028931" y="2447179"/>
                </a:lnTo>
                <a:lnTo>
                  <a:pt x="1028931" y="2295614"/>
                </a:lnTo>
                <a:lnTo>
                  <a:pt x="619703" y="2295614"/>
                </a:lnTo>
                <a:lnTo>
                  <a:pt x="619703" y="2082482"/>
                </a:lnTo>
                <a:lnTo>
                  <a:pt x="616397" y="2082482"/>
                </a:lnTo>
                <a:close/>
                <a:moveTo>
                  <a:pt x="1747452" y="1324289"/>
                </a:moveTo>
                <a:lnTo>
                  <a:pt x="1963476" y="1324289"/>
                </a:lnTo>
                <a:lnTo>
                  <a:pt x="1963476" y="1528779"/>
                </a:lnTo>
                <a:lnTo>
                  <a:pt x="2151955" y="1528779"/>
                </a:lnTo>
                <a:lnTo>
                  <a:pt x="2151955" y="1754520"/>
                </a:lnTo>
                <a:lnTo>
                  <a:pt x="1935931" y="1754520"/>
                </a:lnTo>
                <a:lnTo>
                  <a:pt x="1935931" y="1550030"/>
                </a:lnTo>
                <a:lnTo>
                  <a:pt x="1758702" y="1550030"/>
                </a:lnTo>
                <a:lnTo>
                  <a:pt x="1758702" y="1863566"/>
                </a:lnTo>
                <a:lnTo>
                  <a:pt x="2119726" y="1863566"/>
                </a:lnTo>
                <a:lnTo>
                  <a:pt x="2119726" y="2079590"/>
                </a:lnTo>
                <a:lnTo>
                  <a:pt x="1761543" y="2079590"/>
                </a:lnTo>
                <a:lnTo>
                  <a:pt x="1761543" y="2259540"/>
                </a:lnTo>
                <a:lnTo>
                  <a:pt x="1545519" y="2259540"/>
                </a:lnTo>
                <a:lnTo>
                  <a:pt x="1545519" y="2082482"/>
                </a:lnTo>
                <a:lnTo>
                  <a:pt x="1542678" y="2082482"/>
                </a:lnTo>
                <a:lnTo>
                  <a:pt x="1542678" y="2079589"/>
                </a:lnTo>
                <a:lnTo>
                  <a:pt x="1030691" y="2079589"/>
                </a:lnTo>
                <a:lnTo>
                  <a:pt x="1030691" y="1863565"/>
                </a:lnTo>
                <a:lnTo>
                  <a:pt x="1192537" y="1863565"/>
                </a:lnTo>
                <a:lnTo>
                  <a:pt x="1192537" y="1662900"/>
                </a:lnTo>
                <a:lnTo>
                  <a:pt x="1440000" y="1662900"/>
                </a:lnTo>
                <a:lnTo>
                  <a:pt x="1440000" y="1863565"/>
                </a:lnTo>
                <a:lnTo>
                  <a:pt x="1542678" y="1863565"/>
                </a:lnTo>
                <a:lnTo>
                  <a:pt x="1542678" y="1550030"/>
                </a:lnTo>
                <a:lnTo>
                  <a:pt x="1747452" y="1550030"/>
                </a:lnTo>
                <a:close/>
                <a:moveTo>
                  <a:pt x="2802267" y="814725"/>
                </a:moveTo>
                <a:lnTo>
                  <a:pt x="3162307" y="814725"/>
                </a:lnTo>
                <a:lnTo>
                  <a:pt x="3162307" y="1174725"/>
                </a:lnTo>
                <a:lnTo>
                  <a:pt x="2802267" y="1174725"/>
                </a:lnTo>
                <a:close/>
                <a:moveTo>
                  <a:pt x="884915" y="814725"/>
                </a:moveTo>
                <a:lnTo>
                  <a:pt x="1244955" y="814725"/>
                </a:lnTo>
                <a:lnTo>
                  <a:pt x="1244955" y="1174725"/>
                </a:lnTo>
                <a:lnTo>
                  <a:pt x="884915" y="1174725"/>
                </a:lnTo>
                <a:close/>
                <a:moveTo>
                  <a:pt x="2691077" y="703515"/>
                </a:moveTo>
                <a:lnTo>
                  <a:pt x="2691077" y="1285935"/>
                </a:lnTo>
                <a:lnTo>
                  <a:pt x="3273497" y="1285935"/>
                </a:lnTo>
                <a:lnTo>
                  <a:pt x="3273497" y="703515"/>
                </a:lnTo>
                <a:close/>
                <a:moveTo>
                  <a:pt x="773725" y="703515"/>
                </a:moveTo>
                <a:lnTo>
                  <a:pt x="773725" y="1285935"/>
                </a:lnTo>
                <a:lnTo>
                  <a:pt x="1356145" y="1285935"/>
                </a:lnTo>
                <a:lnTo>
                  <a:pt x="1356145" y="703515"/>
                </a:lnTo>
                <a:close/>
                <a:moveTo>
                  <a:pt x="2531162" y="543600"/>
                </a:moveTo>
                <a:lnTo>
                  <a:pt x="3433412" y="543600"/>
                </a:lnTo>
                <a:lnTo>
                  <a:pt x="3433412" y="1445850"/>
                </a:lnTo>
                <a:lnTo>
                  <a:pt x="2531162" y="1445850"/>
                </a:lnTo>
                <a:close/>
                <a:moveTo>
                  <a:pt x="613810" y="543600"/>
                </a:moveTo>
                <a:lnTo>
                  <a:pt x="1516060" y="543600"/>
                </a:lnTo>
                <a:lnTo>
                  <a:pt x="1516060" y="1445850"/>
                </a:lnTo>
                <a:lnTo>
                  <a:pt x="613810" y="1445850"/>
                </a:lnTo>
                <a:close/>
                <a:moveTo>
                  <a:pt x="2088509" y="543244"/>
                </a:moveTo>
                <a:lnTo>
                  <a:pt x="2283187" y="543244"/>
                </a:lnTo>
                <a:lnTo>
                  <a:pt x="2283187" y="759268"/>
                </a:lnTo>
                <a:lnTo>
                  <a:pt x="2088509" y="759268"/>
                </a:lnTo>
                <a:close/>
                <a:moveTo>
                  <a:pt x="1751276" y="543243"/>
                </a:moveTo>
                <a:lnTo>
                  <a:pt x="1967300" y="543243"/>
                </a:lnTo>
                <a:lnTo>
                  <a:pt x="1967300" y="986389"/>
                </a:lnTo>
                <a:lnTo>
                  <a:pt x="2119726" y="986389"/>
                </a:lnTo>
                <a:lnTo>
                  <a:pt x="2119726" y="986388"/>
                </a:lnTo>
                <a:lnTo>
                  <a:pt x="2335750" y="986388"/>
                </a:lnTo>
                <a:lnTo>
                  <a:pt x="2335750" y="1491348"/>
                </a:lnTo>
                <a:lnTo>
                  <a:pt x="2119726" y="1491348"/>
                </a:lnTo>
                <a:lnTo>
                  <a:pt x="2119726" y="1202413"/>
                </a:lnTo>
                <a:lnTo>
                  <a:pt x="1747396" y="1202413"/>
                </a:lnTo>
                <a:lnTo>
                  <a:pt x="1747396" y="986389"/>
                </a:lnTo>
                <a:lnTo>
                  <a:pt x="1751276" y="986389"/>
                </a:lnTo>
                <a:close/>
                <a:moveTo>
                  <a:pt x="4409" y="5850"/>
                </a:moveTo>
                <a:lnTo>
                  <a:pt x="364409" y="5850"/>
                </a:lnTo>
                <a:lnTo>
                  <a:pt x="1444409" y="5850"/>
                </a:lnTo>
                <a:lnTo>
                  <a:pt x="1444409" y="365850"/>
                </a:lnTo>
                <a:lnTo>
                  <a:pt x="364409" y="365850"/>
                </a:lnTo>
                <a:lnTo>
                  <a:pt x="364409" y="1445850"/>
                </a:lnTo>
                <a:lnTo>
                  <a:pt x="4409" y="1445850"/>
                </a:lnTo>
                <a:lnTo>
                  <a:pt x="4409" y="365850"/>
                </a:lnTo>
                <a:close/>
                <a:moveTo>
                  <a:pt x="2531162" y="0"/>
                </a:moveTo>
                <a:lnTo>
                  <a:pt x="3611162" y="0"/>
                </a:lnTo>
                <a:lnTo>
                  <a:pt x="3971162" y="0"/>
                </a:lnTo>
                <a:lnTo>
                  <a:pt x="3971162" y="360000"/>
                </a:lnTo>
                <a:lnTo>
                  <a:pt x="3971162" y="1440000"/>
                </a:lnTo>
                <a:lnTo>
                  <a:pt x="3611162" y="1440000"/>
                </a:lnTo>
                <a:lnTo>
                  <a:pt x="3611162" y="360000"/>
                </a:lnTo>
                <a:lnTo>
                  <a:pt x="2531162" y="360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prstClr val="black"/>
              </a:solidFill>
              <a:effectLst/>
              <a:uLnTx/>
              <a:uFillTx/>
              <a:latin typeface="Arial"/>
              <a:ea typeface="Arial Unicode MS"/>
              <a:cs typeface="+mn-cs"/>
            </a:endParaRPr>
          </a:p>
        </p:txBody>
      </p:sp>
      <p:sp>
        <p:nvSpPr>
          <p:cNvPr id="50" name="Freeform: Shape 49">
            <a:extLst>
              <a:ext uri="{FF2B5EF4-FFF2-40B4-BE49-F238E27FC236}">
                <a16:creationId xmlns:a16="http://schemas.microsoft.com/office/drawing/2014/main" id="{A9F6F473-5CB6-426B-B9DE-611B4B6EE1DB}"/>
              </a:ext>
            </a:extLst>
          </p:cNvPr>
          <p:cNvSpPr/>
          <p:nvPr userDrawn="1"/>
        </p:nvSpPr>
        <p:spPr>
          <a:xfrm rot="5400000">
            <a:off x="10385291" y="3603707"/>
            <a:ext cx="455427" cy="456099"/>
          </a:xfrm>
          <a:custGeom>
            <a:avLst/>
            <a:gdLst>
              <a:gd name="connsiteX0" fmla="*/ 42 w 721442"/>
              <a:gd name="connsiteY0" fmla="*/ 522852 h 722507"/>
              <a:gd name="connsiteX1" fmla="*/ 5857 w 721442"/>
              <a:gd name="connsiteY1" fmla="*/ 47329 h 722507"/>
              <a:gd name="connsiteX2" fmla="*/ 53185 w 721442"/>
              <a:gd name="connsiteY2" fmla="*/ 0 h 722507"/>
              <a:gd name="connsiteX3" fmla="*/ 102932 w 721442"/>
              <a:gd name="connsiteY3" fmla="*/ 0 h 722507"/>
              <a:gd name="connsiteX4" fmla="*/ 150260 w 721442"/>
              <a:gd name="connsiteY4" fmla="*/ 47329 h 722507"/>
              <a:gd name="connsiteX5" fmla="*/ 148891 w 721442"/>
              <a:gd name="connsiteY5" fmla="*/ 154199 h 722507"/>
              <a:gd name="connsiteX6" fmla="*/ 148407 w 721442"/>
              <a:gd name="connsiteY6" fmla="*/ 182723 h 722507"/>
              <a:gd name="connsiteX7" fmla="*/ 331751 w 721442"/>
              <a:gd name="connsiteY7" fmla="*/ 177508 h 722507"/>
              <a:gd name="connsiteX8" fmla="*/ 527686 w 721442"/>
              <a:gd name="connsiteY8" fmla="*/ 167574 h 722507"/>
              <a:gd name="connsiteX9" fmla="*/ 467883 w 721442"/>
              <a:gd name="connsiteY9" fmla="*/ 53046 h 722507"/>
              <a:gd name="connsiteX10" fmla="*/ 721421 w 721442"/>
              <a:gd name="connsiteY10" fmla="*/ 129085 h 722507"/>
              <a:gd name="connsiteX11" fmla="*/ 547357 w 721442"/>
              <a:gd name="connsiteY11" fmla="*/ 287593 h 722507"/>
              <a:gd name="connsiteX12" fmla="*/ 146593 w 721442"/>
              <a:gd name="connsiteY12" fmla="*/ 294469 h 722507"/>
              <a:gd name="connsiteX13" fmla="*/ 146309 w 721442"/>
              <a:gd name="connsiteY13" fmla="*/ 312824 h 722507"/>
              <a:gd name="connsiteX14" fmla="*/ 145796 w 721442"/>
              <a:gd name="connsiteY14" fmla="*/ 388895 h 722507"/>
              <a:gd name="connsiteX15" fmla="*/ 145887 w 721442"/>
              <a:gd name="connsiteY15" fmla="*/ 417641 h 722507"/>
              <a:gd name="connsiteX16" fmla="*/ 564076 w 721442"/>
              <a:gd name="connsiteY16" fmla="*/ 417641 h 722507"/>
              <a:gd name="connsiteX17" fmla="*/ 719692 w 721442"/>
              <a:gd name="connsiteY17" fmla="*/ 543229 h 722507"/>
              <a:gd name="connsiteX18" fmla="*/ 631765 w 721442"/>
              <a:gd name="connsiteY18" fmla="*/ 586638 h 722507"/>
              <a:gd name="connsiteX19" fmla="*/ 452578 w 721442"/>
              <a:gd name="connsiteY19" fmla="*/ 524866 h 722507"/>
              <a:gd name="connsiteX20" fmla="*/ 234716 w 721442"/>
              <a:gd name="connsiteY20" fmla="*/ 528410 h 722507"/>
              <a:gd name="connsiteX21" fmla="*/ 147934 w 721442"/>
              <a:gd name="connsiteY21" fmla="*/ 529997 h 722507"/>
              <a:gd name="connsiteX22" fmla="*/ 149842 w 721442"/>
              <a:gd name="connsiteY22" fmla="*/ 554392 h 722507"/>
              <a:gd name="connsiteX23" fmla="*/ 210351 w 721442"/>
              <a:gd name="connsiteY23" fmla="*/ 722507 h 722507"/>
              <a:gd name="connsiteX24" fmla="*/ 42 w 721442"/>
              <a:gd name="connsiteY24" fmla="*/ 522852 h 722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21442" h="722507">
                <a:moveTo>
                  <a:pt x="42" y="522852"/>
                </a:moveTo>
                <a:cubicBezTo>
                  <a:pt x="-605" y="350129"/>
                  <a:pt x="6503" y="220051"/>
                  <a:pt x="5857" y="47329"/>
                </a:cubicBezTo>
                <a:cubicBezTo>
                  <a:pt x="5857" y="21190"/>
                  <a:pt x="27046" y="0"/>
                  <a:pt x="53185" y="0"/>
                </a:cubicBezTo>
                <a:lnTo>
                  <a:pt x="102932" y="0"/>
                </a:lnTo>
                <a:cubicBezTo>
                  <a:pt x="129071" y="0"/>
                  <a:pt x="150260" y="21190"/>
                  <a:pt x="150260" y="47329"/>
                </a:cubicBezTo>
                <a:cubicBezTo>
                  <a:pt x="149853" y="88041"/>
                  <a:pt x="149377" y="122989"/>
                  <a:pt x="148891" y="154199"/>
                </a:cubicBezTo>
                <a:lnTo>
                  <a:pt x="148407" y="182723"/>
                </a:lnTo>
                <a:lnTo>
                  <a:pt x="331751" y="177508"/>
                </a:lnTo>
                <a:cubicBezTo>
                  <a:pt x="397063" y="175650"/>
                  <a:pt x="462374" y="173066"/>
                  <a:pt x="527686" y="167574"/>
                </a:cubicBezTo>
                <a:cubicBezTo>
                  <a:pt x="642817" y="145134"/>
                  <a:pt x="586782" y="11119"/>
                  <a:pt x="467883" y="53046"/>
                </a:cubicBezTo>
                <a:cubicBezTo>
                  <a:pt x="570547" y="-49115"/>
                  <a:pt x="723145" y="18126"/>
                  <a:pt x="721421" y="129085"/>
                </a:cubicBezTo>
                <a:cubicBezTo>
                  <a:pt x="720775" y="181200"/>
                  <a:pt x="734474" y="263637"/>
                  <a:pt x="547357" y="287593"/>
                </a:cubicBezTo>
                <a:lnTo>
                  <a:pt x="146593" y="294469"/>
                </a:lnTo>
                <a:lnTo>
                  <a:pt x="146309" y="312824"/>
                </a:lnTo>
                <a:cubicBezTo>
                  <a:pt x="146013" y="337190"/>
                  <a:pt x="145822" y="361872"/>
                  <a:pt x="145796" y="388895"/>
                </a:cubicBezTo>
                <a:lnTo>
                  <a:pt x="145887" y="417641"/>
                </a:lnTo>
                <a:lnTo>
                  <a:pt x="564076" y="417641"/>
                </a:lnTo>
                <a:cubicBezTo>
                  <a:pt x="676720" y="420465"/>
                  <a:pt x="718804" y="471343"/>
                  <a:pt x="719692" y="543229"/>
                </a:cubicBezTo>
                <a:cubicBezTo>
                  <a:pt x="721183" y="582376"/>
                  <a:pt x="690900" y="608290"/>
                  <a:pt x="631765" y="586638"/>
                </a:cubicBezTo>
                <a:cubicBezTo>
                  <a:pt x="553530" y="556303"/>
                  <a:pt x="540205" y="522675"/>
                  <a:pt x="452578" y="524866"/>
                </a:cubicBezTo>
                <a:cubicBezTo>
                  <a:pt x="380525" y="525785"/>
                  <a:pt x="322260" y="526811"/>
                  <a:pt x="234716" y="528410"/>
                </a:cubicBezTo>
                <a:lnTo>
                  <a:pt x="147934" y="529997"/>
                </a:lnTo>
                <a:lnTo>
                  <a:pt x="149842" y="554392"/>
                </a:lnTo>
                <a:cubicBezTo>
                  <a:pt x="166488" y="646104"/>
                  <a:pt x="240698" y="721838"/>
                  <a:pt x="210351" y="722507"/>
                </a:cubicBezTo>
                <a:cubicBezTo>
                  <a:pt x="126033" y="702477"/>
                  <a:pt x="1009" y="637864"/>
                  <a:pt x="42" y="522852"/>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prstClr val="white"/>
              </a:solidFill>
              <a:effectLst/>
              <a:uLnTx/>
              <a:uFillTx/>
              <a:latin typeface="Arial"/>
              <a:ea typeface="Arial Unicode MS"/>
              <a:cs typeface="+mn-cs"/>
            </a:endParaRPr>
          </a:p>
        </p:txBody>
      </p:sp>
      <p:sp>
        <p:nvSpPr>
          <p:cNvPr id="51" name="Frame 1">
            <a:extLst>
              <a:ext uri="{FF2B5EF4-FFF2-40B4-BE49-F238E27FC236}">
                <a16:creationId xmlns:a16="http://schemas.microsoft.com/office/drawing/2014/main" id="{1EA4BFBA-7B1D-4020-A243-8505AEA8FCD8}"/>
              </a:ext>
            </a:extLst>
          </p:cNvPr>
          <p:cNvSpPr/>
          <p:nvPr userDrawn="1"/>
        </p:nvSpPr>
        <p:spPr>
          <a:xfrm>
            <a:off x="9493570" y="1878930"/>
            <a:ext cx="474352" cy="640910"/>
          </a:xfrm>
          <a:custGeom>
            <a:avLst/>
            <a:gdLst/>
            <a:ahLst/>
            <a:cxnLst/>
            <a:rect l="l" t="t" r="r" b="b"/>
            <a:pathLst>
              <a:path w="2823581" h="3962432">
                <a:moveTo>
                  <a:pt x="1366785" y="3230945"/>
                </a:moveTo>
                <a:cubicBezTo>
                  <a:pt x="1292218" y="3230945"/>
                  <a:pt x="1231770" y="3291393"/>
                  <a:pt x="1231770" y="3365960"/>
                </a:cubicBezTo>
                <a:cubicBezTo>
                  <a:pt x="1231770" y="3440527"/>
                  <a:pt x="1292218" y="3500975"/>
                  <a:pt x="1366785" y="3500975"/>
                </a:cubicBezTo>
                <a:cubicBezTo>
                  <a:pt x="1441352" y="3500975"/>
                  <a:pt x="1501800" y="3440527"/>
                  <a:pt x="1501800" y="3365960"/>
                </a:cubicBezTo>
                <a:cubicBezTo>
                  <a:pt x="1501800" y="3291393"/>
                  <a:pt x="1441352" y="3230945"/>
                  <a:pt x="1366785" y="3230945"/>
                </a:cubicBezTo>
                <a:close/>
                <a:moveTo>
                  <a:pt x="1699205" y="3185940"/>
                </a:moveTo>
                <a:cubicBezTo>
                  <a:pt x="1674349" y="3185940"/>
                  <a:pt x="1654200" y="3206089"/>
                  <a:pt x="1654200" y="3230945"/>
                </a:cubicBezTo>
                <a:cubicBezTo>
                  <a:pt x="1654200" y="3255801"/>
                  <a:pt x="1674349" y="3275950"/>
                  <a:pt x="1699205" y="3275950"/>
                </a:cubicBezTo>
                <a:cubicBezTo>
                  <a:pt x="1724061" y="3275950"/>
                  <a:pt x="1744210" y="3255801"/>
                  <a:pt x="1744210" y="3230945"/>
                </a:cubicBezTo>
                <a:cubicBezTo>
                  <a:pt x="1744210" y="3206089"/>
                  <a:pt x="1724061" y="3185940"/>
                  <a:pt x="1699205" y="3185940"/>
                </a:cubicBezTo>
                <a:close/>
                <a:moveTo>
                  <a:pt x="1501800" y="2830204"/>
                </a:moveTo>
                <a:cubicBezTo>
                  <a:pt x="1452089" y="2830204"/>
                  <a:pt x="1411790" y="2870503"/>
                  <a:pt x="1411790" y="2920214"/>
                </a:cubicBezTo>
                <a:cubicBezTo>
                  <a:pt x="1411790" y="2969925"/>
                  <a:pt x="1452089" y="3010224"/>
                  <a:pt x="1501800" y="3010224"/>
                </a:cubicBezTo>
                <a:cubicBezTo>
                  <a:pt x="1551511" y="3010224"/>
                  <a:pt x="1591810" y="2969925"/>
                  <a:pt x="1591810" y="2920214"/>
                </a:cubicBezTo>
                <a:cubicBezTo>
                  <a:pt x="1591810" y="2870503"/>
                  <a:pt x="1551511" y="2830204"/>
                  <a:pt x="1501800" y="2830204"/>
                </a:cubicBezTo>
                <a:close/>
                <a:moveTo>
                  <a:pt x="322536" y="2413264"/>
                </a:moveTo>
                <a:lnTo>
                  <a:pt x="1264147" y="2413264"/>
                </a:lnTo>
                <a:lnTo>
                  <a:pt x="682536" y="3458376"/>
                </a:lnTo>
                <a:lnTo>
                  <a:pt x="898974" y="3458376"/>
                </a:lnTo>
                <a:lnTo>
                  <a:pt x="1480585" y="2413264"/>
                </a:lnTo>
                <a:lnTo>
                  <a:pt x="1978720" y="2413264"/>
                </a:lnTo>
                <a:lnTo>
                  <a:pt x="1978720" y="3628270"/>
                </a:lnTo>
                <a:lnTo>
                  <a:pt x="322536" y="3628270"/>
                </a:lnTo>
                <a:close/>
                <a:moveTo>
                  <a:pt x="322536" y="2153598"/>
                </a:moveTo>
                <a:lnTo>
                  <a:pt x="682536" y="2153598"/>
                </a:lnTo>
                <a:lnTo>
                  <a:pt x="682536" y="2261598"/>
                </a:lnTo>
                <a:lnTo>
                  <a:pt x="322536" y="2261598"/>
                </a:lnTo>
                <a:close/>
                <a:moveTo>
                  <a:pt x="322536" y="1870494"/>
                </a:moveTo>
                <a:lnTo>
                  <a:pt x="826536" y="1870494"/>
                </a:lnTo>
                <a:lnTo>
                  <a:pt x="826536" y="1978494"/>
                </a:lnTo>
                <a:lnTo>
                  <a:pt x="322536" y="1978494"/>
                </a:lnTo>
                <a:close/>
                <a:moveTo>
                  <a:pt x="322536" y="1587391"/>
                </a:moveTo>
                <a:lnTo>
                  <a:pt x="682536" y="1587391"/>
                </a:lnTo>
                <a:lnTo>
                  <a:pt x="682536" y="1695391"/>
                </a:lnTo>
                <a:lnTo>
                  <a:pt x="322536" y="1695391"/>
                </a:lnTo>
                <a:close/>
                <a:moveTo>
                  <a:pt x="322536" y="1304288"/>
                </a:moveTo>
                <a:lnTo>
                  <a:pt x="826536" y="1304288"/>
                </a:lnTo>
                <a:lnTo>
                  <a:pt x="826536" y="1412288"/>
                </a:lnTo>
                <a:lnTo>
                  <a:pt x="322536" y="1412288"/>
                </a:lnTo>
                <a:close/>
                <a:moveTo>
                  <a:pt x="1733633" y="1039034"/>
                </a:moveTo>
                <a:lnTo>
                  <a:pt x="1735422" y="1042133"/>
                </a:lnTo>
                <a:lnTo>
                  <a:pt x="176045" y="1042133"/>
                </a:lnTo>
                <a:lnTo>
                  <a:pt x="176045" y="3786387"/>
                </a:lnTo>
                <a:lnTo>
                  <a:pt x="2128211" y="3786387"/>
                </a:lnTo>
                <a:lnTo>
                  <a:pt x="2128211" y="1722464"/>
                </a:lnTo>
                <a:lnTo>
                  <a:pt x="2131710" y="1728524"/>
                </a:lnTo>
                <a:lnTo>
                  <a:pt x="2527059" y="1040609"/>
                </a:lnTo>
                <a:lnTo>
                  <a:pt x="2244788" y="1040049"/>
                </a:lnTo>
                <a:lnTo>
                  <a:pt x="1480585" y="2413264"/>
                </a:lnTo>
                <a:lnTo>
                  <a:pt x="1264147" y="2413264"/>
                </a:lnTo>
                <a:lnTo>
                  <a:pt x="2028589" y="1039620"/>
                </a:lnTo>
                <a:close/>
                <a:moveTo>
                  <a:pt x="2607143" y="0"/>
                </a:moveTo>
                <a:lnTo>
                  <a:pt x="2823581" y="0"/>
                </a:lnTo>
                <a:lnTo>
                  <a:pt x="2342071" y="865238"/>
                </a:lnTo>
                <a:lnTo>
                  <a:pt x="2823581" y="866194"/>
                </a:lnTo>
                <a:lnTo>
                  <a:pt x="2304256" y="1769829"/>
                </a:lnTo>
                <a:lnTo>
                  <a:pt x="2304256" y="3962432"/>
                </a:lnTo>
                <a:lnTo>
                  <a:pt x="0" y="3962432"/>
                </a:lnTo>
                <a:lnTo>
                  <a:pt x="0" y="866088"/>
                </a:lnTo>
                <a:lnTo>
                  <a:pt x="1767662" y="866088"/>
                </a:lnTo>
                <a:lnTo>
                  <a:pt x="1766512" y="864096"/>
                </a:lnTo>
                <a:lnTo>
                  <a:pt x="2125872" y="864809"/>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dirty="0">
              <a:ln>
                <a:noFill/>
              </a:ln>
              <a:solidFill>
                <a:prstClr val="black"/>
              </a:solidFill>
              <a:effectLst/>
              <a:uLnTx/>
              <a:uFillTx/>
              <a:latin typeface="Arial"/>
              <a:ea typeface="Arial Unicode MS"/>
              <a:cs typeface="+mn-cs"/>
            </a:endParaRPr>
          </a:p>
        </p:txBody>
      </p:sp>
    </p:spTree>
    <p:extLst>
      <p:ext uri="{BB962C8B-B14F-4D97-AF65-F5344CB8AC3E}">
        <p14:creationId xmlns:p14="http://schemas.microsoft.com/office/powerpoint/2010/main" val="1460695336"/>
      </p:ext>
    </p:extLst>
  </p:cSld>
  <p:clrMapOvr>
    <a:masterClrMapping/>
  </p:clrMapOvr>
  <mc:AlternateContent xmlns:mc="http://schemas.openxmlformats.org/markup-compatibility/2006" xmlns:p14="http://schemas.microsoft.com/office/powerpoint/2010/main">
    <mc:Choice Requires="p14">
      <p:transition spd="slow" p14:dur="3000"/>
    </mc:Choice>
    <mc:Fallback xmlns="">
      <p:transition spd="slow"/>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_IMAGE AND CONTENTS LAYOUT_02">
    <p:spTree>
      <p:nvGrpSpPr>
        <p:cNvPr id="1" name=""/>
        <p:cNvGrpSpPr/>
        <p:nvPr/>
      </p:nvGrpSpPr>
      <p:grpSpPr>
        <a:xfrm>
          <a:off x="0" y="0"/>
          <a:ext cx="0" cy="0"/>
          <a:chOff x="0" y="0"/>
          <a:chExt cx="0" cy="0"/>
        </a:xfrm>
      </p:grpSpPr>
      <p:grpSp>
        <p:nvGrpSpPr>
          <p:cNvPr id="2" name="그룹 1">
            <a:extLst>
              <a:ext uri="{FF2B5EF4-FFF2-40B4-BE49-F238E27FC236}">
                <a16:creationId xmlns:a16="http://schemas.microsoft.com/office/drawing/2014/main" id="{2A63685B-5063-4C41-9D58-B233215F828A}"/>
              </a:ext>
            </a:extLst>
          </p:cNvPr>
          <p:cNvGrpSpPr/>
          <p:nvPr userDrawn="1"/>
        </p:nvGrpSpPr>
        <p:grpSpPr>
          <a:xfrm>
            <a:off x="8914194" y="1702663"/>
            <a:ext cx="2307768" cy="2309828"/>
            <a:chOff x="8582298" y="2310847"/>
            <a:chExt cx="2026966" cy="2028775"/>
          </a:xfrm>
        </p:grpSpPr>
        <p:sp>
          <p:nvSpPr>
            <p:cNvPr id="10" name="Oval 9"/>
            <p:cNvSpPr/>
            <p:nvPr/>
          </p:nvSpPr>
          <p:spPr>
            <a:xfrm>
              <a:off x="8582298" y="2310847"/>
              <a:ext cx="2026966" cy="2028775"/>
            </a:xfrm>
            <a:prstGeom prst="ellipse">
              <a:avLst/>
            </a:prstGeom>
            <a:noFill/>
            <a:ln w="158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Arial Unicode MS"/>
                <a:cs typeface="+mn-cs"/>
              </a:endParaRPr>
            </a:p>
          </p:txBody>
        </p:sp>
        <p:sp>
          <p:nvSpPr>
            <p:cNvPr id="12" name="Oval 11"/>
            <p:cNvSpPr/>
            <p:nvPr/>
          </p:nvSpPr>
          <p:spPr>
            <a:xfrm>
              <a:off x="10287809" y="2607228"/>
              <a:ext cx="205017" cy="2052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Arial Unicode MS"/>
                <a:cs typeface="+mn-cs"/>
              </a:endParaRPr>
            </a:p>
          </p:txBody>
        </p:sp>
      </p:grpSp>
      <p:grpSp>
        <p:nvGrpSpPr>
          <p:cNvPr id="5" name="그룹 4">
            <a:extLst>
              <a:ext uri="{FF2B5EF4-FFF2-40B4-BE49-F238E27FC236}">
                <a16:creationId xmlns:a16="http://schemas.microsoft.com/office/drawing/2014/main" id="{C14116F5-393E-4744-A622-A82EEA785FE3}"/>
              </a:ext>
            </a:extLst>
          </p:cNvPr>
          <p:cNvGrpSpPr/>
          <p:nvPr userDrawn="1"/>
        </p:nvGrpSpPr>
        <p:grpSpPr>
          <a:xfrm>
            <a:off x="925989" y="1702663"/>
            <a:ext cx="2307768" cy="2309828"/>
            <a:chOff x="853440" y="2310847"/>
            <a:chExt cx="2026966" cy="2028775"/>
          </a:xfrm>
        </p:grpSpPr>
        <p:sp>
          <p:nvSpPr>
            <p:cNvPr id="14" name="Oval 13"/>
            <p:cNvSpPr/>
            <p:nvPr/>
          </p:nvSpPr>
          <p:spPr>
            <a:xfrm>
              <a:off x="853440" y="2310847"/>
              <a:ext cx="2026966" cy="2028775"/>
            </a:xfrm>
            <a:prstGeom prst="ellipse">
              <a:avLst/>
            </a:prstGeom>
            <a:noFill/>
            <a:ln w="158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Arial Unicode MS"/>
                <a:cs typeface="+mn-cs"/>
              </a:endParaRPr>
            </a:p>
          </p:txBody>
        </p:sp>
        <p:sp>
          <p:nvSpPr>
            <p:cNvPr id="15" name="Oval 14"/>
            <p:cNvSpPr/>
            <p:nvPr/>
          </p:nvSpPr>
          <p:spPr>
            <a:xfrm>
              <a:off x="2558951" y="2607228"/>
              <a:ext cx="205017" cy="2052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Arial Unicode MS"/>
                <a:cs typeface="+mn-cs"/>
              </a:endParaRPr>
            </a:p>
          </p:txBody>
        </p:sp>
      </p:grpSp>
      <p:grpSp>
        <p:nvGrpSpPr>
          <p:cNvPr id="4" name="그룹 3">
            <a:extLst>
              <a:ext uri="{FF2B5EF4-FFF2-40B4-BE49-F238E27FC236}">
                <a16:creationId xmlns:a16="http://schemas.microsoft.com/office/drawing/2014/main" id="{06FEAAE9-970B-4450-A325-434A1A5C7E5D}"/>
              </a:ext>
            </a:extLst>
          </p:cNvPr>
          <p:cNvGrpSpPr/>
          <p:nvPr userDrawn="1"/>
        </p:nvGrpSpPr>
        <p:grpSpPr>
          <a:xfrm>
            <a:off x="4920091" y="1702663"/>
            <a:ext cx="2307768" cy="2309828"/>
            <a:chOff x="4717869" y="2310847"/>
            <a:chExt cx="2026966" cy="2028775"/>
          </a:xfrm>
        </p:grpSpPr>
        <p:sp>
          <p:nvSpPr>
            <p:cNvPr id="17" name="Oval 16"/>
            <p:cNvSpPr/>
            <p:nvPr/>
          </p:nvSpPr>
          <p:spPr>
            <a:xfrm>
              <a:off x="4717869" y="2310847"/>
              <a:ext cx="2026966" cy="2028775"/>
            </a:xfrm>
            <a:prstGeom prst="ellipse">
              <a:avLst/>
            </a:prstGeom>
            <a:noFill/>
            <a:ln w="158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Arial Unicode MS"/>
                <a:cs typeface="+mn-cs"/>
              </a:endParaRPr>
            </a:p>
          </p:txBody>
        </p:sp>
        <p:sp>
          <p:nvSpPr>
            <p:cNvPr id="18" name="Oval 17"/>
            <p:cNvSpPr/>
            <p:nvPr/>
          </p:nvSpPr>
          <p:spPr>
            <a:xfrm>
              <a:off x="6423380" y="2607228"/>
              <a:ext cx="205017" cy="2052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Arial Unicode MS"/>
                <a:cs typeface="+mn-cs"/>
              </a:endParaRPr>
            </a:p>
          </p:txBody>
        </p:sp>
      </p:grpSp>
      <p:sp>
        <p:nvSpPr>
          <p:cNvPr id="19" name="Picture Placeholder 2"/>
          <p:cNvSpPr>
            <a:spLocks noGrp="1"/>
          </p:cNvSpPr>
          <p:nvPr userDrawn="1">
            <p:ph type="pic" sz="quarter" idx="42" hasCustomPrompt="1"/>
          </p:nvPr>
        </p:nvSpPr>
        <p:spPr>
          <a:xfrm>
            <a:off x="1096182" y="1873775"/>
            <a:ext cx="1967385" cy="1967604"/>
          </a:xfrm>
          <a:prstGeom prst="ellipse">
            <a:avLst/>
          </a:prstGeom>
          <a:solidFill>
            <a:schemeClr val="bg1">
              <a:lumMod val="95000"/>
            </a:schemeClr>
          </a:solidFill>
        </p:spPr>
        <p:txBody>
          <a:bodyPr anchor="ctr"/>
          <a:lstStyle>
            <a:lvl1pPr marL="0" marR="0" indent="0" algn="ctr" defTabSz="914446" rtl="0" eaLnBrk="1" fontAlgn="auto" latinLnBrk="0" hangingPunct="1">
              <a:lnSpc>
                <a:spcPct val="100000"/>
              </a:lnSpc>
              <a:spcBef>
                <a:spcPct val="20000"/>
              </a:spcBef>
              <a:spcAft>
                <a:spcPts val="0"/>
              </a:spcAft>
              <a:buClrTx/>
              <a:buSzTx/>
              <a:buFont typeface="Arial" pitchFamily="34" charset="0"/>
              <a:buNone/>
              <a:tabLst/>
              <a:defRPr sz="1200">
                <a:solidFill>
                  <a:schemeClr val="tx1">
                    <a:lumMod val="75000"/>
                    <a:lumOff val="25000"/>
                  </a:schemeClr>
                </a:solidFill>
              </a:defRPr>
            </a:lvl1pPr>
          </a:lstStyle>
          <a:p>
            <a:pPr marL="0" lvl="0" algn="ctr"/>
            <a:r>
              <a:rPr lang="en-US" altLang="ko-KR" dirty="0"/>
              <a:t>Place Your Picture Here</a:t>
            </a:r>
            <a:endParaRPr lang="ko-KR" altLang="en-US" dirty="0"/>
          </a:p>
        </p:txBody>
      </p:sp>
      <p:sp>
        <p:nvSpPr>
          <p:cNvPr id="20" name="Picture Placeholder 2"/>
          <p:cNvSpPr>
            <a:spLocks noGrp="1"/>
          </p:cNvSpPr>
          <p:nvPr userDrawn="1">
            <p:ph type="pic" sz="quarter" idx="43" hasCustomPrompt="1"/>
          </p:nvPr>
        </p:nvSpPr>
        <p:spPr>
          <a:xfrm>
            <a:off x="5090284" y="1873775"/>
            <a:ext cx="1967385" cy="1967604"/>
          </a:xfrm>
          <a:prstGeom prst="ellipse">
            <a:avLst/>
          </a:prstGeom>
          <a:solidFill>
            <a:schemeClr val="bg1">
              <a:lumMod val="95000"/>
            </a:schemeClr>
          </a:solidFill>
        </p:spPr>
        <p:txBody>
          <a:bodyPr anchor="ctr"/>
          <a:lstStyle>
            <a:lvl1pPr marL="0" marR="0" indent="0" algn="ctr" defTabSz="914446" rtl="0" eaLnBrk="1" fontAlgn="auto" latinLnBrk="0" hangingPunct="1">
              <a:lnSpc>
                <a:spcPct val="100000"/>
              </a:lnSpc>
              <a:spcBef>
                <a:spcPct val="20000"/>
              </a:spcBef>
              <a:spcAft>
                <a:spcPts val="0"/>
              </a:spcAft>
              <a:buClrTx/>
              <a:buSzTx/>
              <a:buFont typeface="Arial" pitchFamily="34" charset="0"/>
              <a:buNone/>
              <a:tabLst/>
              <a:defRPr sz="1200">
                <a:solidFill>
                  <a:schemeClr val="tx1">
                    <a:lumMod val="75000"/>
                    <a:lumOff val="25000"/>
                  </a:schemeClr>
                </a:solidFill>
              </a:defRPr>
            </a:lvl1pPr>
          </a:lstStyle>
          <a:p>
            <a:pPr marL="0" lvl="0" algn="ctr"/>
            <a:r>
              <a:rPr lang="en-US" altLang="ko-KR" dirty="0"/>
              <a:t>Place Your Picture Here</a:t>
            </a:r>
            <a:endParaRPr lang="ko-KR" altLang="en-US" dirty="0"/>
          </a:p>
        </p:txBody>
      </p:sp>
      <p:sp>
        <p:nvSpPr>
          <p:cNvPr id="21" name="Picture Placeholder 2"/>
          <p:cNvSpPr>
            <a:spLocks noGrp="1"/>
          </p:cNvSpPr>
          <p:nvPr userDrawn="1">
            <p:ph type="pic" sz="quarter" idx="44" hasCustomPrompt="1"/>
          </p:nvPr>
        </p:nvSpPr>
        <p:spPr>
          <a:xfrm>
            <a:off x="9084387" y="1873775"/>
            <a:ext cx="1967385" cy="1967604"/>
          </a:xfrm>
          <a:prstGeom prst="ellipse">
            <a:avLst/>
          </a:prstGeom>
          <a:solidFill>
            <a:schemeClr val="bg1">
              <a:lumMod val="95000"/>
            </a:schemeClr>
          </a:solidFill>
        </p:spPr>
        <p:txBody>
          <a:bodyPr anchor="ctr"/>
          <a:lstStyle>
            <a:lvl1pPr marL="0" marR="0" indent="0" algn="ctr" defTabSz="914446" rtl="0" eaLnBrk="1" fontAlgn="auto" latinLnBrk="0" hangingPunct="1">
              <a:lnSpc>
                <a:spcPct val="100000"/>
              </a:lnSpc>
              <a:spcBef>
                <a:spcPct val="20000"/>
              </a:spcBef>
              <a:spcAft>
                <a:spcPts val="0"/>
              </a:spcAft>
              <a:buClrTx/>
              <a:buSzTx/>
              <a:buFont typeface="Arial" pitchFamily="34" charset="0"/>
              <a:buNone/>
              <a:tabLst/>
              <a:defRPr sz="1200">
                <a:solidFill>
                  <a:schemeClr val="tx1">
                    <a:lumMod val="75000"/>
                    <a:lumOff val="25000"/>
                  </a:schemeClr>
                </a:solidFill>
              </a:defRPr>
            </a:lvl1pPr>
          </a:lstStyle>
          <a:p>
            <a:pPr marL="0" lvl="0" algn="ctr"/>
            <a:r>
              <a:rPr lang="en-US" altLang="ko-KR" dirty="0"/>
              <a:t>Place Your Picture Here</a:t>
            </a:r>
            <a:endParaRPr lang="ko-KR" altLang="en-US" dirty="0"/>
          </a:p>
        </p:txBody>
      </p:sp>
      <p:cxnSp>
        <p:nvCxnSpPr>
          <p:cNvPr id="3" name="Straight Connector 2"/>
          <p:cNvCxnSpPr/>
          <p:nvPr userDrawn="1"/>
        </p:nvCxnSpPr>
        <p:spPr>
          <a:xfrm>
            <a:off x="848279" y="4911997"/>
            <a:ext cx="2463191" cy="0"/>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a:xfrm>
            <a:off x="4842381" y="4911997"/>
            <a:ext cx="2463191" cy="0"/>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userDrawn="1"/>
        </p:nvCxnSpPr>
        <p:spPr>
          <a:xfrm>
            <a:off x="8836484" y="4911997"/>
            <a:ext cx="2463191" cy="0"/>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28" name="Text Placeholder 9">
            <a:extLst>
              <a:ext uri="{FF2B5EF4-FFF2-40B4-BE49-F238E27FC236}">
                <a16:creationId xmlns:a16="http://schemas.microsoft.com/office/drawing/2014/main" id="{73A474CB-69FD-4CBB-8A8B-BBEC652767E7}"/>
              </a:ext>
            </a:extLst>
          </p:cNvPr>
          <p:cNvSpPr>
            <a:spLocks noGrp="1"/>
          </p:cNvSpPr>
          <p:nvPr>
            <p:ph type="body" sz="quarter" idx="10" hasCustomPrompt="1"/>
          </p:nvPr>
        </p:nvSpPr>
        <p:spPr>
          <a:xfrm>
            <a:off x="323529" y="339509"/>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BASIC LAYOUT</a:t>
            </a:r>
          </a:p>
        </p:txBody>
      </p:sp>
      <p:sp>
        <p:nvSpPr>
          <p:cNvPr id="22" name="TextBox 21">
            <a:extLst>
              <a:ext uri="{FF2B5EF4-FFF2-40B4-BE49-F238E27FC236}">
                <a16:creationId xmlns:a16="http://schemas.microsoft.com/office/drawing/2014/main" id="{AD58C2A5-98FC-4D03-AF58-B0CF7460B76D}"/>
              </a:ext>
            </a:extLst>
          </p:cNvPr>
          <p:cNvSpPr txBox="1"/>
          <p:nvPr userDrawn="1"/>
        </p:nvSpPr>
        <p:spPr>
          <a:xfrm>
            <a:off x="0" y="6519446"/>
            <a:ext cx="12192000" cy="338554"/>
          </a:xfrm>
          <a:prstGeom prst="rect">
            <a:avLst/>
          </a:prstGeom>
          <a:gradFill flip="none" rotWithShape="1">
            <a:gsLst>
              <a:gs pos="77000">
                <a:schemeClr val="accent5"/>
              </a:gs>
              <a:gs pos="72000">
                <a:schemeClr val="accent4"/>
              </a:gs>
              <a:gs pos="62000">
                <a:schemeClr val="accent3"/>
              </a:gs>
              <a:gs pos="0">
                <a:schemeClr val="accent1"/>
              </a:gs>
              <a:gs pos="13000">
                <a:schemeClr val="accent1"/>
              </a:gs>
              <a:gs pos="18000">
                <a:schemeClr val="accent2"/>
              </a:gs>
              <a:gs pos="37000">
                <a:schemeClr val="accent2"/>
              </a:gs>
              <a:gs pos="42000">
                <a:schemeClr val="accent3"/>
              </a:gs>
              <a:gs pos="98980">
                <a:schemeClr val="accent5"/>
              </a:gs>
              <a:gs pos="67000">
                <a:schemeClr val="accent4"/>
              </a:gs>
            </a:gsLst>
            <a:lin ang="0" scaled="1"/>
            <a:tileRect/>
          </a:gradFill>
        </p:spPr>
        <p:txBody>
          <a:bodyPr wrap="square" rtlCol="0" anchor="ctr">
            <a:spAutoFit/>
          </a:bodyPr>
          <a:lstStyle/>
          <a:p>
            <a:pPr marL="0" marR="0" lvl="0" indent="0" algn="dist"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300" normalizeH="0" baseline="0" noProof="0" dirty="0">
                <a:ln>
                  <a:noFill/>
                </a:ln>
                <a:solidFill>
                  <a:prstClr val="white"/>
                </a:solidFill>
                <a:effectLst/>
                <a:uLnTx/>
                <a:uFillTx/>
                <a:latin typeface="Arial"/>
                <a:ea typeface="Arial Unicode MS"/>
                <a:cs typeface="+mn-cs"/>
              </a:rPr>
              <a:t>Science Technology Engineering Arts Mathematics</a:t>
            </a:r>
          </a:p>
        </p:txBody>
      </p:sp>
    </p:spTree>
    <p:extLst>
      <p:ext uri="{BB962C8B-B14F-4D97-AF65-F5344CB8AC3E}">
        <p14:creationId xmlns:p14="http://schemas.microsoft.com/office/powerpoint/2010/main" val="1992359556"/>
      </p:ext>
    </p:extLst>
  </p:cSld>
  <p:clrMapOvr>
    <a:masterClrMapping/>
  </p:clrMapOvr>
  <mc:AlternateContent xmlns:mc="http://schemas.openxmlformats.org/markup-compatibility/2006" xmlns:p14="http://schemas.microsoft.com/office/powerpoint/2010/main">
    <mc:Choice Requires="p14">
      <p:transition spd="slow" p14:dur="3000"/>
    </mc:Choice>
    <mc:Fallback xmlns="">
      <p:transition spd="slow"/>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3_Contents slide layout">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457DA700-D493-4724-A7E6-2C18A3598372}"/>
              </a:ext>
            </a:extLst>
          </p:cNvPr>
          <p:cNvGrpSpPr/>
          <p:nvPr userDrawn="1"/>
        </p:nvGrpSpPr>
        <p:grpSpPr>
          <a:xfrm flipH="1">
            <a:off x="592779" y="1333500"/>
            <a:ext cx="4034462" cy="4935026"/>
            <a:chOff x="6446339" y="1280897"/>
            <a:chExt cx="4320717" cy="5285178"/>
          </a:xfrm>
        </p:grpSpPr>
        <p:sp>
          <p:nvSpPr>
            <p:cNvPr id="4" name="Freeform: Shape 3">
              <a:extLst>
                <a:ext uri="{FF2B5EF4-FFF2-40B4-BE49-F238E27FC236}">
                  <a16:creationId xmlns:a16="http://schemas.microsoft.com/office/drawing/2014/main" id="{0315FDDC-CB08-4F29-898E-B915DE387084}"/>
                </a:ext>
              </a:extLst>
            </p:cNvPr>
            <p:cNvSpPr/>
            <p:nvPr/>
          </p:nvSpPr>
          <p:spPr>
            <a:xfrm>
              <a:off x="7360122" y="5629227"/>
              <a:ext cx="2033648" cy="936848"/>
            </a:xfrm>
            <a:custGeom>
              <a:avLst/>
              <a:gdLst>
                <a:gd name="connsiteX0" fmla="*/ 448273 w 847725"/>
                <a:gd name="connsiteY0" fmla="*/ 7144 h 390525"/>
                <a:gd name="connsiteX1" fmla="*/ 464466 w 847725"/>
                <a:gd name="connsiteY1" fmla="*/ 184309 h 390525"/>
                <a:gd name="connsiteX2" fmla="*/ 452083 w 847725"/>
                <a:gd name="connsiteY2" fmla="*/ 224314 h 390525"/>
                <a:gd name="connsiteX3" fmla="*/ 352071 w 847725"/>
                <a:gd name="connsiteY3" fmla="*/ 269081 h 390525"/>
                <a:gd name="connsiteX4" fmla="*/ 30126 w 847725"/>
                <a:gd name="connsiteY4" fmla="*/ 283369 h 390525"/>
                <a:gd name="connsiteX5" fmla="*/ 7266 w 847725"/>
                <a:gd name="connsiteY5" fmla="*/ 285274 h 390525"/>
                <a:gd name="connsiteX6" fmla="*/ 12981 w 847725"/>
                <a:gd name="connsiteY6" fmla="*/ 292894 h 390525"/>
                <a:gd name="connsiteX7" fmla="*/ 439701 w 847725"/>
                <a:gd name="connsiteY7" fmla="*/ 384334 h 390525"/>
                <a:gd name="connsiteX8" fmla="*/ 455893 w 847725"/>
                <a:gd name="connsiteY8" fmla="*/ 385286 h 390525"/>
                <a:gd name="connsiteX9" fmla="*/ 829273 w 847725"/>
                <a:gd name="connsiteY9" fmla="*/ 321469 h 390525"/>
                <a:gd name="connsiteX10" fmla="*/ 797841 w 847725"/>
                <a:gd name="connsiteY10" fmla="*/ 52864 h 390525"/>
                <a:gd name="connsiteX11" fmla="*/ 448273 w 847725"/>
                <a:gd name="connsiteY11" fmla="*/ 7144 h 390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47725" h="390525">
                  <a:moveTo>
                    <a:pt x="448273" y="7144"/>
                  </a:moveTo>
                  <a:cubicBezTo>
                    <a:pt x="460656" y="89059"/>
                    <a:pt x="469228" y="136684"/>
                    <a:pt x="464466" y="184309"/>
                  </a:cubicBezTo>
                  <a:cubicBezTo>
                    <a:pt x="463513" y="196691"/>
                    <a:pt x="460656" y="208121"/>
                    <a:pt x="452083" y="224314"/>
                  </a:cubicBezTo>
                  <a:cubicBezTo>
                    <a:pt x="433033" y="261461"/>
                    <a:pt x="379693" y="268129"/>
                    <a:pt x="352071" y="269081"/>
                  </a:cubicBezTo>
                  <a:cubicBezTo>
                    <a:pt x="256821" y="270986"/>
                    <a:pt x="63463" y="282416"/>
                    <a:pt x="30126" y="283369"/>
                  </a:cubicBezTo>
                  <a:cubicBezTo>
                    <a:pt x="26316" y="283369"/>
                    <a:pt x="5361" y="283369"/>
                    <a:pt x="7266" y="285274"/>
                  </a:cubicBezTo>
                  <a:cubicBezTo>
                    <a:pt x="8218" y="286226"/>
                    <a:pt x="12981" y="292894"/>
                    <a:pt x="12981" y="292894"/>
                  </a:cubicBezTo>
                  <a:cubicBezTo>
                    <a:pt x="24411" y="308134"/>
                    <a:pt x="381598" y="373856"/>
                    <a:pt x="439701" y="384334"/>
                  </a:cubicBezTo>
                  <a:cubicBezTo>
                    <a:pt x="445416" y="385286"/>
                    <a:pt x="450178" y="385286"/>
                    <a:pt x="455893" y="385286"/>
                  </a:cubicBezTo>
                  <a:cubicBezTo>
                    <a:pt x="508281" y="381476"/>
                    <a:pt x="794983" y="355759"/>
                    <a:pt x="829273" y="321469"/>
                  </a:cubicBezTo>
                  <a:cubicBezTo>
                    <a:pt x="870231" y="279559"/>
                    <a:pt x="827368" y="142399"/>
                    <a:pt x="797841" y="52864"/>
                  </a:cubicBezTo>
                  <a:cubicBezTo>
                    <a:pt x="810223" y="42386"/>
                    <a:pt x="634963" y="21431"/>
                    <a:pt x="448273" y="7144"/>
                  </a:cubicBezTo>
                  <a:close/>
                </a:path>
              </a:pathLst>
            </a:custGeom>
            <a:solidFill>
              <a:srgbClr val="B3B3B3"/>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a:ea typeface="Arial Unicode MS"/>
                <a:cs typeface="+mn-cs"/>
              </a:endParaRPr>
            </a:p>
          </p:txBody>
        </p:sp>
        <p:sp>
          <p:nvSpPr>
            <p:cNvPr id="5" name="Freeform: Shape 4">
              <a:extLst>
                <a:ext uri="{FF2B5EF4-FFF2-40B4-BE49-F238E27FC236}">
                  <a16:creationId xmlns:a16="http://schemas.microsoft.com/office/drawing/2014/main" id="{718ED047-E415-4002-A4AF-11B7D0A2933D}"/>
                </a:ext>
              </a:extLst>
            </p:cNvPr>
            <p:cNvSpPr/>
            <p:nvPr/>
          </p:nvSpPr>
          <p:spPr>
            <a:xfrm>
              <a:off x="7358820" y="5629227"/>
              <a:ext cx="1987948" cy="913998"/>
            </a:xfrm>
            <a:custGeom>
              <a:avLst/>
              <a:gdLst>
                <a:gd name="connsiteX0" fmla="*/ 436434 w 828675"/>
                <a:gd name="connsiteY0" fmla="*/ 7144 h 381000"/>
                <a:gd name="connsiteX1" fmla="*/ 452626 w 828675"/>
                <a:gd name="connsiteY1" fmla="*/ 178594 h 381000"/>
                <a:gd name="connsiteX2" fmla="*/ 440244 w 828675"/>
                <a:gd name="connsiteY2" fmla="*/ 217646 h 381000"/>
                <a:gd name="connsiteX3" fmla="*/ 342136 w 828675"/>
                <a:gd name="connsiteY3" fmla="*/ 260509 h 381000"/>
                <a:gd name="connsiteX4" fmla="*/ 11619 w 828675"/>
                <a:gd name="connsiteY4" fmla="*/ 281464 h 381000"/>
                <a:gd name="connsiteX5" fmla="*/ 428814 w 828675"/>
                <a:gd name="connsiteY5" fmla="*/ 372904 h 381000"/>
                <a:gd name="connsiteX6" fmla="*/ 444054 w 828675"/>
                <a:gd name="connsiteY6" fmla="*/ 373856 h 381000"/>
                <a:gd name="connsiteX7" fmla="*/ 813624 w 828675"/>
                <a:gd name="connsiteY7" fmla="*/ 311944 h 381000"/>
                <a:gd name="connsiteX8" fmla="*/ 782191 w 828675"/>
                <a:gd name="connsiteY8" fmla="*/ 52864 h 381000"/>
                <a:gd name="connsiteX9" fmla="*/ 436434 w 828675"/>
                <a:gd name="connsiteY9" fmla="*/ 7144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675" h="381000">
                  <a:moveTo>
                    <a:pt x="436434" y="7144"/>
                  </a:moveTo>
                  <a:cubicBezTo>
                    <a:pt x="448816" y="86201"/>
                    <a:pt x="457389" y="131921"/>
                    <a:pt x="452626" y="178594"/>
                  </a:cubicBezTo>
                  <a:cubicBezTo>
                    <a:pt x="451674" y="190976"/>
                    <a:pt x="448816" y="201454"/>
                    <a:pt x="440244" y="217646"/>
                  </a:cubicBezTo>
                  <a:cubicBezTo>
                    <a:pt x="421194" y="252889"/>
                    <a:pt x="367854" y="260509"/>
                    <a:pt x="342136" y="260509"/>
                  </a:cubicBezTo>
                  <a:cubicBezTo>
                    <a:pt x="269746" y="262414"/>
                    <a:pt x="43051" y="274796"/>
                    <a:pt x="11619" y="281464"/>
                  </a:cubicBezTo>
                  <a:cubicBezTo>
                    <a:pt x="-39816" y="292894"/>
                    <a:pt x="367854" y="362426"/>
                    <a:pt x="428814" y="372904"/>
                  </a:cubicBezTo>
                  <a:cubicBezTo>
                    <a:pt x="433576" y="373856"/>
                    <a:pt x="439291" y="373856"/>
                    <a:pt x="444054" y="373856"/>
                  </a:cubicBezTo>
                  <a:cubicBezTo>
                    <a:pt x="494536" y="370046"/>
                    <a:pt x="779334" y="346234"/>
                    <a:pt x="813624" y="311944"/>
                  </a:cubicBezTo>
                  <a:cubicBezTo>
                    <a:pt x="853629" y="271939"/>
                    <a:pt x="811719" y="139541"/>
                    <a:pt x="782191" y="52864"/>
                  </a:cubicBezTo>
                  <a:cubicBezTo>
                    <a:pt x="793621" y="41434"/>
                    <a:pt x="620266" y="20479"/>
                    <a:pt x="436434" y="7144"/>
                  </a:cubicBezTo>
                  <a:close/>
                </a:path>
              </a:pathLst>
            </a:custGeom>
            <a:solidFill>
              <a:srgbClr val="CCCCCC"/>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a:ea typeface="Arial Unicode MS"/>
                <a:cs typeface="+mn-cs"/>
              </a:endParaRPr>
            </a:p>
          </p:txBody>
        </p:sp>
        <p:sp>
          <p:nvSpPr>
            <p:cNvPr id="6" name="Freeform: Shape 5">
              <a:extLst>
                <a:ext uri="{FF2B5EF4-FFF2-40B4-BE49-F238E27FC236}">
                  <a16:creationId xmlns:a16="http://schemas.microsoft.com/office/drawing/2014/main" id="{A95A626E-BA13-409F-A2BA-1FCB370FDB9B}"/>
                </a:ext>
              </a:extLst>
            </p:cNvPr>
            <p:cNvSpPr/>
            <p:nvPr/>
          </p:nvSpPr>
          <p:spPr>
            <a:xfrm>
              <a:off x="6448412" y="1280897"/>
              <a:ext cx="4318644" cy="4592842"/>
            </a:xfrm>
            <a:custGeom>
              <a:avLst/>
              <a:gdLst>
                <a:gd name="connsiteX0" fmla="*/ 1610322 w 1800225"/>
                <a:gd name="connsiteY0" fmla="*/ 1912136 h 1914525"/>
                <a:gd name="connsiteX1" fmla="*/ 53937 w 1800225"/>
                <a:gd name="connsiteY1" fmla="*/ 1736876 h 1914525"/>
                <a:gd name="connsiteX2" fmla="*/ 7264 w 1800225"/>
                <a:gd name="connsiteY2" fmla="*/ 1681631 h 1914525"/>
                <a:gd name="connsiteX3" fmla="*/ 66319 w 1800225"/>
                <a:gd name="connsiteY3" fmla="*/ 529106 h 1914525"/>
                <a:gd name="connsiteX4" fmla="*/ 107277 w 1800225"/>
                <a:gd name="connsiteY4" fmla="*/ 432903 h 1914525"/>
                <a:gd name="connsiteX5" fmla="*/ 1729384 w 1800225"/>
                <a:gd name="connsiteY5" fmla="*/ 9041 h 1914525"/>
                <a:gd name="connsiteX6" fmla="*/ 1797012 w 1800225"/>
                <a:gd name="connsiteY6" fmla="*/ 63333 h 1914525"/>
                <a:gd name="connsiteX7" fmla="*/ 1691284 w 1800225"/>
                <a:gd name="connsiteY7" fmla="*/ 1844508 h 1914525"/>
                <a:gd name="connsiteX8" fmla="*/ 1610322 w 1800225"/>
                <a:gd name="connsiteY8" fmla="*/ 1912136 h 1914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00225" h="1914525">
                  <a:moveTo>
                    <a:pt x="1610322" y="1912136"/>
                  </a:moveTo>
                  <a:lnTo>
                    <a:pt x="53937" y="1736876"/>
                  </a:lnTo>
                  <a:cubicBezTo>
                    <a:pt x="26314" y="1734018"/>
                    <a:pt x="5359" y="1709253"/>
                    <a:pt x="7264" y="1681631"/>
                  </a:cubicBezTo>
                  <a:lnTo>
                    <a:pt x="66319" y="529106"/>
                  </a:lnTo>
                  <a:cubicBezTo>
                    <a:pt x="68224" y="458621"/>
                    <a:pt x="84417" y="438618"/>
                    <a:pt x="107277" y="432903"/>
                  </a:cubicBezTo>
                  <a:lnTo>
                    <a:pt x="1729384" y="9041"/>
                  </a:lnTo>
                  <a:cubicBezTo>
                    <a:pt x="1764627" y="-484"/>
                    <a:pt x="1798917" y="27138"/>
                    <a:pt x="1797012" y="63333"/>
                  </a:cubicBezTo>
                  <a:lnTo>
                    <a:pt x="1691284" y="1844508"/>
                  </a:lnTo>
                  <a:cubicBezTo>
                    <a:pt x="1687474" y="1885466"/>
                    <a:pt x="1651279" y="1915946"/>
                    <a:pt x="1610322" y="1912136"/>
                  </a:cubicBezTo>
                  <a:close/>
                </a:path>
              </a:pathLst>
            </a:custGeom>
            <a:solidFill>
              <a:srgbClr val="CCCCCC"/>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a:ea typeface="Arial Unicode MS"/>
                <a:cs typeface="+mn-cs"/>
              </a:endParaRPr>
            </a:p>
          </p:txBody>
        </p:sp>
        <p:sp>
          <p:nvSpPr>
            <p:cNvPr id="7" name="Freeform: Shape 6">
              <a:extLst>
                <a:ext uri="{FF2B5EF4-FFF2-40B4-BE49-F238E27FC236}">
                  <a16:creationId xmlns:a16="http://schemas.microsoft.com/office/drawing/2014/main" id="{E8248B3A-FAE1-4F80-BB8B-D195C0E2A022}"/>
                </a:ext>
              </a:extLst>
            </p:cNvPr>
            <p:cNvSpPr/>
            <p:nvPr/>
          </p:nvSpPr>
          <p:spPr>
            <a:xfrm>
              <a:off x="6464696" y="1280897"/>
              <a:ext cx="4250094" cy="3998744"/>
            </a:xfrm>
            <a:custGeom>
              <a:avLst/>
              <a:gdLst>
                <a:gd name="connsiteX0" fmla="*/ 1678781 w 1771650"/>
                <a:gd name="connsiteY0" fmla="*/ 1664486 h 1666875"/>
                <a:gd name="connsiteX1" fmla="*/ 7144 w 1771650"/>
                <a:gd name="connsiteY1" fmla="*/ 1552091 h 1666875"/>
                <a:gd name="connsiteX2" fmla="*/ 58579 w 1771650"/>
                <a:gd name="connsiteY2" fmla="*/ 482433 h 1666875"/>
                <a:gd name="connsiteX3" fmla="*/ 98584 w 1771650"/>
                <a:gd name="connsiteY3" fmla="*/ 432903 h 1666875"/>
                <a:gd name="connsiteX4" fmla="*/ 1705451 w 1771650"/>
                <a:gd name="connsiteY4" fmla="*/ 9041 h 1666875"/>
                <a:gd name="connsiteX5" fmla="*/ 1772126 w 1771650"/>
                <a:gd name="connsiteY5" fmla="*/ 63333 h 1666875"/>
                <a:gd name="connsiteX6" fmla="*/ 1678781 w 1771650"/>
                <a:gd name="connsiteY6" fmla="*/ 1664486 h 1666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71650" h="1666875">
                  <a:moveTo>
                    <a:pt x="1678781" y="1664486"/>
                  </a:moveTo>
                  <a:lnTo>
                    <a:pt x="7144" y="1552091"/>
                  </a:lnTo>
                  <a:lnTo>
                    <a:pt x="58579" y="482433"/>
                  </a:lnTo>
                  <a:cubicBezTo>
                    <a:pt x="59531" y="459573"/>
                    <a:pt x="75724" y="439571"/>
                    <a:pt x="98584" y="432903"/>
                  </a:cubicBezTo>
                  <a:lnTo>
                    <a:pt x="1705451" y="9041"/>
                  </a:lnTo>
                  <a:cubicBezTo>
                    <a:pt x="1740694" y="-484"/>
                    <a:pt x="1774984" y="27138"/>
                    <a:pt x="1772126" y="63333"/>
                  </a:cubicBezTo>
                  <a:lnTo>
                    <a:pt x="1678781" y="1664486"/>
                  </a:lnTo>
                  <a:close/>
                </a:path>
              </a:pathLst>
            </a:custGeom>
            <a:solidFill>
              <a:srgbClr val="1A1A1A"/>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a:ea typeface="Arial Unicode MS"/>
                <a:cs typeface="+mn-cs"/>
              </a:endParaRPr>
            </a:p>
          </p:txBody>
        </p:sp>
        <p:sp>
          <p:nvSpPr>
            <p:cNvPr id="8" name="Freeform: Shape 7">
              <a:extLst>
                <a:ext uri="{FF2B5EF4-FFF2-40B4-BE49-F238E27FC236}">
                  <a16:creationId xmlns:a16="http://schemas.microsoft.com/office/drawing/2014/main" id="{EC73273F-F0D9-4D38-B99A-17BF52577CFE}"/>
                </a:ext>
              </a:extLst>
            </p:cNvPr>
            <p:cNvSpPr/>
            <p:nvPr/>
          </p:nvSpPr>
          <p:spPr>
            <a:xfrm>
              <a:off x="6572092" y="1577928"/>
              <a:ext cx="3907345" cy="3404644"/>
            </a:xfrm>
            <a:custGeom>
              <a:avLst/>
              <a:gdLst>
                <a:gd name="connsiteX0" fmla="*/ 1539716 w 1628775"/>
                <a:gd name="connsiteY0" fmla="*/ 1416844 h 1419225"/>
                <a:gd name="connsiteX1" fmla="*/ 7144 w 1628775"/>
                <a:gd name="connsiteY1" fmla="*/ 1357789 h 1419225"/>
                <a:gd name="connsiteX2" fmla="*/ 57626 w 1628775"/>
                <a:gd name="connsiteY2" fmla="*/ 363379 h 1419225"/>
                <a:gd name="connsiteX3" fmla="*/ 1628299 w 1628775"/>
                <a:gd name="connsiteY3" fmla="*/ 7144 h 1419225"/>
              </a:gdLst>
              <a:ahLst/>
              <a:cxnLst>
                <a:cxn ang="0">
                  <a:pos x="connsiteX0" y="connsiteY0"/>
                </a:cxn>
                <a:cxn ang="0">
                  <a:pos x="connsiteX1" y="connsiteY1"/>
                </a:cxn>
                <a:cxn ang="0">
                  <a:pos x="connsiteX2" y="connsiteY2"/>
                </a:cxn>
                <a:cxn ang="0">
                  <a:pos x="connsiteX3" y="connsiteY3"/>
                </a:cxn>
              </a:cxnLst>
              <a:rect l="l" t="t" r="r" b="b"/>
              <a:pathLst>
                <a:path w="1628775" h="1419225">
                  <a:moveTo>
                    <a:pt x="1539716" y="1416844"/>
                  </a:moveTo>
                  <a:lnTo>
                    <a:pt x="7144" y="1357789"/>
                  </a:lnTo>
                  <a:lnTo>
                    <a:pt x="57626" y="363379"/>
                  </a:lnTo>
                  <a:lnTo>
                    <a:pt x="1628299" y="7144"/>
                  </a:lnTo>
                  <a:close/>
                </a:path>
              </a:pathLst>
            </a:custGeom>
            <a:solidFill>
              <a:srgbClr val="E6E6E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a:ea typeface="Arial Unicode MS"/>
                <a:cs typeface="+mn-cs"/>
              </a:endParaRPr>
            </a:p>
          </p:txBody>
        </p:sp>
        <p:sp>
          <p:nvSpPr>
            <p:cNvPr id="9" name="Freeform: Shape 8">
              <a:extLst>
                <a:ext uri="{FF2B5EF4-FFF2-40B4-BE49-F238E27FC236}">
                  <a16:creationId xmlns:a16="http://schemas.microsoft.com/office/drawing/2014/main" id="{14DA78C4-87F2-446E-AE34-0432570E280A}"/>
                </a:ext>
              </a:extLst>
            </p:cNvPr>
            <p:cNvSpPr/>
            <p:nvPr/>
          </p:nvSpPr>
          <p:spPr>
            <a:xfrm>
              <a:off x="6446339" y="4996281"/>
              <a:ext cx="4044444" cy="868298"/>
            </a:xfrm>
            <a:custGeom>
              <a:avLst/>
              <a:gdLst>
                <a:gd name="connsiteX0" fmla="*/ 13844 w 1685925"/>
                <a:gd name="connsiteY0" fmla="*/ 7144 h 361950"/>
                <a:gd name="connsiteX1" fmla="*/ 7176 w 1685925"/>
                <a:gd name="connsiteY1" fmla="*/ 133826 h 361950"/>
                <a:gd name="connsiteX2" fmla="*/ 53849 w 1685925"/>
                <a:gd name="connsiteY2" fmla="*/ 189071 h 361950"/>
                <a:gd name="connsiteX3" fmla="*/ 1597851 w 1685925"/>
                <a:gd name="connsiteY3" fmla="*/ 363379 h 361950"/>
                <a:gd name="connsiteX4" fmla="*/ 1675956 w 1685925"/>
                <a:gd name="connsiteY4" fmla="*/ 296704 h 361950"/>
                <a:gd name="connsiteX5" fmla="*/ 1686434 w 1685925"/>
                <a:gd name="connsiteY5" fmla="*/ 111919 h 361950"/>
                <a:gd name="connsiteX6" fmla="*/ 13844 w 1685925"/>
                <a:gd name="connsiteY6" fmla="*/ 7144 h 361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85925" h="361950">
                  <a:moveTo>
                    <a:pt x="13844" y="7144"/>
                  </a:moveTo>
                  <a:lnTo>
                    <a:pt x="7176" y="133826"/>
                  </a:lnTo>
                  <a:cubicBezTo>
                    <a:pt x="6224" y="161449"/>
                    <a:pt x="26226" y="186214"/>
                    <a:pt x="53849" y="189071"/>
                  </a:cubicBezTo>
                  <a:lnTo>
                    <a:pt x="1597851" y="363379"/>
                  </a:lnTo>
                  <a:cubicBezTo>
                    <a:pt x="1637856" y="368141"/>
                    <a:pt x="1674051" y="337661"/>
                    <a:pt x="1675956" y="296704"/>
                  </a:cubicBezTo>
                  <a:lnTo>
                    <a:pt x="1686434" y="111919"/>
                  </a:lnTo>
                  <a:lnTo>
                    <a:pt x="13844" y="7144"/>
                  </a:lnTo>
                  <a:close/>
                </a:path>
              </a:pathLst>
            </a:custGeom>
            <a:solidFill>
              <a:srgbClr val="B3B3B3"/>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a:ea typeface="Arial Unicode MS"/>
                <a:cs typeface="+mn-cs"/>
              </a:endParaRPr>
            </a:p>
          </p:txBody>
        </p:sp>
        <p:sp>
          <p:nvSpPr>
            <p:cNvPr id="10" name="Freeform: Shape 9">
              <a:extLst>
                <a:ext uri="{FF2B5EF4-FFF2-40B4-BE49-F238E27FC236}">
                  <a16:creationId xmlns:a16="http://schemas.microsoft.com/office/drawing/2014/main" id="{201B44D6-F92F-461D-A50C-E9045F317764}"/>
                </a:ext>
              </a:extLst>
            </p:cNvPr>
            <p:cNvSpPr/>
            <p:nvPr/>
          </p:nvSpPr>
          <p:spPr>
            <a:xfrm>
              <a:off x="7715310" y="1593115"/>
              <a:ext cx="2775473" cy="3394037"/>
            </a:xfrm>
            <a:custGeom>
              <a:avLst/>
              <a:gdLst>
                <a:gd name="connsiteX0" fmla="*/ 1425389 w 2775473"/>
                <a:gd name="connsiteY0" fmla="*/ 306593 h 3394037"/>
                <a:gd name="connsiteX1" fmla="*/ 2775473 w 2775473"/>
                <a:gd name="connsiteY1" fmla="*/ 0 h 3394037"/>
                <a:gd name="connsiteX2" fmla="*/ 2565699 w 2775473"/>
                <a:gd name="connsiteY2" fmla="*/ 3394037 h 3394037"/>
                <a:gd name="connsiteX3" fmla="*/ 0 w 2775473"/>
                <a:gd name="connsiteY3" fmla="*/ 3281082 h 3394037"/>
                <a:gd name="connsiteX4" fmla="*/ 1425389 w 2775473"/>
                <a:gd name="connsiteY4" fmla="*/ 306593 h 33940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75473" h="3394037">
                  <a:moveTo>
                    <a:pt x="1425389" y="306593"/>
                  </a:moveTo>
                  <a:lnTo>
                    <a:pt x="2775473" y="0"/>
                  </a:lnTo>
                  <a:lnTo>
                    <a:pt x="2565699" y="3394037"/>
                  </a:lnTo>
                  <a:lnTo>
                    <a:pt x="0" y="3281082"/>
                  </a:lnTo>
                  <a:lnTo>
                    <a:pt x="1425389" y="306593"/>
                  </a:lnTo>
                  <a:close/>
                </a:path>
              </a:pathLst>
            </a:custGeom>
            <a:solidFill>
              <a:srgbClr val="999999">
                <a:alpha val="10000"/>
              </a:srgbClr>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a:ea typeface="Arial Unicode MS"/>
                <a:cs typeface="+mn-cs"/>
              </a:endParaRPr>
            </a:p>
          </p:txBody>
        </p:sp>
      </p:grpSp>
      <p:sp>
        <p:nvSpPr>
          <p:cNvPr id="11" name="Text Placeholder 9">
            <a:extLst>
              <a:ext uri="{FF2B5EF4-FFF2-40B4-BE49-F238E27FC236}">
                <a16:creationId xmlns:a16="http://schemas.microsoft.com/office/drawing/2014/main" id="{8F734703-4A61-4A31-BB9E-0C690EB35224}"/>
              </a:ext>
            </a:extLst>
          </p:cNvPr>
          <p:cNvSpPr>
            <a:spLocks noGrp="1"/>
          </p:cNvSpPr>
          <p:nvPr>
            <p:ph type="body" sz="quarter" idx="10" hasCustomPrompt="1"/>
          </p:nvPr>
        </p:nvSpPr>
        <p:spPr>
          <a:xfrm>
            <a:off x="323529" y="339509"/>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BASIC LAYOUT</a:t>
            </a:r>
          </a:p>
        </p:txBody>
      </p:sp>
      <p:sp>
        <p:nvSpPr>
          <p:cNvPr id="14" name="Picture Placeholder 13">
            <a:extLst>
              <a:ext uri="{FF2B5EF4-FFF2-40B4-BE49-F238E27FC236}">
                <a16:creationId xmlns:a16="http://schemas.microsoft.com/office/drawing/2014/main" id="{54D90936-42A8-407A-87C1-0A47569609FC}"/>
              </a:ext>
            </a:extLst>
          </p:cNvPr>
          <p:cNvSpPr>
            <a:spLocks noGrp="1"/>
          </p:cNvSpPr>
          <p:nvPr>
            <p:ph type="pic" sz="quarter" idx="42" hasCustomPrompt="1"/>
          </p:nvPr>
        </p:nvSpPr>
        <p:spPr>
          <a:xfrm>
            <a:off x="859407" y="1640713"/>
            <a:ext cx="3631408" cy="3157745"/>
          </a:xfrm>
          <a:custGeom>
            <a:avLst/>
            <a:gdLst>
              <a:gd name="connsiteX0" fmla="*/ 0 w 3631408"/>
              <a:gd name="connsiteY0" fmla="*/ 0 h 3157745"/>
              <a:gd name="connsiteX1" fmla="*/ 3518328 w 3631408"/>
              <a:gd name="connsiteY1" fmla="*/ 797970 h 3157745"/>
              <a:gd name="connsiteX2" fmla="*/ 3631408 w 3631408"/>
              <a:gd name="connsiteY2" fmla="*/ 3025461 h 3157745"/>
              <a:gd name="connsiteX3" fmla="*/ 198427 w 3631408"/>
              <a:gd name="connsiteY3" fmla="*/ 3157745 h 3157745"/>
            </a:gdLst>
            <a:ahLst/>
            <a:cxnLst>
              <a:cxn ang="0">
                <a:pos x="connsiteX0" y="connsiteY0"/>
              </a:cxn>
              <a:cxn ang="0">
                <a:pos x="connsiteX1" y="connsiteY1"/>
              </a:cxn>
              <a:cxn ang="0">
                <a:pos x="connsiteX2" y="connsiteY2"/>
              </a:cxn>
              <a:cxn ang="0">
                <a:pos x="connsiteX3" y="connsiteY3"/>
              </a:cxn>
            </a:cxnLst>
            <a:rect l="l" t="t" r="r" b="b"/>
            <a:pathLst>
              <a:path w="3631408" h="3157745">
                <a:moveTo>
                  <a:pt x="0" y="0"/>
                </a:moveTo>
                <a:lnTo>
                  <a:pt x="3518328" y="797970"/>
                </a:lnTo>
                <a:lnTo>
                  <a:pt x="3631408" y="3025461"/>
                </a:lnTo>
                <a:lnTo>
                  <a:pt x="198427" y="3157745"/>
                </a:lnTo>
                <a:close/>
              </a:path>
            </a:pathLst>
          </a:custGeom>
          <a:solidFill>
            <a:schemeClr val="bg1">
              <a:lumMod val="95000"/>
            </a:schemeClr>
          </a:solidFill>
        </p:spPr>
        <p:txBody>
          <a:bodyPr wrap="square" anchor="ctr">
            <a:noAutofit/>
          </a:bodyPr>
          <a:lstStyle>
            <a:lvl1pPr marL="0" marR="0" indent="0" algn="ctr" defTabSz="914446" rtl="0" eaLnBrk="1" fontAlgn="auto" latinLnBrk="0" hangingPunct="1">
              <a:lnSpc>
                <a:spcPct val="100000"/>
              </a:lnSpc>
              <a:spcBef>
                <a:spcPct val="20000"/>
              </a:spcBef>
              <a:spcAft>
                <a:spcPts val="0"/>
              </a:spcAft>
              <a:buClrTx/>
              <a:buSzTx/>
              <a:buFont typeface="Arial" pitchFamily="34" charset="0"/>
              <a:buNone/>
              <a:tabLst/>
              <a:defRPr sz="1200">
                <a:solidFill>
                  <a:schemeClr val="tx1">
                    <a:lumMod val="75000"/>
                    <a:lumOff val="25000"/>
                  </a:schemeClr>
                </a:solidFill>
              </a:defRPr>
            </a:lvl1pPr>
          </a:lstStyle>
          <a:p>
            <a:pPr marL="0" lvl="0" algn="ctr"/>
            <a:r>
              <a:rPr lang="en-US" altLang="ko-KR" dirty="0"/>
              <a:t>Place Your Picture Here</a:t>
            </a:r>
            <a:endParaRPr lang="ko-KR" altLang="en-US" dirty="0"/>
          </a:p>
        </p:txBody>
      </p:sp>
      <p:grpSp>
        <p:nvGrpSpPr>
          <p:cNvPr id="12" name="Group 11">
            <a:extLst>
              <a:ext uri="{FF2B5EF4-FFF2-40B4-BE49-F238E27FC236}">
                <a16:creationId xmlns:a16="http://schemas.microsoft.com/office/drawing/2014/main" id="{83239325-648E-4C47-A0FE-7713B34A5F6E}"/>
              </a:ext>
            </a:extLst>
          </p:cNvPr>
          <p:cNvGrpSpPr/>
          <p:nvPr userDrawn="1"/>
        </p:nvGrpSpPr>
        <p:grpSpPr>
          <a:xfrm flipV="1">
            <a:off x="5427361" y="1143268"/>
            <a:ext cx="1337278" cy="220479"/>
            <a:chOff x="5809673" y="3008118"/>
            <a:chExt cx="2419398" cy="398889"/>
          </a:xfrm>
        </p:grpSpPr>
        <p:sp>
          <p:nvSpPr>
            <p:cNvPr id="13" name="Rectangle 12">
              <a:extLst>
                <a:ext uri="{FF2B5EF4-FFF2-40B4-BE49-F238E27FC236}">
                  <a16:creationId xmlns:a16="http://schemas.microsoft.com/office/drawing/2014/main" id="{6C34544F-4AFB-4567-9A14-BD40476D91DB}"/>
                </a:ext>
              </a:extLst>
            </p:cNvPr>
            <p:cNvSpPr/>
            <p:nvPr userDrawn="1"/>
          </p:nvSpPr>
          <p:spPr>
            <a:xfrm>
              <a:off x="5809673" y="3008118"/>
              <a:ext cx="398888" cy="39888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Arial Unicode MS"/>
                <a:cs typeface="+mn-cs"/>
              </a:endParaRPr>
            </a:p>
          </p:txBody>
        </p:sp>
        <p:sp>
          <p:nvSpPr>
            <p:cNvPr id="15" name="Rectangle 14">
              <a:extLst>
                <a:ext uri="{FF2B5EF4-FFF2-40B4-BE49-F238E27FC236}">
                  <a16:creationId xmlns:a16="http://schemas.microsoft.com/office/drawing/2014/main" id="{EC347462-2243-4988-88A7-D48FDFC67F8A}"/>
                </a:ext>
              </a:extLst>
            </p:cNvPr>
            <p:cNvSpPr/>
            <p:nvPr userDrawn="1"/>
          </p:nvSpPr>
          <p:spPr>
            <a:xfrm>
              <a:off x="6314801" y="3008118"/>
              <a:ext cx="398888" cy="398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Arial Unicode MS"/>
                <a:cs typeface="+mn-cs"/>
              </a:endParaRPr>
            </a:p>
          </p:txBody>
        </p:sp>
        <p:sp>
          <p:nvSpPr>
            <p:cNvPr id="16" name="Rectangle 15">
              <a:extLst>
                <a:ext uri="{FF2B5EF4-FFF2-40B4-BE49-F238E27FC236}">
                  <a16:creationId xmlns:a16="http://schemas.microsoft.com/office/drawing/2014/main" id="{3AAED053-508E-4B0B-9E07-60D6E23602BC}"/>
                </a:ext>
              </a:extLst>
            </p:cNvPr>
            <p:cNvSpPr/>
            <p:nvPr userDrawn="1"/>
          </p:nvSpPr>
          <p:spPr>
            <a:xfrm>
              <a:off x="6819928" y="3008118"/>
              <a:ext cx="398888" cy="39888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Arial Unicode MS"/>
                <a:cs typeface="+mn-cs"/>
              </a:endParaRPr>
            </a:p>
          </p:txBody>
        </p:sp>
        <p:sp>
          <p:nvSpPr>
            <p:cNvPr id="17" name="Rectangle 16">
              <a:extLst>
                <a:ext uri="{FF2B5EF4-FFF2-40B4-BE49-F238E27FC236}">
                  <a16:creationId xmlns:a16="http://schemas.microsoft.com/office/drawing/2014/main" id="{89D32752-7C30-4517-952B-8736B7299F1D}"/>
                </a:ext>
              </a:extLst>
            </p:cNvPr>
            <p:cNvSpPr/>
            <p:nvPr userDrawn="1"/>
          </p:nvSpPr>
          <p:spPr>
            <a:xfrm>
              <a:off x="7325056" y="3008118"/>
              <a:ext cx="398888" cy="39888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Arial Unicode MS"/>
                <a:cs typeface="+mn-cs"/>
              </a:endParaRPr>
            </a:p>
          </p:txBody>
        </p:sp>
        <p:sp>
          <p:nvSpPr>
            <p:cNvPr id="18" name="Rectangle 17">
              <a:extLst>
                <a:ext uri="{FF2B5EF4-FFF2-40B4-BE49-F238E27FC236}">
                  <a16:creationId xmlns:a16="http://schemas.microsoft.com/office/drawing/2014/main" id="{D7307619-FF7D-47F2-9979-458DC7E6076E}"/>
                </a:ext>
              </a:extLst>
            </p:cNvPr>
            <p:cNvSpPr/>
            <p:nvPr userDrawn="1"/>
          </p:nvSpPr>
          <p:spPr>
            <a:xfrm>
              <a:off x="7830183" y="3008118"/>
              <a:ext cx="398888" cy="39888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Arial Unicode MS"/>
                <a:cs typeface="+mn-cs"/>
              </a:endParaRPr>
            </a:p>
          </p:txBody>
        </p:sp>
      </p:grpSp>
    </p:spTree>
    <p:extLst>
      <p:ext uri="{BB962C8B-B14F-4D97-AF65-F5344CB8AC3E}">
        <p14:creationId xmlns:p14="http://schemas.microsoft.com/office/powerpoint/2010/main" val="2892267455"/>
      </p:ext>
    </p:extLst>
  </p:cSld>
  <p:clrMapOvr>
    <a:masterClrMapping/>
  </p:clrMapOvr>
  <mc:AlternateContent xmlns:mc="http://schemas.openxmlformats.org/markup-compatibility/2006" xmlns:p14="http://schemas.microsoft.com/office/powerpoint/2010/main">
    <mc:Choice Requires="p14">
      <p:transition spd="slow" p14:dur="3000"/>
    </mc:Choice>
    <mc:Fallback xmlns="">
      <p:transition spd="slow"/>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6_Images &amp; Contents Layout">
    <p:spTree>
      <p:nvGrpSpPr>
        <p:cNvPr id="1" name=""/>
        <p:cNvGrpSpPr/>
        <p:nvPr/>
      </p:nvGrpSpPr>
      <p:grpSpPr>
        <a:xfrm>
          <a:off x="0" y="0"/>
          <a:ext cx="0" cy="0"/>
          <a:chOff x="0" y="0"/>
          <a:chExt cx="0" cy="0"/>
        </a:xfrm>
      </p:grpSpPr>
      <p:sp>
        <p:nvSpPr>
          <p:cNvPr id="3" name="Rectangle 2"/>
          <p:cNvSpPr/>
          <p:nvPr userDrawn="1"/>
        </p:nvSpPr>
        <p:spPr>
          <a:xfrm>
            <a:off x="0" y="3254185"/>
            <a:ext cx="12192000" cy="1296144"/>
          </a:xfrm>
          <a:prstGeom prst="rect">
            <a:avLst/>
          </a:prstGeom>
          <a:solidFill>
            <a:schemeClr val="accent6"/>
          </a:solidFill>
          <a:ln w="889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Arial"/>
              <a:ea typeface="Arial Unicode MS"/>
              <a:cs typeface="+mn-cs"/>
            </a:endParaRPr>
          </a:p>
        </p:txBody>
      </p:sp>
      <p:grpSp>
        <p:nvGrpSpPr>
          <p:cNvPr id="16" name="Group 8">
            <a:extLst>
              <a:ext uri="{FF2B5EF4-FFF2-40B4-BE49-F238E27FC236}">
                <a16:creationId xmlns:a16="http://schemas.microsoft.com/office/drawing/2014/main" id="{7A6E4E8F-323E-4E56-A3E0-B410F41472FA}"/>
              </a:ext>
            </a:extLst>
          </p:cNvPr>
          <p:cNvGrpSpPr/>
          <p:nvPr userDrawn="1"/>
        </p:nvGrpSpPr>
        <p:grpSpPr>
          <a:xfrm>
            <a:off x="741800" y="1570966"/>
            <a:ext cx="2520000" cy="4680000"/>
            <a:chOff x="445712" y="1449040"/>
            <a:chExt cx="2520000" cy="4680000"/>
          </a:xfrm>
        </p:grpSpPr>
        <p:sp>
          <p:nvSpPr>
            <p:cNvPr id="17" name="Rounded Rectangle 3">
              <a:extLst>
                <a:ext uri="{FF2B5EF4-FFF2-40B4-BE49-F238E27FC236}">
                  <a16:creationId xmlns:a16="http://schemas.microsoft.com/office/drawing/2014/main" id="{9EB8720D-D6C8-40E3-AEA8-C748FF71E768}"/>
                </a:ext>
              </a:extLst>
            </p:cNvPr>
            <p:cNvSpPr/>
            <p:nvPr userDrawn="1"/>
          </p:nvSpPr>
          <p:spPr>
            <a:xfrm>
              <a:off x="445712" y="1449040"/>
              <a:ext cx="2520000" cy="4680000"/>
            </a:xfrm>
            <a:prstGeom prst="roundRect">
              <a:avLst>
                <a:gd name="adj" fmla="val 13580"/>
              </a:avLst>
            </a:prstGeom>
            <a:solidFill>
              <a:srgbClr val="262626"/>
            </a:solidFill>
            <a:ln w="88900">
              <a:noFill/>
            </a:ln>
            <a:effectLst/>
            <a:scene3d>
              <a:camera prst="perspectiveFront"/>
              <a:lightRig rig="threePt" dir="t"/>
            </a:scene3d>
            <a:sp3d prstMaterial="plastic">
              <a:bevelT w="127000" h="50800"/>
              <a:bevelB w="127000" h="2540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0" b="0" i="0" u="none" strike="noStrike" kern="1200" cap="none" spc="0" normalizeH="0" baseline="0" noProof="0">
                <a:ln>
                  <a:noFill/>
                </a:ln>
                <a:solidFill>
                  <a:prstClr val="white"/>
                </a:solidFill>
                <a:effectLst/>
                <a:uLnTx/>
                <a:uFillTx/>
                <a:latin typeface="Arial"/>
                <a:ea typeface="Arial Unicode MS"/>
                <a:cs typeface="+mn-cs"/>
              </a:endParaRPr>
            </a:p>
          </p:txBody>
        </p:sp>
        <p:sp>
          <p:nvSpPr>
            <p:cNvPr id="18" name="Rectangle 5">
              <a:extLst>
                <a:ext uri="{FF2B5EF4-FFF2-40B4-BE49-F238E27FC236}">
                  <a16:creationId xmlns:a16="http://schemas.microsoft.com/office/drawing/2014/main" id="{91836BAA-C0E5-4D63-B27B-CBD803229F09}"/>
                </a:ext>
              </a:extLst>
            </p:cNvPr>
            <p:cNvSpPr/>
            <p:nvPr userDrawn="1"/>
          </p:nvSpPr>
          <p:spPr>
            <a:xfrm>
              <a:off x="1597700" y="1680321"/>
              <a:ext cx="216024" cy="34350"/>
            </a:xfrm>
            <a:prstGeom prst="rect">
              <a:avLst/>
            </a:prstGeom>
            <a:solidFill>
              <a:srgbClr val="B0B0B0"/>
            </a:solidFill>
            <a:ln w="889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0" b="0" i="0" u="none" strike="noStrike" kern="1200" cap="none" spc="0" normalizeH="0" baseline="0" noProof="0">
                <a:ln>
                  <a:noFill/>
                </a:ln>
                <a:solidFill>
                  <a:prstClr val="white"/>
                </a:solidFill>
                <a:effectLst/>
                <a:uLnTx/>
                <a:uFillTx/>
                <a:latin typeface="Arial"/>
                <a:ea typeface="Arial Unicode MS"/>
                <a:cs typeface="+mn-cs"/>
              </a:endParaRPr>
            </a:p>
          </p:txBody>
        </p:sp>
        <p:grpSp>
          <p:nvGrpSpPr>
            <p:cNvPr id="19" name="Group 1">
              <a:extLst>
                <a:ext uri="{FF2B5EF4-FFF2-40B4-BE49-F238E27FC236}">
                  <a16:creationId xmlns:a16="http://schemas.microsoft.com/office/drawing/2014/main" id="{C28766A3-2014-43BE-876E-8A4B4FEB0841}"/>
                </a:ext>
              </a:extLst>
            </p:cNvPr>
            <p:cNvGrpSpPr/>
            <p:nvPr userDrawn="1"/>
          </p:nvGrpSpPr>
          <p:grpSpPr>
            <a:xfrm>
              <a:off x="1549420" y="5712364"/>
              <a:ext cx="312583" cy="312583"/>
              <a:chOff x="1570727" y="5532687"/>
              <a:chExt cx="312583" cy="312583"/>
            </a:xfrm>
          </p:grpSpPr>
          <p:sp>
            <p:nvSpPr>
              <p:cNvPr id="20" name="Oval 4">
                <a:extLst>
                  <a:ext uri="{FF2B5EF4-FFF2-40B4-BE49-F238E27FC236}">
                    <a16:creationId xmlns:a16="http://schemas.microsoft.com/office/drawing/2014/main" id="{72D578AC-69F5-4335-8B22-0B0F46BD0749}"/>
                  </a:ext>
                </a:extLst>
              </p:cNvPr>
              <p:cNvSpPr/>
              <p:nvPr userDrawn="1"/>
            </p:nvSpPr>
            <p:spPr>
              <a:xfrm>
                <a:off x="1570727" y="5532687"/>
                <a:ext cx="312583" cy="312583"/>
              </a:xfrm>
              <a:prstGeom prst="ellipse">
                <a:avLst/>
              </a:prstGeom>
              <a:gradFill flip="none" rotWithShape="1">
                <a:gsLst>
                  <a:gs pos="0">
                    <a:schemeClr val="tx1">
                      <a:lumMod val="94000"/>
                      <a:lumOff val="6000"/>
                    </a:schemeClr>
                  </a:gs>
                  <a:gs pos="56000">
                    <a:schemeClr val="tx1">
                      <a:lumMod val="65000"/>
                      <a:lumOff val="35000"/>
                    </a:schemeClr>
                  </a:gs>
                  <a:gs pos="91000">
                    <a:schemeClr val="tx1">
                      <a:lumMod val="50000"/>
                      <a:lumOff val="50000"/>
                    </a:schemeClr>
                  </a:gs>
                  <a:gs pos="100000">
                    <a:schemeClr val="bg1">
                      <a:lumMod val="75000"/>
                    </a:schemeClr>
                  </a:gs>
                </a:gsLst>
                <a:lin ang="10800000" scaled="1"/>
                <a:tileRect/>
              </a:gradFill>
              <a:ln w="0">
                <a:solidFill>
                  <a:srgbClr val="262626"/>
                </a:solidFill>
              </a:ln>
              <a:scene3d>
                <a:camera prst="perspectiveFront"/>
                <a:lightRig rig="threePt" dir="t"/>
              </a:scene3d>
              <a:sp3d>
                <a:bevelT w="6350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0" b="0" i="0" u="none" strike="noStrike" kern="1200" cap="none" spc="0" normalizeH="0" baseline="0" noProof="0">
                  <a:ln>
                    <a:noFill/>
                  </a:ln>
                  <a:solidFill>
                    <a:prstClr val="white"/>
                  </a:solidFill>
                  <a:effectLst/>
                  <a:uLnTx/>
                  <a:uFillTx/>
                  <a:latin typeface="Arial"/>
                  <a:ea typeface="Arial Unicode MS"/>
                  <a:cs typeface="+mn-cs"/>
                </a:endParaRPr>
              </a:p>
            </p:txBody>
          </p:sp>
          <p:sp>
            <p:nvSpPr>
              <p:cNvPr id="26" name="Rounded Rectangle 7">
                <a:extLst>
                  <a:ext uri="{FF2B5EF4-FFF2-40B4-BE49-F238E27FC236}">
                    <a16:creationId xmlns:a16="http://schemas.microsoft.com/office/drawing/2014/main" id="{71DADC0D-963F-41B5-A251-C16889197FB9}"/>
                  </a:ext>
                </a:extLst>
              </p:cNvPr>
              <p:cNvSpPr/>
              <p:nvPr userDrawn="1"/>
            </p:nvSpPr>
            <p:spPr>
              <a:xfrm>
                <a:off x="1655532" y="5616970"/>
                <a:ext cx="142969" cy="144016"/>
              </a:xfrm>
              <a:prstGeom prst="roundRect">
                <a:avLst/>
              </a:prstGeom>
              <a:solidFill>
                <a:srgbClr val="737373"/>
              </a:solidFill>
              <a:ln w="6350">
                <a:solidFill>
                  <a:srgbClr val="B0B0B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0" b="0" i="0" u="none" strike="noStrike" kern="1200" cap="none" spc="0" normalizeH="0" baseline="0" noProof="0">
                  <a:ln>
                    <a:noFill/>
                  </a:ln>
                  <a:solidFill>
                    <a:prstClr val="white"/>
                  </a:solidFill>
                  <a:effectLst/>
                  <a:uLnTx/>
                  <a:uFillTx/>
                  <a:latin typeface="Arial"/>
                  <a:ea typeface="Arial Unicode MS"/>
                  <a:cs typeface="+mn-cs"/>
                </a:endParaRPr>
              </a:p>
            </p:txBody>
          </p:sp>
        </p:grpSp>
      </p:grpSp>
      <p:sp>
        <p:nvSpPr>
          <p:cNvPr id="27" name="Picture Placeholder 9">
            <a:extLst>
              <a:ext uri="{FF2B5EF4-FFF2-40B4-BE49-F238E27FC236}">
                <a16:creationId xmlns:a16="http://schemas.microsoft.com/office/drawing/2014/main" id="{F3B880A8-064D-444B-B101-CFC702649F29}"/>
              </a:ext>
            </a:extLst>
          </p:cNvPr>
          <p:cNvSpPr>
            <a:spLocks noGrp="1"/>
          </p:cNvSpPr>
          <p:nvPr>
            <p:ph type="pic" sz="quarter" idx="10" hasCustomPrompt="1"/>
          </p:nvPr>
        </p:nvSpPr>
        <p:spPr>
          <a:xfrm>
            <a:off x="921680" y="1930403"/>
            <a:ext cx="2160240" cy="3744416"/>
          </a:xfrm>
          <a:prstGeom prst="rect">
            <a:avLst/>
          </a:prstGeom>
          <a:solidFill>
            <a:schemeClr val="bg1">
              <a:lumMod val="95000"/>
            </a:schemeClr>
          </a:solidFill>
        </p:spPr>
        <p:txBody>
          <a:bodyPr anchor="ctr"/>
          <a:lstStyle>
            <a:lvl1pPr marL="0" marR="0" indent="0" algn="ctr" defTabSz="914446" rtl="0" eaLnBrk="1" fontAlgn="auto" latinLnBrk="1" hangingPunct="1">
              <a:lnSpc>
                <a:spcPct val="100000"/>
              </a:lnSpc>
              <a:spcBef>
                <a:spcPct val="20000"/>
              </a:spcBef>
              <a:spcAft>
                <a:spcPts val="0"/>
              </a:spcAft>
              <a:buClrTx/>
              <a:buSzTx/>
              <a:buFont typeface="Arial" pitchFamily="34" charset="0"/>
              <a:buNone/>
              <a:tabLst/>
              <a:defRPr sz="1200">
                <a:solidFill>
                  <a:schemeClr val="tx1">
                    <a:lumMod val="75000"/>
                    <a:lumOff val="25000"/>
                  </a:schemeClr>
                </a:solidFill>
                <a:latin typeface="+mn-lt"/>
              </a:defRPr>
            </a:lvl1pPr>
          </a:lstStyle>
          <a:p>
            <a:pPr marL="0" lvl="0" algn="ctr"/>
            <a:r>
              <a:rPr lang="en-US" altLang="ko-KR" dirty="0"/>
              <a:t>Place Your Picture Here</a:t>
            </a:r>
            <a:endParaRPr lang="ko-KR" altLang="en-US" dirty="0"/>
          </a:p>
        </p:txBody>
      </p:sp>
      <p:sp>
        <p:nvSpPr>
          <p:cNvPr id="28" name="Text Placeholder 9">
            <a:extLst>
              <a:ext uri="{FF2B5EF4-FFF2-40B4-BE49-F238E27FC236}">
                <a16:creationId xmlns:a16="http://schemas.microsoft.com/office/drawing/2014/main" id="{07475BB2-3025-4D53-A046-5CBF3CD6D867}"/>
              </a:ext>
            </a:extLst>
          </p:cNvPr>
          <p:cNvSpPr>
            <a:spLocks noGrp="1"/>
          </p:cNvSpPr>
          <p:nvPr>
            <p:ph type="body" sz="quarter" idx="11" hasCustomPrompt="1"/>
          </p:nvPr>
        </p:nvSpPr>
        <p:spPr>
          <a:xfrm>
            <a:off x="323529" y="339509"/>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BASIC LAYOUT</a:t>
            </a:r>
          </a:p>
        </p:txBody>
      </p:sp>
      <p:grpSp>
        <p:nvGrpSpPr>
          <p:cNvPr id="29" name="Group 28">
            <a:extLst>
              <a:ext uri="{FF2B5EF4-FFF2-40B4-BE49-F238E27FC236}">
                <a16:creationId xmlns:a16="http://schemas.microsoft.com/office/drawing/2014/main" id="{91C276BA-915D-4DD4-82F3-1E6EE0C578E1}"/>
              </a:ext>
            </a:extLst>
          </p:cNvPr>
          <p:cNvGrpSpPr/>
          <p:nvPr userDrawn="1"/>
        </p:nvGrpSpPr>
        <p:grpSpPr>
          <a:xfrm flipV="1">
            <a:off x="5427361" y="1143268"/>
            <a:ext cx="1337278" cy="220479"/>
            <a:chOff x="5809673" y="3008118"/>
            <a:chExt cx="2419398" cy="398889"/>
          </a:xfrm>
        </p:grpSpPr>
        <p:sp>
          <p:nvSpPr>
            <p:cNvPr id="30" name="Rectangle 29">
              <a:extLst>
                <a:ext uri="{FF2B5EF4-FFF2-40B4-BE49-F238E27FC236}">
                  <a16:creationId xmlns:a16="http://schemas.microsoft.com/office/drawing/2014/main" id="{52CC7F17-87A5-40BD-985E-E79BFBFD4F9D}"/>
                </a:ext>
              </a:extLst>
            </p:cNvPr>
            <p:cNvSpPr/>
            <p:nvPr userDrawn="1"/>
          </p:nvSpPr>
          <p:spPr>
            <a:xfrm>
              <a:off x="5809673" y="3008118"/>
              <a:ext cx="398888" cy="39888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Arial Unicode MS"/>
                <a:cs typeface="+mn-cs"/>
              </a:endParaRPr>
            </a:p>
          </p:txBody>
        </p:sp>
        <p:sp>
          <p:nvSpPr>
            <p:cNvPr id="31" name="Rectangle 30">
              <a:extLst>
                <a:ext uri="{FF2B5EF4-FFF2-40B4-BE49-F238E27FC236}">
                  <a16:creationId xmlns:a16="http://schemas.microsoft.com/office/drawing/2014/main" id="{16B54549-6829-4ACF-858E-445718F0D635}"/>
                </a:ext>
              </a:extLst>
            </p:cNvPr>
            <p:cNvSpPr/>
            <p:nvPr userDrawn="1"/>
          </p:nvSpPr>
          <p:spPr>
            <a:xfrm>
              <a:off x="6314801" y="3008118"/>
              <a:ext cx="398888" cy="398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Arial Unicode MS"/>
                <a:cs typeface="+mn-cs"/>
              </a:endParaRPr>
            </a:p>
          </p:txBody>
        </p:sp>
        <p:sp>
          <p:nvSpPr>
            <p:cNvPr id="32" name="Rectangle 31">
              <a:extLst>
                <a:ext uri="{FF2B5EF4-FFF2-40B4-BE49-F238E27FC236}">
                  <a16:creationId xmlns:a16="http://schemas.microsoft.com/office/drawing/2014/main" id="{CB0A30D3-E2AC-4099-B1AF-BE6E1CBB4E5B}"/>
                </a:ext>
              </a:extLst>
            </p:cNvPr>
            <p:cNvSpPr/>
            <p:nvPr userDrawn="1"/>
          </p:nvSpPr>
          <p:spPr>
            <a:xfrm>
              <a:off x="6819928" y="3008118"/>
              <a:ext cx="398888" cy="39888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Arial Unicode MS"/>
                <a:cs typeface="+mn-cs"/>
              </a:endParaRPr>
            </a:p>
          </p:txBody>
        </p:sp>
        <p:sp>
          <p:nvSpPr>
            <p:cNvPr id="33" name="Rectangle 32">
              <a:extLst>
                <a:ext uri="{FF2B5EF4-FFF2-40B4-BE49-F238E27FC236}">
                  <a16:creationId xmlns:a16="http://schemas.microsoft.com/office/drawing/2014/main" id="{EEF4A7E2-8C60-4C9B-8086-070DF60B571B}"/>
                </a:ext>
              </a:extLst>
            </p:cNvPr>
            <p:cNvSpPr/>
            <p:nvPr userDrawn="1"/>
          </p:nvSpPr>
          <p:spPr>
            <a:xfrm>
              <a:off x="7325056" y="3008118"/>
              <a:ext cx="398888" cy="39888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Arial Unicode MS"/>
                <a:cs typeface="+mn-cs"/>
              </a:endParaRPr>
            </a:p>
          </p:txBody>
        </p:sp>
        <p:sp>
          <p:nvSpPr>
            <p:cNvPr id="34" name="Rectangle 33">
              <a:extLst>
                <a:ext uri="{FF2B5EF4-FFF2-40B4-BE49-F238E27FC236}">
                  <a16:creationId xmlns:a16="http://schemas.microsoft.com/office/drawing/2014/main" id="{216A6BFD-3A79-4EB5-93EA-8D286D1749D7}"/>
                </a:ext>
              </a:extLst>
            </p:cNvPr>
            <p:cNvSpPr/>
            <p:nvPr userDrawn="1"/>
          </p:nvSpPr>
          <p:spPr>
            <a:xfrm>
              <a:off x="7830183" y="3008118"/>
              <a:ext cx="398888" cy="39888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Arial Unicode MS"/>
                <a:cs typeface="+mn-cs"/>
              </a:endParaRPr>
            </a:p>
          </p:txBody>
        </p:sp>
      </p:grpSp>
    </p:spTree>
    <p:extLst>
      <p:ext uri="{BB962C8B-B14F-4D97-AF65-F5344CB8AC3E}">
        <p14:creationId xmlns:p14="http://schemas.microsoft.com/office/powerpoint/2010/main" val="3586912977"/>
      </p:ext>
    </p:extLst>
  </p:cSld>
  <p:clrMapOvr>
    <a:masterClrMapping/>
  </p:clrMapOvr>
  <mc:AlternateContent xmlns:mc="http://schemas.openxmlformats.org/markup-compatibility/2006" xmlns:p14="http://schemas.microsoft.com/office/powerpoint/2010/main">
    <mc:Choice Requires="p14">
      <p:transition spd="slow" p14:dur="3000"/>
    </mc:Choice>
    <mc:Fallback xmlns="">
      <p:transition spd="slow"/>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4_Images &amp; Contents Layout">
    <p:spTree>
      <p:nvGrpSpPr>
        <p:cNvPr id="1" name=""/>
        <p:cNvGrpSpPr/>
        <p:nvPr/>
      </p:nvGrpSpPr>
      <p:grpSpPr>
        <a:xfrm>
          <a:off x="0" y="0"/>
          <a:ext cx="0" cy="0"/>
          <a:chOff x="0" y="0"/>
          <a:chExt cx="0" cy="0"/>
        </a:xfrm>
      </p:grpSpPr>
      <p:sp>
        <p:nvSpPr>
          <p:cNvPr id="3" name="직사각형 2">
            <a:extLst>
              <a:ext uri="{FF2B5EF4-FFF2-40B4-BE49-F238E27FC236}">
                <a16:creationId xmlns:a16="http://schemas.microsoft.com/office/drawing/2014/main" id="{B3CA5F7E-D45F-4887-AF9C-BB7E27A9C9CE}"/>
              </a:ext>
            </a:extLst>
          </p:cNvPr>
          <p:cNvSpPr/>
          <p:nvPr userDrawn="1"/>
        </p:nvSpPr>
        <p:spPr>
          <a:xfrm>
            <a:off x="673240" y="1141827"/>
            <a:ext cx="10862268" cy="505432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Arial"/>
              <a:ea typeface="Arial Unicode MS"/>
              <a:cs typeface="+mn-cs"/>
            </a:endParaRPr>
          </a:p>
        </p:txBody>
      </p:sp>
      <p:sp>
        <p:nvSpPr>
          <p:cNvPr id="2" name="그림 개체 틀 5">
            <a:extLst>
              <a:ext uri="{FF2B5EF4-FFF2-40B4-BE49-F238E27FC236}">
                <a16:creationId xmlns:a16="http://schemas.microsoft.com/office/drawing/2014/main" id="{1C677DB5-A9F3-459B-9D51-37160E085128}"/>
              </a:ext>
            </a:extLst>
          </p:cNvPr>
          <p:cNvSpPr>
            <a:spLocks noGrp="1"/>
          </p:cNvSpPr>
          <p:nvPr>
            <p:ph type="pic" sz="quarter" idx="12" hasCustomPrompt="1"/>
          </p:nvPr>
        </p:nvSpPr>
        <p:spPr>
          <a:xfrm>
            <a:off x="6229977" y="653142"/>
            <a:ext cx="4824557" cy="5054322"/>
          </a:xfrm>
          <a:prstGeom prst="rect">
            <a:avLst/>
          </a:prstGeom>
          <a:solidFill>
            <a:schemeClr val="bg1">
              <a:lumMod val="95000"/>
            </a:schemeClr>
          </a:solidFill>
          <a:effectLst/>
        </p:spPr>
        <p:txBody>
          <a:bodyPr wrap="square" anchor="ctr">
            <a:noAutofit/>
          </a:bodyPr>
          <a:lstStyle>
            <a:lvl1pPr marL="0" marR="0" indent="0" algn="ctr" defTabSz="914400" rtl="0" eaLnBrk="1" fontAlgn="auto" latinLnBrk="1" hangingPunct="1">
              <a:lnSpc>
                <a:spcPct val="90000"/>
              </a:lnSpc>
              <a:spcBef>
                <a:spcPts val="1000"/>
              </a:spcBef>
              <a:spcAft>
                <a:spcPts val="0"/>
              </a:spcAft>
              <a:buClrTx/>
              <a:buSzTx/>
              <a:buFontTx/>
              <a:buNone/>
              <a:tabLst/>
              <a:defRPr sz="1600"/>
            </a:lvl1pPr>
          </a:lstStyle>
          <a:p>
            <a:r>
              <a:rPr lang="en-US" altLang="ko-KR" dirty="0"/>
              <a:t>Your Picture Here</a:t>
            </a:r>
            <a:endParaRPr lang="ko-KR" altLang="en-US" dirty="0"/>
          </a:p>
        </p:txBody>
      </p:sp>
    </p:spTree>
    <p:extLst>
      <p:ext uri="{BB962C8B-B14F-4D97-AF65-F5344CB8AC3E}">
        <p14:creationId xmlns:p14="http://schemas.microsoft.com/office/powerpoint/2010/main" val="3691369368"/>
      </p:ext>
    </p:extLst>
  </p:cSld>
  <p:clrMapOvr>
    <a:masterClrMapping/>
  </p:clrMapOvr>
  <mc:AlternateContent xmlns:mc="http://schemas.openxmlformats.org/markup-compatibility/2006" xmlns:p14="http://schemas.microsoft.com/office/powerpoint/2010/main">
    <mc:Choice Requires="p14">
      <p:transition spd="slow" p14:dur="3000"/>
    </mc:Choice>
    <mc:Fallback xmlns="">
      <p:transition spd="slow"/>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31_Images &amp; Contents Layout">
    <p:spTree>
      <p:nvGrpSpPr>
        <p:cNvPr id="1" name=""/>
        <p:cNvGrpSpPr/>
        <p:nvPr/>
      </p:nvGrpSpPr>
      <p:grpSpPr>
        <a:xfrm>
          <a:off x="0" y="0"/>
          <a:ext cx="0" cy="0"/>
          <a:chOff x="0" y="0"/>
          <a:chExt cx="0" cy="0"/>
        </a:xfrm>
      </p:grpSpPr>
      <p:sp>
        <p:nvSpPr>
          <p:cNvPr id="22" name="직사각형 21">
            <a:extLst>
              <a:ext uri="{FF2B5EF4-FFF2-40B4-BE49-F238E27FC236}">
                <a16:creationId xmlns:a16="http://schemas.microsoft.com/office/drawing/2014/main" id="{C0AD03F6-15F2-4D54-8634-F2FD4B876D5D}"/>
              </a:ext>
            </a:extLst>
          </p:cNvPr>
          <p:cNvSpPr/>
          <p:nvPr userDrawn="1"/>
        </p:nvSpPr>
        <p:spPr>
          <a:xfrm>
            <a:off x="0" y="1894646"/>
            <a:ext cx="12191999" cy="30687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Arial"/>
              <a:ea typeface="Arial Unicode MS"/>
              <a:cs typeface="+mn-cs"/>
            </a:endParaRPr>
          </a:p>
        </p:txBody>
      </p:sp>
      <p:sp>
        <p:nvSpPr>
          <p:cNvPr id="26" name="그림 개체 틀 25">
            <a:extLst>
              <a:ext uri="{FF2B5EF4-FFF2-40B4-BE49-F238E27FC236}">
                <a16:creationId xmlns:a16="http://schemas.microsoft.com/office/drawing/2014/main" id="{FD1AC33C-0748-4865-932F-6D8BA4643ACA}"/>
              </a:ext>
            </a:extLst>
          </p:cNvPr>
          <p:cNvSpPr>
            <a:spLocks noGrp="1"/>
          </p:cNvSpPr>
          <p:nvPr>
            <p:ph type="pic" sz="quarter" idx="11" hasCustomPrompt="1"/>
          </p:nvPr>
        </p:nvSpPr>
        <p:spPr>
          <a:xfrm>
            <a:off x="4697013" y="52057"/>
            <a:ext cx="6847888" cy="6753884"/>
          </a:xfrm>
          <a:custGeom>
            <a:avLst/>
            <a:gdLst>
              <a:gd name="connsiteX0" fmla="*/ 3704348 w 6847888"/>
              <a:gd name="connsiteY0" fmla="*/ 5 h 6753884"/>
              <a:gd name="connsiteX1" fmla="*/ 4005720 w 6847888"/>
              <a:gd name="connsiteY1" fmla="*/ 361947 h 6753884"/>
              <a:gd name="connsiteX2" fmla="*/ 3756101 w 6847888"/>
              <a:gd name="connsiteY2" fmla="*/ 1075954 h 6753884"/>
              <a:gd name="connsiteX3" fmla="*/ 3808606 w 6847888"/>
              <a:gd name="connsiteY3" fmla="*/ 1408969 h 6753884"/>
              <a:gd name="connsiteX4" fmla="*/ 4102330 w 6847888"/>
              <a:gd name="connsiteY4" fmla="*/ 1405443 h 6753884"/>
              <a:gd name="connsiteX5" fmla="*/ 4189935 w 6847888"/>
              <a:gd name="connsiteY5" fmla="*/ 955591 h 6753884"/>
              <a:gd name="connsiteX6" fmla="*/ 4386903 w 6847888"/>
              <a:gd name="connsiteY6" fmla="*/ 729816 h 6753884"/>
              <a:gd name="connsiteX7" fmla="*/ 4462508 w 6847888"/>
              <a:gd name="connsiteY7" fmla="*/ 1003700 h 6753884"/>
              <a:gd name="connsiteX8" fmla="*/ 4290141 w 6847888"/>
              <a:gd name="connsiteY8" fmla="*/ 1451300 h 6753884"/>
              <a:gd name="connsiteX9" fmla="*/ 4479906 w 6847888"/>
              <a:gd name="connsiteY9" fmla="*/ 1558119 h 6753884"/>
              <a:gd name="connsiteX10" fmla="*/ 4652418 w 6847888"/>
              <a:gd name="connsiteY10" fmla="*/ 1291849 h 6753884"/>
              <a:gd name="connsiteX11" fmla="*/ 4765676 w 6847888"/>
              <a:gd name="connsiteY11" fmla="*/ 714012 h 6753884"/>
              <a:gd name="connsiteX12" fmla="*/ 4799428 w 6847888"/>
              <a:gd name="connsiteY12" fmla="*/ 394967 h 6753884"/>
              <a:gd name="connsiteX13" fmla="*/ 5004194 w 6847888"/>
              <a:gd name="connsiteY13" fmla="*/ 127002 h 6753884"/>
              <a:gd name="connsiteX14" fmla="*/ 5239118 w 6847888"/>
              <a:gd name="connsiteY14" fmla="*/ 192050 h 6753884"/>
              <a:gd name="connsiteX15" fmla="*/ 5208812 w 6847888"/>
              <a:gd name="connsiteY15" fmla="*/ 577136 h 6753884"/>
              <a:gd name="connsiteX16" fmla="*/ 4785928 w 6847888"/>
              <a:gd name="connsiteY16" fmla="*/ 1648852 h 6753884"/>
              <a:gd name="connsiteX17" fmla="*/ 5084152 w 6847888"/>
              <a:gd name="connsiteY17" fmla="*/ 1573924 h 6753884"/>
              <a:gd name="connsiteX18" fmla="*/ 5454388 w 6847888"/>
              <a:gd name="connsiteY18" fmla="*/ 1220876 h 6753884"/>
              <a:gd name="connsiteX19" fmla="*/ 5820412 w 6847888"/>
              <a:gd name="connsiteY19" fmla="*/ 791621 h 6753884"/>
              <a:gd name="connsiteX20" fmla="*/ 6488554 w 6847888"/>
              <a:gd name="connsiteY20" fmla="*/ 699901 h 6753884"/>
              <a:gd name="connsiteX21" fmla="*/ 6192287 w 6847888"/>
              <a:gd name="connsiteY21" fmla="*/ 1353942 h 6753884"/>
              <a:gd name="connsiteX22" fmla="*/ 5480803 w 6847888"/>
              <a:gd name="connsiteY22" fmla="*/ 1591998 h 6753884"/>
              <a:gd name="connsiteX23" fmla="*/ 4996546 w 6847888"/>
              <a:gd name="connsiteY23" fmla="*/ 2136796 h 6753884"/>
              <a:gd name="connsiteX24" fmla="*/ 5316970 w 6847888"/>
              <a:gd name="connsiteY24" fmla="*/ 2261685 h 6753884"/>
              <a:gd name="connsiteX25" fmla="*/ 5832552 w 6847888"/>
              <a:gd name="connsiteY25" fmla="*/ 2059893 h 6753884"/>
              <a:gd name="connsiteX26" fmla="*/ 6198284 w 6847888"/>
              <a:gd name="connsiteY26" fmla="*/ 1721240 h 6753884"/>
              <a:gd name="connsiteX27" fmla="*/ 6511057 w 6847888"/>
              <a:gd name="connsiteY27" fmla="*/ 1787139 h 6753884"/>
              <a:gd name="connsiteX28" fmla="*/ 6338392 w 6847888"/>
              <a:gd name="connsiteY28" fmla="*/ 2109428 h 6753884"/>
              <a:gd name="connsiteX29" fmla="*/ 5894660 w 6847888"/>
              <a:gd name="connsiteY29" fmla="*/ 2187178 h 6753884"/>
              <a:gd name="connsiteX30" fmla="*/ 5350720 w 6847888"/>
              <a:gd name="connsiteY30" fmla="*/ 2509611 h 6753884"/>
              <a:gd name="connsiteX31" fmla="*/ 5337966 w 6847888"/>
              <a:gd name="connsiteY31" fmla="*/ 2841924 h 6753884"/>
              <a:gd name="connsiteX32" fmla="*/ 5722747 w 6847888"/>
              <a:gd name="connsiteY32" fmla="*/ 2939991 h 6753884"/>
              <a:gd name="connsiteX33" fmla="*/ 6365545 w 6847888"/>
              <a:gd name="connsiteY33" fmla="*/ 2659891 h 6753884"/>
              <a:gd name="connsiteX34" fmla="*/ 6772825 w 6847888"/>
              <a:gd name="connsiteY34" fmla="*/ 2757962 h 6753884"/>
              <a:gd name="connsiteX35" fmla="*/ 6450302 w 6847888"/>
              <a:gd name="connsiteY35" fmla="*/ 3041588 h 6753884"/>
              <a:gd name="connsiteX36" fmla="*/ 5794002 w 6847888"/>
              <a:gd name="connsiteY36" fmla="*/ 3061344 h 6753884"/>
              <a:gd name="connsiteX37" fmla="*/ 5566884 w 6847888"/>
              <a:gd name="connsiteY37" fmla="*/ 3295578 h 6753884"/>
              <a:gd name="connsiteX38" fmla="*/ 5924786 w 6847888"/>
              <a:gd name="connsiteY38" fmla="*/ 3470206 h 6753884"/>
              <a:gd name="connsiteX39" fmla="*/ 6646448 w 6847888"/>
              <a:gd name="connsiteY39" fmla="*/ 3568310 h 6753884"/>
              <a:gd name="connsiteX40" fmla="*/ 5957990 w 6847888"/>
              <a:gd name="connsiteY40" fmla="*/ 3543273 h 6753884"/>
              <a:gd name="connsiteX41" fmla="*/ 5679994 w 6847888"/>
              <a:gd name="connsiteY41" fmla="*/ 3559455 h 6753884"/>
              <a:gd name="connsiteX42" fmla="*/ 5639035 w 6847888"/>
              <a:gd name="connsiteY42" fmla="*/ 4035837 h 6753884"/>
              <a:gd name="connsiteX43" fmla="*/ 6838762 w 6847888"/>
              <a:gd name="connsiteY43" fmla="*/ 4397663 h 6753884"/>
              <a:gd name="connsiteX44" fmla="*/ 5833001 w 6847888"/>
              <a:gd name="connsiteY44" fmla="*/ 4238897 h 6753884"/>
              <a:gd name="connsiteX45" fmla="*/ 5215709 w 6847888"/>
              <a:gd name="connsiteY45" fmla="*/ 4274451 h 6753884"/>
              <a:gd name="connsiteX46" fmla="*/ 5136502 w 6847888"/>
              <a:gd name="connsiteY46" fmla="*/ 4515036 h 6753884"/>
              <a:gd name="connsiteX47" fmla="*/ 5480660 w 6847888"/>
              <a:gd name="connsiteY47" fmla="*/ 4848320 h 6753884"/>
              <a:gd name="connsiteX48" fmla="*/ 6101276 w 6847888"/>
              <a:gd name="connsiteY48" fmla="*/ 5412584 h 6753884"/>
              <a:gd name="connsiteX49" fmla="*/ 5335310 w 6847888"/>
              <a:gd name="connsiteY49" fmla="*/ 4941769 h 6753884"/>
              <a:gd name="connsiteX50" fmla="*/ 4887530 w 6847888"/>
              <a:gd name="connsiteY50" fmla="*/ 4918188 h 6753884"/>
              <a:gd name="connsiteX51" fmla="*/ 4721424 w 6847888"/>
              <a:gd name="connsiteY51" fmla="*/ 5309901 h 6753884"/>
              <a:gd name="connsiteX52" fmla="*/ 4794693 w 6847888"/>
              <a:gd name="connsiteY52" fmla="*/ 5776368 h 6753884"/>
              <a:gd name="connsiteX53" fmla="*/ 4843214 w 6847888"/>
              <a:gd name="connsiteY53" fmla="*/ 6753302 h 6753884"/>
              <a:gd name="connsiteX54" fmla="*/ 4621620 w 6847888"/>
              <a:gd name="connsiteY54" fmla="*/ 6003373 h 6753884"/>
              <a:gd name="connsiteX55" fmla="*/ 4542910 w 6847888"/>
              <a:gd name="connsiteY55" fmla="*/ 5278318 h 6753884"/>
              <a:gd name="connsiteX56" fmla="*/ 4284891 w 6847888"/>
              <a:gd name="connsiteY56" fmla="*/ 4931956 h 6753884"/>
              <a:gd name="connsiteX57" fmla="*/ 3901613 w 6847888"/>
              <a:gd name="connsiteY57" fmla="*/ 4940185 h 6753884"/>
              <a:gd name="connsiteX58" fmla="*/ 3718599 w 6847888"/>
              <a:gd name="connsiteY58" fmla="*/ 5262629 h 6753884"/>
              <a:gd name="connsiteX59" fmla="*/ 3768102 w 6847888"/>
              <a:gd name="connsiteY59" fmla="*/ 5681014 h 6753884"/>
              <a:gd name="connsiteX60" fmla="*/ 3541585 w 6847888"/>
              <a:gd name="connsiteY60" fmla="*/ 6112805 h 6753884"/>
              <a:gd name="connsiteX61" fmla="*/ 3390074 w 6847888"/>
              <a:gd name="connsiteY61" fmla="*/ 5647148 h 6753884"/>
              <a:gd name="connsiteX62" fmla="*/ 3530334 w 6847888"/>
              <a:gd name="connsiteY62" fmla="*/ 5252751 h 6753884"/>
              <a:gd name="connsiteX63" fmla="*/ 3438078 w 6847888"/>
              <a:gd name="connsiteY63" fmla="*/ 4904921 h 6753884"/>
              <a:gd name="connsiteX64" fmla="*/ 3123805 w 6847888"/>
              <a:gd name="connsiteY64" fmla="*/ 4837894 h 6753884"/>
              <a:gd name="connsiteX65" fmla="*/ 2747277 w 6847888"/>
              <a:gd name="connsiteY65" fmla="*/ 5184314 h 6753884"/>
              <a:gd name="connsiteX66" fmla="*/ 2508759 w 6847888"/>
              <a:gd name="connsiteY66" fmla="*/ 5867983 h 6753884"/>
              <a:gd name="connsiteX67" fmla="*/ 1877212 w 6847888"/>
              <a:gd name="connsiteY67" fmla="*/ 6254619 h 6753884"/>
              <a:gd name="connsiteX68" fmla="*/ 1793956 w 6847888"/>
              <a:gd name="connsiteY68" fmla="*/ 5594938 h 6753884"/>
              <a:gd name="connsiteX69" fmla="*/ 2825282 w 6847888"/>
              <a:gd name="connsiteY69" fmla="*/ 4769457 h 6753884"/>
              <a:gd name="connsiteX70" fmla="*/ 2843283 w 6847888"/>
              <a:gd name="connsiteY70" fmla="*/ 4338371 h 6753884"/>
              <a:gd name="connsiteX71" fmla="*/ 2509509 w 6847888"/>
              <a:gd name="connsiteY71" fmla="*/ 4184563 h 6753884"/>
              <a:gd name="connsiteX72" fmla="*/ 2145732 w 6847888"/>
              <a:gd name="connsiteY72" fmla="*/ 4312267 h 6753884"/>
              <a:gd name="connsiteX73" fmla="*/ 1745953 w 6847888"/>
              <a:gd name="connsiteY73" fmla="*/ 4757462 h 6753884"/>
              <a:gd name="connsiteX74" fmla="*/ 1410678 w 6847888"/>
              <a:gd name="connsiteY74" fmla="*/ 4810378 h 6753884"/>
              <a:gd name="connsiteX75" fmla="*/ 1519436 w 6847888"/>
              <a:gd name="connsiteY75" fmla="*/ 4450552 h 6753884"/>
              <a:gd name="connsiteX76" fmla="*/ 2177235 w 6847888"/>
              <a:gd name="connsiteY76" fmla="*/ 4061094 h 6753884"/>
              <a:gd name="connsiteX77" fmla="*/ 2236489 w 6847888"/>
              <a:gd name="connsiteY77" fmla="*/ 3792989 h 6753884"/>
              <a:gd name="connsiteX78" fmla="*/ 1943218 w 6847888"/>
              <a:gd name="connsiteY78" fmla="*/ 3725256 h 6753884"/>
              <a:gd name="connsiteX79" fmla="*/ 1646195 w 6847888"/>
              <a:gd name="connsiteY79" fmla="*/ 3769000 h 6753884"/>
              <a:gd name="connsiteX80" fmla="*/ 1475933 w 6847888"/>
              <a:gd name="connsiteY80" fmla="*/ 3821210 h 6753884"/>
              <a:gd name="connsiteX81" fmla="*/ 773301 w 6847888"/>
              <a:gd name="connsiteY81" fmla="*/ 4138496 h 6753884"/>
              <a:gd name="connsiteX82" fmla="*/ 10449 w 6847888"/>
              <a:gd name="connsiteY82" fmla="*/ 4282644 h 6753884"/>
              <a:gd name="connsiteX83" fmla="*/ 698113 w 6847888"/>
              <a:gd name="connsiteY83" fmla="*/ 3885768 h 6753884"/>
              <a:gd name="connsiteX84" fmla="*/ 1569689 w 6847888"/>
              <a:gd name="connsiteY84" fmla="*/ 3693508 h 6753884"/>
              <a:gd name="connsiteX85" fmla="*/ 1871212 w 6847888"/>
              <a:gd name="connsiteY85" fmla="*/ 3598260 h 6753884"/>
              <a:gd name="connsiteX86" fmla="*/ 2129231 w 6847888"/>
              <a:gd name="connsiteY86" fmla="*/ 3361198 h 6753884"/>
              <a:gd name="connsiteX87" fmla="*/ 1946218 w 6847888"/>
              <a:gd name="connsiteY87" fmla="*/ 3168586 h 6753884"/>
              <a:gd name="connsiteX88" fmla="*/ 1078525 w 6847888"/>
              <a:gd name="connsiteY88" fmla="*/ 3261717 h 6753884"/>
              <a:gd name="connsiteX89" fmla="*/ 355264 w 6847888"/>
              <a:gd name="connsiteY89" fmla="*/ 3077920 h 6753884"/>
              <a:gd name="connsiteX90" fmla="*/ 1270418 w 6847888"/>
              <a:gd name="connsiteY90" fmla="*/ 3019717 h 6753884"/>
              <a:gd name="connsiteX91" fmla="*/ 1876462 w 6847888"/>
              <a:gd name="connsiteY91" fmla="*/ 2963274 h 6753884"/>
              <a:gd name="connsiteX92" fmla="*/ 2046289 w 6847888"/>
              <a:gd name="connsiteY92" fmla="*/ 2552361 h 6753884"/>
              <a:gd name="connsiteX93" fmla="*/ 1608020 w 6847888"/>
              <a:gd name="connsiteY93" fmla="*/ 2243943 h 6753884"/>
              <a:gd name="connsiteX94" fmla="*/ 884360 w 6847888"/>
              <a:gd name="connsiteY94" fmla="*/ 1671796 h 6753884"/>
              <a:gd name="connsiteX95" fmla="*/ 1677807 w 6847888"/>
              <a:gd name="connsiteY95" fmla="*/ 2125859 h 6753884"/>
              <a:gd name="connsiteX96" fmla="*/ 2480999 w 6847888"/>
              <a:gd name="connsiteY96" fmla="*/ 2291025 h 6753884"/>
              <a:gd name="connsiteX97" fmla="*/ 2789337 w 6847888"/>
              <a:gd name="connsiteY97" fmla="*/ 1973660 h 6753884"/>
              <a:gd name="connsiteX98" fmla="*/ 2605228 w 6847888"/>
              <a:gd name="connsiteY98" fmla="*/ 1554212 h 6753884"/>
              <a:gd name="connsiteX99" fmla="*/ 1886011 w 6847888"/>
              <a:gd name="connsiteY99" fmla="*/ 841920 h 6753884"/>
              <a:gd name="connsiteX100" fmla="*/ 2701797 w 6847888"/>
              <a:gd name="connsiteY100" fmla="*/ 1488981 h 6753884"/>
              <a:gd name="connsiteX101" fmla="*/ 3003046 w 6847888"/>
              <a:gd name="connsiteY101" fmla="*/ 1694006 h 6753884"/>
              <a:gd name="connsiteX102" fmla="*/ 3172858 w 6847888"/>
              <a:gd name="connsiteY102" fmla="*/ 1616116 h 6753884"/>
              <a:gd name="connsiteX103" fmla="*/ 3170310 w 6847888"/>
              <a:gd name="connsiteY103" fmla="*/ 1323597 h 6753884"/>
              <a:gd name="connsiteX104" fmla="*/ 2928026 w 6847888"/>
              <a:gd name="connsiteY104" fmla="*/ 677624 h 6753884"/>
              <a:gd name="connsiteX105" fmla="*/ 3225507 w 6847888"/>
              <a:gd name="connsiteY105" fmla="*/ 1291714 h 6753884"/>
              <a:gd name="connsiteX106" fmla="*/ 3426679 w 6847888"/>
              <a:gd name="connsiteY106" fmla="*/ 1486720 h 6753884"/>
              <a:gd name="connsiteX107" fmla="*/ 3527334 w 6847888"/>
              <a:gd name="connsiteY107" fmla="*/ 1399091 h 6753884"/>
              <a:gd name="connsiteX108" fmla="*/ 3537085 w 6847888"/>
              <a:gd name="connsiteY108" fmla="*/ 1104881 h 6753884"/>
              <a:gd name="connsiteX109" fmla="*/ 3372073 w 6847888"/>
              <a:gd name="connsiteY109" fmla="*/ 293510 h 6753884"/>
              <a:gd name="connsiteX110" fmla="*/ 3704348 w 6847888"/>
              <a:gd name="connsiteY110" fmla="*/ 5 h 67538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Lst>
            <a:rect l="l" t="t" r="r" b="b"/>
            <a:pathLst>
              <a:path w="6847888" h="6753884">
                <a:moveTo>
                  <a:pt x="3704348" y="5"/>
                </a:moveTo>
                <a:cubicBezTo>
                  <a:pt x="3810646" y="-809"/>
                  <a:pt x="4026723" y="117124"/>
                  <a:pt x="4005720" y="361947"/>
                </a:cubicBezTo>
                <a:cubicBezTo>
                  <a:pt x="3986743" y="580216"/>
                  <a:pt x="3787229" y="901450"/>
                  <a:pt x="3756101" y="1075954"/>
                </a:cubicBezTo>
                <a:cubicBezTo>
                  <a:pt x="3742751" y="1176844"/>
                  <a:pt x="3745600" y="1330654"/>
                  <a:pt x="3808606" y="1408969"/>
                </a:cubicBezTo>
                <a:cubicBezTo>
                  <a:pt x="3880610" y="1486578"/>
                  <a:pt x="4030324" y="1512685"/>
                  <a:pt x="4102330" y="1405443"/>
                </a:cubicBezTo>
                <a:cubicBezTo>
                  <a:pt x="4185586" y="1287617"/>
                  <a:pt x="4206888" y="1092324"/>
                  <a:pt x="4189935" y="955591"/>
                </a:cubicBezTo>
                <a:cubicBezTo>
                  <a:pt x="4179856" y="789440"/>
                  <a:pt x="4293168" y="715308"/>
                  <a:pt x="4386903" y="729816"/>
                </a:cubicBezTo>
                <a:cubicBezTo>
                  <a:pt x="4480638" y="744325"/>
                  <a:pt x="4529242" y="877503"/>
                  <a:pt x="4462508" y="1003700"/>
                </a:cubicBezTo>
                <a:cubicBezTo>
                  <a:pt x="4392324" y="1120160"/>
                  <a:pt x="4279766" y="1338885"/>
                  <a:pt x="4290141" y="1451300"/>
                </a:cubicBezTo>
                <a:cubicBezTo>
                  <a:pt x="4288366" y="1524678"/>
                  <a:pt x="4391924" y="1561977"/>
                  <a:pt x="4479906" y="1558119"/>
                </a:cubicBezTo>
                <a:cubicBezTo>
                  <a:pt x="4599916" y="1551769"/>
                  <a:pt x="4630666" y="1394858"/>
                  <a:pt x="4652418" y="1291849"/>
                </a:cubicBezTo>
                <a:cubicBezTo>
                  <a:pt x="4692172" y="1095709"/>
                  <a:pt x="4755176" y="909446"/>
                  <a:pt x="4765676" y="714012"/>
                </a:cubicBezTo>
                <a:cubicBezTo>
                  <a:pt x="4790178" y="564532"/>
                  <a:pt x="4759676" y="492802"/>
                  <a:pt x="4799428" y="394967"/>
                </a:cubicBezTo>
                <a:cubicBezTo>
                  <a:pt x="4841432" y="238337"/>
                  <a:pt x="4931439" y="146757"/>
                  <a:pt x="5004194" y="127002"/>
                </a:cubicBezTo>
                <a:cubicBezTo>
                  <a:pt x="5150010" y="75499"/>
                  <a:pt x="5211817" y="169191"/>
                  <a:pt x="5239118" y="192050"/>
                </a:cubicBezTo>
                <a:cubicBezTo>
                  <a:pt x="5299674" y="250846"/>
                  <a:pt x="5296994" y="393292"/>
                  <a:pt x="5208812" y="577136"/>
                </a:cubicBezTo>
                <a:cubicBezTo>
                  <a:pt x="5067800" y="821536"/>
                  <a:pt x="4525658" y="1443540"/>
                  <a:pt x="4785928" y="1648852"/>
                </a:cubicBezTo>
                <a:cubicBezTo>
                  <a:pt x="4920938" y="1725051"/>
                  <a:pt x="5009743" y="1637420"/>
                  <a:pt x="5084152" y="1573924"/>
                </a:cubicBezTo>
                <a:cubicBezTo>
                  <a:pt x="5127654" y="1540058"/>
                  <a:pt x="5352230" y="1344488"/>
                  <a:pt x="5454388" y="1220876"/>
                </a:cubicBezTo>
                <a:cubicBezTo>
                  <a:pt x="5595400" y="1069185"/>
                  <a:pt x="5664252" y="970828"/>
                  <a:pt x="5820412" y="791621"/>
                </a:cubicBezTo>
                <a:cubicBezTo>
                  <a:pt x="5968922" y="636402"/>
                  <a:pt x="6229786" y="490356"/>
                  <a:pt x="6488554" y="699901"/>
                </a:cubicBezTo>
                <a:cubicBezTo>
                  <a:pt x="6742073" y="1018099"/>
                  <a:pt x="6400803" y="1304555"/>
                  <a:pt x="6192287" y="1353942"/>
                </a:cubicBezTo>
                <a:cubicBezTo>
                  <a:pt x="5889261" y="1436635"/>
                  <a:pt x="5698873" y="1491549"/>
                  <a:pt x="5480803" y="1591998"/>
                </a:cubicBezTo>
                <a:cubicBezTo>
                  <a:pt x="5253910" y="1696510"/>
                  <a:pt x="4931590" y="1809017"/>
                  <a:pt x="4996546" y="2136796"/>
                </a:cubicBezTo>
                <a:cubicBezTo>
                  <a:pt x="5046203" y="2240795"/>
                  <a:pt x="5220216" y="2280734"/>
                  <a:pt x="5316970" y="2261685"/>
                </a:cubicBezTo>
                <a:cubicBezTo>
                  <a:pt x="5465506" y="2226691"/>
                  <a:pt x="5685666" y="2149966"/>
                  <a:pt x="5832552" y="2059893"/>
                </a:cubicBezTo>
                <a:cubicBezTo>
                  <a:pt x="5944310" y="1983412"/>
                  <a:pt x="6085200" y="1766699"/>
                  <a:pt x="6198284" y="1721240"/>
                </a:cubicBezTo>
                <a:cubicBezTo>
                  <a:pt x="6311367" y="1675781"/>
                  <a:pt x="6409799" y="1653087"/>
                  <a:pt x="6511057" y="1787139"/>
                </a:cubicBezTo>
                <a:cubicBezTo>
                  <a:pt x="6586814" y="1937277"/>
                  <a:pt x="6450153" y="2050727"/>
                  <a:pt x="6338392" y="2109428"/>
                </a:cubicBezTo>
                <a:cubicBezTo>
                  <a:pt x="6216682" y="2164201"/>
                  <a:pt x="6007516" y="2152934"/>
                  <a:pt x="5894660" y="2187178"/>
                </a:cubicBezTo>
                <a:cubicBezTo>
                  <a:pt x="5781804" y="2221422"/>
                  <a:pt x="5522488" y="2346487"/>
                  <a:pt x="5350720" y="2509611"/>
                </a:cubicBezTo>
                <a:cubicBezTo>
                  <a:pt x="5241060" y="2619816"/>
                  <a:pt x="5275712" y="2737504"/>
                  <a:pt x="5337966" y="2841924"/>
                </a:cubicBezTo>
                <a:cubicBezTo>
                  <a:pt x="5400220" y="2946343"/>
                  <a:pt x="5592838" y="2982464"/>
                  <a:pt x="5722747" y="2939991"/>
                </a:cubicBezTo>
                <a:cubicBezTo>
                  <a:pt x="5947168" y="2871978"/>
                  <a:pt x="6241035" y="2686984"/>
                  <a:pt x="6365545" y="2659891"/>
                </a:cubicBezTo>
                <a:cubicBezTo>
                  <a:pt x="6512556" y="2630965"/>
                  <a:pt x="6751074" y="2582282"/>
                  <a:pt x="6772825" y="2757962"/>
                </a:cubicBezTo>
                <a:cubicBezTo>
                  <a:pt x="6792326" y="2934346"/>
                  <a:pt x="6647566" y="3011956"/>
                  <a:pt x="6450302" y="3041588"/>
                </a:cubicBezTo>
                <a:cubicBezTo>
                  <a:pt x="6314542" y="3061344"/>
                  <a:pt x="6067777" y="3008996"/>
                  <a:pt x="5794002" y="3061344"/>
                </a:cubicBezTo>
                <a:cubicBezTo>
                  <a:pt x="5694092" y="3093797"/>
                  <a:pt x="5565984" y="3135708"/>
                  <a:pt x="5566884" y="3295578"/>
                </a:cubicBezTo>
                <a:cubicBezTo>
                  <a:pt x="5584136" y="3394602"/>
                  <a:pt x="5764046" y="3461148"/>
                  <a:pt x="5924786" y="3470206"/>
                </a:cubicBezTo>
                <a:cubicBezTo>
                  <a:pt x="6241250" y="3470455"/>
                  <a:pt x="6675030" y="3353870"/>
                  <a:pt x="6646448" y="3568310"/>
                </a:cubicBezTo>
                <a:cubicBezTo>
                  <a:pt x="6606736" y="3806610"/>
                  <a:pt x="6208178" y="3558109"/>
                  <a:pt x="5957990" y="3543273"/>
                </a:cubicBezTo>
                <a:cubicBezTo>
                  <a:pt x="5890802" y="3537398"/>
                  <a:pt x="5745062" y="3544992"/>
                  <a:pt x="5679994" y="3559455"/>
                </a:cubicBezTo>
                <a:cubicBezTo>
                  <a:pt x="5453044" y="3598970"/>
                  <a:pt x="5291757" y="3892894"/>
                  <a:pt x="5639035" y="4035837"/>
                </a:cubicBezTo>
                <a:cubicBezTo>
                  <a:pt x="5961740" y="4167682"/>
                  <a:pt x="6953080" y="3913801"/>
                  <a:pt x="6838762" y="4397663"/>
                </a:cubicBezTo>
                <a:cubicBezTo>
                  <a:pt x="6705978" y="4839592"/>
                  <a:pt x="6223310" y="4344608"/>
                  <a:pt x="5833001" y="4238897"/>
                </a:cubicBezTo>
                <a:cubicBezTo>
                  <a:pt x="5646234" y="4186402"/>
                  <a:pt x="5306312" y="4159727"/>
                  <a:pt x="5215709" y="4274451"/>
                </a:cubicBezTo>
                <a:cubicBezTo>
                  <a:pt x="5163956" y="4333010"/>
                  <a:pt x="5115501" y="4416966"/>
                  <a:pt x="5136502" y="4515036"/>
                </a:cubicBezTo>
                <a:cubicBezTo>
                  <a:pt x="5159005" y="4603405"/>
                  <a:pt x="5300256" y="4745093"/>
                  <a:pt x="5480660" y="4848320"/>
                </a:cubicBezTo>
                <a:cubicBezTo>
                  <a:pt x="5689832" y="4949866"/>
                  <a:pt x="6354463" y="5164998"/>
                  <a:pt x="6101276" y="5412584"/>
                </a:cubicBezTo>
                <a:cubicBezTo>
                  <a:pt x="5865496" y="5624531"/>
                  <a:pt x="5484828" y="5051110"/>
                  <a:pt x="5335310" y="4941769"/>
                </a:cubicBezTo>
                <a:cubicBezTo>
                  <a:pt x="5119438" y="4860879"/>
                  <a:pt x="4989844" y="4856833"/>
                  <a:pt x="4887530" y="4918188"/>
                </a:cubicBezTo>
                <a:cubicBezTo>
                  <a:pt x="4794522" y="5004970"/>
                  <a:pt x="4697526" y="5071784"/>
                  <a:pt x="4721424" y="5309901"/>
                </a:cubicBezTo>
                <a:cubicBezTo>
                  <a:pt x="4755926" y="5583650"/>
                  <a:pt x="4727188" y="5504030"/>
                  <a:pt x="4794693" y="5776368"/>
                </a:cubicBezTo>
                <a:cubicBezTo>
                  <a:pt x="4904951" y="6155243"/>
                  <a:pt x="5127484" y="6709559"/>
                  <a:pt x="4843214" y="6753302"/>
                </a:cubicBezTo>
                <a:cubicBezTo>
                  <a:pt x="4588196" y="6769530"/>
                  <a:pt x="4579617" y="6445041"/>
                  <a:pt x="4621620" y="6003373"/>
                </a:cubicBezTo>
                <a:cubicBezTo>
                  <a:pt x="4647170" y="5698890"/>
                  <a:pt x="4617916" y="5550657"/>
                  <a:pt x="4542910" y="5278318"/>
                </a:cubicBezTo>
                <a:cubicBezTo>
                  <a:pt x="4468702" y="5079954"/>
                  <a:pt x="4391774" y="4988312"/>
                  <a:pt x="4284891" y="4931956"/>
                </a:cubicBezTo>
                <a:cubicBezTo>
                  <a:pt x="4178008" y="4875601"/>
                  <a:pt x="4014121" y="4892209"/>
                  <a:pt x="3901613" y="4940185"/>
                </a:cubicBezTo>
                <a:cubicBezTo>
                  <a:pt x="3743350" y="5001568"/>
                  <a:pt x="3741100" y="5120815"/>
                  <a:pt x="3718599" y="5262629"/>
                </a:cubicBezTo>
                <a:cubicBezTo>
                  <a:pt x="3709598" y="5410793"/>
                  <a:pt x="3737350" y="5450302"/>
                  <a:pt x="3768102" y="5681014"/>
                </a:cubicBezTo>
                <a:cubicBezTo>
                  <a:pt x="3780853" y="5856693"/>
                  <a:pt x="3746350" y="6098694"/>
                  <a:pt x="3541585" y="6112805"/>
                </a:cubicBezTo>
                <a:cubicBezTo>
                  <a:pt x="3324820" y="6102222"/>
                  <a:pt x="3348072" y="5776967"/>
                  <a:pt x="3390074" y="5647148"/>
                </a:cubicBezTo>
                <a:cubicBezTo>
                  <a:pt x="3432077" y="5517329"/>
                  <a:pt x="3522084" y="5376221"/>
                  <a:pt x="3530334" y="5252751"/>
                </a:cubicBezTo>
                <a:cubicBezTo>
                  <a:pt x="3538585" y="5129281"/>
                  <a:pt x="3505583" y="4974063"/>
                  <a:pt x="3438078" y="4904921"/>
                </a:cubicBezTo>
                <a:cubicBezTo>
                  <a:pt x="3370573" y="4835777"/>
                  <a:pt x="3245314" y="4820961"/>
                  <a:pt x="3123805" y="4837894"/>
                </a:cubicBezTo>
                <a:cubicBezTo>
                  <a:pt x="2952042" y="4883754"/>
                  <a:pt x="2850034" y="5012867"/>
                  <a:pt x="2747277" y="5184314"/>
                </a:cubicBezTo>
                <a:cubicBezTo>
                  <a:pt x="2644519" y="5355760"/>
                  <a:pt x="2559763" y="5625982"/>
                  <a:pt x="2508759" y="5867983"/>
                </a:cubicBezTo>
                <a:cubicBezTo>
                  <a:pt x="2460755" y="6006268"/>
                  <a:pt x="2223738" y="6403487"/>
                  <a:pt x="1877212" y="6254619"/>
                </a:cubicBezTo>
                <a:cubicBezTo>
                  <a:pt x="1636444" y="6171364"/>
                  <a:pt x="1607193" y="5793900"/>
                  <a:pt x="1793956" y="5594938"/>
                </a:cubicBezTo>
                <a:cubicBezTo>
                  <a:pt x="2088728" y="5283090"/>
                  <a:pt x="2592015" y="5170203"/>
                  <a:pt x="2825282" y="4769457"/>
                </a:cubicBezTo>
                <a:cubicBezTo>
                  <a:pt x="2918289" y="4595893"/>
                  <a:pt x="2895788" y="4435736"/>
                  <a:pt x="2843283" y="4338371"/>
                </a:cubicBezTo>
                <a:cubicBezTo>
                  <a:pt x="2790780" y="4241007"/>
                  <a:pt x="2641519" y="4190208"/>
                  <a:pt x="2509509" y="4184563"/>
                </a:cubicBezTo>
                <a:cubicBezTo>
                  <a:pt x="2358748" y="4181741"/>
                  <a:pt x="2273241" y="4217018"/>
                  <a:pt x="2145732" y="4312267"/>
                </a:cubicBezTo>
                <a:cubicBezTo>
                  <a:pt x="2018222" y="4407514"/>
                  <a:pt x="1852461" y="4674914"/>
                  <a:pt x="1745953" y="4757462"/>
                </a:cubicBezTo>
                <a:cubicBezTo>
                  <a:pt x="1658196" y="4843537"/>
                  <a:pt x="1498434" y="4878110"/>
                  <a:pt x="1410678" y="4810378"/>
                </a:cubicBezTo>
                <a:cubicBezTo>
                  <a:pt x="1280168" y="4721480"/>
                  <a:pt x="1403177" y="4498529"/>
                  <a:pt x="1519436" y="4450552"/>
                </a:cubicBezTo>
                <a:cubicBezTo>
                  <a:pt x="1787955" y="4347544"/>
                  <a:pt x="2057226" y="4170453"/>
                  <a:pt x="2177235" y="4061094"/>
                </a:cubicBezTo>
                <a:cubicBezTo>
                  <a:pt x="2297244" y="3951736"/>
                  <a:pt x="2282993" y="3869892"/>
                  <a:pt x="2236489" y="3792989"/>
                </a:cubicBezTo>
                <a:cubicBezTo>
                  <a:pt x="2154732" y="3718907"/>
                  <a:pt x="2105229" y="3718202"/>
                  <a:pt x="1943218" y="3725256"/>
                </a:cubicBezTo>
                <a:cubicBezTo>
                  <a:pt x="1769954" y="3730901"/>
                  <a:pt x="1718201" y="3759123"/>
                  <a:pt x="1646195" y="3769000"/>
                </a:cubicBezTo>
                <a:cubicBezTo>
                  <a:pt x="1589191" y="3786639"/>
                  <a:pt x="1621415" y="3759627"/>
                  <a:pt x="1475933" y="3821210"/>
                </a:cubicBezTo>
                <a:cubicBezTo>
                  <a:pt x="1330451" y="3882794"/>
                  <a:pt x="996953" y="4018334"/>
                  <a:pt x="773301" y="4138496"/>
                </a:cubicBezTo>
                <a:cubicBezTo>
                  <a:pt x="529052" y="4269722"/>
                  <a:pt x="137210" y="4545329"/>
                  <a:pt x="10449" y="4282644"/>
                </a:cubicBezTo>
                <a:cubicBezTo>
                  <a:pt x="-71518" y="4012081"/>
                  <a:pt x="344836" y="3944329"/>
                  <a:pt x="698113" y="3885768"/>
                </a:cubicBezTo>
                <a:cubicBezTo>
                  <a:pt x="971883" y="3849080"/>
                  <a:pt x="1374172" y="3741426"/>
                  <a:pt x="1569689" y="3693508"/>
                </a:cubicBezTo>
                <a:cubicBezTo>
                  <a:pt x="1765206" y="3645589"/>
                  <a:pt x="1770704" y="3640592"/>
                  <a:pt x="1871212" y="3598260"/>
                </a:cubicBezTo>
                <a:cubicBezTo>
                  <a:pt x="1961969" y="3542522"/>
                  <a:pt x="2122480" y="3500189"/>
                  <a:pt x="2129231" y="3361198"/>
                </a:cubicBezTo>
                <a:cubicBezTo>
                  <a:pt x="2131481" y="3239845"/>
                  <a:pt x="2060976" y="3207391"/>
                  <a:pt x="1946218" y="3168586"/>
                </a:cubicBezTo>
                <a:cubicBezTo>
                  <a:pt x="1771100" y="3152007"/>
                  <a:pt x="1388950" y="3204399"/>
                  <a:pt x="1078525" y="3261717"/>
                </a:cubicBezTo>
                <a:cubicBezTo>
                  <a:pt x="768100" y="3319035"/>
                  <a:pt x="334262" y="3420107"/>
                  <a:pt x="355264" y="3077920"/>
                </a:cubicBezTo>
                <a:cubicBezTo>
                  <a:pt x="419768" y="2677879"/>
                  <a:pt x="878138" y="2975268"/>
                  <a:pt x="1270418" y="3019717"/>
                </a:cubicBezTo>
                <a:cubicBezTo>
                  <a:pt x="1492434" y="3054994"/>
                  <a:pt x="1726451" y="3053583"/>
                  <a:pt x="1876462" y="2963274"/>
                </a:cubicBezTo>
                <a:cubicBezTo>
                  <a:pt x="1971719" y="2866615"/>
                  <a:pt x="2091030" y="2672250"/>
                  <a:pt x="2046289" y="2552361"/>
                </a:cubicBezTo>
                <a:cubicBezTo>
                  <a:pt x="2001549" y="2432472"/>
                  <a:pt x="1608041" y="2243980"/>
                  <a:pt x="1608020" y="2243943"/>
                </a:cubicBezTo>
                <a:cubicBezTo>
                  <a:pt x="1296260" y="2073846"/>
                  <a:pt x="701803" y="1907011"/>
                  <a:pt x="884360" y="1671796"/>
                </a:cubicBezTo>
                <a:cubicBezTo>
                  <a:pt x="1089824" y="1412656"/>
                  <a:pt x="1481682" y="1994995"/>
                  <a:pt x="1677807" y="2125859"/>
                </a:cubicBezTo>
                <a:cubicBezTo>
                  <a:pt x="2056079" y="2339783"/>
                  <a:pt x="2295745" y="2316391"/>
                  <a:pt x="2480999" y="2291025"/>
                </a:cubicBezTo>
                <a:cubicBezTo>
                  <a:pt x="2666255" y="2265659"/>
                  <a:pt x="2767530" y="2105153"/>
                  <a:pt x="2789337" y="1973660"/>
                </a:cubicBezTo>
                <a:cubicBezTo>
                  <a:pt x="2809717" y="1860696"/>
                  <a:pt x="2713780" y="1633569"/>
                  <a:pt x="2605228" y="1554212"/>
                </a:cubicBezTo>
                <a:cubicBezTo>
                  <a:pt x="2304269" y="1292718"/>
                  <a:pt x="1625026" y="1082788"/>
                  <a:pt x="1886011" y="841920"/>
                </a:cubicBezTo>
                <a:cubicBezTo>
                  <a:pt x="2137837" y="626183"/>
                  <a:pt x="2414335" y="1222589"/>
                  <a:pt x="2701797" y="1488981"/>
                </a:cubicBezTo>
                <a:cubicBezTo>
                  <a:pt x="2883834" y="1636745"/>
                  <a:pt x="2924536" y="1672817"/>
                  <a:pt x="3003046" y="1694006"/>
                </a:cubicBezTo>
                <a:cubicBezTo>
                  <a:pt x="3081556" y="1715196"/>
                  <a:pt x="3144981" y="1677851"/>
                  <a:pt x="3172858" y="1616116"/>
                </a:cubicBezTo>
                <a:cubicBezTo>
                  <a:pt x="3200735" y="1554382"/>
                  <a:pt x="3211115" y="1480012"/>
                  <a:pt x="3170310" y="1323597"/>
                </a:cubicBezTo>
                <a:cubicBezTo>
                  <a:pt x="3129505" y="1167182"/>
                  <a:pt x="2599438" y="804735"/>
                  <a:pt x="2928026" y="677624"/>
                </a:cubicBezTo>
                <a:cubicBezTo>
                  <a:pt x="3190782" y="552811"/>
                  <a:pt x="3103292" y="1038951"/>
                  <a:pt x="3225507" y="1291714"/>
                </a:cubicBezTo>
                <a:cubicBezTo>
                  <a:pt x="3297966" y="1401632"/>
                  <a:pt x="3343420" y="1480087"/>
                  <a:pt x="3426679" y="1486720"/>
                </a:cubicBezTo>
                <a:cubicBezTo>
                  <a:pt x="3501136" y="1491635"/>
                  <a:pt x="3501457" y="1464354"/>
                  <a:pt x="3527334" y="1399091"/>
                </a:cubicBezTo>
                <a:cubicBezTo>
                  <a:pt x="3548336" y="1340531"/>
                  <a:pt x="3548336" y="1183196"/>
                  <a:pt x="3537085" y="1104881"/>
                </a:cubicBezTo>
                <a:cubicBezTo>
                  <a:pt x="3511208" y="920618"/>
                  <a:pt x="3344196" y="477655"/>
                  <a:pt x="3372073" y="293510"/>
                </a:cubicBezTo>
                <a:cubicBezTo>
                  <a:pt x="3412576" y="117124"/>
                  <a:pt x="3498677" y="1580"/>
                  <a:pt x="3704348" y="5"/>
                </a:cubicBezTo>
                <a:close/>
              </a:path>
            </a:pathLst>
          </a:custGeom>
          <a:solidFill>
            <a:schemeClr val="bg1">
              <a:lumMod val="95000"/>
            </a:schemeClr>
          </a:solidFill>
          <a:effectLst/>
        </p:spPr>
        <p:txBody>
          <a:bodyPr wrap="square" anchor="ctr">
            <a:noAutofit/>
          </a:bodyPr>
          <a:lstStyle>
            <a:lvl1pPr marL="0" marR="0" indent="0" algn="ctr" defTabSz="914400" rtl="0" eaLnBrk="1" fontAlgn="auto" latinLnBrk="1" hangingPunct="1">
              <a:lnSpc>
                <a:spcPct val="90000"/>
              </a:lnSpc>
              <a:spcBef>
                <a:spcPts val="1000"/>
              </a:spcBef>
              <a:spcAft>
                <a:spcPts val="0"/>
              </a:spcAft>
              <a:buClrTx/>
              <a:buSzTx/>
              <a:buFontTx/>
              <a:buNone/>
              <a:tabLst/>
              <a:defRPr sz="1200"/>
            </a:lvl1pPr>
          </a:lstStyle>
          <a:p>
            <a:r>
              <a:rPr lang="en-US" altLang="ko-KR" dirty="0"/>
              <a:t>Your Picture Here</a:t>
            </a:r>
            <a:endParaRPr lang="ko-KR" altLang="en-US" dirty="0"/>
          </a:p>
        </p:txBody>
      </p:sp>
    </p:spTree>
    <p:extLst>
      <p:ext uri="{BB962C8B-B14F-4D97-AF65-F5344CB8AC3E}">
        <p14:creationId xmlns:p14="http://schemas.microsoft.com/office/powerpoint/2010/main" val="2534261182"/>
      </p:ext>
    </p:extLst>
  </p:cSld>
  <p:clrMapOvr>
    <a:masterClrMapping/>
  </p:clrMapOvr>
  <mc:AlternateContent xmlns:mc="http://schemas.openxmlformats.org/markup-compatibility/2006" xmlns:p14="http://schemas.microsoft.com/office/powerpoint/2010/main">
    <mc:Choice Requires="p14">
      <p:transition spd="slow" p14:dur="3000"/>
    </mc:Choice>
    <mc:Fallback xmlns="">
      <p:transition spd="slow"/>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Contents slide layou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22C4117-2946-4CAF-A97C-C090DC94FE14}"/>
              </a:ext>
            </a:extLst>
          </p:cNvPr>
          <p:cNvSpPr/>
          <p:nvPr userDrawn="1"/>
        </p:nvSpPr>
        <p:spPr>
          <a:xfrm>
            <a:off x="1" y="0"/>
            <a:ext cx="12192000" cy="6858000"/>
          </a:xfrm>
          <a:prstGeom prst="rect">
            <a:avLst/>
          </a:prstGeom>
          <a:solidFill>
            <a:schemeClr val="accent4">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86"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Arial Unicode MS"/>
              <a:cs typeface="+mn-cs"/>
            </a:endParaRPr>
          </a:p>
        </p:txBody>
      </p:sp>
    </p:spTree>
    <p:extLst>
      <p:ext uri="{BB962C8B-B14F-4D97-AF65-F5344CB8AC3E}">
        <p14:creationId xmlns:p14="http://schemas.microsoft.com/office/powerpoint/2010/main" val="4140001985"/>
      </p:ext>
    </p:extLst>
  </p:cSld>
  <p:clrMapOvr>
    <a:masterClrMapping/>
  </p:clrMapOvr>
  <mc:AlternateContent xmlns:mc="http://schemas.openxmlformats.org/markup-compatibility/2006" xmlns:p14="http://schemas.microsoft.com/office/powerpoint/2010/main">
    <mc:Choice Requires="p14">
      <p:transition spd="slow" p14:dur="3000"/>
    </mc:Choice>
    <mc:Fallback xmlns="">
      <p:transition spd="slow"/>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56_Images &amp; Contents Layout">
    <p:spTree>
      <p:nvGrpSpPr>
        <p:cNvPr id="1" name=""/>
        <p:cNvGrpSpPr/>
        <p:nvPr/>
      </p:nvGrpSpPr>
      <p:grpSpPr>
        <a:xfrm>
          <a:off x="0" y="0"/>
          <a:ext cx="0" cy="0"/>
          <a:chOff x="0" y="0"/>
          <a:chExt cx="0" cy="0"/>
        </a:xfrm>
      </p:grpSpPr>
      <p:sp>
        <p:nvSpPr>
          <p:cNvPr id="34" name="그림 개체 틀 33">
            <a:extLst>
              <a:ext uri="{FF2B5EF4-FFF2-40B4-BE49-F238E27FC236}">
                <a16:creationId xmlns:a16="http://schemas.microsoft.com/office/drawing/2014/main" id="{C41BDB0D-2403-4A28-BBE5-5F3BAE5BF666}"/>
              </a:ext>
            </a:extLst>
          </p:cNvPr>
          <p:cNvSpPr>
            <a:spLocks noGrp="1"/>
          </p:cNvSpPr>
          <p:nvPr>
            <p:ph type="pic" sz="quarter" idx="12" hasCustomPrompt="1"/>
          </p:nvPr>
        </p:nvSpPr>
        <p:spPr>
          <a:xfrm>
            <a:off x="4940090" y="0"/>
            <a:ext cx="7251911" cy="6858000"/>
          </a:xfrm>
          <a:custGeom>
            <a:avLst/>
            <a:gdLst>
              <a:gd name="connsiteX0" fmla="*/ 1482284 w 7251911"/>
              <a:gd name="connsiteY0" fmla="*/ 6561382 h 6858000"/>
              <a:gd name="connsiteX1" fmla="*/ 1480161 w 7251911"/>
              <a:gd name="connsiteY1" fmla="*/ 6561566 h 6858000"/>
              <a:gd name="connsiteX2" fmla="*/ 1481119 w 7251911"/>
              <a:gd name="connsiteY2" fmla="*/ 6561697 h 6858000"/>
              <a:gd name="connsiteX3" fmla="*/ 1483349 w 7251911"/>
              <a:gd name="connsiteY3" fmla="*/ 6562029 h 6858000"/>
              <a:gd name="connsiteX4" fmla="*/ 1001679 w 7251911"/>
              <a:gd name="connsiteY4" fmla="*/ 6534807 h 6858000"/>
              <a:gd name="connsiteX5" fmla="*/ 997924 w 7251911"/>
              <a:gd name="connsiteY5" fmla="*/ 6538603 h 6858000"/>
              <a:gd name="connsiteX6" fmla="*/ 1012943 w 7251911"/>
              <a:gd name="connsiteY6" fmla="*/ 6542400 h 6858000"/>
              <a:gd name="connsiteX7" fmla="*/ 1016698 w 7251911"/>
              <a:gd name="connsiteY7" fmla="*/ 6546196 h 6858000"/>
              <a:gd name="connsiteX8" fmla="*/ 1012943 w 7251911"/>
              <a:gd name="connsiteY8" fmla="*/ 6553789 h 6858000"/>
              <a:gd name="connsiteX9" fmla="*/ 1001679 w 7251911"/>
              <a:gd name="connsiteY9" fmla="*/ 6561382 h 6858000"/>
              <a:gd name="connsiteX10" fmla="*/ 937849 w 7251911"/>
              <a:gd name="connsiteY10" fmla="*/ 6568975 h 6858000"/>
              <a:gd name="connsiteX11" fmla="*/ 731339 w 7251911"/>
              <a:gd name="connsiteY11" fmla="*/ 6568975 h 6858000"/>
              <a:gd name="connsiteX12" fmla="*/ 700832 w 7251911"/>
              <a:gd name="connsiteY12" fmla="*/ 6573246 h 6858000"/>
              <a:gd name="connsiteX13" fmla="*/ 681585 w 7251911"/>
              <a:gd name="connsiteY13" fmla="*/ 6589394 h 6858000"/>
              <a:gd name="connsiteX14" fmla="*/ 688160 w 7251911"/>
              <a:gd name="connsiteY14" fmla="*/ 6588503 h 6858000"/>
              <a:gd name="connsiteX15" fmla="*/ 720075 w 7251911"/>
              <a:gd name="connsiteY15" fmla="*/ 6585014 h 6858000"/>
              <a:gd name="connsiteX16" fmla="*/ 732219 w 7251911"/>
              <a:gd name="connsiteY16" fmla="*/ 6585433 h 6858000"/>
              <a:gd name="connsiteX17" fmla="*/ 733535 w 7251911"/>
              <a:gd name="connsiteY17" fmla="*/ 6585553 h 6858000"/>
              <a:gd name="connsiteX18" fmla="*/ 736971 w 7251911"/>
              <a:gd name="connsiteY18" fmla="*/ 6581788 h 6858000"/>
              <a:gd name="connsiteX19" fmla="*/ 742603 w 7251911"/>
              <a:gd name="connsiteY19" fmla="*/ 6584161 h 6858000"/>
              <a:gd name="connsiteX20" fmla="*/ 756429 w 7251911"/>
              <a:gd name="connsiteY20" fmla="*/ 6587656 h 6858000"/>
              <a:gd name="connsiteX21" fmla="*/ 765640 w 7251911"/>
              <a:gd name="connsiteY21" fmla="*/ 6588691 h 6858000"/>
              <a:gd name="connsiteX22" fmla="*/ 780150 w 7251911"/>
              <a:gd name="connsiteY22" fmla="*/ 6587957 h 6858000"/>
              <a:gd name="connsiteX23" fmla="*/ 812066 w 7251911"/>
              <a:gd name="connsiteY23" fmla="*/ 6589381 h 6858000"/>
              <a:gd name="connsiteX24" fmla="*/ 832664 w 7251911"/>
              <a:gd name="connsiteY24" fmla="*/ 6595813 h 6858000"/>
              <a:gd name="connsiteX25" fmla="*/ 855245 w 7251911"/>
              <a:gd name="connsiteY25" fmla="*/ 6592829 h 6858000"/>
              <a:gd name="connsiteX26" fmla="*/ 859000 w 7251911"/>
              <a:gd name="connsiteY26" fmla="*/ 6590596 h 6858000"/>
              <a:gd name="connsiteX27" fmla="*/ 915320 w 7251911"/>
              <a:gd name="connsiteY27" fmla="*/ 6585014 h 6858000"/>
              <a:gd name="connsiteX28" fmla="*/ 941603 w 7251911"/>
              <a:gd name="connsiteY28" fmla="*/ 6586131 h 6858000"/>
              <a:gd name="connsiteX29" fmla="*/ 960377 w 7251911"/>
              <a:gd name="connsiteY29" fmla="*/ 6589201 h 6858000"/>
              <a:gd name="connsiteX30" fmla="*/ 975004 w 7251911"/>
              <a:gd name="connsiteY30" fmla="*/ 6592897 h 6858000"/>
              <a:gd name="connsiteX31" fmla="*/ 979151 w 7251911"/>
              <a:gd name="connsiteY31" fmla="*/ 6591754 h 6858000"/>
              <a:gd name="connsiteX32" fmla="*/ 1009189 w 7251911"/>
              <a:gd name="connsiteY32" fmla="*/ 6595550 h 6858000"/>
              <a:gd name="connsiteX33" fmla="*/ 1011488 w 7251911"/>
              <a:gd name="connsiteY33" fmla="*/ 6596812 h 6858000"/>
              <a:gd name="connsiteX34" fmla="*/ 1039226 w 7251911"/>
              <a:gd name="connsiteY34" fmla="*/ 6596177 h 6858000"/>
              <a:gd name="connsiteX35" fmla="*/ 1054245 w 7251911"/>
              <a:gd name="connsiteY35" fmla="*/ 6592829 h 6858000"/>
              <a:gd name="connsiteX36" fmla="*/ 1058000 w 7251911"/>
              <a:gd name="connsiteY36" fmla="*/ 6590596 h 6858000"/>
              <a:gd name="connsiteX37" fmla="*/ 1106812 w 7251911"/>
              <a:gd name="connsiteY37" fmla="*/ 6588363 h 6858000"/>
              <a:gd name="connsiteX38" fmla="*/ 1132227 w 7251911"/>
              <a:gd name="connsiteY38" fmla="*/ 6591111 h 6858000"/>
              <a:gd name="connsiteX39" fmla="*/ 1155623 w 7251911"/>
              <a:gd name="connsiteY39" fmla="*/ 6587957 h 6858000"/>
              <a:gd name="connsiteX40" fmla="*/ 1215698 w 7251911"/>
              <a:gd name="connsiteY40" fmla="*/ 6587957 h 6858000"/>
              <a:gd name="connsiteX41" fmla="*/ 1240997 w 7251911"/>
              <a:gd name="connsiteY41" fmla="*/ 6590313 h 6858000"/>
              <a:gd name="connsiteX42" fmla="*/ 1244572 w 7251911"/>
              <a:gd name="connsiteY42" fmla="*/ 6589604 h 6858000"/>
              <a:gd name="connsiteX43" fmla="*/ 1248326 w 7251911"/>
              <a:gd name="connsiteY43" fmla="*/ 6584023 h 6858000"/>
              <a:gd name="connsiteX44" fmla="*/ 1240817 w 7251911"/>
              <a:gd name="connsiteY44" fmla="*/ 6580674 h 6858000"/>
              <a:gd name="connsiteX45" fmla="*/ 1222044 w 7251911"/>
              <a:gd name="connsiteY45" fmla="*/ 6580674 h 6858000"/>
              <a:gd name="connsiteX46" fmla="*/ 1176987 w 7251911"/>
              <a:gd name="connsiteY46" fmla="*/ 6585139 h 6858000"/>
              <a:gd name="connsiteX47" fmla="*/ 1158213 w 7251911"/>
              <a:gd name="connsiteY47" fmla="*/ 6582907 h 6858000"/>
              <a:gd name="connsiteX48" fmla="*/ 1146949 w 7251911"/>
              <a:gd name="connsiteY48" fmla="*/ 6576209 h 6858000"/>
              <a:gd name="connsiteX49" fmla="*/ 1113156 w 7251911"/>
              <a:gd name="connsiteY49" fmla="*/ 6573976 h 6858000"/>
              <a:gd name="connsiteX50" fmla="*/ 1083119 w 7251911"/>
              <a:gd name="connsiteY50" fmla="*/ 6575092 h 6858000"/>
              <a:gd name="connsiteX51" fmla="*/ 1075609 w 7251911"/>
              <a:gd name="connsiteY51" fmla="*/ 6571744 h 6858000"/>
              <a:gd name="connsiteX52" fmla="*/ 1083119 w 7251911"/>
              <a:gd name="connsiteY52" fmla="*/ 6568395 h 6858000"/>
              <a:gd name="connsiteX53" fmla="*/ 1094383 w 7251911"/>
              <a:gd name="connsiteY53" fmla="*/ 6569511 h 6858000"/>
              <a:gd name="connsiteX54" fmla="*/ 1139439 w 7251911"/>
              <a:gd name="connsiteY54" fmla="*/ 6566162 h 6858000"/>
              <a:gd name="connsiteX55" fmla="*/ 1143194 w 7251911"/>
              <a:gd name="connsiteY55" fmla="*/ 6559464 h 6858000"/>
              <a:gd name="connsiteX56" fmla="*/ 1176987 w 7251911"/>
              <a:gd name="connsiteY56" fmla="*/ 6559464 h 6858000"/>
              <a:gd name="connsiteX57" fmla="*/ 1207024 w 7251911"/>
              <a:gd name="connsiteY57" fmla="*/ 6558348 h 6858000"/>
              <a:gd name="connsiteX58" fmla="*/ 1233308 w 7251911"/>
              <a:gd name="connsiteY58" fmla="*/ 6559464 h 6858000"/>
              <a:gd name="connsiteX59" fmla="*/ 1327176 w 7251911"/>
              <a:gd name="connsiteY59" fmla="*/ 6560581 h 6858000"/>
              <a:gd name="connsiteX60" fmla="*/ 1368478 w 7251911"/>
              <a:gd name="connsiteY60" fmla="*/ 6560581 h 6858000"/>
              <a:gd name="connsiteX61" fmla="*/ 1400393 w 7251911"/>
              <a:gd name="connsiteY61" fmla="*/ 6561279 h 6858000"/>
              <a:gd name="connsiteX62" fmla="*/ 1411334 w 7251911"/>
              <a:gd name="connsiteY62" fmla="*/ 6562953 h 6858000"/>
              <a:gd name="connsiteX63" fmla="*/ 1422208 w 7251911"/>
              <a:gd name="connsiteY63" fmla="*/ 6561382 h 6858000"/>
              <a:gd name="connsiteX64" fmla="*/ 1427047 w 7251911"/>
              <a:gd name="connsiteY64" fmla="*/ 6565357 h 6858000"/>
              <a:gd name="connsiteX65" fmla="*/ 1432308 w 7251911"/>
              <a:gd name="connsiteY65" fmla="*/ 6566162 h 6858000"/>
              <a:gd name="connsiteX66" fmla="*/ 1439817 w 7251911"/>
              <a:gd name="connsiteY66" fmla="*/ 6562813 h 6858000"/>
              <a:gd name="connsiteX67" fmla="*/ 1447955 w 7251911"/>
              <a:gd name="connsiteY67" fmla="*/ 6560840 h 6858000"/>
              <a:gd name="connsiteX68" fmla="*/ 1437227 w 7251911"/>
              <a:gd name="connsiteY68" fmla="*/ 6559484 h 6858000"/>
              <a:gd name="connsiteX69" fmla="*/ 1422208 w 7251911"/>
              <a:gd name="connsiteY69" fmla="*/ 6557586 h 6858000"/>
              <a:gd name="connsiteX70" fmla="*/ 1399680 w 7251911"/>
              <a:gd name="connsiteY70" fmla="*/ 6549993 h 6858000"/>
              <a:gd name="connsiteX71" fmla="*/ 1328340 w 7251911"/>
              <a:gd name="connsiteY71" fmla="*/ 6549993 h 6858000"/>
              <a:gd name="connsiteX72" fmla="*/ 1287038 w 7251911"/>
              <a:gd name="connsiteY72" fmla="*/ 6542400 h 6858000"/>
              <a:gd name="connsiteX73" fmla="*/ 1279529 w 7251911"/>
              <a:gd name="connsiteY73" fmla="*/ 6542400 h 6858000"/>
              <a:gd name="connsiteX74" fmla="*/ 1223208 w 7251911"/>
              <a:gd name="connsiteY74" fmla="*/ 6542400 h 6858000"/>
              <a:gd name="connsiteX75" fmla="*/ 1166887 w 7251911"/>
              <a:gd name="connsiteY75" fmla="*/ 6542400 h 6858000"/>
              <a:gd name="connsiteX76" fmla="*/ 1001679 w 7251911"/>
              <a:gd name="connsiteY76" fmla="*/ 6534807 h 6858000"/>
              <a:gd name="connsiteX77" fmla="*/ 1065560 w 7251911"/>
              <a:gd name="connsiteY77" fmla="*/ 6510009 h 6858000"/>
              <a:gd name="connsiteX78" fmla="*/ 1059557 w 7251911"/>
              <a:gd name="connsiteY78" fmla="*/ 6510067 h 6858000"/>
              <a:gd name="connsiteX79" fmla="*/ 1052449 w 7251911"/>
              <a:gd name="connsiteY79" fmla="*/ 6510359 h 6858000"/>
              <a:gd name="connsiteX80" fmla="*/ 1054245 w 7251911"/>
              <a:gd name="connsiteY80" fmla="*/ 6510605 h 6858000"/>
              <a:gd name="connsiteX81" fmla="*/ 1123406 w 7251911"/>
              <a:gd name="connsiteY81" fmla="*/ 6507599 h 6858000"/>
              <a:gd name="connsiteX82" fmla="*/ 1105732 w 7251911"/>
              <a:gd name="connsiteY82" fmla="*/ 6508794 h 6858000"/>
              <a:gd name="connsiteX83" fmla="*/ 1148114 w 7251911"/>
              <a:gd name="connsiteY83" fmla="*/ 6512503 h 6858000"/>
              <a:gd name="connsiteX84" fmla="*/ 1169410 w 7251911"/>
              <a:gd name="connsiteY84" fmla="*/ 6510639 h 6858000"/>
              <a:gd name="connsiteX85" fmla="*/ 1130918 w 7251911"/>
              <a:gd name="connsiteY85" fmla="*/ 6508833 h 6858000"/>
              <a:gd name="connsiteX86" fmla="*/ 1123406 w 7251911"/>
              <a:gd name="connsiteY86" fmla="*/ 6507599 h 6858000"/>
              <a:gd name="connsiteX87" fmla="*/ 1305811 w 7251911"/>
              <a:gd name="connsiteY87" fmla="*/ 5758113 h 6858000"/>
              <a:gd name="connsiteX88" fmla="*/ 1309566 w 7251911"/>
              <a:gd name="connsiteY88" fmla="*/ 5760328 h 6858000"/>
              <a:gd name="connsiteX89" fmla="*/ 1337258 w 7251911"/>
              <a:gd name="connsiteY89" fmla="*/ 5765548 h 6858000"/>
              <a:gd name="connsiteX90" fmla="*/ 1356687 w 7251911"/>
              <a:gd name="connsiteY90" fmla="*/ 5758506 h 6858000"/>
              <a:gd name="connsiteX91" fmla="*/ 1146165 w 7251911"/>
              <a:gd name="connsiteY91" fmla="*/ 5750362 h 6858000"/>
              <a:gd name="connsiteX92" fmla="*/ 1140062 w 7251911"/>
              <a:gd name="connsiteY92" fmla="*/ 5754216 h 6858000"/>
              <a:gd name="connsiteX93" fmla="*/ 1136120 w 7251911"/>
              <a:gd name="connsiteY93" fmla="*/ 5755919 h 6858000"/>
              <a:gd name="connsiteX94" fmla="*/ 1148113 w 7251911"/>
              <a:gd name="connsiteY94" fmla="*/ 5760328 h 6858000"/>
              <a:gd name="connsiteX95" fmla="*/ 1200679 w 7251911"/>
              <a:gd name="connsiteY95" fmla="*/ 5760328 h 6858000"/>
              <a:gd name="connsiteX96" fmla="*/ 1204669 w 7251911"/>
              <a:gd name="connsiteY96" fmla="*/ 5758069 h 6858000"/>
              <a:gd name="connsiteX97" fmla="*/ 1168700 w 7251911"/>
              <a:gd name="connsiteY97" fmla="*/ 5758069 h 6858000"/>
              <a:gd name="connsiteX98" fmla="*/ 1146165 w 7251911"/>
              <a:gd name="connsiteY98" fmla="*/ 5750362 h 6858000"/>
              <a:gd name="connsiteX99" fmla="*/ 1054147 w 7251911"/>
              <a:gd name="connsiteY99" fmla="*/ 5745064 h 6858000"/>
              <a:gd name="connsiteX100" fmla="*/ 1041001 w 7251911"/>
              <a:gd name="connsiteY100" fmla="*/ 5746509 h 6858000"/>
              <a:gd name="connsiteX101" fmla="*/ 1003442 w 7251911"/>
              <a:gd name="connsiteY101" fmla="*/ 5750362 h 6858000"/>
              <a:gd name="connsiteX102" fmla="*/ 965884 w 7251911"/>
              <a:gd name="connsiteY102" fmla="*/ 5746509 h 6858000"/>
              <a:gd name="connsiteX103" fmla="*/ 956494 w 7251911"/>
              <a:gd name="connsiteY103" fmla="*/ 5745546 h 6858000"/>
              <a:gd name="connsiteX104" fmla="*/ 956228 w 7251911"/>
              <a:gd name="connsiteY104" fmla="*/ 5745682 h 6858000"/>
              <a:gd name="connsiteX105" fmla="*/ 960377 w 7251911"/>
              <a:gd name="connsiteY105" fmla="*/ 5747990 h 6858000"/>
              <a:gd name="connsiteX106" fmla="*/ 979151 w 7251911"/>
              <a:gd name="connsiteY106" fmla="*/ 5764125 h 6858000"/>
              <a:gd name="connsiteX107" fmla="*/ 990415 w 7251911"/>
              <a:gd name="connsiteY107" fmla="*/ 5775514 h 6858000"/>
              <a:gd name="connsiteX108" fmla="*/ 1039226 w 7251911"/>
              <a:gd name="connsiteY108" fmla="*/ 5771717 h 6858000"/>
              <a:gd name="connsiteX109" fmla="*/ 1054245 w 7251911"/>
              <a:gd name="connsiteY109" fmla="*/ 5760328 h 6858000"/>
              <a:gd name="connsiteX110" fmla="*/ 1058000 w 7251911"/>
              <a:gd name="connsiteY110" fmla="*/ 5752735 h 6858000"/>
              <a:gd name="connsiteX111" fmla="*/ 1078634 w 7251911"/>
              <a:gd name="connsiteY111" fmla="*/ 5748563 h 6858000"/>
              <a:gd name="connsiteX112" fmla="*/ 1067292 w 7251911"/>
              <a:gd name="connsiteY112" fmla="*/ 5746509 h 6858000"/>
              <a:gd name="connsiteX113" fmla="*/ 1054147 w 7251911"/>
              <a:gd name="connsiteY113" fmla="*/ 5745064 h 6858000"/>
              <a:gd name="connsiteX114" fmla="*/ 760395 w 7251911"/>
              <a:gd name="connsiteY114" fmla="*/ 5744251 h 6858000"/>
              <a:gd name="connsiteX115" fmla="*/ 777628 w 7251911"/>
              <a:gd name="connsiteY115" fmla="*/ 5750837 h 6858000"/>
              <a:gd name="connsiteX116" fmla="*/ 787660 w 7251911"/>
              <a:gd name="connsiteY116" fmla="*/ 5756532 h 6858000"/>
              <a:gd name="connsiteX117" fmla="*/ 821452 w 7251911"/>
              <a:gd name="connsiteY117" fmla="*/ 5775514 h 6858000"/>
              <a:gd name="connsiteX118" fmla="*/ 855245 w 7251911"/>
              <a:gd name="connsiteY118" fmla="*/ 5760328 h 6858000"/>
              <a:gd name="connsiteX119" fmla="*/ 859000 w 7251911"/>
              <a:gd name="connsiteY119" fmla="*/ 5752735 h 6858000"/>
              <a:gd name="connsiteX120" fmla="*/ 867697 w 7251911"/>
              <a:gd name="connsiteY120" fmla="*/ 5750362 h 6858000"/>
              <a:gd name="connsiteX121" fmla="*/ 804382 w 7251911"/>
              <a:gd name="connsiteY121" fmla="*/ 5750362 h 6858000"/>
              <a:gd name="connsiteX122" fmla="*/ 1061307 w 7251911"/>
              <a:gd name="connsiteY122" fmla="*/ 4874107 h 6858000"/>
              <a:gd name="connsiteX123" fmla="*/ 1051917 w 7251911"/>
              <a:gd name="connsiteY123" fmla="*/ 4875649 h 6858000"/>
              <a:gd name="connsiteX124" fmla="*/ 949546 w 7251911"/>
              <a:gd name="connsiteY124" fmla="*/ 4875649 h 6858000"/>
              <a:gd name="connsiteX125" fmla="*/ 952868 w 7251911"/>
              <a:gd name="connsiteY125" fmla="*/ 4877129 h 6858000"/>
              <a:gd name="connsiteX126" fmla="*/ 960377 w 7251911"/>
              <a:gd name="connsiteY126" fmla="*/ 4884722 h 6858000"/>
              <a:gd name="connsiteX127" fmla="*/ 952868 w 7251911"/>
              <a:gd name="connsiteY127" fmla="*/ 4892315 h 6858000"/>
              <a:gd name="connsiteX128" fmla="*/ 900302 w 7251911"/>
              <a:gd name="connsiteY128" fmla="*/ 4896112 h 6858000"/>
              <a:gd name="connsiteX129" fmla="*/ 889037 w 7251911"/>
              <a:gd name="connsiteY129" fmla="*/ 4899908 h 6858000"/>
              <a:gd name="connsiteX130" fmla="*/ 870264 w 7251911"/>
              <a:gd name="connsiteY130" fmla="*/ 4911298 h 6858000"/>
              <a:gd name="connsiteX131" fmla="*/ 862754 w 7251911"/>
              <a:gd name="connsiteY131" fmla="*/ 4926484 h 6858000"/>
              <a:gd name="connsiteX132" fmla="*/ 874019 w 7251911"/>
              <a:gd name="connsiteY132" fmla="*/ 4941669 h 6858000"/>
              <a:gd name="connsiteX133" fmla="*/ 859000 w 7251911"/>
              <a:gd name="connsiteY133" fmla="*/ 4941669 h 6858000"/>
              <a:gd name="connsiteX134" fmla="*/ 832717 w 7251911"/>
              <a:gd name="connsiteY134" fmla="*/ 4937873 h 6858000"/>
              <a:gd name="connsiteX135" fmla="*/ 802679 w 7251911"/>
              <a:gd name="connsiteY135" fmla="*/ 4941669 h 6858000"/>
              <a:gd name="connsiteX136" fmla="*/ 783905 w 7251911"/>
              <a:gd name="connsiteY136" fmla="*/ 4960652 h 6858000"/>
              <a:gd name="connsiteX137" fmla="*/ 768886 w 7251911"/>
              <a:gd name="connsiteY137" fmla="*/ 4964448 h 6858000"/>
              <a:gd name="connsiteX138" fmla="*/ 708811 w 7251911"/>
              <a:gd name="connsiteY138" fmla="*/ 4964448 h 6858000"/>
              <a:gd name="connsiteX139" fmla="*/ 644980 w 7251911"/>
              <a:gd name="connsiteY139" fmla="*/ 4964448 h 6858000"/>
              <a:gd name="connsiteX140" fmla="*/ 644980 w 7251911"/>
              <a:gd name="connsiteY140" fmla="*/ 4968245 h 6858000"/>
              <a:gd name="connsiteX141" fmla="*/ 708811 w 7251911"/>
              <a:gd name="connsiteY141" fmla="*/ 4972041 h 6858000"/>
              <a:gd name="connsiteX142" fmla="*/ 693792 w 7251911"/>
              <a:gd name="connsiteY142" fmla="*/ 4983431 h 6858000"/>
              <a:gd name="connsiteX143" fmla="*/ 581150 w 7251911"/>
              <a:gd name="connsiteY143" fmla="*/ 4994820 h 6858000"/>
              <a:gd name="connsiteX144" fmla="*/ 558622 w 7251911"/>
              <a:gd name="connsiteY144" fmla="*/ 4994820 h 6858000"/>
              <a:gd name="connsiteX145" fmla="*/ 509810 w 7251911"/>
              <a:gd name="connsiteY145" fmla="*/ 5017599 h 6858000"/>
              <a:gd name="connsiteX146" fmla="*/ 476018 w 7251911"/>
              <a:gd name="connsiteY146" fmla="*/ 5017599 h 6858000"/>
              <a:gd name="connsiteX147" fmla="*/ 464754 w 7251911"/>
              <a:gd name="connsiteY147" fmla="*/ 5025192 h 6858000"/>
              <a:gd name="connsiteX148" fmla="*/ 468508 w 7251911"/>
              <a:gd name="connsiteY148" fmla="*/ 5036581 h 6858000"/>
              <a:gd name="connsiteX149" fmla="*/ 494791 w 7251911"/>
              <a:gd name="connsiteY149" fmla="*/ 5040378 h 6858000"/>
              <a:gd name="connsiteX150" fmla="*/ 509810 w 7251911"/>
              <a:gd name="connsiteY150" fmla="*/ 5021395 h 6858000"/>
              <a:gd name="connsiteX151" fmla="*/ 547358 w 7251911"/>
              <a:gd name="connsiteY151" fmla="*/ 5017599 h 6858000"/>
              <a:gd name="connsiteX152" fmla="*/ 592414 w 7251911"/>
              <a:gd name="connsiteY152" fmla="*/ 5017599 h 6858000"/>
              <a:gd name="connsiteX153" fmla="*/ 611188 w 7251911"/>
              <a:gd name="connsiteY153" fmla="*/ 5017599 h 6858000"/>
              <a:gd name="connsiteX154" fmla="*/ 637471 w 7251911"/>
              <a:gd name="connsiteY154" fmla="*/ 5021395 h 6858000"/>
              <a:gd name="connsiteX155" fmla="*/ 663754 w 7251911"/>
              <a:gd name="connsiteY155" fmla="*/ 5017599 h 6858000"/>
              <a:gd name="connsiteX156" fmla="*/ 678773 w 7251911"/>
              <a:gd name="connsiteY156" fmla="*/ 5021395 h 6858000"/>
              <a:gd name="connsiteX157" fmla="*/ 686282 w 7251911"/>
              <a:gd name="connsiteY157" fmla="*/ 5010006 h 6858000"/>
              <a:gd name="connsiteX158" fmla="*/ 705056 w 7251911"/>
              <a:gd name="connsiteY158" fmla="*/ 5010006 h 6858000"/>
              <a:gd name="connsiteX159" fmla="*/ 712565 w 7251911"/>
              <a:gd name="connsiteY159" fmla="*/ 5017599 h 6858000"/>
              <a:gd name="connsiteX160" fmla="*/ 716320 w 7251911"/>
              <a:gd name="connsiteY160" fmla="*/ 5002413 h 6858000"/>
              <a:gd name="connsiteX161" fmla="*/ 738848 w 7251911"/>
              <a:gd name="connsiteY161" fmla="*/ 5002413 h 6858000"/>
              <a:gd name="connsiteX162" fmla="*/ 746358 w 7251911"/>
              <a:gd name="connsiteY162" fmla="*/ 5010006 h 6858000"/>
              <a:gd name="connsiteX163" fmla="*/ 750113 w 7251911"/>
              <a:gd name="connsiteY163" fmla="*/ 4994820 h 6858000"/>
              <a:gd name="connsiteX164" fmla="*/ 810188 w 7251911"/>
              <a:gd name="connsiteY164" fmla="*/ 4991023 h 6858000"/>
              <a:gd name="connsiteX165" fmla="*/ 821452 w 7251911"/>
              <a:gd name="connsiteY165" fmla="*/ 4991023 h 6858000"/>
              <a:gd name="connsiteX166" fmla="*/ 836471 w 7251911"/>
              <a:gd name="connsiteY166" fmla="*/ 4994820 h 6858000"/>
              <a:gd name="connsiteX167" fmla="*/ 870264 w 7251911"/>
              <a:gd name="connsiteY167" fmla="*/ 5002413 h 6858000"/>
              <a:gd name="connsiteX168" fmla="*/ 904056 w 7251911"/>
              <a:gd name="connsiteY168" fmla="*/ 5002413 h 6858000"/>
              <a:gd name="connsiteX169" fmla="*/ 937849 w 7251911"/>
              <a:gd name="connsiteY169" fmla="*/ 4994820 h 6858000"/>
              <a:gd name="connsiteX170" fmla="*/ 964132 w 7251911"/>
              <a:gd name="connsiteY170" fmla="*/ 4994820 h 6858000"/>
              <a:gd name="connsiteX171" fmla="*/ 979151 w 7251911"/>
              <a:gd name="connsiteY171" fmla="*/ 5002413 h 6858000"/>
              <a:gd name="connsiteX172" fmla="*/ 997924 w 7251911"/>
              <a:gd name="connsiteY172" fmla="*/ 5002413 h 6858000"/>
              <a:gd name="connsiteX173" fmla="*/ 1031717 w 7251911"/>
              <a:gd name="connsiteY173" fmla="*/ 5002413 h 6858000"/>
              <a:gd name="connsiteX174" fmla="*/ 1035472 w 7251911"/>
              <a:gd name="connsiteY174" fmla="*/ 5002413 h 6858000"/>
              <a:gd name="connsiteX175" fmla="*/ 1076774 w 7251911"/>
              <a:gd name="connsiteY175" fmla="*/ 4979634 h 6858000"/>
              <a:gd name="connsiteX176" fmla="*/ 1076774 w 7251911"/>
              <a:gd name="connsiteY176" fmla="*/ 4972041 h 6858000"/>
              <a:gd name="connsiteX177" fmla="*/ 1065509 w 7251911"/>
              <a:gd name="connsiteY177" fmla="*/ 4949262 h 6858000"/>
              <a:gd name="connsiteX178" fmla="*/ 1035472 w 7251911"/>
              <a:gd name="connsiteY178" fmla="*/ 4949262 h 6858000"/>
              <a:gd name="connsiteX179" fmla="*/ 1024207 w 7251911"/>
              <a:gd name="connsiteY179" fmla="*/ 4941669 h 6858000"/>
              <a:gd name="connsiteX180" fmla="*/ 1035472 w 7251911"/>
              <a:gd name="connsiteY180" fmla="*/ 4937873 h 6858000"/>
              <a:gd name="connsiteX181" fmla="*/ 1050491 w 7251911"/>
              <a:gd name="connsiteY181" fmla="*/ 4941669 h 6858000"/>
              <a:gd name="connsiteX182" fmla="*/ 1069264 w 7251911"/>
              <a:gd name="connsiteY182" fmla="*/ 4941669 h 6858000"/>
              <a:gd name="connsiteX183" fmla="*/ 1099302 w 7251911"/>
              <a:gd name="connsiteY183" fmla="*/ 4937873 h 6858000"/>
              <a:gd name="connsiteX184" fmla="*/ 1118076 w 7251911"/>
              <a:gd name="connsiteY184" fmla="*/ 4930280 h 6858000"/>
              <a:gd name="connsiteX185" fmla="*/ 1144828 w 7251911"/>
              <a:gd name="connsiteY185" fmla="*/ 4906078 h 6858000"/>
              <a:gd name="connsiteX186" fmla="*/ 1162528 w 7251911"/>
              <a:gd name="connsiteY186" fmla="*/ 4874415 h 6858000"/>
              <a:gd name="connsiteX187" fmla="*/ 1145813 w 7251911"/>
              <a:gd name="connsiteY187" fmla="*/ 4874415 h 6858000"/>
              <a:gd name="connsiteX188" fmla="*/ 1108255 w 7251911"/>
              <a:gd name="connsiteY188" fmla="*/ 4875649 h 6858000"/>
              <a:gd name="connsiteX189" fmla="*/ 1070696 w 7251911"/>
              <a:gd name="connsiteY189" fmla="*/ 4874415 h 6858000"/>
              <a:gd name="connsiteX190" fmla="*/ 1061307 w 7251911"/>
              <a:gd name="connsiteY190" fmla="*/ 4874107 h 6858000"/>
              <a:gd name="connsiteX191" fmla="*/ 864124 w 7251911"/>
              <a:gd name="connsiteY191" fmla="*/ 4873644 h 6858000"/>
              <a:gd name="connsiteX192" fmla="*/ 826101 w 7251911"/>
              <a:gd name="connsiteY192" fmla="*/ 4874295 h 6858000"/>
              <a:gd name="connsiteX193" fmla="*/ 842104 w 7251911"/>
              <a:gd name="connsiteY193" fmla="*/ 4877604 h 6858000"/>
              <a:gd name="connsiteX194" fmla="*/ 862754 w 7251911"/>
              <a:gd name="connsiteY194" fmla="*/ 4884722 h 6858000"/>
              <a:gd name="connsiteX195" fmla="*/ 874019 w 7251911"/>
              <a:gd name="connsiteY195" fmla="*/ 4880926 h 6858000"/>
              <a:gd name="connsiteX196" fmla="*/ 877791 w 7251911"/>
              <a:gd name="connsiteY196" fmla="*/ 4874252 h 6858000"/>
              <a:gd name="connsiteX197" fmla="*/ 911308 w 7251911"/>
              <a:gd name="connsiteY197" fmla="*/ 4854737 h 6858000"/>
              <a:gd name="connsiteX198" fmla="*/ 919728 w 7251911"/>
              <a:gd name="connsiteY198" fmla="*/ 4860841 h 6858000"/>
              <a:gd name="connsiteX199" fmla="*/ 976800 w 7251911"/>
              <a:gd name="connsiteY199" fmla="*/ 4860841 h 6858000"/>
              <a:gd name="connsiteX200" fmla="*/ 988067 w 7251911"/>
              <a:gd name="connsiteY200" fmla="*/ 4860841 h 6858000"/>
              <a:gd name="connsiteX201" fmla="*/ 991823 w 7251911"/>
              <a:gd name="connsiteY201" fmla="*/ 4858373 h 6858000"/>
              <a:gd name="connsiteX202" fmla="*/ 991823 w 7251911"/>
              <a:gd name="connsiteY202" fmla="*/ 4857139 h 6858000"/>
              <a:gd name="connsiteX203" fmla="*/ 988067 w 7251911"/>
              <a:gd name="connsiteY203" fmla="*/ 4857139 h 6858000"/>
              <a:gd name="connsiteX204" fmla="*/ 1179657 w 7251911"/>
              <a:gd name="connsiteY204" fmla="*/ 4755721 h 6858000"/>
              <a:gd name="connsiteX205" fmla="*/ 1157128 w 7251911"/>
              <a:gd name="connsiteY205" fmla="*/ 4763314 h 6858000"/>
              <a:gd name="connsiteX206" fmla="*/ 1153950 w 7251911"/>
              <a:gd name="connsiteY206" fmla="*/ 4765171 h 6858000"/>
              <a:gd name="connsiteX207" fmla="*/ 1187128 w 7251911"/>
              <a:gd name="connsiteY207" fmla="*/ 4763354 h 6858000"/>
              <a:gd name="connsiteX208" fmla="*/ 1209663 w 7251911"/>
              <a:gd name="connsiteY208" fmla="*/ 4762120 h 6858000"/>
              <a:gd name="connsiteX209" fmla="*/ 1217175 w 7251911"/>
              <a:gd name="connsiteY209" fmla="*/ 4762120 h 6858000"/>
              <a:gd name="connsiteX210" fmla="*/ 1227435 w 7251911"/>
              <a:gd name="connsiteY210" fmla="*/ 4761960 h 6858000"/>
              <a:gd name="connsiteX211" fmla="*/ 1235978 w 7251911"/>
              <a:gd name="connsiteY211" fmla="*/ 4755721 h 6858000"/>
              <a:gd name="connsiteX212" fmla="*/ 1179657 w 7251911"/>
              <a:gd name="connsiteY212" fmla="*/ 4755721 h 6858000"/>
              <a:gd name="connsiteX213" fmla="*/ 1008817 w 7251911"/>
              <a:gd name="connsiteY213" fmla="*/ 4682165 h 6858000"/>
              <a:gd name="connsiteX214" fmla="*/ 999430 w 7251911"/>
              <a:gd name="connsiteY214" fmla="*/ 4683588 h 6858000"/>
              <a:gd name="connsiteX215" fmla="*/ 992015 w 7251911"/>
              <a:gd name="connsiteY215" fmla="*/ 4686588 h 6858000"/>
              <a:gd name="connsiteX216" fmla="*/ 1001679 w 7251911"/>
              <a:gd name="connsiteY216" fmla="*/ 4687306 h 6858000"/>
              <a:gd name="connsiteX217" fmla="*/ 1012943 w 7251911"/>
              <a:gd name="connsiteY217" fmla="*/ 4694899 h 6858000"/>
              <a:gd name="connsiteX218" fmla="*/ 1016698 w 7251911"/>
              <a:gd name="connsiteY218" fmla="*/ 4702492 h 6858000"/>
              <a:gd name="connsiteX219" fmla="*/ 1012943 w 7251911"/>
              <a:gd name="connsiteY219" fmla="*/ 4706289 h 6858000"/>
              <a:gd name="connsiteX220" fmla="*/ 997924 w 7251911"/>
              <a:gd name="connsiteY220" fmla="*/ 4710085 h 6858000"/>
              <a:gd name="connsiteX221" fmla="*/ 1001679 w 7251911"/>
              <a:gd name="connsiteY221" fmla="*/ 4713881 h 6858000"/>
              <a:gd name="connsiteX222" fmla="*/ 1084283 w 7251911"/>
              <a:gd name="connsiteY222" fmla="*/ 4712933 h 6858000"/>
              <a:gd name="connsiteX223" fmla="*/ 1107419 w 7251911"/>
              <a:gd name="connsiteY223" fmla="*/ 4711072 h 6858000"/>
              <a:gd name="connsiteX224" fmla="*/ 1108317 w 7251911"/>
              <a:gd name="connsiteY224" fmla="*/ 4710164 h 6858000"/>
              <a:gd name="connsiteX225" fmla="*/ 1100808 w 7251911"/>
              <a:gd name="connsiteY225" fmla="*/ 4702571 h 6858000"/>
              <a:gd name="connsiteX226" fmla="*/ 1018204 w 7251911"/>
              <a:gd name="connsiteY226" fmla="*/ 4683588 h 6858000"/>
              <a:gd name="connsiteX227" fmla="*/ 1008817 w 7251911"/>
              <a:gd name="connsiteY227" fmla="*/ 4682165 h 6858000"/>
              <a:gd name="connsiteX228" fmla="*/ 718198 w 7251911"/>
              <a:gd name="connsiteY228" fmla="*/ 4641749 h 6858000"/>
              <a:gd name="connsiteX229" fmla="*/ 693792 w 7251911"/>
              <a:gd name="connsiteY229" fmla="*/ 4645545 h 6858000"/>
              <a:gd name="connsiteX230" fmla="*/ 678773 w 7251911"/>
              <a:gd name="connsiteY230" fmla="*/ 4656935 h 6858000"/>
              <a:gd name="connsiteX231" fmla="*/ 731339 w 7251911"/>
              <a:gd name="connsiteY231" fmla="*/ 4679713 h 6858000"/>
              <a:gd name="connsiteX232" fmla="*/ 937849 w 7251911"/>
              <a:gd name="connsiteY232" fmla="*/ 4679713 h 6858000"/>
              <a:gd name="connsiteX233" fmla="*/ 951967 w 7251911"/>
              <a:gd name="connsiteY233" fmla="*/ 4682022 h 6858000"/>
              <a:gd name="connsiteX234" fmla="*/ 950619 w 7251911"/>
              <a:gd name="connsiteY234" fmla="*/ 4679792 h 6858000"/>
              <a:gd name="connsiteX235" fmla="*/ 961883 w 7251911"/>
              <a:gd name="connsiteY235" fmla="*/ 4664606 h 6858000"/>
              <a:gd name="connsiteX236" fmla="*/ 992307 w 7251911"/>
              <a:gd name="connsiteY236" fmla="*/ 4659013 h 6858000"/>
              <a:gd name="connsiteX237" fmla="*/ 979151 w 7251911"/>
              <a:gd name="connsiteY237" fmla="*/ 4656935 h 6858000"/>
              <a:gd name="connsiteX238" fmla="*/ 937849 w 7251911"/>
              <a:gd name="connsiteY238" fmla="*/ 4656935 h 6858000"/>
              <a:gd name="connsiteX239" fmla="*/ 915320 w 7251911"/>
              <a:gd name="connsiteY239" fmla="*/ 4656935 h 6858000"/>
              <a:gd name="connsiteX240" fmla="*/ 870264 w 7251911"/>
              <a:gd name="connsiteY240" fmla="*/ 4645545 h 6858000"/>
              <a:gd name="connsiteX241" fmla="*/ 843981 w 7251911"/>
              <a:gd name="connsiteY241" fmla="*/ 4649342 h 6858000"/>
              <a:gd name="connsiteX242" fmla="*/ 780150 w 7251911"/>
              <a:gd name="connsiteY242" fmla="*/ 4660731 h 6858000"/>
              <a:gd name="connsiteX243" fmla="*/ 742603 w 7251911"/>
              <a:gd name="connsiteY243" fmla="*/ 4664527 h 6858000"/>
              <a:gd name="connsiteX244" fmla="*/ 731339 w 7251911"/>
              <a:gd name="connsiteY244" fmla="*/ 4660731 h 6858000"/>
              <a:gd name="connsiteX245" fmla="*/ 718198 w 7251911"/>
              <a:gd name="connsiteY245" fmla="*/ 4641749 h 6858000"/>
              <a:gd name="connsiteX246" fmla="*/ 1034451 w 7251911"/>
              <a:gd name="connsiteY246" fmla="*/ 4639272 h 6858000"/>
              <a:gd name="connsiteX247" fmla="*/ 1009189 w 7251911"/>
              <a:gd name="connsiteY247" fmla="*/ 4653138 h 6858000"/>
              <a:gd name="connsiteX248" fmla="*/ 996977 w 7251911"/>
              <a:gd name="connsiteY248" fmla="*/ 4658155 h 6858000"/>
              <a:gd name="connsiteX249" fmla="*/ 1003185 w 7251911"/>
              <a:gd name="connsiteY249" fmla="*/ 4657013 h 6858000"/>
              <a:gd name="connsiteX250" fmla="*/ 1070770 w 7251911"/>
              <a:gd name="connsiteY250" fmla="*/ 4657013 h 6858000"/>
              <a:gd name="connsiteX251" fmla="*/ 1040732 w 7251911"/>
              <a:gd name="connsiteY251" fmla="*/ 4645624 h 6858000"/>
              <a:gd name="connsiteX252" fmla="*/ 1036978 w 7251911"/>
              <a:gd name="connsiteY252" fmla="*/ 4641827 h 6858000"/>
              <a:gd name="connsiteX253" fmla="*/ 1080528 w 7251911"/>
              <a:gd name="connsiteY253" fmla="*/ 4634156 h 6858000"/>
              <a:gd name="connsiteX254" fmla="*/ 1068334 w 7251911"/>
              <a:gd name="connsiteY254" fmla="*/ 4634456 h 6858000"/>
              <a:gd name="connsiteX255" fmla="*/ 1089543 w 7251911"/>
              <a:gd name="connsiteY255" fmla="*/ 4638031 h 6858000"/>
              <a:gd name="connsiteX256" fmla="*/ 1090180 w 7251911"/>
              <a:gd name="connsiteY256" fmla="*/ 4638059 h 6858000"/>
              <a:gd name="connsiteX257" fmla="*/ 1043698 w 7251911"/>
              <a:gd name="connsiteY257" fmla="*/ 4375968 h 6858000"/>
              <a:gd name="connsiteX258" fmla="*/ 1041929 w 7251911"/>
              <a:gd name="connsiteY258" fmla="*/ 4376394 h 6858000"/>
              <a:gd name="connsiteX259" fmla="*/ 1029257 w 7251911"/>
              <a:gd name="connsiteY259" fmla="*/ 4381614 h 6858000"/>
              <a:gd name="connsiteX260" fmla="*/ 1029257 w 7251911"/>
              <a:gd name="connsiteY260" fmla="*/ 4389206 h 6858000"/>
              <a:gd name="connsiteX261" fmla="*/ 1045158 w 7251911"/>
              <a:gd name="connsiteY261" fmla="*/ 4398853 h 6858000"/>
              <a:gd name="connsiteX262" fmla="*/ 1085060 w 7251911"/>
              <a:gd name="connsiteY262" fmla="*/ 4398853 h 6858000"/>
              <a:gd name="connsiteX263" fmla="*/ 1078068 w 7251911"/>
              <a:gd name="connsiteY263" fmla="*/ 4393003 h 6858000"/>
              <a:gd name="connsiteX264" fmla="*/ 1077702 w 7251911"/>
              <a:gd name="connsiteY264" fmla="*/ 4392662 h 6858000"/>
              <a:gd name="connsiteX265" fmla="*/ 1070770 w 7251911"/>
              <a:gd name="connsiteY265" fmla="*/ 4391260 h 6858000"/>
              <a:gd name="connsiteX266" fmla="*/ 1052936 w 7251911"/>
              <a:gd name="connsiteY266" fmla="*/ 4387464 h 6858000"/>
              <a:gd name="connsiteX267" fmla="*/ 882957 w 7251911"/>
              <a:gd name="connsiteY267" fmla="*/ 3630067 h 6858000"/>
              <a:gd name="connsiteX268" fmla="*/ 876729 w 7251911"/>
              <a:gd name="connsiteY268" fmla="*/ 3630752 h 6858000"/>
              <a:gd name="connsiteX269" fmla="*/ 865196 w 7251911"/>
              <a:gd name="connsiteY269" fmla="*/ 3633710 h 6858000"/>
              <a:gd name="connsiteX270" fmla="*/ 880495 w 7251911"/>
              <a:gd name="connsiteY270" fmla="*/ 3633710 h 6858000"/>
              <a:gd name="connsiteX271" fmla="*/ 1323713 w 7251911"/>
              <a:gd name="connsiteY271" fmla="*/ 3242617 h 6858000"/>
              <a:gd name="connsiteX272" fmla="*/ 1318596 w 7251911"/>
              <a:gd name="connsiteY272" fmla="*/ 3244262 h 6858000"/>
              <a:gd name="connsiteX273" fmla="*/ 1315049 w 7251911"/>
              <a:gd name="connsiteY273" fmla="*/ 3246771 h 6858000"/>
              <a:gd name="connsiteX274" fmla="*/ 1319678 w 7251911"/>
              <a:gd name="connsiteY274" fmla="*/ 3245691 h 6858000"/>
              <a:gd name="connsiteX275" fmla="*/ 1329978 w 7251911"/>
              <a:gd name="connsiteY275" fmla="*/ 3243287 h 6858000"/>
              <a:gd name="connsiteX276" fmla="*/ 1345528 w 7251911"/>
              <a:gd name="connsiteY276" fmla="*/ 3225345 h 6858000"/>
              <a:gd name="connsiteX277" fmla="*/ 1338785 w 7251911"/>
              <a:gd name="connsiteY277" fmla="*/ 3226874 h 6858000"/>
              <a:gd name="connsiteX278" fmla="*/ 1338974 w 7251911"/>
              <a:gd name="connsiteY278" fmla="*/ 3228480 h 6858000"/>
              <a:gd name="connsiteX279" fmla="*/ 1344443 w 7251911"/>
              <a:gd name="connsiteY279" fmla="*/ 3226609 h 6858000"/>
              <a:gd name="connsiteX280" fmla="*/ 1301575 w 7251911"/>
              <a:gd name="connsiteY280" fmla="*/ 3214898 h 6858000"/>
              <a:gd name="connsiteX281" fmla="*/ 1309206 w 7251911"/>
              <a:gd name="connsiteY281" fmla="*/ 3216370 h 6858000"/>
              <a:gd name="connsiteX282" fmla="*/ 1331742 w 7251911"/>
              <a:gd name="connsiteY282" fmla="*/ 3217457 h 6858000"/>
              <a:gd name="connsiteX283" fmla="*/ 1353180 w 7251911"/>
              <a:gd name="connsiteY283" fmla="*/ 3216423 h 6858000"/>
              <a:gd name="connsiteX284" fmla="*/ 1354011 w 7251911"/>
              <a:gd name="connsiteY284" fmla="*/ 3215453 h 6858000"/>
              <a:gd name="connsiteX285" fmla="*/ 1320882 w 7251911"/>
              <a:gd name="connsiteY285" fmla="*/ 3214898 h 6858000"/>
              <a:gd name="connsiteX286" fmla="*/ 1072995 w 7251911"/>
              <a:gd name="connsiteY286" fmla="*/ 3200410 h 6858000"/>
              <a:gd name="connsiteX287" fmla="*/ 1061728 w 7251911"/>
              <a:gd name="connsiteY287" fmla="*/ 3201224 h 6858000"/>
              <a:gd name="connsiteX288" fmla="*/ 1061282 w 7251911"/>
              <a:gd name="connsiteY288" fmla="*/ 3201364 h 6858000"/>
              <a:gd name="connsiteX289" fmla="*/ 1065076 w 7251911"/>
              <a:gd name="connsiteY289" fmla="*/ 3204779 h 6858000"/>
              <a:gd name="connsiteX290" fmla="*/ 1072588 w 7251911"/>
              <a:gd name="connsiteY290" fmla="*/ 3207677 h 6858000"/>
              <a:gd name="connsiteX291" fmla="*/ 1087611 w 7251911"/>
              <a:gd name="connsiteY291" fmla="*/ 3207677 h 6858000"/>
              <a:gd name="connsiteX292" fmla="*/ 1102634 w 7251911"/>
              <a:gd name="connsiteY292" fmla="*/ 3207677 h 6858000"/>
              <a:gd name="connsiteX293" fmla="*/ 1110146 w 7251911"/>
              <a:gd name="connsiteY293" fmla="*/ 3213472 h 6858000"/>
              <a:gd name="connsiteX294" fmla="*/ 1113902 w 7251911"/>
              <a:gd name="connsiteY294" fmla="*/ 3230859 h 6858000"/>
              <a:gd name="connsiteX295" fmla="*/ 1128926 w 7251911"/>
              <a:gd name="connsiteY295" fmla="*/ 3230859 h 6858000"/>
              <a:gd name="connsiteX296" fmla="*/ 1132682 w 7251911"/>
              <a:gd name="connsiteY296" fmla="*/ 3222166 h 6858000"/>
              <a:gd name="connsiteX297" fmla="*/ 1162728 w 7251911"/>
              <a:gd name="connsiteY297" fmla="*/ 3213472 h 6858000"/>
              <a:gd name="connsiteX298" fmla="*/ 1170240 w 7251911"/>
              <a:gd name="connsiteY298" fmla="*/ 3216370 h 6858000"/>
              <a:gd name="connsiteX299" fmla="*/ 1185264 w 7251911"/>
              <a:gd name="connsiteY299" fmla="*/ 3216370 h 6858000"/>
              <a:gd name="connsiteX300" fmla="*/ 1192775 w 7251911"/>
              <a:gd name="connsiteY300" fmla="*/ 3222166 h 6858000"/>
              <a:gd name="connsiteX301" fmla="*/ 1196531 w 7251911"/>
              <a:gd name="connsiteY301" fmla="*/ 3213472 h 6858000"/>
              <a:gd name="connsiteX302" fmla="*/ 1200287 w 7251911"/>
              <a:gd name="connsiteY302" fmla="*/ 3213472 h 6858000"/>
              <a:gd name="connsiteX303" fmla="*/ 1234090 w 7251911"/>
              <a:gd name="connsiteY303" fmla="*/ 3219268 h 6858000"/>
              <a:gd name="connsiteX304" fmla="*/ 1255686 w 7251911"/>
              <a:gd name="connsiteY304" fmla="*/ 3217457 h 6858000"/>
              <a:gd name="connsiteX305" fmla="*/ 1265936 w 7251911"/>
              <a:gd name="connsiteY305" fmla="*/ 3214898 h 6858000"/>
              <a:gd name="connsiteX306" fmla="*/ 1234496 w 7251911"/>
              <a:gd name="connsiteY306" fmla="*/ 3214898 h 6858000"/>
              <a:gd name="connsiteX307" fmla="*/ 1200694 w 7251911"/>
              <a:gd name="connsiteY307" fmla="*/ 3209102 h 6858000"/>
              <a:gd name="connsiteX308" fmla="*/ 1163136 w 7251911"/>
              <a:gd name="connsiteY308" fmla="*/ 3206204 h 6858000"/>
              <a:gd name="connsiteX309" fmla="*/ 1114309 w 7251911"/>
              <a:gd name="connsiteY309" fmla="*/ 3206204 h 6858000"/>
              <a:gd name="connsiteX310" fmla="*/ 1084262 w 7251911"/>
              <a:gd name="connsiteY310" fmla="*/ 3203306 h 6858000"/>
              <a:gd name="connsiteX311" fmla="*/ 1072995 w 7251911"/>
              <a:gd name="connsiteY311" fmla="*/ 3200410 h 6858000"/>
              <a:gd name="connsiteX312" fmla="*/ 1493823 w 7251911"/>
              <a:gd name="connsiteY312" fmla="*/ 3145395 h 6858000"/>
              <a:gd name="connsiteX313" fmla="*/ 1504918 w 7251911"/>
              <a:gd name="connsiteY313" fmla="*/ 3148247 h 6858000"/>
              <a:gd name="connsiteX314" fmla="*/ 1506981 w 7251911"/>
              <a:gd name="connsiteY314" fmla="*/ 3147813 h 6858000"/>
              <a:gd name="connsiteX315" fmla="*/ 1578204 w 7251911"/>
              <a:gd name="connsiteY315" fmla="*/ 3144372 h 6858000"/>
              <a:gd name="connsiteX316" fmla="*/ 1542966 w 7251911"/>
              <a:gd name="connsiteY316" fmla="*/ 3147560 h 6858000"/>
              <a:gd name="connsiteX317" fmla="*/ 1546233 w 7251911"/>
              <a:gd name="connsiteY317" fmla="*/ 3148247 h 6858000"/>
              <a:gd name="connsiteX318" fmla="*/ 1580036 w 7251911"/>
              <a:gd name="connsiteY318" fmla="*/ 3145350 h 6858000"/>
              <a:gd name="connsiteX319" fmla="*/ 1584172 w 7251911"/>
              <a:gd name="connsiteY319" fmla="*/ 3144383 h 6858000"/>
              <a:gd name="connsiteX320" fmla="*/ 1467012 w 7251911"/>
              <a:gd name="connsiteY320" fmla="*/ 3134199 h 6858000"/>
              <a:gd name="connsiteX321" fmla="*/ 1446942 w 7251911"/>
              <a:gd name="connsiteY321" fmla="*/ 3144011 h 6858000"/>
              <a:gd name="connsiteX322" fmla="*/ 1445461 w 7251911"/>
              <a:gd name="connsiteY322" fmla="*/ 3145085 h 6858000"/>
              <a:gd name="connsiteX323" fmla="*/ 1444879 w 7251911"/>
              <a:gd name="connsiteY323" fmla="*/ 3145019 h 6858000"/>
              <a:gd name="connsiteX324" fmla="*/ 1442286 w 7251911"/>
              <a:gd name="connsiteY324" fmla="*/ 3146287 h 6858000"/>
              <a:gd name="connsiteX325" fmla="*/ 1436788 w 7251911"/>
              <a:gd name="connsiteY325" fmla="*/ 3146687 h 6858000"/>
              <a:gd name="connsiteX326" fmla="*/ 1441069 w 7251911"/>
              <a:gd name="connsiteY326" fmla="*/ 3148247 h 6858000"/>
              <a:gd name="connsiteX327" fmla="*/ 1448580 w 7251911"/>
              <a:gd name="connsiteY327" fmla="*/ 3145350 h 6858000"/>
              <a:gd name="connsiteX328" fmla="*/ 1471116 w 7251911"/>
              <a:gd name="connsiteY328" fmla="*/ 3142090 h 6858000"/>
              <a:gd name="connsiteX329" fmla="*/ 1493330 w 7251911"/>
              <a:gd name="connsiteY329" fmla="*/ 3145304 h 6858000"/>
              <a:gd name="connsiteX330" fmla="*/ 1488266 w 7251911"/>
              <a:gd name="connsiteY330" fmla="*/ 3144372 h 6858000"/>
              <a:gd name="connsiteX331" fmla="*/ 1467012 w 7251911"/>
              <a:gd name="connsiteY331" fmla="*/ 3134199 h 6858000"/>
              <a:gd name="connsiteX332" fmla="*/ 1268634 w 7251911"/>
              <a:gd name="connsiteY332" fmla="*/ 3133725 h 6858000"/>
              <a:gd name="connsiteX333" fmla="*/ 1257725 w 7251911"/>
              <a:gd name="connsiteY333" fmla="*/ 3134644 h 6858000"/>
              <a:gd name="connsiteX334" fmla="*/ 1252093 w 7251911"/>
              <a:gd name="connsiteY334" fmla="*/ 3137966 h 6858000"/>
              <a:gd name="connsiteX335" fmla="*/ 1257032 w 7251911"/>
              <a:gd name="connsiteY335" fmla="*/ 3139554 h 6858000"/>
              <a:gd name="connsiteX336" fmla="*/ 1277689 w 7251911"/>
              <a:gd name="connsiteY336" fmla="*/ 3146436 h 6858000"/>
              <a:gd name="connsiteX337" fmla="*/ 1285245 w 7251911"/>
              <a:gd name="connsiteY337" fmla="*/ 3144979 h 6858000"/>
              <a:gd name="connsiteX338" fmla="*/ 1271334 w 7251911"/>
              <a:gd name="connsiteY338" fmla="*/ 3137217 h 6858000"/>
              <a:gd name="connsiteX339" fmla="*/ 1218151 w 7251911"/>
              <a:gd name="connsiteY339" fmla="*/ 3127789 h 6858000"/>
              <a:gd name="connsiteX340" fmla="*/ 1211062 w 7251911"/>
              <a:gd name="connsiteY340" fmla="*/ 3133206 h 6858000"/>
              <a:gd name="connsiteX341" fmla="*/ 1195230 w 7251911"/>
              <a:gd name="connsiteY341" fmla="*/ 3141047 h 6858000"/>
              <a:gd name="connsiteX342" fmla="*/ 1206328 w 7251911"/>
              <a:gd name="connsiteY342" fmla="*/ 3143901 h 6858000"/>
              <a:gd name="connsiteX343" fmla="*/ 1223229 w 7251911"/>
              <a:gd name="connsiteY343" fmla="*/ 3139554 h 6858000"/>
              <a:gd name="connsiteX344" fmla="*/ 1228475 w 7251911"/>
              <a:gd name="connsiteY344" fmla="*/ 3137868 h 6858000"/>
              <a:gd name="connsiteX345" fmla="*/ 1058724 w 7251911"/>
              <a:gd name="connsiteY345" fmla="*/ 3103323 h 6858000"/>
              <a:gd name="connsiteX346" fmla="*/ 1026809 w 7251911"/>
              <a:gd name="connsiteY346" fmla="*/ 3119932 h 6858000"/>
              <a:gd name="connsiteX347" fmla="*/ 1021777 w 7251911"/>
              <a:gd name="connsiteY347" fmla="*/ 3120306 h 6858000"/>
              <a:gd name="connsiteX348" fmla="*/ 1020526 w 7251911"/>
              <a:gd name="connsiteY348" fmla="*/ 3127859 h 6858000"/>
              <a:gd name="connsiteX349" fmla="*/ 1007991 w 7251911"/>
              <a:gd name="connsiteY349" fmla="*/ 3121331 h 6858000"/>
              <a:gd name="connsiteX350" fmla="*/ 994894 w 7251911"/>
              <a:gd name="connsiteY350" fmla="*/ 3122305 h 6858000"/>
              <a:gd name="connsiteX351" fmla="*/ 985069 w 7251911"/>
              <a:gd name="connsiteY351" fmla="*/ 3122305 h 6858000"/>
              <a:gd name="connsiteX352" fmla="*/ 974329 w 7251911"/>
              <a:gd name="connsiteY352" fmla="*/ 3126028 h 6858000"/>
              <a:gd name="connsiteX353" fmla="*/ 942839 w 7251911"/>
              <a:gd name="connsiteY353" fmla="*/ 3129950 h 6858000"/>
              <a:gd name="connsiteX354" fmla="*/ 890571 w 7251911"/>
              <a:gd name="connsiteY354" fmla="*/ 3124891 h 6858000"/>
              <a:gd name="connsiteX355" fmla="*/ 859724 w 7251911"/>
              <a:gd name="connsiteY355" fmla="*/ 3126102 h 6858000"/>
              <a:gd name="connsiteX356" fmla="*/ 833441 w 7251911"/>
              <a:gd name="connsiteY356" fmla="*/ 3129899 h 6858000"/>
              <a:gd name="connsiteX357" fmla="*/ 803403 w 7251911"/>
              <a:gd name="connsiteY357" fmla="*/ 3126102 h 6858000"/>
              <a:gd name="connsiteX358" fmla="*/ 769610 w 7251911"/>
              <a:gd name="connsiteY358" fmla="*/ 3126102 h 6858000"/>
              <a:gd name="connsiteX359" fmla="*/ 766706 w 7251911"/>
              <a:gd name="connsiteY359" fmla="*/ 3116033 h 6858000"/>
              <a:gd name="connsiteX360" fmla="*/ 697025 w 7251911"/>
              <a:gd name="connsiteY360" fmla="*/ 3112049 h 6858000"/>
              <a:gd name="connsiteX361" fmla="*/ 637181 w 7251911"/>
              <a:gd name="connsiteY361" fmla="*/ 3107391 h 6858000"/>
              <a:gd name="connsiteX362" fmla="*/ 636377 w 7251911"/>
              <a:gd name="connsiteY362" fmla="*/ 3109126 h 6858000"/>
              <a:gd name="connsiteX363" fmla="*/ 648583 w 7251911"/>
              <a:gd name="connsiteY363" fmla="*/ 3110575 h 6858000"/>
              <a:gd name="connsiteX364" fmla="*/ 671118 w 7251911"/>
              <a:gd name="connsiteY364" fmla="*/ 3122167 h 6858000"/>
              <a:gd name="connsiteX365" fmla="*/ 678630 w 7251911"/>
              <a:gd name="connsiteY365" fmla="*/ 3125065 h 6858000"/>
              <a:gd name="connsiteX366" fmla="*/ 693653 w 7251911"/>
              <a:gd name="connsiteY366" fmla="*/ 3125065 h 6858000"/>
              <a:gd name="connsiteX367" fmla="*/ 708676 w 7251911"/>
              <a:gd name="connsiteY367" fmla="*/ 3125065 h 6858000"/>
              <a:gd name="connsiteX368" fmla="*/ 716188 w 7251911"/>
              <a:gd name="connsiteY368" fmla="*/ 3130860 h 6858000"/>
              <a:gd name="connsiteX369" fmla="*/ 719944 w 7251911"/>
              <a:gd name="connsiteY369" fmla="*/ 3148247 h 6858000"/>
              <a:gd name="connsiteX370" fmla="*/ 734968 w 7251911"/>
              <a:gd name="connsiteY370" fmla="*/ 3148247 h 6858000"/>
              <a:gd name="connsiteX371" fmla="*/ 738724 w 7251911"/>
              <a:gd name="connsiteY371" fmla="*/ 3139554 h 6858000"/>
              <a:gd name="connsiteX372" fmla="*/ 768770 w 7251911"/>
              <a:gd name="connsiteY372" fmla="*/ 3130860 h 6858000"/>
              <a:gd name="connsiteX373" fmla="*/ 776282 w 7251911"/>
              <a:gd name="connsiteY373" fmla="*/ 3133758 h 6858000"/>
              <a:gd name="connsiteX374" fmla="*/ 791306 w 7251911"/>
              <a:gd name="connsiteY374" fmla="*/ 3133758 h 6858000"/>
              <a:gd name="connsiteX375" fmla="*/ 798817 w 7251911"/>
              <a:gd name="connsiteY375" fmla="*/ 3139554 h 6858000"/>
              <a:gd name="connsiteX376" fmla="*/ 802573 w 7251911"/>
              <a:gd name="connsiteY376" fmla="*/ 3130860 h 6858000"/>
              <a:gd name="connsiteX377" fmla="*/ 806329 w 7251911"/>
              <a:gd name="connsiteY377" fmla="*/ 3130860 h 6858000"/>
              <a:gd name="connsiteX378" fmla="*/ 840132 w 7251911"/>
              <a:gd name="connsiteY378" fmla="*/ 3136656 h 6858000"/>
              <a:gd name="connsiteX379" fmla="*/ 877690 w 7251911"/>
              <a:gd name="connsiteY379" fmla="*/ 3130860 h 6858000"/>
              <a:gd name="connsiteX380" fmla="*/ 915248 w 7251911"/>
              <a:gd name="connsiteY380" fmla="*/ 3133758 h 6858000"/>
              <a:gd name="connsiteX381" fmla="*/ 960319 w 7251911"/>
              <a:gd name="connsiteY381" fmla="*/ 3133758 h 6858000"/>
              <a:gd name="connsiteX382" fmla="*/ 964075 w 7251911"/>
              <a:gd name="connsiteY382" fmla="*/ 3133758 h 6858000"/>
              <a:gd name="connsiteX383" fmla="*/ 964075 w 7251911"/>
              <a:gd name="connsiteY383" fmla="*/ 3136656 h 6858000"/>
              <a:gd name="connsiteX384" fmla="*/ 952808 w 7251911"/>
              <a:gd name="connsiteY384" fmla="*/ 3142452 h 6858000"/>
              <a:gd name="connsiteX385" fmla="*/ 945296 w 7251911"/>
              <a:gd name="connsiteY385" fmla="*/ 3148247 h 6858000"/>
              <a:gd name="connsiteX386" fmla="*/ 956563 w 7251911"/>
              <a:gd name="connsiteY386" fmla="*/ 3151145 h 6858000"/>
              <a:gd name="connsiteX387" fmla="*/ 930272 w 7251911"/>
              <a:gd name="connsiteY387" fmla="*/ 3159839 h 6858000"/>
              <a:gd name="connsiteX388" fmla="*/ 919004 w 7251911"/>
              <a:gd name="connsiteY388" fmla="*/ 3165633 h 6858000"/>
              <a:gd name="connsiteX389" fmla="*/ 930272 w 7251911"/>
              <a:gd name="connsiteY389" fmla="*/ 3171431 h 6858000"/>
              <a:gd name="connsiteX390" fmla="*/ 956563 w 7251911"/>
              <a:gd name="connsiteY390" fmla="*/ 3165633 h 6858000"/>
              <a:gd name="connsiteX391" fmla="*/ 964075 w 7251911"/>
              <a:gd name="connsiteY391" fmla="*/ 3165633 h 6858000"/>
              <a:gd name="connsiteX392" fmla="*/ 1005390 w 7251911"/>
              <a:gd name="connsiteY392" fmla="*/ 3171431 h 6858000"/>
              <a:gd name="connsiteX393" fmla="*/ 1031680 w 7251911"/>
              <a:gd name="connsiteY393" fmla="*/ 3165633 h 6858000"/>
              <a:gd name="connsiteX394" fmla="*/ 1035436 w 7251911"/>
              <a:gd name="connsiteY394" fmla="*/ 3165633 h 6858000"/>
              <a:gd name="connsiteX395" fmla="*/ 1065483 w 7251911"/>
              <a:gd name="connsiteY395" fmla="*/ 3171431 h 6858000"/>
              <a:gd name="connsiteX396" fmla="*/ 1106798 w 7251911"/>
              <a:gd name="connsiteY396" fmla="*/ 3159839 h 6858000"/>
              <a:gd name="connsiteX397" fmla="*/ 1110554 w 7251911"/>
              <a:gd name="connsiteY397" fmla="*/ 3151145 h 6858000"/>
              <a:gd name="connsiteX398" fmla="*/ 1121821 w 7251911"/>
              <a:gd name="connsiteY398" fmla="*/ 3142452 h 6858000"/>
              <a:gd name="connsiteX399" fmla="*/ 1129567 w 7251911"/>
              <a:gd name="connsiteY399" fmla="*/ 3142054 h 6858000"/>
              <a:gd name="connsiteX400" fmla="*/ 1112919 w 7251911"/>
              <a:gd name="connsiteY400" fmla="*/ 3131523 h 6858000"/>
              <a:gd name="connsiteX401" fmla="*/ 1098148 w 7251911"/>
              <a:gd name="connsiteY401" fmla="*/ 3122876 h 6858000"/>
              <a:gd name="connsiteX402" fmla="*/ 1084069 w 7251911"/>
              <a:gd name="connsiteY402" fmla="*/ 3129424 h 6858000"/>
              <a:gd name="connsiteX403" fmla="*/ 1066233 w 7251911"/>
              <a:gd name="connsiteY403" fmla="*/ 3114713 h 6858000"/>
              <a:gd name="connsiteX404" fmla="*/ 1058724 w 7251911"/>
              <a:gd name="connsiteY404" fmla="*/ 3103323 h 6858000"/>
              <a:gd name="connsiteX405" fmla="*/ 838398 w 7251911"/>
              <a:gd name="connsiteY405" fmla="*/ 2411519 h 6858000"/>
              <a:gd name="connsiteX406" fmla="*/ 834934 w 7251911"/>
              <a:gd name="connsiteY406" fmla="*/ 2412343 h 6858000"/>
              <a:gd name="connsiteX407" fmla="*/ 841454 w 7251911"/>
              <a:gd name="connsiteY407" fmla="*/ 2412343 h 6858000"/>
              <a:gd name="connsiteX408" fmla="*/ 747346 w 7251911"/>
              <a:gd name="connsiteY408" fmla="*/ 2386367 h 6858000"/>
              <a:gd name="connsiteX409" fmla="*/ 735612 w 7251911"/>
              <a:gd name="connsiteY409" fmla="*/ 2398232 h 6858000"/>
              <a:gd name="connsiteX410" fmla="*/ 731858 w 7251911"/>
              <a:gd name="connsiteY410" fmla="*/ 2409621 h 6858000"/>
              <a:gd name="connsiteX411" fmla="*/ 743122 w 7251911"/>
              <a:gd name="connsiteY411" fmla="*/ 2417214 h 6858000"/>
              <a:gd name="connsiteX412" fmla="*/ 776914 w 7251911"/>
              <a:gd name="connsiteY412" fmla="*/ 2417214 h 6858000"/>
              <a:gd name="connsiteX413" fmla="*/ 797096 w 7251911"/>
              <a:gd name="connsiteY413" fmla="*/ 2434298 h 6858000"/>
              <a:gd name="connsiteX414" fmla="*/ 815052 w 7251911"/>
              <a:gd name="connsiteY414" fmla="*/ 2437870 h 6858000"/>
              <a:gd name="connsiteX415" fmla="*/ 824677 w 7251911"/>
              <a:gd name="connsiteY415" fmla="*/ 2427529 h 6858000"/>
              <a:gd name="connsiteX416" fmla="*/ 787130 w 7251911"/>
              <a:gd name="connsiteY416" fmla="*/ 2416139 h 6858000"/>
              <a:gd name="connsiteX417" fmla="*/ 790453 w 7251911"/>
              <a:gd name="connsiteY417" fmla="*/ 2412781 h 6858000"/>
              <a:gd name="connsiteX418" fmla="*/ 776914 w 7251911"/>
              <a:gd name="connsiteY418" fmla="*/ 2413418 h 6858000"/>
              <a:gd name="connsiteX419" fmla="*/ 761895 w 7251911"/>
              <a:gd name="connsiteY419" fmla="*/ 2394435 h 6858000"/>
              <a:gd name="connsiteX420" fmla="*/ 747346 w 7251911"/>
              <a:gd name="connsiteY420" fmla="*/ 2386367 h 6858000"/>
              <a:gd name="connsiteX421" fmla="*/ 1055137 w 7251911"/>
              <a:gd name="connsiteY421" fmla="*/ 1943021 h 6858000"/>
              <a:gd name="connsiteX422" fmla="*/ 1063415 w 7251911"/>
              <a:gd name="connsiteY422" fmla="*/ 1951138 h 6858000"/>
              <a:gd name="connsiteX423" fmla="*/ 1081255 w 7251911"/>
              <a:gd name="connsiteY423" fmla="*/ 1943021 h 6858000"/>
              <a:gd name="connsiteX424" fmla="*/ 861930 w 7251911"/>
              <a:gd name="connsiteY424" fmla="*/ 1939319 h 6858000"/>
              <a:gd name="connsiteX425" fmla="*/ 885801 w 7251911"/>
              <a:gd name="connsiteY425" fmla="*/ 1950249 h 6858000"/>
              <a:gd name="connsiteX426" fmla="*/ 923349 w 7251911"/>
              <a:gd name="connsiteY426" fmla="*/ 1946452 h 6858000"/>
              <a:gd name="connsiteX427" fmla="*/ 933108 w 7251911"/>
              <a:gd name="connsiteY427" fmla="*/ 1941954 h 6858000"/>
              <a:gd name="connsiteX428" fmla="*/ 887665 w 7251911"/>
              <a:gd name="connsiteY428" fmla="*/ 1939319 h 6858000"/>
              <a:gd name="connsiteX429" fmla="*/ 1108783 w 7251911"/>
              <a:gd name="connsiteY429" fmla="*/ 1801986 h 6858000"/>
              <a:gd name="connsiteX430" fmla="*/ 1106177 w 7251911"/>
              <a:gd name="connsiteY430" fmla="*/ 1803742 h 6858000"/>
              <a:gd name="connsiteX431" fmla="*/ 1101879 w 7251911"/>
              <a:gd name="connsiteY431" fmla="*/ 1814605 h 6858000"/>
              <a:gd name="connsiteX432" fmla="*/ 1099627 w 7251911"/>
              <a:gd name="connsiteY432" fmla="*/ 1815972 h 6858000"/>
              <a:gd name="connsiteX433" fmla="*/ 1101273 w 7251911"/>
              <a:gd name="connsiteY433" fmla="*/ 1820968 h 6858000"/>
              <a:gd name="connsiteX434" fmla="*/ 1104823 w 7251911"/>
              <a:gd name="connsiteY434" fmla="*/ 1824556 h 6858000"/>
              <a:gd name="connsiteX435" fmla="*/ 1127752 w 7251911"/>
              <a:gd name="connsiteY435" fmla="*/ 1824556 h 6858000"/>
              <a:gd name="connsiteX436" fmla="*/ 1136474 w 7251911"/>
              <a:gd name="connsiteY436" fmla="*/ 1815273 h 6858000"/>
              <a:gd name="connsiteX437" fmla="*/ 1142575 w 7251911"/>
              <a:gd name="connsiteY437" fmla="*/ 1805782 h 6858000"/>
              <a:gd name="connsiteX438" fmla="*/ 1144495 w 7251911"/>
              <a:gd name="connsiteY438" fmla="*/ 1805872 h 6858000"/>
              <a:gd name="connsiteX439" fmla="*/ 1142573 w 7251911"/>
              <a:gd name="connsiteY439" fmla="*/ 1801986 h 6858000"/>
              <a:gd name="connsiteX440" fmla="*/ 1215599 w 7251911"/>
              <a:gd name="connsiteY440" fmla="*/ 1801637 h 6858000"/>
              <a:gd name="connsiteX441" fmla="*/ 1201380 w 7251911"/>
              <a:gd name="connsiteY441" fmla="*/ 1806538 h 6858000"/>
              <a:gd name="connsiteX442" fmla="*/ 1200244 w 7251911"/>
              <a:gd name="connsiteY442" fmla="*/ 1806773 h 6858000"/>
              <a:gd name="connsiteX443" fmla="*/ 1204059 w 7251911"/>
              <a:gd name="connsiteY443" fmla="*/ 1807680 h 6858000"/>
              <a:gd name="connsiteX444" fmla="*/ 1221212 w 7251911"/>
              <a:gd name="connsiteY444" fmla="*/ 1803055 h 6858000"/>
              <a:gd name="connsiteX445" fmla="*/ 839518 w 7251911"/>
              <a:gd name="connsiteY445" fmla="*/ 1635697 h 6858000"/>
              <a:gd name="connsiteX446" fmla="*/ 827784 w 7251911"/>
              <a:gd name="connsiteY446" fmla="*/ 1647561 h 6858000"/>
              <a:gd name="connsiteX447" fmla="*/ 824030 w 7251911"/>
              <a:gd name="connsiteY447" fmla="*/ 1658950 h 6858000"/>
              <a:gd name="connsiteX448" fmla="*/ 835294 w 7251911"/>
              <a:gd name="connsiteY448" fmla="*/ 1666543 h 6858000"/>
              <a:gd name="connsiteX449" fmla="*/ 853724 w 7251911"/>
              <a:gd name="connsiteY449" fmla="*/ 1666543 h 6858000"/>
              <a:gd name="connsiteX450" fmla="*/ 853931 w 7251911"/>
              <a:gd name="connsiteY450" fmla="*/ 1661516 h 6858000"/>
              <a:gd name="connsiteX451" fmla="*/ 857216 w 7251911"/>
              <a:gd name="connsiteY451" fmla="*/ 1650127 h 6858000"/>
              <a:gd name="connsiteX452" fmla="*/ 860045 w 7251911"/>
              <a:gd name="connsiteY452" fmla="*/ 1650127 h 6858000"/>
              <a:gd name="connsiteX453" fmla="*/ 854067 w 7251911"/>
              <a:gd name="connsiteY453" fmla="*/ 1643764 h 6858000"/>
              <a:gd name="connsiteX454" fmla="*/ 839518 w 7251911"/>
              <a:gd name="connsiteY454" fmla="*/ 1635697 h 6858000"/>
              <a:gd name="connsiteX455" fmla="*/ 861031 w 7251911"/>
              <a:gd name="connsiteY455" fmla="*/ 1098450 h 6858000"/>
              <a:gd name="connsiteX456" fmla="*/ 862314 w 7251911"/>
              <a:gd name="connsiteY456" fmla="*/ 1106189 h 6858000"/>
              <a:gd name="connsiteX457" fmla="*/ 863578 w 7251911"/>
              <a:gd name="connsiteY457" fmla="*/ 1113816 h 6858000"/>
              <a:gd name="connsiteX458" fmla="*/ 869085 w 7251911"/>
              <a:gd name="connsiteY458" fmla="*/ 1113816 h 6858000"/>
              <a:gd name="connsiteX459" fmla="*/ 877777 w 7251911"/>
              <a:gd name="connsiteY459" fmla="*/ 1121174 h 6858000"/>
              <a:gd name="connsiteX460" fmla="*/ 898260 w 7251911"/>
              <a:gd name="connsiteY460" fmla="*/ 1111528 h 6858000"/>
              <a:gd name="connsiteX461" fmla="*/ 889267 w 7251911"/>
              <a:gd name="connsiteY461" fmla="*/ 1109070 h 6858000"/>
              <a:gd name="connsiteX462" fmla="*/ 869085 w 7251911"/>
              <a:gd name="connsiteY462" fmla="*/ 1110020 h 6858000"/>
              <a:gd name="connsiteX463" fmla="*/ 862984 w 7251911"/>
              <a:gd name="connsiteY463" fmla="*/ 1100529 h 6858000"/>
              <a:gd name="connsiteX464" fmla="*/ 839517 w 7251911"/>
              <a:gd name="connsiteY464" fmla="*/ 1082970 h 6858000"/>
              <a:gd name="connsiteX465" fmla="*/ 829433 w 7251911"/>
              <a:gd name="connsiteY465" fmla="*/ 1093166 h 6858000"/>
              <a:gd name="connsiteX466" fmla="*/ 838320 w 7251911"/>
              <a:gd name="connsiteY466" fmla="*/ 1096246 h 6858000"/>
              <a:gd name="connsiteX467" fmla="*/ 851284 w 7251911"/>
              <a:gd name="connsiteY467" fmla="*/ 1089494 h 6858000"/>
              <a:gd name="connsiteX468" fmla="*/ 1429740 w 7251911"/>
              <a:gd name="connsiteY468" fmla="*/ 271103 h 6858000"/>
              <a:gd name="connsiteX469" fmla="*/ 1447660 w 7251911"/>
              <a:gd name="connsiteY469" fmla="*/ 273837 h 6858000"/>
              <a:gd name="connsiteX470" fmla="*/ 1471743 w 7251911"/>
              <a:gd name="connsiteY470" fmla="*/ 273044 h 6858000"/>
              <a:gd name="connsiteX471" fmla="*/ 1474226 w 7251911"/>
              <a:gd name="connsiteY471" fmla="*/ 272196 h 6858000"/>
              <a:gd name="connsiteX472" fmla="*/ 1470129 w 7251911"/>
              <a:gd name="connsiteY472" fmla="*/ 272364 h 6858000"/>
              <a:gd name="connsiteX473" fmla="*/ 1432571 w 7251911"/>
              <a:gd name="connsiteY473" fmla="*/ 271130 h 6858000"/>
              <a:gd name="connsiteX474" fmla="*/ 1208538 w 7251911"/>
              <a:gd name="connsiteY474" fmla="*/ 269896 h 6858000"/>
              <a:gd name="connsiteX475" fmla="*/ 1227679 w 7251911"/>
              <a:gd name="connsiteY475" fmla="*/ 274885 h 6858000"/>
              <a:gd name="connsiteX476" fmla="*/ 1251839 w 7251911"/>
              <a:gd name="connsiteY476" fmla="*/ 273469 h 6858000"/>
              <a:gd name="connsiteX477" fmla="*/ 1314497 w 7251911"/>
              <a:gd name="connsiteY477" fmla="*/ 269989 h 6858000"/>
              <a:gd name="connsiteX478" fmla="*/ 1304871 w 7251911"/>
              <a:gd name="connsiteY478" fmla="*/ 269896 h 6858000"/>
              <a:gd name="connsiteX479" fmla="*/ 1387521 w 7251911"/>
              <a:gd name="connsiteY479" fmla="*/ 148922 h 6858000"/>
              <a:gd name="connsiteX480" fmla="*/ 1384077 w 7251911"/>
              <a:gd name="connsiteY480" fmla="*/ 151002 h 6858000"/>
              <a:gd name="connsiteX481" fmla="*/ 1430300 w 7251911"/>
              <a:gd name="connsiteY481" fmla="*/ 150478 h 6858000"/>
              <a:gd name="connsiteX482" fmla="*/ 1409253 w 7251911"/>
              <a:gd name="connsiteY482" fmla="*/ 148942 h 6858000"/>
              <a:gd name="connsiteX483" fmla="*/ 1387521 w 7251911"/>
              <a:gd name="connsiteY483" fmla="*/ 148922 h 6858000"/>
              <a:gd name="connsiteX484" fmla="*/ 1178926 w 7251911"/>
              <a:gd name="connsiteY484" fmla="*/ 0 h 6858000"/>
              <a:gd name="connsiteX485" fmla="*/ 1191500 w 7251911"/>
              <a:gd name="connsiteY485" fmla="*/ 0 h 6858000"/>
              <a:gd name="connsiteX486" fmla="*/ 1197498 w 7251911"/>
              <a:gd name="connsiteY486" fmla="*/ 3720 h 6858000"/>
              <a:gd name="connsiteX487" fmla="*/ 1341122 w 7251911"/>
              <a:gd name="connsiteY487" fmla="*/ 38045 h 6858000"/>
              <a:gd name="connsiteX488" fmla="*/ 1390324 w 7251911"/>
              <a:gd name="connsiteY488" fmla="*/ 44174 h 6858000"/>
              <a:gd name="connsiteX489" fmla="*/ 1406224 w 7251911"/>
              <a:gd name="connsiteY489" fmla="*/ 44890 h 6858000"/>
              <a:gd name="connsiteX490" fmla="*/ 1405342 w 7251911"/>
              <a:gd name="connsiteY490" fmla="*/ 35930 h 6858000"/>
              <a:gd name="connsiteX491" fmla="*/ 1414610 w 7251911"/>
              <a:gd name="connsiteY491" fmla="*/ 25705 h 6858000"/>
              <a:gd name="connsiteX492" fmla="*/ 1432788 w 7251911"/>
              <a:gd name="connsiteY492" fmla="*/ 24176 h 6858000"/>
              <a:gd name="connsiteX493" fmla="*/ 1446613 w 7251911"/>
              <a:gd name="connsiteY493" fmla="*/ 9462 h 6858000"/>
              <a:gd name="connsiteX494" fmla="*/ 1442714 w 7251911"/>
              <a:gd name="connsiteY494" fmla="*/ 2655 h 6858000"/>
              <a:gd name="connsiteX495" fmla="*/ 1444284 w 7251911"/>
              <a:gd name="connsiteY495" fmla="*/ 0 h 6858000"/>
              <a:gd name="connsiteX496" fmla="*/ 1472676 w 7251911"/>
              <a:gd name="connsiteY496" fmla="*/ 0 h 6858000"/>
              <a:gd name="connsiteX497" fmla="*/ 1527150 w 7251911"/>
              <a:gd name="connsiteY497" fmla="*/ 20758 h 6858000"/>
              <a:gd name="connsiteX498" fmla="*/ 1545793 w 7251911"/>
              <a:gd name="connsiteY498" fmla="*/ 15494 h 6858000"/>
              <a:gd name="connsiteX499" fmla="*/ 1546879 w 7251911"/>
              <a:gd name="connsiteY499" fmla="*/ 6779 h 6858000"/>
              <a:gd name="connsiteX500" fmla="*/ 1561431 w 7251911"/>
              <a:gd name="connsiteY500" fmla="*/ 2270 h 6858000"/>
              <a:gd name="connsiteX501" fmla="*/ 1589593 w 7251911"/>
              <a:gd name="connsiteY501" fmla="*/ 4829 h 6858000"/>
              <a:gd name="connsiteX502" fmla="*/ 1609798 w 7251911"/>
              <a:gd name="connsiteY502" fmla="*/ 2169 h 6858000"/>
              <a:gd name="connsiteX503" fmla="*/ 1609798 w 7251911"/>
              <a:gd name="connsiteY503" fmla="*/ 2 h 6858000"/>
              <a:gd name="connsiteX504" fmla="*/ 1629796 w 7251911"/>
              <a:gd name="connsiteY504" fmla="*/ 2 h 6858000"/>
              <a:gd name="connsiteX505" fmla="*/ 1629817 w 7251911"/>
              <a:gd name="connsiteY505" fmla="*/ 0 h 6858000"/>
              <a:gd name="connsiteX506" fmla="*/ 1674956 w 7251911"/>
              <a:gd name="connsiteY506" fmla="*/ 0 h 6858000"/>
              <a:gd name="connsiteX507" fmla="*/ 1674963 w 7251911"/>
              <a:gd name="connsiteY507" fmla="*/ 2 h 6858000"/>
              <a:gd name="connsiteX508" fmla="*/ 1979870 w 7251911"/>
              <a:gd name="connsiteY508" fmla="*/ 2 h 6858000"/>
              <a:gd name="connsiteX509" fmla="*/ 1979888 w 7251911"/>
              <a:gd name="connsiteY509" fmla="*/ 0 h 6858000"/>
              <a:gd name="connsiteX510" fmla="*/ 1999653 w 7251911"/>
              <a:gd name="connsiteY510" fmla="*/ 0 h 6858000"/>
              <a:gd name="connsiteX511" fmla="*/ 1999658 w 7251911"/>
              <a:gd name="connsiteY511" fmla="*/ 2 h 6858000"/>
              <a:gd name="connsiteX512" fmla="*/ 2074059 w 7251911"/>
              <a:gd name="connsiteY512" fmla="*/ 2 h 6858000"/>
              <a:gd name="connsiteX513" fmla="*/ 2074067 w 7251911"/>
              <a:gd name="connsiteY513" fmla="*/ 0 h 6858000"/>
              <a:gd name="connsiteX514" fmla="*/ 2179783 w 7251911"/>
              <a:gd name="connsiteY514" fmla="*/ 0 h 6858000"/>
              <a:gd name="connsiteX515" fmla="*/ 2179821 w 7251911"/>
              <a:gd name="connsiteY515" fmla="*/ 2 h 6858000"/>
              <a:gd name="connsiteX516" fmla="*/ 7251911 w 7251911"/>
              <a:gd name="connsiteY516" fmla="*/ 2 h 6858000"/>
              <a:gd name="connsiteX517" fmla="*/ 7251911 w 7251911"/>
              <a:gd name="connsiteY517" fmla="*/ 649847 h 6858000"/>
              <a:gd name="connsiteX518" fmla="*/ 7251911 w 7251911"/>
              <a:gd name="connsiteY518" fmla="*/ 5376007 h 6858000"/>
              <a:gd name="connsiteX519" fmla="*/ 7251911 w 7251911"/>
              <a:gd name="connsiteY519" fmla="*/ 5393449 h 6858000"/>
              <a:gd name="connsiteX520" fmla="*/ 7251911 w 7251911"/>
              <a:gd name="connsiteY520" fmla="*/ 5406557 h 6858000"/>
              <a:gd name="connsiteX521" fmla="*/ 7251911 w 7251911"/>
              <a:gd name="connsiteY521" fmla="*/ 5410174 h 6858000"/>
              <a:gd name="connsiteX522" fmla="*/ 7251911 w 7251911"/>
              <a:gd name="connsiteY522" fmla="*/ 5502056 h 6858000"/>
              <a:gd name="connsiteX523" fmla="*/ 7251911 w 7251911"/>
              <a:gd name="connsiteY523" fmla="*/ 5797218 h 6858000"/>
              <a:gd name="connsiteX524" fmla="*/ 7251911 w 7251911"/>
              <a:gd name="connsiteY524" fmla="*/ 5838514 h 6858000"/>
              <a:gd name="connsiteX525" fmla="*/ 7251911 w 7251911"/>
              <a:gd name="connsiteY525" fmla="*/ 5842132 h 6858000"/>
              <a:gd name="connsiteX526" fmla="*/ 7251911 w 7251911"/>
              <a:gd name="connsiteY526" fmla="*/ 5855240 h 6858000"/>
              <a:gd name="connsiteX527" fmla="*/ 7251911 w 7251911"/>
              <a:gd name="connsiteY527" fmla="*/ 5872682 h 6858000"/>
              <a:gd name="connsiteX528" fmla="*/ 7251911 w 7251911"/>
              <a:gd name="connsiteY528" fmla="*/ 6838532 h 6858000"/>
              <a:gd name="connsiteX529" fmla="*/ 7251911 w 7251911"/>
              <a:gd name="connsiteY529" fmla="*/ 6858000 h 6858000"/>
              <a:gd name="connsiteX530" fmla="*/ 1609798 w 7251911"/>
              <a:gd name="connsiteY530" fmla="*/ 6858000 h 6858000"/>
              <a:gd name="connsiteX531" fmla="*/ 1609798 w 7251911"/>
              <a:gd name="connsiteY531" fmla="*/ 6845798 h 6858000"/>
              <a:gd name="connsiteX532" fmla="*/ 1608537 w 7251911"/>
              <a:gd name="connsiteY532" fmla="*/ 6845671 h 6858000"/>
              <a:gd name="connsiteX533" fmla="*/ 1583661 w 7251911"/>
              <a:gd name="connsiteY533" fmla="*/ 6846229 h 6858000"/>
              <a:gd name="connsiteX534" fmla="*/ 1527340 w 7251911"/>
              <a:gd name="connsiteY534" fmla="*/ 6847345 h 6858000"/>
              <a:gd name="connsiteX535" fmla="*/ 1482284 w 7251911"/>
              <a:gd name="connsiteY535" fmla="*/ 6848461 h 6858000"/>
              <a:gd name="connsiteX536" fmla="*/ 1407189 w 7251911"/>
              <a:gd name="connsiteY536" fmla="*/ 6850694 h 6858000"/>
              <a:gd name="connsiteX537" fmla="*/ 1377152 w 7251911"/>
              <a:gd name="connsiteY537" fmla="*/ 6846229 h 6858000"/>
              <a:gd name="connsiteX538" fmla="*/ 1377152 w 7251911"/>
              <a:gd name="connsiteY538" fmla="*/ 6842880 h 6858000"/>
              <a:gd name="connsiteX539" fmla="*/ 1388416 w 7251911"/>
              <a:gd name="connsiteY539" fmla="*/ 6839531 h 6858000"/>
              <a:gd name="connsiteX540" fmla="*/ 1377152 w 7251911"/>
              <a:gd name="connsiteY540" fmla="*/ 6838414 h 6858000"/>
              <a:gd name="connsiteX541" fmla="*/ 1362133 w 7251911"/>
              <a:gd name="connsiteY541" fmla="*/ 6838414 h 6858000"/>
              <a:gd name="connsiteX542" fmla="*/ 1343359 w 7251911"/>
              <a:gd name="connsiteY542" fmla="*/ 6838414 h 6858000"/>
              <a:gd name="connsiteX543" fmla="*/ 1343359 w 7251911"/>
              <a:gd name="connsiteY543" fmla="*/ 6835066 h 6858000"/>
              <a:gd name="connsiteX544" fmla="*/ 1358378 w 7251911"/>
              <a:gd name="connsiteY544" fmla="*/ 6835066 h 6858000"/>
              <a:gd name="connsiteX545" fmla="*/ 1369642 w 7251911"/>
              <a:gd name="connsiteY545" fmla="*/ 6830600 h 6858000"/>
              <a:gd name="connsiteX546" fmla="*/ 1422208 w 7251911"/>
              <a:gd name="connsiteY546" fmla="*/ 6828368 h 6858000"/>
              <a:gd name="connsiteX547" fmla="*/ 1497303 w 7251911"/>
              <a:gd name="connsiteY547" fmla="*/ 6833949 h 6858000"/>
              <a:gd name="connsiteX548" fmla="*/ 1501058 w 7251911"/>
              <a:gd name="connsiteY548" fmla="*/ 6831717 h 6858000"/>
              <a:gd name="connsiteX549" fmla="*/ 1482284 w 7251911"/>
              <a:gd name="connsiteY549" fmla="*/ 6828368 h 6858000"/>
              <a:gd name="connsiteX550" fmla="*/ 1452246 w 7251911"/>
              <a:gd name="connsiteY550" fmla="*/ 6828368 h 6858000"/>
              <a:gd name="connsiteX551" fmla="*/ 1422208 w 7251911"/>
              <a:gd name="connsiteY551" fmla="*/ 6827251 h 6858000"/>
              <a:gd name="connsiteX552" fmla="*/ 1399680 w 7251911"/>
              <a:gd name="connsiteY552" fmla="*/ 6825019 h 6858000"/>
              <a:gd name="connsiteX553" fmla="*/ 1328340 w 7251911"/>
              <a:gd name="connsiteY553" fmla="*/ 6825019 h 6858000"/>
              <a:gd name="connsiteX554" fmla="*/ 1287038 w 7251911"/>
              <a:gd name="connsiteY554" fmla="*/ 6822786 h 6858000"/>
              <a:gd name="connsiteX555" fmla="*/ 1279529 w 7251911"/>
              <a:gd name="connsiteY555" fmla="*/ 6822786 h 6858000"/>
              <a:gd name="connsiteX556" fmla="*/ 1223208 w 7251911"/>
              <a:gd name="connsiteY556" fmla="*/ 6822786 h 6858000"/>
              <a:gd name="connsiteX557" fmla="*/ 1166887 w 7251911"/>
              <a:gd name="connsiteY557" fmla="*/ 6822786 h 6858000"/>
              <a:gd name="connsiteX558" fmla="*/ 1001679 w 7251911"/>
              <a:gd name="connsiteY558" fmla="*/ 6820554 h 6858000"/>
              <a:gd name="connsiteX559" fmla="*/ 997924 w 7251911"/>
              <a:gd name="connsiteY559" fmla="*/ 6821670 h 6858000"/>
              <a:gd name="connsiteX560" fmla="*/ 1012943 w 7251911"/>
              <a:gd name="connsiteY560" fmla="*/ 6822786 h 6858000"/>
              <a:gd name="connsiteX561" fmla="*/ 1016698 w 7251911"/>
              <a:gd name="connsiteY561" fmla="*/ 6823903 h 6858000"/>
              <a:gd name="connsiteX562" fmla="*/ 1012943 w 7251911"/>
              <a:gd name="connsiteY562" fmla="*/ 6826135 h 6858000"/>
              <a:gd name="connsiteX563" fmla="*/ 1001679 w 7251911"/>
              <a:gd name="connsiteY563" fmla="*/ 6828368 h 6858000"/>
              <a:gd name="connsiteX564" fmla="*/ 937848 w 7251911"/>
              <a:gd name="connsiteY564" fmla="*/ 6830600 h 6858000"/>
              <a:gd name="connsiteX565" fmla="*/ 731339 w 7251911"/>
              <a:gd name="connsiteY565" fmla="*/ 6830600 h 6858000"/>
              <a:gd name="connsiteX566" fmla="*/ 678773 w 7251911"/>
              <a:gd name="connsiteY566" fmla="*/ 6837298 h 6858000"/>
              <a:gd name="connsiteX567" fmla="*/ 693792 w 7251911"/>
              <a:gd name="connsiteY567" fmla="*/ 6840647 h 6858000"/>
              <a:gd name="connsiteX568" fmla="*/ 731339 w 7251911"/>
              <a:gd name="connsiteY568" fmla="*/ 6836182 h 6858000"/>
              <a:gd name="connsiteX569" fmla="*/ 742603 w 7251911"/>
              <a:gd name="connsiteY569" fmla="*/ 6835066 h 6858000"/>
              <a:gd name="connsiteX570" fmla="*/ 780150 w 7251911"/>
              <a:gd name="connsiteY570" fmla="*/ 6836182 h 6858000"/>
              <a:gd name="connsiteX571" fmla="*/ 843981 w 7251911"/>
              <a:gd name="connsiteY571" fmla="*/ 6839531 h 6858000"/>
              <a:gd name="connsiteX572" fmla="*/ 870263 w 7251911"/>
              <a:gd name="connsiteY572" fmla="*/ 6840647 h 6858000"/>
              <a:gd name="connsiteX573" fmla="*/ 915320 w 7251911"/>
              <a:gd name="connsiteY573" fmla="*/ 6837298 h 6858000"/>
              <a:gd name="connsiteX574" fmla="*/ 937848 w 7251911"/>
              <a:gd name="connsiteY574" fmla="*/ 6837298 h 6858000"/>
              <a:gd name="connsiteX575" fmla="*/ 979151 w 7251911"/>
              <a:gd name="connsiteY575" fmla="*/ 6837298 h 6858000"/>
              <a:gd name="connsiteX576" fmla="*/ 1009189 w 7251911"/>
              <a:gd name="connsiteY576" fmla="*/ 6838414 h 6858000"/>
              <a:gd name="connsiteX577" fmla="*/ 1080528 w 7251911"/>
              <a:gd name="connsiteY577" fmla="*/ 6843996 h 6858000"/>
              <a:gd name="connsiteX578" fmla="*/ 1099302 w 7251911"/>
              <a:gd name="connsiteY578" fmla="*/ 6841763 h 6858000"/>
              <a:gd name="connsiteX579" fmla="*/ 1155623 w 7251911"/>
              <a:gd name="connsiteY579" fmla="*/ 6836182 h 6858000"/>
              <a:gd name="connsiteX580" fmla="*/ 1215698 w 7251911"/>
              <a:gd name="connsiteY580" fmla="*/ 6836182 h 6858000"/>
              <a:gd name="connsiteX581" fmla="*/ 1287038 w 7251911"/>
              <a:gd name="connsiteY581" fmla="*/ 6840647 h 6858000"/>
              <a:gd name="connsiteX582" fmla="*/ 1305812 w 7251911"/>
              <a:gd name="connsiteY582" fmla="*/ 6840647 h 6858000"/>
              <a:gd name="connsiteX583" fmla="*/ 1324585 w 7251911"/>
              <a:gd name="connsiteY583" fmla="*/ 6843996 h 6858000"/>
              <a:gd name="connsiteX584" fmla="*/ 1257000 w 7251911"/>
              <a:gd name="connsiteY584" fmla="*/ 6846229 h 6858000"/>
              <a:gd name="connsiteX585" fmla="*/ 1170642 w 7251911"/>
              <a:gd name="connsiteY585" fmla="*/ 6850694 h 6858000"/>
              <a:gd name="connsiteX586" fmla="*/ 1114321 w 7251911"/>
              <a:gd name="connsiteY586" fmla="*/ 6854043 h 6858000"/>
              <a:gd name="connsiteX587" fmla="*/ 1054245 w 7251911"/>
              <a:gd name="connsiteY587" fmla="*/ 6854043 h 6858000"/>
              <a:gd name="connsiteX588" fmla="*/ 1009189 w 7251911"/>
              <a:gd name="connsiteY588" fmla="*/ 6851810 h 6858000"/>
              <a:gd name="connsiteX589" fmla="*/ 967886 w 7251911"/>
              <a:gd name="connsiteY589" fmla="*/ 6851810 h 6858000"/>
              <a:gd name="connsiteX590" fmla="*/ 960377 w 7251911"/>
              <a:gd name="connsiteY590" fmla="*/ 6851810 h 6858000"/>
              <a:gd name="connsiteX591" fmla="*/ 907811 w 7251911"/>
              <a:gd name="connsiteY591" fmla="*/ 6849577 h 6858000"/>
              <a:gd name="connsiteX592" fmla="*/ 862754 w 7251911"/>
              <a:gd name="connsiteY592" fmla="*/ 6854043 h 6858000"/>
              <a:gd name="connsiteX593" fmla="*/ 855245 w 7251911"/>
              <a:gd name="connsiteY593" fmla="*/ 6852926 h 6858000"/>
              <a:gd name="connsiteX594" fmla="*/ 843981 w 7251911"/>
              <a:gd name="connsiteY594" fmla="*/ 6851810 h 6858000"/>
              <a:gd name="connsiteX595" fmla="*/ 731339 w 7251911"/>
              <a:gd name="connsiteY595" fmla="*/ 6850694 h 6858000"/>
              <a:gd name="connsiteX596" fmla="*/ 697546 w 7251911"/>
              <a:gd name="connsiteY596" fmla="*/ 6848461 h 6858000"/>
              <a:gd name="connsiteX597" fmla="*/ 659999 w 7251911"/>
              <a:gd name="connsiteY597" fmla="*/ 6848461 h 6858000"/>
              <a:gd name="connsiteX598" fmla="*/ 599924 w 7251911"/>
              <a:gd name="connsiteY598" fmla="*/ 6849577 h 6858000"/>
              <a:gd name="connsiteX599" fmla="*/ 584905 w 7251911"/>
              <a:gd name="connsiteY599" fmla="*/ 6849577 h 6858000"/>
              <a:gd name="connsiteX600" fmla="*/ 573641 w 7251911"/>
              <a:gd name="connsiteY600" fmla="*/ 6848461 h 6858000"/>
              <a:gd name="connsiteX601" fmla="*/ 581150 w 7251911"/>
              <a:gd name="connsiteY601" fmla="*/ 6845112 h 6858000"/>
              <a:gd name="connsiteX602" fmla="*/ 618697 w 7251911"/>
              <a:gd name="connsiteY602" fmla="*/ 6840647 h 6858000"/>
              <a:gd name="connsiteX603" fmla="*/ 633716 w 7251911"/>
              <a:gd name="connsiteY603" fmla="*/ 6837298 h 6858000"/>
              <a:gd name="connsiteX604" fmla="*/ 577395 w 7251911"/>
              <a:gd name="connsiteY604" fmla="*/ 6832833 h 6858000"/>
              <a:gd name="connsiteX605" fmla="*/ 536093 w 7251911"/>
              <a:gd name="connsiteY605" fmla="*/ 6828368 h 6858000"/>
              <a:gd name="connsiteX606" fmla="*/ 528584 w 7251911"/>
              <a:gd name="connsiteY606" fmla="*/ 6823903 h 6858000"/>
              <a:gd name="connsiteX607" fmla="*/ 543603 w 7251911"/>
              <a:gd name="connsiteY607" fmla="*/ 6822786 h 6858000"/>
              <a:gd name="connsiteX608" fmla="*/ 618697 w 7251911"/>
              <a:gd name="connsiteY608" fmla="*/ 6822786 h 6858000"/>
              <a:gd name="connsiteX609" fmla="*/ 750113 w 7251911"/>
              <a:gd name="connsiteY609" fmla="*/ 6812740 h 6858000"/>
              <a:gd name="connsiteX610" fmla="*/ 798924 w 7251911"/>
              <a:gd name="connsiteY610" fmla="*/ 6809391 h 6858000"/>
              <a:gd name="connsiteX611" fmla="*/ 851490 w 7251911"/>
              <a:gd name="connsiteY611" fmla="*/ 6810507 h 6858000"/>
              <a:gd name="connsiteX612" fmla="*/ 907811 w 7251911"/>
              <a:gd name="connsiteY612" fmla="*/ 6813856 h 6858000"/>
              <a:gd name="connsiteX613" fmla="*/ 997924 w 7251911"/>
              <a:gd name="connsiteY613" fmla="*/ 6811623 h 6858000"/>
              <a:gd name="connsiteX614" fmla="*/ 1009189 w 7251911"/>
              <a:gd name="connsiteY614" fmla="*/ 6811623 h 6858000"/>
              <a:gd name="connsiteX615" fmla="*/ 1099302 w 7251911"/>
              <a:gd name="connsiteY615" fmla="*/ 6812740 h 6858000"/>
              <a:gd name="connsiteX616" fmla="*/ 1196925 w 7251911"/>
              <a:gd name="connsiteY616" fmla="*/ 6812740 h 6858000"/>
              <a:gd name="connsiteX617" fmla="*/ 1275774 w 7251911"/>
              <a:gd name="connsiteY617" fmla="*/ 6811623 h 6858000"/>
              <a:gd name="connsiteX618" fmla="*/ 1290793 w 7251911"/>
              <a:gd name="connsiteY618" fmla="*/ 6808274 h 6858000"/>
              <a:gd name="connsiteX619" fmla="*/ 1287038 w 7251911"/>
              <a:gd name="connsiteY619" fmla="*/ 6804926 h 6858000"/>
              <a:gd name="connsiteX620" fmla="*/ 1264510 w 7251911"/>
              <a:gd name="connsiteY620" fmla="*/ 6803809 h 6858000"/>
              <a:gd name="connsiteX621" fmla="*/ 1275774 w 7251911"/>
              <a:gd name="connsiteY621" fmla="*/ 6801577 h 6858000"/>
              <a:gd name="connsiteX622" fmla="*/ 1324585 w 7251911"/>
              <a:gd name="connsiteY622" fmla="*/ 6801577 h 6858000"/>
              <a:gd name="connsiteX623" fmla="*/ 1328340 w 7251911"/>
              <a:gd name="connsiteY623" fmla="*/ 6801577 h 6858000"/>
              <a:gd name="connsiteX624" fmla="*/ 1403435 w 7251911"/>
              <a:gd name="connsiteY624" fmla="*/ 6803809 h 6858000"/>
              <a:gd name="connsiteX625" fmla="*/ 1403435 w 7251911"/>
              <a:gd name="connsiteY625" fmla="*/ 6812740 h 6858000"/>
              <a:gd name="connsiteX626" fmla="*/ 1422208 w 7251911"/>
              <a:gd name="connsiteY626" fmla="*/ 6812740 h 6858000"/>
              <a:gd name="connsiteX627" fmla="*/ 1429718 w 7251911"/>
              <a:gd name="connsiteY627" fmla="*/ 6816088 h 6858000"/>
              <a:gd name="connsiteX628" fmla="*/ 1467265 w 7251911"/>
              <a:gd name="connsiteY628" fmla="*/ 6818321 h 6858000"/>
              <a:gd name="connsiteX629" fmla="*/ 1489793 w 7251911"/>
              <a:gd name="connsiteY629" fmla="*/ 6817205 h 6858000"/>
              <a:gd name="connsiteX630" fmla="*/ 1493548 w 7251911"/>
              <a:gd name="connsiteY630" fmla="*/ 6812740 h 6858000"/>
              <a:gd name="connsiteX631" fmla="*/ 1486038 w 7251911"/>
              <a:gd name="connsiteY631" fmla="*/ 6811623 h 6858000"/>
              <a:gd name="connsiteX632" fmla="*/ 1444737 w 7251911"/>
              <a:gd name="connsiteY632" fmla="*/ 6811623 h 6858000"/>
              <a:gd name="connsiteX633" fmla="*/ 1437227 w 7251911"/>
              <a:gd name="connsiteY633" fmla="*/ 6809391 h 6858000"/>
              <a:gd name="connsiteX634" fmla="*/ 1440982 w 7251911"/>
              <a:gd name="connsiteY634" fmla="*/ 6809391 h 6858000"/>
              <a:gd name="connsiteX635" fmla="*/ 1456001 w 7251911"/>
              <a:gd name="connsiteY635" fmla="*/ 6808274 h 6858000"/>
              <a:gd name="connsiteX636" fmla="*/ 1440982 w 7251911"/>
              <a:gd name="connsiteY636" fmla="*/ 6804926 h 6858000"/>
              <a:gd name="connsiteX637" fmla="*/ 1444737 w 7251911"/>
              <a:gd name="connsiteY637" fmla="*/ 6799344 h 6858000"/>
              <a:gd name="connsiteX638" fmla="*/ 1474774 w 7251911"/>
              <a:gd name="connsiteY638" fmla="*/ 6798228 h 6858000"/>
              <a:gd name="connsiteX639" fmla="*/ 1542359 w 7251911"/>
              <a:gd name="connsiteY639" fmla="*/ 6795995 h 6858000"/>
              <a:gd name="connsiteX640" fmla="*/ 1508567 w 7251911"/>
              <a:gd name="connsiteY640" fmla="*/ 6791530 h 6858000"/>
              <a:gd name="connsiteX641" fmla="*/ 1388416 w 7251911"/>
              <a:gd name="connsiteY641" fmla="*/ 6791530 h 6858000"/>
              <a:gd name="connsiteX642" fmla="*/ 1369642 w 7251911"/>
              <a:gd name="connsiteY642" fmla="*/ 6792646 h 6858000"/>
              <a:gd name="connsiteX643" fmla="*/ 1317076 w 7251911"/>
              <a:gd name="connsiteY643" fmla="*/ 6795995 h 6858000"/>
              <a:gd name="connsiteX644" fmla="*/ 1275774 w 7251911"/>
              <a:gd name="connsiteY644" fmla="*/ 6790414 h 6858000"/>
              <a:gd name="connsiteX645" fmla="*/ 1354623 w 7251911"/>
              <a:gd name="connsiteY645" fmla="*/ 6788181 h 6858000"/>
              <a:gd name="connsiteX646" fmla="*/ 1527340 w 7251911"/>
              <a:gd name="connsiteY646" fmla="*/ 6785948 h 6858000"/>
              <a:gd name="connsiteX647" fmla="*/ 1471020 w 7251911"/>
              <a:gd name="connsiteY647" fmla="*/ 6782600 h 6858000"/>
              <a:gd name="connsiteX648" fmla="*/ 1467265 w 7251911"/>
              <a:gd name="connsiteY648" fmla="*/ 6777018 h 6858000"/>
              <a:gd name="connsiteX649" fmla="*/ 1459755 w 7251911"/>
              <a:gd name="connsiteY649" fmla="*/ 6774785 h 6858000"/>
              <a:gd name="connsiteX650" fmla="*/ 1384661 w 7251911"/>
              <a:gd name="connsiteY650" fmla="*/ 6781483 h 6858000"/>
              <a:gd name="connsiteX651" fmla="*/ 1358378 w 7251911"/>
              <a:gd name="connsiteY651" fmla="*/ 6780367 h 6858000"/>
              <a:gd name="connsiteX652" fmla="*/ 1268265 w 7251911"/>
              <a:gd name="connsiteY652" fmla="*/ 6780367 h 6858000"/>
              <a:gd name="connsiteX653" fmla="*/ 1204434 w 7251911"/>
              <a:gd name="connsiteY653" fmla="*/ 6778134 h 6858000"/>
              <a:gd name="connsiteX654" fmla="*/ 1136849 w 7251911"/>
              <a:gd name="connsiteY654" fmla="*/ 6778134 h 6858000"/>
              <a:gd name="connsiteX655" fmla="*/ 1069264 w 7251911"/>
              <a:gd name="connsiteY655" fmla="*/ 6778134 h 6858000"/>
              <a:gd name="connsiteX656" fmla="*/ 1088038 w 7251911"/>
              <a:gd name="connsiteY656" fmla="*/ 6774785 h 6858000"/>
              <a:gd name="connsiteX657" fmla="*/ 1148113 w 7251911"/>
              <a:gd name="connsiteY657" fmla="*/ 6774785 h 6858000"/>
              <a:gd name="connsiteX658" fmla="*/ 1163132 w 7251911"/>
              <a:gd name="connsiteY658" fmla="*/ 6773669 h 6858000"/>
              <a:gd name="connsiteX659" fmla="*/ 1118075 w 7251911"/>
              <a:gd name="connsiteY659" fmla="*/ 6756924 h 6858000"/>
              <a:gd name="connsiteX660" fmla="*/ 1099302 w 7251911"/>
              <a:gd name="connsiteY660" fmla="*/ 6754692 h 6858000"/>
              <a:gd name="connsiteX661" fmla="*/ 1069264 w 7251911"/>
              <a:gd name="connsiteY661" fmla="*/ 6753576 h 6858000"/>
              <a:gd name="connsiteX662" fmla="*/ 1050490 w 7251911"/>
              <a:gd name="connsiteY662" fmla="*/ 6753576 h 6858000"/>
              <a:gd name="connsiteX663" fmla="*/ 1035471 w 7251911"/>
              <a:gd name="connsiteY663" fmla="*/ 6754692 h 6858000"/>
              <a:gd name="connsiteX664" fmla="*/ 1024207 w 7251911"/>
              <a:gd name="connsiteY664" fmla="*/ 6753576 h 6858000"/>
              <a:gd name="connsiteX665" fmla="*/ 1035471 w 7251911"/>
              <a:gd name="connsiteY665" fmla="*/ 6751343 h 6858000"/>
              <a:gd name="connsiteX666" fmla="*/ 1065509 w 7251911"/>
              <a:gd name="connsiteY666" fmla="*/ 6751343 h 6858000"/>
              <a:gd name="connsiteX667" fmla="*/ 1076774 w 7251911"/>
              <a:gd name="connsiteY667" fmla="*/ 6744645 h 6858000"/>
              <a:gd name="connsiteX668" fmla="*/ 1076774 w 7251911"/>
              <a:gd name="connsiteY668" fmla="*/ 6742413 h 6858000"/>
              <a:gd name="connsiteX669" fmla="*/ 1035471 w 7251911"/>
              <a:gd name="connsiteY669" fmla="*/ 6735715 h 6858000"/>
              <a:gd name="connsiteX670" fmla="*/ 1031717 w 7251911"/>
              <a:gd name="connsiteY670" fmla="*/ 6735715 h 6858000"/>
              <a:gd name="connsiteX671" fmla="*/ 997924 w 7251911"/>
              <a:gd name="connsiteY671" fmla="*/ 6735715 h 6858000"/>
              <a:gd name="connsiteX672" fmla="*/ 979151 w 7251911"/>
              <a:gd name="connsiteY672" fmla="*/ 6735715 h 6858000"/>
              <a:gd name="connsiteX673" fmla="*/ 964132 w 7251911"/>
              <a:gd name="connsiteY673" fmla="*/ 6737947 h 6858000"/>
              <a:gd name="connsiteX674" fmla="*/ 937848 w 7251911"/>
              <a:gd name="connsiteY674" fmla="*/ 6737947 h 6858000"/>
              <a:gd name="connsiteX675" fmla="*/ 904056 w 7251911"/>
              <a:gd name="connsiteY675" fmla="*/ 6735715 h 6858000"/>
              <a:gd name="connsiteX676" fmla="*/ 870263 w 7251911"/>
              <a:gd name="connsiteY676" fmla="*/ 6735715 h 6858000"/>
              <a:gd name="connsiteX677" fmla="*/ 836471 w 7251911"/>
              <a:gd name="connsiteY677" fmla="*/ 6737947 h 6858000"/>
              <a:gd name="connsiteX678" fmla="*/ 821452 w 7251911"/>
              <a:gd name="connsiteY678" fmla="*/ 6739064 h 6858000"/>
              <a:gd name="connsiteX679" fmla="*/ 810188 w 7251911"/>
              <a:gd name="connsiteY679" fmla="*/ 6739064 h 6858000"/>
              <a:gd name="connsiteX680" fmla="*/ 750113 w 7251911"/>
              <a:gd name="connsiteY680" fmla="*/ 6737947 h 6858000"/>
              <a:gd name="connsiteX681" fmla="*/ 746358 w 7251911"/>
              <a:gd name="connsiteY681" fmla="*/ 6733482 h 6858000"/>
              <a:gd name="connsiteX682" fmla="*/ 738848 w 7251911"/>
              <a:gd name="connsiteY682" fmla="*/ 6735715 h 6858000"/>
              <a:gd name="connsiteX683" fmla="*/ 716320 w 7251911"/>
              <a:gd name="connsiteY683" fmla="*/ 6735715 h 6858000"/>
              <a:gd name="connsiteX684" fmla="*/ 712565 w 7251911"/>
              <a:gd name="connsiteY684" fmla="*/ 6731250 h 6858000"/>
              <a:gd name="connsiteX685" fmla="*/ 705056 w 7251911"/>
              <a:gd name="connsiteY685" fmla="*/ 6733482 h 6858000"/>
              <a:gd name="connsiteX686" fmla="*/ 686282 w 7251911"/>
              <a:gd name="connsiteY686" fmla="*/ 6733482 h 6858000"/>
              <a:gd name="connsiteX687" fmla="*/ 678773 w 7251911"/>
              <a:gd name="connsiteY687" fmla="*/ 6730133 h 6858000"/>
              <a:gd name="connsiteX688" fmla="*/ 663754 w 7251911"/>
              <a:gd name="connsiteY688" fmla="*/ 6731250 h 6858000"/>
              <a:gd name="connsiteX689" fmla="*/ 637471 w 7251911"/>
              <a:gd name="connsiteY689" fmla="*/ 6730133 h 6858000"/>
              <a:gd name="connsiteX690" fmla="*/ 611188 w 7251911"/>
              <a:gd name="connsiteY690" fmla="*/ 6731250 h 6858000"/>
              <a:gd name="connsiteX691" fmla="*/ 592414 w 7251911"/>
              <a:gd name="connsiteY691" fmla="*/ 6731250 h 6858000"/>
              <a:gd name="connsiteX692" fmla="*/ 547357 w 7251911"/>
              <a:gd name="connsiteY692" fmla="*/ 6731250 h 6858000"/>
              <a:gd name="connsiteX693" fmla="*/ 509810 w 7251911"/>
              <a:gd name="connsiteY693" fmla="*/ 6730133 h 6858000"/>
              <a:gd name="connsiteX694" fmla="*/ 494791 w 7251911"/>
              <a:gd name="connsiteY694" fmla="*/ 6724552 h 6858000"/>
              <a:gd name="connsiteX695" fmla="*/ 468508 w 7251911"/>
              <a:gd name="connsiteY695" fmla="*/ 6725668 h 6858000"/>
              <a:gd name="connsiteX696" fmla="*/ 464753 w 7251911"/>
              <a:gd name="connsiteY696" fmla="*/ 6729017 h 6858000"/>
              <a:gd name="connsiteX697" fmla="*/ 476018 w 7251911"/>
              <a:gd name="connsiteY697" fmla="*/ 6731250 h 6858000"/>
              <a:gd name="connsiteX698" fmla="*/ 509810 w 7251911"/>
              <a:gd name="connsiteY698" fmla="*/ 6731250 h 6858000"/>
              <a:gd name="connsiteX699" fmla="*/ 558622 w 7251911"/>
              <a:gd name="connsiteY699" fmla="*/ 6737947 h 6858000"/>
              <a:gd name="connsiteX700" fmla="*/ 581150 w 7251911"/>
              <a:gd name="connsiteY700" fmla="*/ 6737947 h 6858000"/>
              <a:gd name="connsiteX701" fmla="*/ 693792 w 7251911"/>
              <a:gd name="connsiteY701" fmla="*/ 6741296 h 6858000"/>
              <a:gd name="connsiteX702" fmla="*/ 708811 w 7251911"/>
              <a:gd name="connsiteY702" fmla="*/ 6744645 h 6858000"/>
              <a:gd name="connsiteX703" fmla="*/ 644980 w 7251911"/>
              <a:gd name="connsiteY703" fmla="*/ 6745761 h 6858000"/>
              <a:gd name="connsiteX704" fmla="*/ 644980 w 7251911"/>
              <a:gd name="connsiteY704" fmla="*/ 6746878 h 6858000"/>
              <a:gd name="connsiteX705" fmla="*/ 708811 w 7251911"/>
              <a:gd name="connsiteY705" fmla="*/ 6746878 h 6858000"/>
              <a:gd name="connsiteX706" fmla="*/ 768886 w 7251911"/>
              <a:gd name="connsiteY706" fmla="*/ 6746878 h 6858000"/>
              <a:gd name="connsiteX707" fmla="*/ 783905 w 7251911"/>
              <a:gd name="connsiteY707" fmla="*/ 6747994 h 6858000"/>
              <a:gd name="connsiteX708" fmla="*/ 802678 w 7251911"/>
              <a:gd name="connsiteY708" fmla="*/ 6753576 h 6858000"/>
              <a:gd name="connsiteX709" fmla="*/ 832716 w 7251911"/>
              <a:gd name="connsiteY709" fmla="*/ 6754692 h 6858000"/>
              <a:gd name="connsiteX710" fmla="*/ 859000 w 7251911"/>
              <a:gd name="connsiteY710" fmla="*/ 6753576 h 6858000"/>
              <a:gd name="connsiteX711" fmla="*/ 874018 w 7251911"/>
              <a:gd name="connsiteY711" fmla="*/ 6753576 h 6858000"/>
              <a:gd name="connsiteX712" fmla="*/ 862754 w 7251911"/>
              <a:gd name="connsiteY712" fmla="*/ 6758041 h 6858000"/>
              <a:gd name="connsiteX713" fmla="*/ 870263 w 7251911"/>
              <a:gd name="connsiteY713" fmla="*/ 6762506 h 6858000"/>
              <a:gd name="connsiteX714" fmla="*/ 889037 w 7251911"/>
              <a:gd name="connsiteY714" fmla="*/ 6765855 h 6858000"/>
              <a:gd name="connsiteX715" fmla="*/ 900301 w 7251911"/>
              <a:gd name="connsiteY715" fmla="*/ 6766971 h 6858000"/>
              <a:gd name="connsiteX716" fmla="*/ 952868 w 7251911"/>
              <a:gd name="connsiteY716" fmla="*/ 6768088 h 6858000"/>
              <a:gd name="connsiteX717" fmla="*/ 960377 w 7251911"/>
              <a:gd name="connsiteY717" fmla="*/ 6770320 h 6858000"/>
              <a:gd name="connsiteX718" fmla="*/ 952868 w 7251911"/>
              <a:gd name="connsiteY718" fmla="*/ 6772553 h 6858000"/>
              <a:gd name="connsiteX719" fmla="*/ 900301 w 7251911"/>
              <a:gd name="connsiteY719" fmla="*/ 6781483 h 6858000"/>
              <a:gd name="connsiteX720" fmla="*/ 889037 w 7251911"/>
              <a:gd name="connsiteY720" fmla="*/ 6779251 h 6858000"/>
              <a:gd name="connsiteX721" fmla="*/ 874018 w 7251911"/>
              <a:gd name="connsiteY721" fmla="*/ 6771437 h 6858000"/>
              <a:gd name="connsiteX722" fmla="*/ 862754 w 7251911"/>
              <a:gd name="connsiteY722" fmla="*/ 6770320 h 6858000"/>
              <a:gd name="connsiteX723" fmla="*/ 821452 w 7251911"/>
              <a:gd name="connsiteY723" fmla="*/ 6773669 h 6858000"/>
              <a:gd name="connsiteX724" fmla="*/ 795169 w 7251911"/>
              <a:gd name="connsiteY724" fmla="*/ 6774785 h 6858000"/>
              <a:gd name="connsiteX725" fmla="*/ 780150 w 7251911"/>
              <a:gd name="connsiteY725" fmla="*/ 6769204 h 6858000"/>
              <a:gd name="connsiteX726" fmla="*/ 750113 w 7251911"/>
              <a:gd name="connsiteY726" fmla="*/ 6769204 h 6858000"/>
              <a:gd name="connsiteX727" fmla="*/ 742603 w 7251911"/>
              <a:gd name="connsiteY727" fmla="*/ 6774785 h 6858000"/>
              <a:gd name="connsiteX728" fmla="*/ 723829 w 7251911"/>
              <a:gd name="connsiteY728" fmla="*/ 6778134 h 6858000"/>
              <a:gd name="connsiteX729" fmla="*/ 701301 w 7251911"/>
              <a:gd name="connsiteY729" fmla="*/ 6780367 h 6858000"/>
              <a:gd name="connsiteX730" fmla="*/ 671263 w 7251911"/>
              <a:gd name="connsiteY730" fmla="*/ 6775902 h 6858000"/>
              <a:gd name="connsiteX731" fmla="*/ 618697 w 7251911"/>
              <a:gd name="connsiteY731" fmla="*/ 6766971 h 6858000"/>
              <a:gd name="connsiteX732" fmla="*/ 592414 w 7251911"/>
              <a:gd name="connsiteY732" fmla="*/ 6769204 h 6858000"/>
              <a:gd name="connsiteX733" fmla="*/ 562376 w 7251911"/>
              <a:gd name="connsiteY733" fmla="*/ 6773669 h 6858000"/>
              <a:gd name="connsiteX734" fmla="*/ 521074 w 7251911"/>
              <a:gd name="connsiteY734" fmla="*/ 6772553 h 6858000"/>
              <a:gd name="connsiteX735" fmla="*/ 513565 w 7251911"/>
              <a:gd name="connsiteY735" fmla="*/ 6769204 h 6858000"/>
              <a:gd name="connsiteX736" fmla="*/ 449735 w 7251911"/>
              <a:gd name="connsiteY736" fmla="*/ 6774785 h 6858000"/>
              <a:gd name="connsiteX737" fmla="*/ 408433 w 7251911"/>
              <a:gd name="connsiteY737" fmla="*/ 6774785 h 6858000"/>
              <a:gd name="connsiteX738" fmla="*/ 314564 w 7251911"/>
              <a:gd name="connsiteY738" fmla="*/ 6775902 h 6858000"/>
              <a:gd name="connsiteX739" fmla="*/ 288281 w 7251911"/>
              <a:gd name="connsiteY739" fmla="*/ 6777018 h 6858000"/>
              <a:gd name="connsiteX740" fmla="*/ 258244 w 7251911"/>
              <a:gd name="connsiteY740" fmla="*/ 6775902 h 6858000"/>
              <a:gd name="connsiteX741" fmla="*/ 224451 w 7251911"/>
              <a:gd name="connsiteY741" fmla="*/ 6775902 h 6858000"/>
              <a:gd name="connsiteX742" fmla="*/ 220696 w 7251911"/>
              <a:gd name="connsiteY742" fmla="*/ 6769204 h 6858000"/>
              <a:gd name="connsiteX743" fmla="*/ 175640 w 7251911"/>
              <a:gd name="connsiteY743" fmla="*/ 6765855 h 6858000"/>
              <a:gd name="connsiteX744" fmla="*/ 164376 w 7251911"/>
              <a:gd name="connsiteY744" fmla="*/ 6766971 h 6858000"/>
              <a:gd name="connsiteX745" fmla="*/ 156866 w 7251911"/>
              <a:gd name="connsiteY745" fmla="*/ 6763622 h 6858000"/>
              <a:gd name="connsiteX746" fmla="*/ 164376 w 7251911"/>
              <a:gd name="connsiteY746" fmla="*/ 6760273 h 6858000"/>
              <a:gd name="connsiteX747" fmla="*/ 194413 w 7251911"/>
              <a:gd name="connsiteY747" fmla="*/ 6761390 h 6858000"/>
              <a:gd name="connsiteX748" fmla="*/ 228206 w 7251911"/>
              <a:gd name="connsiteY748" fmla="*/ 6759157 h 6858000"/>
              <a:gd name="connsiteX749" fmla="*/ 239470 w 7251911"/>
              <a:gd name="connsiteY749" fmla="*/ 6752459 h 6858000"/>
              <a:gd name="connsiteX750" fmla="*/ 258244 w 7251911"/>
              <a:gd name="connsiteY750" fmla="*/ 6750227 h 6858000"/>
              <a:gd name="connsiteX751" fmla="*/ 303300 w 7251911"/>
              <a:gd name="connsiteY751" fmla="*/ 6754692 h 6858000"/>
              <a:gd name="connsiteX752" fmla="*/ 322074 w 7251911"/>
              <a:gd name="connsiteY752" fmla="*/ 6754692 h 6858000"/>
              <a:gd name="connsiteX753" fmla="*/ 329583 w 7251911"/>
              <a:gd name="connsiteY753" fmla="*/ 6751343 h 6858000"/>
              <a:gd name="connsiteX754" fmla="*/ 325829 w 7251911"/>
              <a:gd name="connsiteY754" fmla="*/ 6745761 h 6858000"/>
              <a:gd name="connsiteX755" fmla="*/ 303300 w 7251911"/>
              <a:gd name="connsiteY755" fmla="*/ 6741296 h 6858000"/>
              <a:gd name="connsiteX756" fmla="*/ 299546 w 7251911"/>
              <a:gd name="connsiteY756" fmla="*/ 6739064 h 6858000"/>
              <a:gd name="connsiteX757" fmla="*/ 307055 w 7251911"/>
              <a:gd name="connsiteY757" fmla="*/ 6737947 h 6858000"/>
              <a:gd name="connsiteX758" fmla="*/ 344602 w 7251911"/>
              <a:gd name="connsiteY758" fmla="*/ 6739064 h 6858000"/>
              <a:gd name="connsiteX759" fmla="*/ 348357 w 7251911"/>
              <a:gd name="connsiteY759" fmla="*/ 6739064 h 6858000"/>
              <a:gd name="connsiteX760" fmla="*/ 348357 w 7251911"/>
              <a:gd name="connsiteY760" fmla="*/ 6736831 h 6858000"/>
              <a:gd name="connsiteX761" fmla="*/ 352112 w 7251911"/>
              <a:gd name="connsiteY761" fmla="*/ 6733482 h 6858000"/>
              <a:gd name="connsiteX762" fmla="*/ 378395 w 7251911"/>
              <a:gd name="connsiteY762" fmla="*/ 6733482 h 6858000"/>
              <a:gd name="connsiteX763" fmla="*/ 344602 w 7251911"/>
              <a:gd name="connsiteY763" fmla="*/ 6730133 h 6858000"/>
              <a:gd name="connsiteX764" fmla="*/ 340848 w 7251911"/>
              <a:gd name="connsiteY764" fmla="*/ 6726784 h 6858000"/>
              <a:gd name="connsiteX765" fmla="*/ 329583 w 7251911"/>
              <a:gd name="connsiteY765" fmla="*/ 6720087 h 6858000"/>
              <a:gd name="connsiteX766" fmla="*/ 314564 w 7251911"/>
              <a:gd name="connsiteY766" fmla="*/ 6720087 h 6858000"/>
              <a:gd name="connsiteX767" fmla="*/ 314564 w 7251911"/>
              <a:gd name="connsiteY767" fmla="*/ 6717854 h 6858000"/>
              <a:gd name="connsiteX768" fmla="*/ 314564 w 7251911"/>
              <a:gd name="connsiteY768" fmla="*/ 6716738 h 6858000"/>
              <a:gd name="connsiteX769" fmla="*/ 385904 w 7251911"/>
              <a:gd name="connsiteY769" fmla="*/ 6712272 h 6858000"/>
              <a:gd name="connsiteX770" fmla="*/ 430961 w 7251911"/>
              <a:gd name="connsiteY770" fmla="*/ 6706691 h 6858000"/>
              <a:gd name="connsiteX771" fmla="*/ 438470 w 7251911"/>
              <a:gd name="connsiteY771" fmla="*/ 6704458 h 6858000"/>
              <a:gd name="connsiteX772" fmla="*/ 427206 w 7251911"/>
              <a:gd name="connsiteY772" fmla="*/ 6702226 h 6858000"/>
              <a:gd name="connsiteX773" fmla="*/ 393414 w 7251911"/>
              <a:gd name="connsiteY773" fmla="*/ 6702226 h 6858000"/>
              <a:gd name="connsiteX774" fmla="*/ 385904 w 7251911"/>
              <a:gd name="connsiteY774" fmla="*/ 6701109 h 6858000"/>
              <a:gd name="connsiteX775" fmla="*/ 389659 w 7251911"/>
              <a:gd name="connsiteY775" fmla="*/ 6698877 h 6858000"/>
              <a:gd name="connsiteX776" fmla="*/ 412187 w 7251911"/>
              <a:gd name="connsiteY776" fmla="*/ 6696644 h 6858000"/>
              <a:gd name="connsiteX777" fmla="*/ 445980 w 7251911"/>
              <a:gd name="connsiteY777" fmla="*/ 6696644 h 6858000"/>
              <a:gd name="connsiteX778" fmla="*/ 449735 w 7251911"/>
              <a:gd name="connsiteY778" fmla="*/ 6692179 h 6858000"/>
              <a:gd name="connsiteX779" fmla="*/ 449735 w 7251911"/>
              <a:gd name="connsiteY779" fmla="*/ 6689947 h 6858000"/>
              <a:gd name="connsiteX780" fmla="*/ 393414 w 7251911"/>
              <a:gd name="connsiteY780" fmla="*/ 6683249 h 6858000"/>
              <a:gd name="connsiteX781" fmla="*/ 261998 w 7251911"/>
              <a:gd name="connsiteY781" fmla="*/ 6685481 h 6858000"/>
              <a:gd name="connsiteX782" fmla="*/ 243225 w 7251911"/>
              <a:gd name="connsiteY782" fmla="*/ 6683249 h 6858000"/>
              <a:gd name="connsiteX783" fmla="*/ 261998 w 7251911"/>
              <a:gd name="connsiteY783" fmla="*/ 6681016 h 6858000"/>
              <a:gd name="connsiteX784" fmla="*/ 307055 w 7251911"/>
              <a:gd name="connsiteY784" fmla="*/ 6678784 h 6858000"/>
              <a:gd name="connsiteX785" fmla="*/ 355866 w 7251911"/>
              <a:gd name="connsiteY785" fmla="*/ 6678784 h 6858000"/>
              <a:gd name="connsiteX786" fmla="*/ 430961 w 7251911"/>
              <a:gd name="connsiteY786" fmla="*/ 6677667 h 6858000"/>
              <a:gd name="connsiteX787" fmla="*/ 558622 w 7251911"/>
              <a:gd name="connsiteY787" fmla="*/ 6663155 h 6858000"/>
              <a:gd name="connsiteX788" fmla="*/ 603678 w 7251911"/>
              <a:gd name="connsiteY788" fmla="*/ 6659806 h 6858000"/>
              <a:gd name="connsiteX789" fmla="*/ 618697 w 7251911"/>
              <a:gd name="connsiteY789" fmla="*/ 6658690 h 6858000"/>
              <a:gd name="connsiteX790" fmla="*/ 603678 w 7251911"/>
              <a:gd name="connsiteY790" fmla="*/ 6656458 h 6858000"/>
              <a:gd name="connsiteX791" fmla="*/ 408433 w 7251911"/>
              <a:gd name="connsiteY791" fmla="*/ 6656458 h 6858000"/>
              <a:gd name="connsiteX792" fmla="*/ 352112 w 7251911"/>
              <a:gd name="connsiteY792" fmla="*/ 6645295 h 6858000"/>
              <a:gd name="connsiteX793" fmla="*/ 352112 w 7251911"/>
              <a:gd name="connsiteY793" fmla="*/ 6643062 h 6858000"/>
              <a:gd name="connsiteX794" fmla="*/ 367131 w 7251911"/>
              <a:gd name="connsiteY794" fmla="*/ 6634132 h 6858000"/>
              <a:gd name="connsiteX795" fmla="*/ 389659 w 7251911"/>
              <a:gd name="connsiteY795" fmla="*/ 6627434 h 6858000"/>
              <a:gd name="connsiteX796" fmla="*/ 423451 w 7251911"/>
              <a:gd name="connsiteY796" fmla="*/ 6614038 h 6858000"/>
              <a:gd name="connsiteX797" fmla="*/ 464753 w 7251911"/>
              <a:gd name="connsiteY797" fmla="*/ 6595061 h 6858000"/>
              <a:gd name="connsiteX798" fmla="*/ 479772 w 7251911"/>
              <a:gd name="connsiteY798" fmla="*/ 6593945 h 6858000"/>
              <a:gd name="connsiteX799" fmla="*/ 521074 w 7251911"/>
              <a:gd name="connsiteY799" fmla="*/ 6591712 h 6858000"/>
              <a:gd name="connsiteX800" fmla="*/ 536093 w 7251911"/>
              <a:gd name="connsiteY800" fmla="*/ 6590596 h 6858000"/>
              <a:gd name="connsiteX801" fmla="*/ 566131 w 7251911"/>
              <a:gd name="connsiteY801" fmla="*/ 6590596 h 6858000"/>
              <a:gd name="connsiteX802" fmla="*/ 618697 w 7251911"/>
              <a:gd name="connsiteY802" fmla="*/ 6593945 h 6858000"/>
              <a:gd name="connsiteX803" fmla="*/ 631816 w 7251911"/>
              <a:gd name="connsiteY803" fmla="*/ 6593555 h 6858000"/>
              <a:gd name="connsiteX804" fmla="*/ 633716 w 7251911"/>
              <a:gd name="connsiteY804" fmla="*/ 6591754 h 6858000"/>
              <a:gd name="connsiteX805" fmla="*/ 577395 w 7251911"/>
              <a:gd name="connsiteY805" fmla="*/ 6576568 h 6858000"/>
              <a:gd name="connsiteX806" fmla="*/ 536093 w 7251911"/>
              <a:gd name="connsiteY806" fmla="*/ 6561382 h 6858000"/>
              <a:gd name="connsiteX807" fmla="*/ 528584 w 7251911"/>
              <a:gd name="connsiteY807" fmla="*/ 6546196 h 6858000"/>
              <a:gd name="connsiteX808" fmla="*/ 543603 w 7251911"/>
              <a:gd name="connsiteY808" fmla="*/ 6542400 h 6858000"/>
              <a:gd name="connsiteX809" fmla="*/ 618697 w 7251911"/>
              <a:gd name="connsiteY809" fmla="*/ 6542400 h 6858000"/>
              <a:gd name="connsiteX810" fmla="*/ 750113 w 7251911"/>
              <a:gd name="connsiteY810" fmla="*/ 6508232 h 6858000"/>
              <a:gd name="connsiteX811" fmla="*/ 798924 w 7251911"/>
              <a:gd name="connsiteY811" fmla="*/ 6496842 h 6858000"/>
              <a:gd name="connsiteX812" fmla="*/ 851490 w 7251911"/>
              <a:gd name="connsiteY812" fmla="*/ 6500639 h 6858000"/>
              <a:gd name="connsiteX813" fmla="*/ 907811 w 7251911"/>
              <a:gd name="connsiteY813" fmla="*/ 6512028 h 6858000"/>
              <a:gd name="connsiteX814" fmla="*/ 997924 w 7251911"/>
              <a:gd name="connsiteY814" fmla="*/ 6504435 h 6858000"/>
              <a:gd name="connsiteX815" fmla="*/ 1007813 w 7251911"/>
              <a:gd name="connsiteY815" fmla="*/ 6504435 h 6858000"/>
              <a:gd name="connsiteX816" fmla="*/ 1006036 w 7251911"/>
              <a:gd name="connsiteY816" fmla="*/ 6502508 h 6858000"/>
              <a:gd name="connsiteX817" fmla="*/ 1018242 w 7251911"/>
              <a:gd name="connsiteY817" fmla="*/ 6500195 h 6858000"/>
              <a:gd name="connsiteX818" fmla="*/ 1052045 w 7251911"/>
              <a:gd name="connsiteY818" fmla="*/ 6496493 h 6858000"/>
              <a:gd name="connsiteX819" fmla="*/ 1085848 w 7251911"/>
              <a:gd name="connsiteY819" fmla="*/ 6496493 h 6858000"/>
              <a:gd name="connsiteX820" fmla="*/ 1100871 w 7251911"/>
              <a:gd name="connsiteY820" fmla="*/ 6495259 h 6858000"/>
              <a:gd name="connsiteX821" fmla="*/ 1063313 w 7251911"/>
              <a:gd name="connsiteY821" fmla="*/ 6494025 h 6858000"/>
              <a:gd name="connsiteX822" fmla="*/ 1070824 w 7251911"/>
              <a:gd name="connsiteY822" fmla="*/ 6485387 h 6858000"/>
              <a:gd name="connsiteX823" fmla="*/ 1093360 w 7251911"/>
              <a:gd name="connsiteY823" fmla="*/ 6482919 h 6858000"/>
              <a:gd name="connsiteX824" fmla="*/ 1097115 w 7251911"/>
              <a:gd name="connsiteY824" fmla="*/ 6479217 h 6858000"/>
              <a:gd name="connsiteX825" fmla="*/ 1089604 w 7251911"/>
              <a:gd name="connsiteY825" fmla="*/ 6477983 h 6858000"/>
              <a:gd name="connsiteX826" fmla="*/ 1037022 w 7251911"/>
              <a:gd name="connsiteY826" fmla="*/ 6479217 h 6858000"/>
              <a:gd name="connsiteX827" fmla="*/ 1003219 w 7251911"/>
              <a:gd name="connsiteY827" fmla="*/ 6479217 h 6858000"/>
              <a:gd name="connsiteX828" fmla="*/ 969416 w 7251911"/>
              <a:gd name="connsiteY828" fmla="*/ 6475515 h 6858000"/>
              <a:gd name="connsiteX829" fmla="*/ 946881 w 7251911"/>
              <a:gd name="connsiteY829" fmla="*/ 6469345 h 6858000"/>
              <a:gd name="connsiteX830" fmla="*/ 928102 w 7251911"/>
              <a:gd name="connsiteY830" fmla="*/ 6465643 h 6858000"/>
              <a:gd name="connsiteX831" fmla="*/ 909323 w 7251911"/>
              <a:gd name="connsiteY831" fmla="*/ 6465643 h 6858000"/>
              <a:gd name="connsiteX832" fmla="*/ 901811 w 7251911"/>
              <a:gd name="connsiteY832" fmla="*/ 6459473 h 6858000"/>
              <a:gd name="connsiteX833" fmla="*/ 920590 w 7251911"/>
              <a:gd name="connsiteY833" fmla="*/ 6454537 h 6858000"/>
              <a:gd name="connsiteX834" fmla="*/ 965660 w 7251911"/>
              <a:gd name="connsiteY834" fmla="*/ 6454537 h 6858000"/>
              <a:gd name="connsiteX835" fmla="*/ 1014487 w 7251911"/>
              <a:gd name="connsiteY835" fmla="*/ 6454537 h 6858000"/>
              <a:gd name="connsiteX836" fmla="*/ 1055801 w 7251911"/>
              <a:gd name="connsiteY836" fmla="*/ 6452069 h 6858000"/>
              <a:gd name="connsiteX837" fmla="*/ 1070824 w 7251911"/>
              <a:gd name="connsiteY837" fmla="*/ 6442197 h 6858000"/>
              <a:gd name="connsiteX838" fmla="*/ 1089604 w 7251911"/>
              <a:gd name="connsiteY838" fmla="*/ 6436026 h 6858000"/>
              <a:gd name="connsiteX839" fmla="*/ 1130918 w 7251911"/>
              <a:gd name="connsiteY839" fmla="*/ 6437260 h 6858000"/>
              <a:gd name="connsiteX840" fmla="*/ 1149697 w 7251911"/>
              <a:gd name="connsiteY840" fmla="*/ 6434792 h 6858000"/>
              <a:gd name="connsiteX841" fmla="*/ 1164721 w 7251911"/>
              <a:gd name="connsiteY841" fmla="*/ 6432324 h 6858000"/>
              <a:gd name="connsiteX842" fmla="*/ 1209791 w 7251911"/>
              <a:gd name="connsiteY842" fmla="*/ 6432324 h 6858000"/>
              <a:gd name="connsiteX843" fmla="*/ 1254861 w 7251911"/>
              <a:gd name="connsiteY843" fmla="*/ 6429856 h 6858000"/>
              <a:gd name="connsiteX844" fmla="*/ 1314955 w 7251911"/>
              <a:gd name="connsiteY844" fmla="*/ 6427388 h 6858000"/>
              <a:gd name="connsiteX845" fmla="*/ 1322467 w 7251911"/>
              <a:gd name="connsiteY845" fmla="*/ 6427388 h 6858000"/>
              <a:gd name="connsiteX846" fmla="*/ 1329979 w 7251911"/>
              <a:gd name="connsiteY846" fmla="*/ 6423686 h 6858000"/>
              <a:gd name="connsiteX847" fmla="*/ 1344944 w 7251911"/>
              <a:gd name="connsiteY847" fmla="*/ 6426145 h 6858000"/>
              <a:gd name="connsiteX848" fmla="*/ 1354623 w 7251911"/>
              <a:gd name="connsiteY848" fmla="*/ 6424709 h 6858000"/>
              <a:gd name="connsiteX849" fmla="*/ 1527340 w 7251911"/>
              <a:gd name="connsiteY849" fmla="*/ 6417117 h 6858000"/>
              <a:gd name="connsiteX850" fmla="*/ 1471020 w 7251911"/>
              <a:gd name="connsiteY850" fmla="*/ 6405727 h 6858000"/>
              <a:gd name="connsiteX851" fmla="*/ 1467265 w 7251911"/>
              <a:gd name="connsiteY851" fmla="*/ 6386745 h 6858000"/>
              <a:gd name="connsiteX852" fmla="*/ 1459755 w 7251911"/>
              <a:gd name="connsiteY852" fmla="*/ 6379152 h 6858000"/>
              <a:gd name="connsiteX853" fmla="*/ 1384661 w 7251911"/>
              <a:gd name="connsiteY853" fmla="*/ 6401931 h 6858000"/>
              <a:gd name="connsiteX854" fmla="*/ 1358378 w 7251911"/>
              <a:gd name="connsiteY854" fmla="*/ 6398134 h 6858000"/>
              <a:gd name="connsiteX855" fmla="*/ 1268264 w 7251911"/>
              <a:gd name="connsiteY855" fmla="*/ 6398134 h 6858000"/>
              <a:gd name="connsiteX856" fmla="*/ 1204434 w 7251911"/>
              <a:gd name="connsiteY856" fmla="*/ 6390541 h 6858000"/>
              <a:gd name="connsiteX857" fmla="*/ 1136849 w 7251911"/>
              <a:gd name="connsiteY857" fmla="*/ 6390541 h 6858000"/>
              <a:gd name="connsiteX858" fmla="*/ 1069264 w 7251911"/>
              <a:gd name="connsiteY858" fmla="*/ 6390541 h 6858000"/>
              <a:gd name="connsiteX859" fmla="*/ 1088038 w 7251911"/>
              <a:gd name="connsiteY859" fmla="*/ 6379152 h 6858000"/>
              <a:gd name="connsiteX860" fmla="*/ 1148113 w 7251911"/>
              <a:gd name="connsiteY860" fmla="*/ 6379152 h 6858000"/>
              <a:gd name="connsiteX861" fmla="*/ 1163132 w 7251911"/>
              <a:gd name="connsiteY861" fmla="*/ 6375355 h 6858000"/>
              <a:gd name="connsiteX862" fmla="*/ 1118076 w 7251911"/>
              <a:gd name="connsiteY862" fmla="*/ 6318408 h 6858000"/>
              <a:gd name="connsiteX863" fmla="*/ 1099302 w 7251911"/>
              <a:gd name="connsiteY863" fmla="*/ 6310815 h 6858000"/>
              <a:gd name="connsiteX864" fmla="*/ 1069264 w 7251911"/>
              <a:gd name="connsiteY864" fmla="*/ 6307019 h 6858000"/>
              <a:gd name="connsiteX865" fmla="*/ 1050491 w 7251911"/>
              <a:gd name="connsiteY865" fmla="*/ 6307019 h 6858000"/>
              <a:gd name="connsiteX866" fmla="*/ 1035472 w 7251911"/>
              <a:gd name="connsiteY866" fmla="*/ 6310815 h 6858000"/>
              <a:gd name="connsiteX867" fmla="*/ 1024207 w 7251911"/>
              <a:gd name="connsiteY867" fmla="*/ 6307019 h 6858000"/>
              <a:gd name="connsiteX868" fmla="*/ 1035472 w 7251911"/>
              <a:gd name="connsiteY868" fmla="*/ 6299426 h 6858000"/>
              <a:gd name="connsiteX869" fmla="*/ 1065509 w 7251911"/>
              <a:gd name="connsiteY869" fmla="*/ 6299426 h 6858000"/>
              <a:gd name="connsiteX870" fmla="*/ 1076774 w 7251911"/>
              <a:gd name="connsiteY870" fmla="*/ 6276647 h 6858000"/>
              <a:gd name="connsiteX871" fmla="*/ 1076774 w 7251911"/>
              <a:gd name="connsiteY871" fmla="*/ 6269054 h 6858000"/>
              <a:gd name="connsiteX872" fmla="*/ 1035472 w 7251911"/>
              <a:gd name="connsiteY872" fmla="*/ 6246276 h 6858000"/>
              <a:gd name="connsiteX873" fmla="*/ 1031717 w 7251911"/>
              <a:gd name="connsiteY873" fmla="*/ 6246276 h 6858000"/>
              <a:gd name="connsiteX874" fmla="*/ 997924 w 7251911"/>
              <a:gd name="connsiteY874" fmla="*/ 6246276 h 6858000"/>
              <a:gd name="connsiteX875" fmla="*/ 979151 w 7251911"/>
              <a:gd name="connsiteY875" fmla="*/ 6246276 h 6858000"/>
              <a:gd name="connsiteX876" fmla="*/ 964132 w 7251911"/>
              <a:gd name="connsiteY876" fmla="*/ 6253869 h 6858000"/>
              <a:gd name="connsiteX877" fmla="*/ 937849 w 7251911"/>
              <a:gd name="connsiteY877" fmla="*/ 6253869 h 6858000"/>
              <a:gd name="connsiteX878" fmla="*/ 904056 w 7251911"/>
              <a:gd name="connsiteY878" fmla="*/ 6246276 h 6858000"/>
              <a:gd name="connsiteX879" fmla="*/ 870264 w 7251911"/>
              <a:gd name="connsiteY879" fmla="*/ 6246276 h 6858000"/>
              <a:gd name="connsiteX880" fmla="*/ 836471 w 7251911"/>
              <a:gd name="connsiteY880" fmla="*/ 6253869 h 6858000"/>
              <a:gd name="connsiteX881" fmla="*/ 821452 w 7251911"/>
              <a:gd name="connsiteY881" fmla="*/ 6257665 h 6858000"/>
              <a:gd name="connsiteX882" fmla="*/ 810188 w 7251911"/>
              <a:gd name="connsiteY882" fmla="*/ 6257665 h 6858000"/>
              <a:gd name="connsiteX883" fmla="*/ 750113 w 7251911"/>
              <a:gd name="connsiteY883" fmla="*/ 6253869 h 6858000"/>
              <a:gd name="connsiteX884" fmla="*/ 746358 w 7251911"/>
              <a:gd name="connsiteY884" fmla="*/ 6238683 h 6858000"/>
              <a:gd name="connsiteX885" fmla="*/ 738848 w 7251911"/>
              <a:gd name="connsiteY885" fmla="*/ 6246276 h 6858000"/>
              <a:gd name="connsiteX886" fmla="*/ 716320 w 7251911"/>
              <a:gd name="connsiteY886" fmla="*/ 6246276 h 6858000"/>
              <a:gd name="connsiteX887" fmla="*/ 712565 w 7251911"/>
              <a:gd name="connsiteY887" fmla="*/ 6231090 h 6858000"/>
              <a:gd name="connsiteX888" fmla="*/ 705056 w 7251911"/>
              <a:gd name="connsiteY888" fmla="*/ 6238683 h 6858000"/>
              <a:gd name="connsiteX889" fmla="*/ 686282 w 7251911"/>
              <a:gd name="connsiteY889" fmla="*/ 6238683 h 6858000"/>
              <a:gd name="connsiteX890" fmla="*/ 678773 w 7251911"/>
              <a:gd name="connsiteY890" fmla="*/ 6227293 h 6858000"/>
              <a:gd name="connsiteX891" fmla="*/ 663754 w 7251911"/>
              <a:gd name="connsiteY891" fmla="*/ 6231090 h 6858000"/>
              <a:gd name="connsiteX892" fmla="*/ 637471 w 7251911"/>
              <a:gd name="connsiteY892" fmla="*/ 6227293 h 6858000"/>
              <a:gd name="connsiteX893" fmla="*/ 611188 w 7251911"/>
              <a:gd name="connsiteY893" fmla="*/ 6231090 h 6858000"/>
              <a:gd name="connsiteX894" fmla="*/ 592414 w 7251911"/>
              <a:gd name="connsiteY894" fmla="*/ 6231090 h 6858000"/>
              <a:gd name="connsiteX895" fmla="*/ 547358 w 7251911"/>
              <a:gd name="connsiteY895" fmla="*/ 6231090 h 6858000"/>
              <a:gd name="connsiteX896" fmla="*/ 509810 w 7251911"/>
              <a:gd name="connsiteY896" fmla="*/ 6227293 h 6858000"/>
              <a:gd name="connsiteX897" fmla="*/ 494791 w 7251911"/>
              <a:gd name="connsiteY897" fmla="*/ 6208311 h 6858000"/>
              <a:gd name="connsiteX898" fmla="*/ 468508 w 7251911"/>
              <a:gd name="connsiteY898" fmla="*/ 6212107 h 6858000"/>
              <a:gd name="connsiteX899" fmla="*/ 464754 w 7251911"/>
              <a:gd name="connsiteY899" fmla="*/ 6223497 h 6858000"/>
              <a:gd name="connsiteX900" fmla="*/ 476018 w 7251911"/>
              <a:gd name="connsiteY900" fmla="*/ 6231090 h 6858000"/>
              <a:gd name="connsiteX901" fmla="*/ 509810 w 7251911"/>
              <a:gd name="connsiteY901" fmla="*/ 6231090 h 6858000"/>
              <a:gd name="connsiteX902" fmla="*/ 558622 w 7251911"/>
              <a:gd name="connsiteY902" fmla="*/ 6253869 h 6858000"/>
              <a:gd name="connsiteX903" fmla="*/ 581150 w 7251911"/>
              <a:gd name="connsiteY903" fmla="*/ 6253869 h 6858000"/>
              <a:gd name="connsiteX904" fmla="*/ 693792 w 7251911"/>
              <a:gd name="connsiteY904" fmla="*/ 6265258 h 6858000"/>
              <a:gd name="connsiteX905" fmla="*/ 708811 w 7251911"/>
              <a:gd name="connsiteY905" fmla="*/ 6276647 h 6858000"/>
              <a:gd name="connsiteX906" fmla="*/ 644980 w 7251911"/>
              <a:gd name="connsiteY906" fmla="*/ 6280444 h 6858000"/>
              <a:gd name="connsiteX907" fmla="*/ 644980 w 7251911"/>
              <a:gd name="connsiteY907" fmla="*/ 6284240 h 6858000"/>
              <a:gd name="connsiteX908" fmla="*/ 708811 w 7251911"/>
              <a:gd name="connsiteY908" fmla="*/ 6284240 h 6858000"/>
              <a:gd name="connsiteX909" fmla="*/ 768886 w 7251911"/>
              <a:gd name="connsiteY909" fmla="*/ 6284240 h 6858000"/>
              <a:gd name="connsiteX910" fmla="*/ 783905 w 7251911"/>
              <a:gd name="connsiteY910" fmla="*/ 6288037 h 6858000"/>
              <a:gd name="connsiteX911" fmla="*/ 802679 w 7251911"/>
              <a:gd name="connsiteY911" fmla="*/ 6307019 h 6858000"/>
              <a:gd name="connsiteX912" fmla="*/ 832717 w 7251911"/>
              <a:gd name="connsiteY912" fmla="*/ 6310815 h 6858000"/>
              <a:gd name="connsiteX913" fmla="*/ 859000 w 7251911"/>
              <a:gd name="connsiteY913" fmla="*/ 6307019 h 6858000"/>
              <a:gd name="connsiteX914" fmla="*/ 874019 w 7251911"/>
              <a:gd name="connsiteY914" fmla="*/ 6307019 h 6858000"/>
              <a:gd name="connsiteX915" fmla="*/ 862754 w 7251911"/>
              <a:gd name="connsiteY915" fmla="*/ 6322205 h 6858000"/>
              <a:gd name="connsiteX916" fmla="*/ 870264 w 7251911"/>
              <a:gd name="connsiteY916" fmla="*/ 6337391 h 6858000"/>
              <a:gd name="connsiteX917" fmla="*/ 889037 w 7251911"/>
              <a:gd name="connsiteY917" fmla="*/ 6348780 h 6858000"/>
              <a:gd name="connsiteX918" fmla="*/ 900302 w 7251911"/>
              <a:gd name="connsiteY918" fmla="*/ 6352577 h 6858000"/>
              <a:gd name="connsiteX919" fmla="*/ 952868 w 7251911"/>
              <a:gd name="connsiteY919" fmla="*/ 6356373 h 6858000"/>
              <a:gd name="connsiteX920" fmla="*/ 960377 w 7251911"/>
              <a:gd name="connsiteY920" fmla="*/ 6363966 h 6858000"/>
              <a:gd name="connsiteX921" fmla="*/ 952868 w 7251911"/>
              <a:gd name="connsiteY921" fmla="*/ 6371559 h 6858000"/>
              <a:gd name="connsiteX922" fmla="*/ 900302 w 7251911"/>
              <a:gd name="connsiteY922" fmla="*/ 6401931 h 6858000"/>
              <a:gd name="connsiteX923" fmla="*/ 889037 w 7251911"/>
              <a:gd name="connsiteY923" fmla="*/ 6394338 h 6858000"/>
              <a:gd name="connsiteX924" fmla="*/ 874019 w 7251911"/>
              <a:gd name="connsiteY924" fmla="*/ 6367762 h 6858000"/>
              <a:gd name="connsiteX925" fmla="*/ 862754 w 7251911"/>
              <a:gd name="connsiteY925" fmla="*/ 6363966 h 6858000"/>
              <a:gd name="connsiteX926" fmla="*/ 821452 w 7251911"/>
              <a:gd name="connsiteY926" fmla="*/ 6375355 h 6858000"/>
              <a:gd name="connsiteX927" fmla="*/ 795169 w 7251911"/>
              <a:gd name="connsiteY927" fmla="*/ 6379152 h 6858000"/>
              <a:gd name="connsiteX928" fmla="*/ 780150 w 7251911"/>
              <a:gd name="connsiteY928" fmla="*/ 6360170 h 6858000"/>
              <a:gd name="connsiteX929" fmla="*/ 750113 w 7251911"/>
              <a:gd name="connsiteY929" fmla="*/ 6360170 h 6858000"/>
              <a:gd name="connsiteX930" fmla="*/ 742603 w 7251911"/>
              <a:gd name="connsiteY930" fmla="*/ 6379152 h 6858000"/>
              <a:gd name="connsiteX931" fmla="*/ 723830 w 7251911"/>
              <a:gd name="connsiteY931" fmla="*/ 6390541 h 6858000"/>
              <a:gd name="connsiteX932" fmla="*/ 701301 w 7251911"/>
              <a:gd name="connsiteY932" fmla="*/ 6398134 h 6858000"/>
              <a:gd name="connsiteX933" fmla="*/ 671263 w 7251911"/>
              <a:gd name="connsiteY933" fmla="*/ 6382948 h 6858000"/>
              <a:gd name="connsiteX934" fmla="*/ 618697 w 7251911"/>
              <a:gd name="connsiteY934" fmla="*/ 6352577 h 6858000"/>
              <a:gd name="connsiteX935" fmla="*/ 592414 w 7251911"/>
              <a:gd name="connsiteY935" fmla="*/ 6360170 h 6858000"/>
              <a:gd name="connsiteX936" fmla="*/ 562376 w 7251911"/>
              <a:gd name="connsiteY936" fmla="*/ 6375355 h 6858000"/>
              <a:gd name="connsiteX937" fmla="*/ 521074 w 7251911"/>
              <a:gd name="connsiteY937" fmla="*/ 6371559 h 6858000"/>
              <a:gd name="connsiteX938" fmla="*/ 513565 w 7251911"/>
              <a:gd name="connsiteY938" fmla="*/ 6360170 h 6858000"/>
              <a:gd name="connsiteX939" fmla="*/ 449735 w 7251911"/>
              <a:gd name="connsiteY939" fmla="*/ 6379152 h 6858000"/>
              <a:gd name="connsiteX940" fmla="*/ 408432 w 7251911"/>
              <a:gd name="connsiteY940" fmla="*/ 6379152 h 6858000"/>
              <a:gd name="connsiteX941" fmla="*/ 314564 w 7251911"/>
              <a:gd name="connsiteY941" fmla="*/ 6382948 h 6858000"/>
              <a:gd name="connsiteX942" fmla="*/ 288281 w 7251911"/>
              <a:gd name="connsiteY942" fmla="*/ 6386745 h 6858000"/>
              <a:gd name="connsiteX943" fmla="*/ 258243 w 7251911"/>
              <a:gd name="connsiteY943" fmla="*/ 6382948 h 6858000"/>
              <a:gd name="connsiteX944" fmla="*/ 224451 w 7251911"/>
              <a:gd name="connsiteY944" fmla="*/ 6382948 h 6858000"/>
              <a:gd name="connsiteX945" fmla="*/ 220696 w 7251911"/>
              <a:gd name="connsiteY945" fmla="*/ 6360170 h 6858000"/>
              <a:gd name="connsiteX946" fmla="*/ 175639 w 7251911"/>
              <a:gd name="connsiteY946" fmla="*/ 6348780 h 6858000"/>
              <a:gd name="connsiteX947" fmla="*/ 164375 w 7251911"/>
              <a:gd name="connsiteY947" fmla="*/ 6352577 h 6858000"/>
              <a:gd name="connsiteX948" fmla="*/ 156866 w 7251911"/>
              <a:gd name="connsiteY948" fmla="*/ 6341187 h 6858000"/>
              <a:gd name="connsiteX949" fmla="*/ 164375 w 7251911"/>
              <a:gd name="connsiteY949" fmla="*/ 6329798 h 6858000"/>
              <a:gd name="connsiteX950" fmla="*/ 194413 w 7251911"/>
              <a:gd name="connsiteY950" fmla="*/ 6333594 h 6858000"/>
              <a:gd name="connsiteX951" fmla="*/ 228206 w 7251911"/>
              <a:gd name="connsiteY951" fmla="*/ 6326001 h 6858000"/>
              <a:gd name="connsiteX952" fmla="*/ 239470 w 7251911"/>
              <a:gd name="connsiteY952" fmla="*/ 6303223 h 6858000"/>
              <a:gd name="connsiteX953" fmla="*/ 258243 w 7251911"/>
              <a:gd name="connsiteY953" fmla="*/ 6295630 h 6858000"/>
              <a:gd name="connsiteX954" fmla="*/ 303300 w 7251911"/>
              <a:gd name="connsiteY954" fmla="*/ 6310815 h 6858000"/>
              <a:gd name="connsiteX955" fmla="*/ 322074 w 7251911"/>
              <a:gd name="connsiteY955" fmla="*/ 6310815 h 6858000"/>
              <a:gd name="connsiteX956" fmla="*/ 329583 w 7251911"/>
              <a:gd name="connsiteY956" fmla="*/ 6299426 h 6858000"/>
              <a:gd name="connsiteX957" fmla="*/ 325828 w 7251911"/>
              <a:gd name="connsiteY957" fmla="*/ 6280444 h 6858000"/>
              <a:gd name="connsiteX958" fmla="*/ 303300 w 7251911"/>
              <a:gd name="connsiteY958" fmla="*/ 6265258 h 6858000"/>
              <a:gd name="connsiteX959" fmla="*/ 299545 w 7251911"/>
              <a:gd name="connsiteY959" fmla="*/ 6257665 h 6858000"/>
              <a:gd name="connsiteX960" fmla="*/ 307055 w 7251911"/>
              <a:gd name="connsiteY960" fmla="*/ 6253869 h 6858000"/>
              <a:gd name="connsiteX961" fmla="*/ 344602 w 7251911"/>
              <a:gd name="connsiteY961" fmla="*/ 6257665 h 6858000"/>
              <a:gd name="connsiteX962" fmla="*/ 348357 w 7251911"/>
              <a:gd name="connsiteY962" fmla="*/ 6257665 h 6858000"/>
              <a:gd name="connsiteX963" fmla="*/ 348357 w 7251911"/>
              <a:gd name="connsiteY963" fmla="*/ 6250072 h 6858000"/>
              <a:gd name="connsiteX964" fmla="*/ 352111 w 7251911"/>
              <a:gd name="connsiteY964" fmla="*/ 6238683 h 6858000"/>
              <a:gd name="connsiteX965" fmla="*/ 378394 w 7251911"/>
              <a:gd name="connsiteY965" fmla="*/ 6238683 h 6858000"/>
              <a:gd name="connsiteX966" fmla="*/ 344602 w 7251911"/>
              <a:gd name="connsiteY966" fmla="*/ 6227293 h 6858000"/>
              <a:gd name="connsiteX967" fmla="*/ 340847 w 7251911"/>
              <a:gd name="connsiteY967" fmla="*/ 6215904 h 6858000"/>
              <a:gd name="connsiteX968" fmla="*/ 329583 w 7251911"/>
              <a:gd name="connsiteY968" fmla="*/ 6193125 h 6858000"/>
              <a:gd name="connsiteX969" fmla="*/ 314564 w 7251911"/>
              <a:gd name="connsiteY969" fmla="*/ 6193125 h 6858000"/>
              <a:gd name="connsiteX970" fmla="*/ 314564 w 7251911"/>
              <a:gd name="connsiteY970" fmla="*/ 6185532 h 6858000"/>
              <a:gd name="connsiteX971" fmla="*/ 314564 w 7251911"/>
              <a:gd name="connsiteY971" fmla="*/ 6181736 h 6858000"/>
              <a:gd name="connsiteX972" fmla="*/ 385904 w 7251911"/>
              <a:gd name="connsiteY972" fmla="*/ 6166550 h 6858000"/>
              <a:gd name="connsiteX973" fmla="*/ 430961 w 7251911"/>
              <a:gd name="connsiteY973" fmla="*/ 6147568 h 6858000"/>
              <a:gd name="connsiteX974" fmla="*/ 438471 w 7251911"/>
              <a:gd name="connsiteY974" fmla="*/ 6139975 h 6858000"/>
              <a:gd name="connsiteX975" fmla="*/ 427206 w 7251911"/>
              <a:gd name="connsiteY975" fmla="*/ 6132382 h 6858000"/>
              <a:gd name="connsiteX976" fmla="*/ 393413 w 7251911"/>
              <a:gd name="connsiteY976" fmla="*/ 6132382 h 6858000"/>
              <a:gd name="connsiteX977" fmla="*/ 385904 w 7251911"/>
              <a:gd name="connsiteY977" fmla="*/ 6128585 h 6858000"/>
              <a:gd name="connsiteX978" fmla="*/ 389659 w 7251911"/>
              <a:gd name="connsiteY978" fmla="*/ 6120992 h 6858000"/>
              <a:gd name="connsiteX979" fmla="*/ 412187 w 7251911"/>
              <a:gd name="connsiteY979" fmla="*/ 6113399 h 6858000"/>
              <a:gd name="connsiteX980" fmla="*/ 445980 w 7251911"/>
              <a:gd name="connsiteY980" fmla="*/ 6113399 h 6858000"/>
              <a:gd name="connsiteX981" fmla="*/ 449735 w 7251911"/>
              <a:gd name="connsiteY981" fmla="*/ 6098213 h 6858000"/>
              <a:gd name="connsiteX982" fmla="*/ 449735 w 7251911"/>
              <a:gd name="connsiteY982" fmla="*/ 6090621 h 6858000"/>
              <a:gd name="connsiteX983" fmla="*/ 393413 w 7251911"/>
              <a:gd name="connsiteY983" fmla="*/ 6067842 h 6858000"/>
              <a:gd name="connsiteX984" fmla="*/ 261998 w 7251911"/>
              <a:gd name="connsiteY984" fmla="*/ 6075435 h 6858000"/>
              <a:gd name="connsiteX985" fmla="*/ 243224 w 7251911"/>
              <a:gd name="connsiteY985" fmla="*/ 6067842 h 6858000"/>
              <a:gd name="connsiteX986" fmla="*/ 261998 w 7251911"/>
              <a:gd name="connsiteY986" fmla="*/ 6060249 h 6858000"/>
              <a:gd name="connsiteX987" fmla="*/ 307055 w 7251911"/>
              <a:gd name="connsiteY987" fmla="*/ 6052656 h 6858000"/>
              <a:gd name="connsiteX988" fmla="*/ 355866 w 7251911"/>
              <a:gd name="connsiteY988" fmla="*/ 6052656 h 6858000"/>
              <a:gd name="connsiteX989" fmla="*/ 430961 w 7251911"/>
              <a:gd name="connsiteY989" fmla="*/ 6048859 h 6858000"/>
              <a:gd name="connsiteX990" fmla="*/ 558622 w 7251911"/>
              <a:gd name="connsiteY990" fmla="*/ 5999505 h 6858000"/>
              <a:gd name="connsiteX991" fmla="*/ 603678 w 7251911"/>
              <a:gd name="connsiteY991" fmla="*/ 5988116 h 6858000"/>
              <a:gd name="connsiteX992" fmla="*/ 618697 w 7251911"/>
              <a:gd name="connsiteY992" fmla="*/ 5984320 h 6858000"/>
              <a:gd name="connsiteX993" fmla="*/ 603678 w 7251911"/>
              <a:gd name="connsiteY993" fmla="*/ 5976727 h 6858000"/>
              <a:gd name="connsiteX994" fmla="*/ 408432 w 7251911"/>
              <a:gd name="connsiteY994" fmla="*/ 5976727 h 6858000"/>
              <a:gd name="connsiteX995" fmla="*/ 352111 w 7251911"/>
              <a:gd name="connsiteY995" fmla="*/ 5938762 h 6858000"/>
              <a:gd name="connsiteX996" fmla="*/ 352111 w 7251911"/>
              <a:gd name="connsiteY996" fmla="*/ 5931169 h 6858000"/>
              <a:gd name="connsiteX997" fmla="*/ 367130 w 7251911"/>
              <a:gd name="connsiteY997" fmla="*/ 5900797 h 6858000"/>
              <a:gd name="connsiteX998" fmla="*/ 389659 w 7251911"/>
              <a:gd name="connsiteY998" fmla="*/ 5878018 h 6858000"/>
              <a:gd name="connsiteX999" fmla="*/ 423452 w 7251911"/>
              <a:gd name="connsiteY999" fmla="*/ 5832461 h 6858000"/>
              <a:gd name="connsiteX1000" fmla="*/ 464754 w 7251911"/>
              <a:gd name="connsiteY1000" fmla="*/ 5767921 h 6858000"/>
              <a:gd name="connsiteX1001" fmla="*/ 479772 w 7251911"/>
              <a:gd name="connsiteY1001" fmla="*/ 5764125 h 6858000"/>
              <a:gd name="connsiteX1002" fmla="*/ 521074 w 7251911"/>
              <a:gd name="connsiteY1002" fmla="*/ 5756532 h 6858000"/>
              <a:gd name="connsiteX1003" fmla="*/ 536093 w 7251911"/>
              <a:gd name="connsiteY1003" fmla="*/ 5752735 h 6858000"/>
              <a:gd name="connsiteX1004" fmla="*/ 566131 w 7251911"/>
              <a:gd name="connsiteY1004" fmla="*/ 5752735 h 6858000"/>
              <a:gd name="connsiteX1005" fmla="*/ 618697 w 7251911"/>
              <a:gd name="connsiteY1005" fmla="*/ 5764125 h 6858000"/>
              <a:gd name="connsiteX1006" fmla="*/ 656245 w 7251911"/>
              <a:gd name="connsiteY1006" fmla="*/ 5760328 h 6858000"/>
              <a:gd name="connsiteX1007" fmla="*/ 688160 w 7251911"/>
              <a:gd name="connsiteY1007" fmla="*/ 5745617 h 6858000"/>
              <a:gd name="connsiteX1008" fmla="*/ 703517 w 7251911"/>
              <a:gd name="connsiteY1008" fmla="*/ 5739908 h 6858000"/>
              <a:gd name="connsiteX1009" fmla="*/ 695462 w 7251911"/>
              <a:gd name="connsiteY1009" fmla="*/ 5734949 h 6858000"/>
              <a:gd name="connsiteX1010" fmla="*/ 729265 w 7251911"/>
              <a:gd name="connsiteY1010" fmla="*/ 5727242 h 6858000"/>
              <a:gd name="connsiteX1011" fmla="*/ 774335 w 7251911"/>
              <a:gd name="connsiteY1011" fmla="*/ 5727242 h 6858000"/>
              <a:gd name="connsiteX1012" fmla="*/ 793114 w 7251911"/>
              <a:gd name="connsiteY1012" fmla="*/ 5711828 h 6858000"/>
              <a:gd name="connsiteX1013" fmla="*/ 804382 w 7251911"/>
              <a:gd name="connsiteY1013" fmla="*/ 5704121 h 6858000"/>
              <a:gd name="connsiteX1014" fmla="*/ 871987 w 7251911"/>
              <a:gd name="connsiteY1014" fmla="*/ 5704121 h 6858000"/>
              <a:gd name="connsiteX1015" fmla="*/ 883255 w 7251911"/>
              <a:gd name="connsiteY1015" fmla="*/ 5704121 h 6858000"/>
              <a:gd name="connsiteX1016" fmla="*/ 887011 w 7251911"/>
              <a:gd name="connsiteY1016" fmla="*/ 5696414 h 6858000"/>
              <a:gd name="connsiteX1017" fmla="*/ 887011 w 7251911"/>
              <a:gd name="connsiteY1017" fmla="*/ 5692561 h 6858000"/>
              <a:gd name="connsiteX1018" fmla="*/ 883255 w 7251911"/>
              <a:gd name="connsiteY1018" fmla="*/ 5692561 h 6858000"/>
              <a:gd name="connsiteX1019" fmla="*/ 804382 w 7251911"/>
              <a:gd name="connsiteY1019" fmla="*/ 5684854 h 6858000"/>
              <a:gd name="connsiteX1020" fmla="*/ 751800 w 7251911"/>
              <a:gd name="connsiteY1020" fmla="*/ 5677147 h 6858000"/>
              <a:gd name="connsiteX1021" fmla="*/ 744288 w 7251911"/>
              <a:gd name="connsiteY1021" fmla="*/ 5673294 h 6858000"/>
              <a:gd name="connsiteX1022" fmla="*/ 680439 w 7251911"/>
              <a:gd name="connsiteY1022" fmla="*/ 5681001 h 6858000"/>
              <a:gd name="connsiteX1023" fmla="*/ 650392 w 7251911"/>
              <a:gd name="connsiteY1023" fmla="*/ 5684854 h 6858000"/>
              <a:gd name="connsiteX1024" fmla="*/ 631612 w 7251911"/>
              <a:gd name="connsiteY1024" fmla="*/ 5673294 h 6858000"/>
              <a:gd name="connsiteX1025" fmla="*/ 639124 w 7251911"/>
              <a:gd name="connsiteY1025" fmla="*/ 5650173 h 6858000"/>
              <a:gd name="connsiteX1026" fmla="*/ 672927 w 7251911"/>
              <a:gd name="connsiteY1026" fmla="*/ 5638613 h 6858000"/>
              <a:gd name="connsiteX1027" fmla="*/ 706729 w 7251911"/>
              <a:gd name="connsiteY1027" fmla="*/ 5638613 h 6858000"/>
              <a:gd name="connsiteX1028" fmla="*/ 721753 w 7251911"/>
              <a:gd name="connsiteY1028" fmla="*/ 5634760 h 6858000"/>
              <a:gd name="connsiteX1029" fmla="*/ 684195 w 7251911"/>
              <a:gd name="connsiteY1029" fmla="*/ 5630906 h 6858000"/>
              <a:gd name="connsiteX1030" fmla="*/ 691706 w 7251911"/>
              <a:gd name="connsiteY1030" fmla="*/ 5603932 h 6858000"/>
              <a:gd name="connsiteX1031" fmla="*/ 714241 w 7251911"/>
              <a:gd name="connsiteY1031" fmla="*/ 5596226 h 6858000"/>
              <a:gd name="connsiteX1032" fmla="*/ 717997 w 7251911"/>
              <a:gd name="connsiteY1032" fmla="*/ 5584665 h 6858000"/>
              <a:gd name="connsiteX1033" fmla="*/ 710485 w 7251911"/>
              <a:gd name="connsiteY1033" fmla="*/ 5580812 h 6858000"/>
              <a:gd name="connsiteX1034" fmla="*/ 657904 w 7251911"/>
              <a:gd name="connsiteY1034" fmla="*/ 5584665 h 6858000"/>
              <a:gd name="connsiteX1035" fmla="*/ 624101 w 7251911"/>
              <a:gd name="connsiteY1035" fmla="*/ 5584665 h 6858000"/>
              <a:gd name="connsiteX1036" fmla="*/ 590298 w 7251911"/>
              <a:gd name="connsiteY1036" fmla="*/ 5573105 h 6858000"/>
              <a:gd name="connsiteX1037" fmla="*/ 567763 w 7251911"/>
              <a:gd name="connsiteY1037" fmla="*/ 5553838 h 6858000"/>
              <a:gd name="connsiteX1038" fmla="*/ 548983 w 7251911"/>
              <a:gd name="connsiteY1038" fmla="*/ 5542277 h 6858000"/>
              <a:gd name="connsiteX1039" fmla="*/ 530204 w 7251911"/>
              <a:gd name="connsiteY1039" fmla="*/ 5542277 h 6858000"/>
              <a:gd name="connsiteX1040" fmla="*/ 522693 w 7251911"/>
              <a:gd name="connsiteY1040" fmla="*/ 5523010 h 6858000"/>
              <a:gd name="connsiteX1041" fmla="*/ 541472 w 7251911"/>
              <a:gd name="connsiteY1041" fmla="*/ 5507597 h 6858000"/>
              <a:gd name="connsiteX1042" fmla="*/ 586542 w 7251911"/>
              <a:gd name="connsiteY1042" fmla="*/ 5507597 h 6858000"/>
              <a:gd name="connsiteX1043" fmla="*/ 635368 w 7251911"/>
              <a:gd name="connsiteY1043" fmla="*/ 5507597 h 6858000"/>
              <a:gd name="connsiteX1044" fmla="*/ 676683 w 7251911"/>
              <a:gd name="connsiteY1044" fmla="*/ 5499890 h 6858000"/>
              <a:gd name="connsiteX1045" fmla="*/ 678503 w 7251911"/>
              <a:gd name="connsiteY1045" fmla="*/ 5498620 h 6858000"/>
              <a:gd name="connsiteX1046" fmla="*/ 656245 w 7251911"/>
              <a:gd name="connsiteY1046" fmla="*/ 5488360 h 6858000"/>
              <a:gd name="connsiteX1047" fmla="*/ 618697 w 7251911"/>
              <a:gd name="connsiteY1047" fmla="*/ 5484564 h 6858000"/>
              <a:gd name="connsiteX1048" fmla="*/ 566131 w 7251911"/>
              <a:gd name="connsiteY1048" fmla="*/ 5495953 h 6858000"/>
              <a:gd name="connsiteX1049" fmla="*/ 536093 w 7251911"/>
              <a:gd name="connsiteY1049" fmla="*/ 5495953 h 6858000"/>
              <a:gd name="connsiteX1050" fmla="*/ 521074 w 7251911"/>
              <a:gd name="connsiteY1050" fmla="*/ 5492157 h 6858000"/>
              <a:gd name="connsiteX1051" fmla="*/ 479772 w 7251911"/>
              <a:gd name="connsiteY1051" fmla="*/ 5484564 h 6858000"/>
              <a:gd name="connsiteX1052" fmla="*/ 464754 w 7251911"/>
              <a:gd name="connsiteY1052" fmla="*/ 5480767 h 6858000"/>
              <a:gd name="connsiteX1053" fmla="*/ 423452 w 7251911"/>
              <a:gd name="connsiteY1053" fmla="*/ 5416228 h 6858000"/>
              <a:gd name="connsiteX1054" fmla="*/ 389659 w 7251911"/>
              <a:gd name="connsiteY1054" fmla="*/ 5370670 h 6858000"/>
              <a:gd name="connsiteX1055" fmla="*/ 367130 w 7251911"/>
              <a:gd name="connsiteY1055" fmla="*/ 5347891 h 6858000"/>
              <a:gd name="connsiteX1056" fmla="*/ 352111 w 7251911"/>
              <a:gd name="connsiteY1056" fmla="*/ 5317519 h 6858000"/>
              <a:gd name="connsiteX1057" fmla="*/ 352111 w 7251911"/>
              <a:gd name="connsiteY1057" fmla="*/ 5309927 h 6858000"/>
              <a:gd name="connsiteX1058" fmla="*/ 408432 w 7251911"/>
              <a:gd name="connsiteY1058" fmla="*/ 5271962 h 6858000"/>
              <a:gd name="connsiteX1059" fmla="*/ 603678 w 7251911"/>
              <a:gd name="connsiteY1059" fmla="*/ 5271962 h 6858000"/>
              <a:gd name="connsiteX1060" fmla="*/ 618697 w 7251911"/>
              <a:gd name="connsiteY1060" fmla="*/ 5264369 h 6858000"/>
              <a:gd name="connsiteX1061" fmla="*/ 603678 w 7251911"/>
              <a:gd name="connsiteY1061" fmla="*/ 5260572 h 6858000"/>
              <a:gd name="connsiteX1062" fmla="*/ 558622 w 7251911"/>
              <a:gd name="connsiteY1062" fmla="*/ 5249183 h 6858000"/>
              <a:gd name="connsiteX1063" fmla="*/ 430961 w 7251911"/>
              <a:gd name="connsiteY1063" fmla="*/ 5199829 h 6858000"/>
              <a:gd name="connsiteX1064" fmla="*/ 355866 w 7251911"/>
              <a:gd name="connsiteY1064" fmla="*/ 5196033 h 6858000"/>
              <a:gd name="connsiteX1065" fmla="*/ 307055 w 7251911"/>
              <a:gd name="connsiteY1065" fmla="*/ 5196033 h 6858000"/>
              <a:gd name="connsiteX1066" fmla="*/ 261998 w 7251911"/>
              <a:gd name="connsiteY1066" fmla="*/ 5188440 h 6858000"/>
              <a:gd name="connsiteX1067" fmla="*/ 243224 w 7251911"/>
              <a:gd name="connsiteY1067" fmla="*/ 5180847 h 6858000"/>
              <a:gd name="connsiteX1068" fmla="*/ 261998 w 7251911"/>
              <a:gd name="connsiteY1068" fmla="*/ 5173254 h 6858000"/>
              <a:gd name="connsiteX1069" fmla="*/ 393413 w 7251911"/>
              <a:gd name="connsiteY1069" fmla="*/ 5180847 h 6858000"/>
              <a:gd name="connsiteX1070" fmla="*/ 449735 w 7251911"/>
              <a:gd name="connsiteY1070" fmla="*/ 5158068 h 6858000"/>
              <a:gd name="connsiteX1071" fmla="*/ 449735 w 7251911"/>
              <a:gd name="connsiteY1071" fmla="*/ 5150475 h 6858000"/>
              <a:gd name="connsiteX1072" fmla="*/ 445980 w 7251911"/>
              <a:gd name="connsiteY1072" fmla="*/ 5135289 h 6858000"/>
              <a:gd name="connsiteX1073" fmla="*/ 412187 w 7251911"/>
              <a:gd name="connsiteY1073" fmla="*/ 5135289 h 6858000"/>
              <a:gd name="connsiteX1074" fmla="*/ 389659 w 7251911"/>
              <a:gd name="connsiteY1074" fmla="*/ 5127696 h 6858000"/>
              <a:gd name="connsiteX1075" fmla="*/ 385904 w 7251911"/>
              <a:gd name="connsiteY1075" fmla="*/ 5120103 h 6858000"/>
              <a:gd name="connsiteX1076" fmla="*/ 393413 w 7251911"/>
              <a:gd name="connsiteY1076" fmla="*/ 5116307 h 6858000"/>
              <a:gd name="connsiteX1077" fmla="*/ 427206 w 7251911"/>
              <a:gd name="connsiteY1077" fmla="*/ 5116307 h 6858000"/>
              <a:gd name="connsiteX1078" fmla="*/ 438471 w 7251911"/>
              <a:gd name="connsiteY1078" fmla="*/ 5108714 h 6858000"/>
              <a:gd name="connsiteX1079" fmla="*/ 430961 w 7251911"/>
              <a:gd name="connsiteY1079" fmla="*/ 5101121 h 6858000"/>
              <a:gd name="connsiteX1080" fmla="*/ 385904 w 7251911"/>
              <a:gd name="connsiteY1080" fmla="*/ 5082139 h 6858000"/>
              <a:gd name="connsiteX1081" fmla="*/ 314564 w 7251911"/>
              <a:gd name="connsiteY1081" fmla="*/ 5066953 h 6858000"/>
              <a:gd name="connsiteX1082" fmla="*/ 314564 w 7251911"/>
              <a:gd name="connsiteY1082" fmla="*/ 5063156 h 6858000"/>
              <a:gd name="connsiteX1083" fmla="*/ 314564 w 7251911"/>
              <a:gd name="connsiteY1083" fmla="*/ 5055563 h 6858000"/>
              <a:gd name="connsiteX1084" fmla="*/ 329583 w 7251911"/>
              <a:gd name="connsiteY1084" fmla="*/ 5055563 h 6858000"/>
              <a:gd name="connsiteX1085" fmla="*/ 340847 w 7251911"/>
              <a:gd name="connsiteY1085" fmla="*/ 5032785 h 6858000"/>
              <a:gd name="connsiteX1086" fmla="*/ 344602 w 7251911"/>
              <a:gd name="connsiteY1086" fmla="*/ 5021395 h 6858000"/>
              <a:gd name="connsiteX1087" fmla="*/ 378394 w 7251911"/>
              <a:gd name="connsiteY1087" fmla="*/ 5010006 h 6858000"/>
              <a:gd name="connsiteX1088" fmla="*/ 352111 w 7251911"/>
              <a:gd name="connsiteY1088" fmla="*/ 5010006 h 6858000"/>
              <a:gd name="connsiteX1089" fmla="*/ 348357 w 7251911"/>
              <a:gd name="connsiteY1089" fmla="*/ 4998616 h 6858000"/>
              <a:gd name="connsiteX1090" fmla="*/ 348357 w 7251911"/>
              <a:gd name="connsiteY1090" fmla="*/ 4991023 h 6858000"/>
              <a:gd name="connsiteX1091" fmla="*/ 344602 w 7251911"/>
              <a:gd name="connsiteY1091" fmla="*/ 4991023 h 6858000"/>
              <a:gd name="connsiteX1092" fmla="*/ 307055 w 7251911"/>
              <a:gd name="connsiteY1092" fmla="*/ 4994820 h 6858000"/>
              <a:gd name="connsiteX1093" fmla="*/ 299545 w 7251911"/>
              <a:gd name="connsiteY1093" fmla="*/ 4991023 h 6858000"/>
              <a:gd name="connsiteX1094" fmla="*/ 303300 w 7251911"/>
              <a:gd name="connsiteY1094" fmla="*/ 4983431 h 6858000"/>
              <a:gd name="connsiteX1095" fmla="*/ 325828 w 7251911"/>
              <a:gd name="connsiteY1095" fmla="*/ 4968245 h 6858000"/>
              <a:gd name="connsiteX1096" fmla="*/ 329583 w 7251911"/>
              <a:gd name="connsiteY1096" fmla="*/ 4949262 h 6858000"/>
              <a:gd name="connsiteX1097" fmla="*/ 322074 w 7251911"/>
              <a:gd name="connsiteY1097" fmla="*/ 4937873 h 6858000"/>
              <a:gd name="connsiteX1098" fmla="*/ 303300 w 7251911"/>
              <a:gd name="connsiteY1098" fmla="*/ 4937873 h 6858000"/>
              <a:gd name="connsiteX1099" fmla="*/ 258243 w 7251911"/>
              <a:gd name="connsiteY1099" fmla="*/ 4953059 h 6858000"/>
              <a:gd name="connsiteX1100" fmla="*/ 239470 w 7251911"/>
              <a:gd name="connsiteY1100" fmla="*/ 4945466 h 6858000"/>
              <a:gd name="connsiteX1101" fmla="*/ 228206 w 7251911"/>
              <a:gd name="connsiteY1101" fmla="*/ 4922687 h 6858000"/>
              <a:gd name="connsiteX1102" fmla="*/ 194413 w 7251911"/>
              <a:gd name="connsiteY1102" fmla="*/ 4915094 h 6858000"/>
              <a:gd name="connsiteX1103" fmla="*/ 164375 w 7251911"/>
              <a:gd name="connsiteY1103" fmla="*/ 4918891 h 6858000"/>
              <a:gd name="connsiteX1104" fmla="*/ 156866 w 7251911"/>
              <a:gd name="connsiteY1104" fmla="*/ 4907501 h 6858000"/>
              <a:gd name="connsiteX1105" fmla="*/ 164375 w 7251911"/>
              <a:gd name="connsiteY1105" fmla="*/ 4896112 h 6858000"/>
              <a:gd name="connsiteX1106" fmla="*/ 175639 w 7251911"/>
              <a:gd name="connsiteY1106" fmla="*/ 4899908 h 6858000"/>
              <a:gd name="connsiteX1107" fmla="*/ 220696 w 7251911"/>
              <a:gd name="connsiteY1107" fmla="*/ 4888519 h 6858000"/>
              <a:gd name="connsiteX1108" fmla="*/ 224451 w 7251911"/>
              <a:gd name="connsiteY1108" fmla="*/ 4865740 h 6858000"/>
              <a:gd name="connsiteX1109" fmla="*/ 258243 w 7251911"/>
              <a:gd name="connsiteY1109" fmla="*/ 4865740 h 6858000"/>
              <a:gd name="connsiteX1110" fmla="*/ 288281 w 7251911"/>
              <a:gd name="connsiteY1110" fmla="*/ 4861944 h 6858000"/>
              <a:gd name="connsiteX1111" fmla="*/ 314564 w 7251911"/>
              <a:gd name="connsiteY1111" fmla="*/ 4865740 h 6858000"/>
              <a:gd name="connsiteX1112" fmla="*/ 408432 w 7251911"/>
              <a:gd name="connsiteY1112" fmla="*/ 4869537 h 6858000"/>
              <a:gd name="connsiteX1113" fmla="*/ 449735 w 7251911"/>
              <a:gd name="connsiteY1113" fmla="*/ 4869537 h 6858000"/>
              <a:gd name="connsiteX1114" fmla="*/ 513565 w 7251911"/>
              <a:gd name="connsiteY1114" fmla="*/ 4888519 h 6858000"/>
              <a:gd name="connsiteX1115" fmla="*/ 521074 w 7251911"/>
              <a:gd name="connsiteY1115" fmla="*/ 4877129 h 6858000"/>
              <a:gd name="connsiteX1116" fmla="*/ 562376 w 7251911"/>
              <a:gd name="connsiteY1116" fmla="*/ 4873333 h 6858000"/>
              <a:gd name="connsiteX1117" fmla="*/ 592414 w 7251911"/>
              <a:gd name="connsiteY1117" fmla="*/ 4888519 h 6858000"/>
              <a:gd name="connsiteX1118" fmla="*/ 618697 w 7251911"/>
              <a:gd name="connsiteY1118" fmla="*/ 4896112 h 6858000"/>
              <a:gd name="connsiteX1119" fmla="*/ 671263 w 7251911"/>
              <a:gd name="connsiteY1119" fmla="*/ 4865740 h 6858000"/>
              <a:gd name="connsiteX1120" fmla="*/ 701301 w 7251911"/>
              <a:gd name="connsiteY1120" fmla="*/ 4850554 h 6858000"/>
              <a:gd name="connsiteX1121" fmla="*/ 723830 w 7251911"/>
              <a:gd name="connsiteY1121" fmla="*/ 4858147 h 6858000"/>
              <a:gd name="connsiteX1122" fmla="*/ 742603 w 7251911"/>
              <a:gd name="connsiteY1122" fmla="*/ 4869537 h 6858000"/>
              <a:gd name="connsiteX1123" fmla="*/ 750113 w 7251911"/>
              <a:gd name="connsiteY1123" fmla="*/ 4888519 h 6858000"/>
              <a:gd name="connsiteX1124" fmla="*/ 780150 w 7251911"/>
              <a:gd name="connsiteY1124" fmla="*/ 4888519 h 6858000"/>
              <a:gd name="connsiteX1125" fmla="*/ 795169 w 7251911"/>
              <a:gd name="connsiteY1125" fmla="*/ 4869537 h 6858000"/>
              <a:gd name="connsiteX1126" fmla="*/ 802294 w 7251911"/>
              <a:gd name="connsiteY1126" fmla="*/ 4870566 h 6858000"/>
              <a:gd name="connsiteX1127" fmla="*/ 834077 w 7251911"/>
              <a:gd name="connsiteY1127" fmla="*/ 4868245 h 6858000"/>
              <a:gd name="connsiteX1128" fmla="*/ 879147 w 7251911"/>
              <a:gd name="connsiteY1128" fmla="*/ 4868245 h 6858000"/>
              <a:gd name="connsiteX1129" fmla="*/ 881239 w 7251911"/>
              <a:gd name="connsiteY1129" fmla="*/ 4868150 h 6858000"/>
              <a:gd name="connsiteX1130" fmla="*/ 889037 w 7251911"/>
              <a:gd name="connsiteY1130" fmla="*/ 4854351 h 6858000"/>
              <a:gd name="connsiteX1131" fmla="*/ 889298 w 7251911"/>
              <a:gd name="connsiteY1131" fmla="*/ 4853737 h 6858000"/>
              <a:gd name="connsiteX1132" fmla="*/ 856612 w 7251911"/>
              <a:gd name="connsiteY1132" fmla="*/ 4852203 h 6858000"/>
              <a:gd name="connsiteX1133" fmla="*/ 849100 w 7251911"/>
              <a:gd name="connsiteY1133" fmla="*/ 4850969 h 6858000"/>
              <a:gd name="connsiteX1134" fmla="*/ 785251 w 7251911"/>
              <a:gd name="connsiteY1134" fmla="*/ 4853437 h 6858000"/>
              <a:gd name="connsiteX1135" fmla="*/ 755204 w 7251911"/>
              <a:gd name="connsiteY1135" fmla="*/ 4854671 h 6858000"/>
              <a:gd name="connsiteX1136" fmla="*/ 736425 w 7251911"/>
              <a:gd name="connsiteY1136" fmla="*/ 4850969 h 6858000"/>
              <a:gd name="connsiteX1137" fmla="*/ 743936 w 7251911"/>
              <a:gd name="connsiteY1137" fmla="*/ 4843565 h 6858000"/>
              <a:gd name="connsiteX1138" fmla="*/ 777739 w 7251911"/>
              <a:gd name="connsiteY1138" fmla="*/ 4839863 h 6858000"/>
              <a:gd name="connsiteX1139" fmla="*/ 811542 w 7251911"/>
              <a:gd name="connsiteY1139" fmla="*/ 4839863 h 6858000"/>
              <a:gd name="connsiteX1140" fmla="*/ 826565 w 7251911"/>
              <a:gd name="connsiteY1140" fmla="*/ 4838629 h 6858000"/>
              <a:gd name="connsiteX1141" fmla="*/ 789007 w 7251911"/>
              <a:gd name="connsiteY1141" fmla="*/ 4837395 h 6858000"/>
              <a:gd name="connsiteX1142" fmla="*/ 796518 w 7251911"/>
              <a:gd name="connsiteY1142" fmla="*/ 4828757 h 6858000"/>
              <a:gd name="connsiteX1143" fmla="*/ 819054 w 7251911"/>
              <a:gd name="connsiteY1143" fmla="*/ 4826289 h 6858000"/>
              <a:gd name="connsiteX1144" fmla="*/ 822809 w 7251911"/>
              <a:gd name="connsiteY1144" fmla="*/ 4822587 h 6858000"/>
              <a:gd name="connsiteX1145" fmla="*/ 815298 w 7251911"/>
              <a:gd name="connsiteY1145" fmla="*/ 4821353 h 6858000"/>
              <a:gd name="connsiteX1146" fmla="*/ 762716 w 7251911"/>
              <a:gd name="connsiteY1146" fmla="*/ 4822587 h 6858000"/>
              <a:gd name="connsiteX1147" fmla="*/ 728913 w 7251911"/>
              <a:gd name="connsiteY1147" fmla="*/ 4822587 h 6858000"/>
              <a:gd name="connsiteX1148" fmla="*/ 695110 w 7251911"/>
              <a:gd name="connsiteY1148" fmla="*/ 4818885 h 6858000"/>
              <a:gd name="connsiteX1149" fmla="*/ 672575 w 7251911"/>
              <a:gd name="connsiteY1149" fmla="*/ 4812715 h 6858000"/>
              <a:gd name="connsiteX1150" fmla="*/ 653796 w 7251911"/>
              <a:gd name="connsiteY1150" fmla="*/ 4809013 h 6858000"/>
              <a:gd name="connsiteX1151" fmla="*/ 635017 w 7251911"/>
              <a:gd name="connsiteY1151" fmla="*/ 4809013 h 6858000"/>
              <a:gd name="connsiteX1152" fmla="*/ 627505 w 7251911"/>
              <a:gd name="connsiteY1152" fmla="*/ 4802843 h 6858000"/>
              <a:gd name="connsiteX1153" fmla="*/ 646284 w 7251911"/>
              <a:gd name="connsiteY1153" fmla="*/ 4797907 h 6858000"/>
              <a:gd name="connsiteX1154" fmla="*/ 691354 w 7251911"/>
              <a:gd name="connsiteY1154" fmla="*/ 4797907 h 6858000"/>
              <a:gd name="connsiteX1155" fmla="*/ 740181 w 7251911"/>
              <a:gd name="connsiteY1155" fmla="*/ 4797907 h 6858000"/>
              <a:gd name="connsiteX1156" fmla="*/ 781495 w 7251911"/>
              <a:gd name="connsiteY1156" fmla="*/ 4795439 h 6858000"/>
              <a:gd name="connsiteX1157" fmla="*/ 796518 w 7251911"/>
              <a:gd name="connsiteY1157" fmla="*/ 4785567 h 6858000"/>
              <a:gd name="connsiteX1158" fmla="*/ 815298 w 7251911"/>
              <a:gd name="connsiteY1158" fmla="*/ 4779396 h 6858000"/>
              <a:gd name="connsiteX1159" fmla="*/ 856612 w 7251911"/>
              <a:gd name="connsiteY1159" fmla="*/ 4780630 h 6858000"/>
              <a:gd name="connsiteX1160" fmla="*/ 875391 w 7251911"/>
              <a:gd name="connsiteY1160" fmla="*/ 4778162 h 6858000"/>
              <a:gd name="connsiteX1161" fmla="*/ 890415 w 7251911"/>
              <a:gd name="connsiteY1161" fmla="*/ 4775694 h 6858000"/>
              <a:gd name="connsiteX1162" fmla="*/ 935485 w 7251911"/>
              <a:gd name="connsiteY1162" fmla="*/ 4775694 h 6858000"/>
              <a:gd name="connsiteX1163" fmla="*/ 980555 w 7251911"/>
              <a:gd name="connsiteY1163" fmla="*/ 4773226 h 6858000"/>
              <a:gd name="connsiteX1164" fmla="*/ 1040649 w 7251911"/>
              <a:gd name="connsiteY1164" fmla="*/ 4770758 h 6858000"/>
              <a:gd name="connsiteX1165" fmla="*/ 1047947 w 7251911"/>
              <a:gd name="connsiteY1165" fmla="*/ 4770758 h 6858000"/>
              <a:gd name="connsiteX1166" fmla="*/ 1047303 w 7251911"/>
              <a:gd name="connsiteY1166" fmla="*/ 4770433 h 6858000"/>
              <a:gd name="connsiteX1167" fmla="*/ 1055751 w 7251911"/>
              <a:gd name="connsiteY1167" fmla="*/ 4763314 h 6858000"/>
              <a:gd name="connsiteX1168" fmla="*/ 1055751 w 7251911"/>
              <a:gd name="connsiteY1168" fmla="*/ 4751925 h 6858000"/>
              <a:gd name="connsiteX1169" fmla="*/ 1047772 w 7251911"/>
              <a:gd name="connsiteY1169" fmla="*/ 4745756 h 6858000"/>
              <a:gd name="connsiteX1170" fmla="*/ 1048128 w 7251911"/>
              <a:gd name="connsiteY1170" fmla="*/ 4738922 h 6858000"/>
              <a:gd name="connsiteX1171" fmla="*/ 1009189 w 7251911"/>
              <a:gd name="connsiteY1171" fmla="*/ 4744253 h 6858000"/>
              <a:gd name="connsiteX1172" fmla="*/ 997924 w 7251911"/>
              <a:gd name="connsiteY1172" fmla="*/ 4744253 h 6858000"/>
              <a:gd name="connsiteX1173" fmla="*/ 907811 w 7251911"/>
              <a:gd name="connsiteY1173" fmla="*/ 4736660 h 6858000"/>
              <a:gd name="connsiteX1174" fmla="*/ 851490 w 7251911"/>
              <a:gd name="connsiteY1174" fmla="*/ 4748050 h 6858000"/>
              <a:gd name="connsiteX1175" fmla="*/ 798924 w 7251911"/>
              <a:gd name="connsiteY1175" fmla="*/ 4751846 h 6858000"/>
              <a:gd name="connsiteX1176" fmla="*/ 750113 w 7251911"/>
              <a:gd name="connsiteY1176" fmla="*/ 4740457 h 6858000"/>
              <a:gd name="connsiteX1177" fmla="*/ 618697 w 7251911"/>
              <a:gd name="connsiteY1177" fmla="*/ 4706289 h 6858000"/>
              <a:gd name="connsiteX1178" fmla="*/ 543603 w 7251911"/>
              <a:gd name="connsiteY1178" fmla="*/ 4706289 h 6858000"/>
              <a:gd name="connsiteX1179" fmla="*/ 528584 w 7251911"/>
              <a:gd name="connsiteY1179" fmla="*/ 4702492 h 6858000"/>
              <a:gd name="connsiteX1180" fmla="*/ 536093 w 7251911"/>
              <a:gd name="connsiteY1180" fmla="*/ 4687306 h 6858000"/>
              <a:gd name="connsiteX1181" fmla="*/ 577395 w 7251911"/>
              <a:gd name="connsiteY1181" fmla="*/ 4672120 h 6858000"/>
              <a:gd name="connsiteX1182" fmla="*/ 633716 w 7251911"/>
              <a:gd name="connsiteY1182" fmla="*/ 4656935 h 6858000"/>
              <a:gd name="connsiteX1183" fmla="*/ 618697 w 7251911"/>
              <a:gd name="connsiteY1183" fmla="*/ 4645545 h 6858000"/>
              <a:gd name="connsiteX1184" fmla="*/ 581150 w 7251911"/>
              <a:gd name="connsiteY1184" fmla="*/ 4630359 h 6858000"/>
              <a:gd name="connsiteX1185" fmla="*/ 573641 w 7251911"/>
              <a:gd name="connsiteY1185" fmla="*/ 4618970 h 6858000"/>
              <a:gd name="connsiteX1186" fmla="*/ 584905 w 7251911"/>
              <a:gd name="connsiteY1186" fmla="*/ 4615173 h 6858000"/>
              <a:gd name="connsiteX1187" fmla="*/ 599924 w 7251911"/>
              <a:gd name="connsiteY1187" fmla="*/ 4615173 h 6858000"/>
              <a:gd name="connsiteX1188" fmla="*/ 659999 w 7251911"/>
              <a:gd name="connsiteY1188" fmla="*/ 4618970 h 6858000"/>
              <a:gd name="connsiteX1189" fmla="*/ 697546 w 7251911"/>
              <a:gd name="connsiteY1189" fmla="*/ 4618970 h 6858000"/>
              <a:gd name="connsiteX1190" fmla="*/ 731339 w 7251911"/>
              <a:gd name="connsiteY1190" fmla="*/ 4611377 h 6858000"/>
              <a:gd name="connsiteX1191" fmla="*/ 843981 w 7251911"/>
              <a:gd name="connsiteY1191" fmla="*/ 4607580 h 6858000"/>
              <a:gd name="connsiteX1192" fmla="*/ 855245 w 7251911"/>
              <a:gd name="connsiteY1192" fmla="*/ 4603784 h 6858000"/>
              <a:gd name="connsiteX1193" fmla="*/ 862754 w 7251911"/>
              <a:gd name="connsiteY1193" fmla="*/ 4599988 h 6858000"/>
              <a:gd name="connsiteX1194" fmla="*/ 907811 w 7251911"/>
              <a:gd name="connsiteY1194" fmla="*/ 4615173 h 6858000"/>
              <a:gd name="connsiteX1195" fmla="*/ 960377 w 7251911"/>
              <a:gd name="connsiteY1195" fmla="*/ 4607580 h 6858000"/>
              <a:gd name="connsiteX1196" fmla="*/ 967887 w 7251911"/>
              <a:gd name="connsiteY1196" fmla="*/ 4607580 h 6858000"/>
              <a:gd name="connsiteX1197" fmla="*/ 1009189 w 7251911"/>
              <a:gd name="connsiteY1197" fmla="*/ 4607580 h 6858000"/>
              <a:gd name="connsiteX1198" fmla="*/ 1054245 w 7251911"/>
              <a:gd name="connsiteY1198" fmla="*/ 4599988 h 6858000"/>
              <a:gd name="connsiteX1199" fmla="*/ 1067911 w 7251911"/>
              <a:gd name="connsiteY1199" fmla="*/ 4599988 h 6858000"/>
              <a:gd name="connsiteX1200" fmla="*/ 1068423 w 7251911"/>
              <a:gd name="connsiteY1200" fmla="*/ 4593422 h 6858000"/>
              <a:gd name="connsiteX1201" fmla="*/ 1055751 w 7251911"/>
              <a:gd name="connsiteY1201" fmla="*/ 4581084 h 6858000"/>
              <a:gd name="connsiteX1202" fmla="*/ 1055751 w 7251911"/>
              <a:gd name="connsiteY1202" fmla="*/ 4573491 h 6858000"/>
              <a:gd name="connsiteX1203" fmla="*/ 1067015 w 7251911"/>
              <a:gd name="connsiteY1203" fmla="*/ 4569695 h 6858000"/>
              <a:gd name="connsiteX1204" fmla="*/ 1104562 w 7251911"/>
              <a:gd name="connsiteY1204" fmla="*/ 4569695 h 6858000"/>
              <a:gd name="connsiteX1205" fmla="*/ 1108317 w 7251911"/>
              <a:gd name="connsiteY1205" fmla="*/ 4562102 h 6858000"/>
              <a:gd name="connsiteX1206" fmla="*/ 1104562 w 7251911"/>
              <a:gd name="connsiteY1206" fmla="*/ 4558305 h 6858000"/>
              <a:gd name="connsiteX1207" fmla="*/ 1067015 w 7251911"/>
              <a:gd name="connsiteY1207" fmla="*/ 4558305 h 6858000"/>
              <a:gd name="connsiteX1208" fmla="*/ 1029468 w 7251911"/>
              <a:gd name="connsiteY1208" fmla="*/ 4558305 h 6858000"/>
              <a:gd name="connsiteX1209" fmla="*/ 1010694 w 7251911"/>
              <a:gd name="connsiteY1209" fmla="*/ 4558305 h 6858000"/>
              <a:gd name="connsiteX1210" fmla="*/ 1004133 w 7251911"/>
              <a:gd name="connsiteY1210" fmla="*/ 4554159 h 6858000"/>
              <a:gd name="connsiteX1211" fmla="*/ 966941 w 7251911"/>
              <a:gd name="connsiteY1211" fmla="*/ 4552002 h 6858000"/>
              <a:gd name="connsiteX1212" fmla="*/ 940650 w 7251911"/>
              <a:gd name="connsiteY1212" fmla="*/ 4552002 h 6858000"/>
              <a:gd name="connsiteX1213" fmla="*/ 903092 w 7251911"/>
              <a:gd name="connsiteY1213" fmla="*/ 4553236 h 6858000"/>
              <a:gd name="connsiteX1214" fmla="*/ 865533 w 7251911"/>
              <a:gd name="connsiteY1214" fmla="*/ 4552002 h 6858000"/>
              <a:gd name="connsiteX1215" fmla="*/ 846754 w 7251911"/>
              <a:gd name="connsiteY1215" fmla="*/ 4553236 h 6858000"/>
              <a:gd name="connsiteX1216" fmla="*/ 704031 w 7251911"/>
              <a:gd name="connsiteY1216" fmla="*/ 4553236 h 6858000"/>
              <a:gd name="connsiteX1217" fmla="*/ 613891 w 7251911"/>
              <a:gd name="connsiteY1217" fmla="*/ 4552002 h 6858000"/>
              <a:gd name="connsiteX1218" fmla="*/ 595111 w 7251911"/>
              <a:gd name="connsiteY1218" fmla="*/ 4548300 h 6858000"/>
              <a:gd name="connsiteX1219" fmla="*/ 628914 w 7251911"/>
              <a:gd name="connsiteY1219" fmla="*/ 4545832 h 6858000"/>
              <a:gd name="connsiteX1220" fmla="*/ 673984 w 7251911"/>
              <a:gd name="connsiteY1220" fmla="*/ 4545832 h 6858000"/>
              <a:gd name="connsiteX1221" fmla="*/ 692764 w 7251911"/>
              <a:gd name="connsiteY1221" fmla="*/ 4540896 h 6858000"/>
              <a:gd name="connsiteX1222" fmla="*/ 704031 w 7251911"/>
              <a:gd name="connsiteY1222" fmla="*/ 4538428 h 6858000"/>
              <a:gd name="connsiteX1223" fmla="*/ 771637 w 7251911"/>
              <a:gd name="connsiteY1223" fmla="*/ 4538428 h 6858000"/>
              <a:gd name="connsiteX1224" fmla="*/ 782904 w 7251911"/>
              <a:gd name="connsiteY1224" fmla="*/ 4538428 h 6858000"/>
              <a:gd name="connsiteX1225" fmla="*/ 786660 w 7251911"/>
              <a:gd name="connsiteY1225" fmla="*/ 4535960 h 6858000"/>
              <a:gd name="connsiteX1226" fmla="*/ 786660 w 7251911"/>
              <a:gd name="connsiteY1226" fmla="*/ 4534726 h 6858000"/>
              <a:gd name="connsiteX1227" fmla="*/ 782904 w 7251911"/>
              <a:gd name="connsiteY1227" fmla="*/ 4534726 h 6858000"/>
              <a:gd name="connsiteX1228" fmla="*/ 704031 w 7251911"/>
              <a:gd name="connsiteY1228" fmla="*/ 4532258 h 6858000"/>
              <a:gd name="connsiteX1229" fmla="*/ 651449 w 7251911"/>
              <a:gd name="connsiteY1229" fmla="*/ 4529790 h 6858000"/>
              <a:gd name="connsiteX1230" fmla="*/ 643937 w 7251911"/>
              <a:gd name="connsiteY1230" fmla="*/ 4528556 h 6858000"/>
              <a:gd name="connsiteX1231" fmla="*/ 580088 w 7251911"/>
              <a:gd name="connsiteY1231" fmla="*/ 4531024 h 6858000"/>
              <a:gd name="connsiteX1232" fmla="*/ 550041 w 7251911"/>
              <a:gd name="connsiteY1232" fmla="*/ 4532258 h 6858000"/>
              <a:gd name="connsiteX1233" fmla="*/ 531262 w 7251911"/>
              <a:gd name="connsiteY1233" fmla="*/ 4528556 h 6858000"/>
              <a:gd name="connsiteX1234" fmla="*/ 538773 w 7251911"/>
              <a:gd name="connsiteY1234" fmla="*/ 4521152 h 6858000"/>
              <a:gd name="connsiteX1235" fmla="*/ 572576 w 7251911"/>
              <a:gd name="connsiteY1235" fmla="*/ 4517450 h 6858000"/>
              <a:gd name="connsiteX1236" fmla="*/ 606379 w 7251911"/>
              <a:gd name="connsiteY1236" fmla="*/ 4517450 h 6858000"/>
              <a:gd name="connsiteX1237" fmla="*/ 621402 w 7251911"/>
              <a:gd name="connsiteY1237" fmla="*/ 4516216 h 6858000"/>
              <a:gd name="connsiteX1238" fmla="*/ 583844 w 7251911"/>
              <a:gd name="connsiteY1238" fmla="*/ 4514982 h 6858000"/>
              <a:gd name="connsiteX1239" fmla="*/ 591355 w 7251911"/>
              <a:gd name="connsiteY1239" fmla="*/ 4506344 h 6858000"/>
              <a:gd name="connsiteX1240" fmla="*/ 613891 w 7251911"/>
              <a:gd name="connsiteY1240" fmla="*/ 4503876 h 6858000"/>
              <a:gd name="connsiteX1241" fmla="*/ 617646 w 7251911"/>
              <a:gd name="connsiteY1241" fmla="*/ 4500174 h 6858000"/>
              <a:gd name="connsiteX1242" fmla="*/ 610135 w 7251911"/>
              <a:gd name="connsiteY1242" fmla="*/ 4498940 h 6858000"/>
              <a:gd name="connsiteX1243" fmla="*/ 557553 w 7251911"/>
              <a:gd name="connsiteY1243" fmla="*/ 4500174 h 6858000"/>
              <a:gd name="connsiteX1244" fmla="*/ 523750 w 7251911"/>
              <a:gd name="connsiteY1244" fmla="*/ 4500174 h 6858000"/>
              <a:gd name="connsiteX1245" fmla="*/ 489947 w 7251911"/>
              <a:gd name="connsiteY1245" fmla="*/ 4496472 h 6858000"/>
              <a:gd name="connsiteX1246" fmla="*/ 467412 w 7251911"/>
              <a:gd name="connsiteY1246" fmla="*/ 4490302 h 6858000"/>
              <a:gd name="connsiteX1247" fmla="*/ 448633 w 7251911"/>
              <a:gd name="connsiteY1247" fmla="*/ 4486600 h 6858000"/>
              <a:gd name="connsiteX1248" fmla="*/ 429854 w 7251911"/>
              <a:gd name="connsiteY1248" fmla="*/ 4486600 h 6858000"/>
              <a:gd name="connsiteX1249" fmla="*/ 422342 w 7251911"/>
              <a:gd name="connsiteY1249" fmla="*/ 4480430 h 6858000"/>
              <a:gd name="connsiteX1250" fmla="*/ 441121 w 7251911"/>
              <a:gd name="connsiteY1250" fmla="*/ 4475494 h 6858000"/>
              <a:gd name="connsiteX1251" fmla="*/ 486191 w 7251911"/>
              <a:gd name="connsiteY1251" fmla="*/ 4475494 h 6858000"/>
              <a:gd name="connsiteX1252" fmla="*/ 535018 w 7251911"/>
              <a:gd name="connsiteY1252" fmla="*/ 4475494 h 6858000"/>
              <a:gd name="connsiteX1253" fmla="*/ 576332 w 7251911"/>
              <a:gd name="connsiteY1253" fmla="*/ 4473026 h 6858000"/>
              <a:gd name="connsiteX1254" fmla="*/ 591355 w 7251911"/>
              <a:gd name="connsiteY1254" fmla="*/ 4463154 h 6858000"/>
              <a:gd name="connsiteX1255" fmla="*/ 610135 w 7251911"/>
              <a:gd name="connsiteY1255" fmla="*/ 4456983 h 6858000"/>
              <a:gd name="connsiteX1256" fmla="*/ 651449 w 7251911"/>
              <a:gd name="connsiteY1256" fmla="*/ 4458217 h 6858000"/>
              <a:gd name="connsiteX1257" fmla="*/ 670228 w 7251911"/>
              <a:gd name="connsiteY1257" fmla="*/ 4455749 h 6858000"/>
              <a:gd name="connsiteX1258" fmla="*/ 685252 w 7251911"/>
              <a:gd name="connsiteY1258" fmla="*/ 4453281 h 6858000"/>
              <a:gd name="connsiteX1259" fmla="*/ 730322 w 7251911"/>
              <a:gd name="connsiteY1259" fmla="*/ 4453281 h 6858000"/>
              <a:gd name="connsiteX1260" fmla="*/ 775392 w 7251911"/>
              <a:gd name="connsiteY1260" fmla="*/ 4450813 h 6858000"/>
              <a:gd name="connsiteX1261" fmla="*/ 835486 w 7251911"/>
              <a:gd name="connsiteY1261" fmla="*/ 4448345 h 6858000"/>
              <a:gd name="connsiteX1262" fmla="*/ 842998 w 7251911"/>
              <a:gd name="connsiteY1262" fmla="*/ 4448345 h 6858000"/>
              <a:gd name="connsiteX1263" fmla="*/ 850510 w 7251911"/>
              <a:gd name="connsiteY1263" fmla="*/ 4444643 h 6858000"/>
              <a:gd name="connsiteX1264" fmla="*/ 865533 w 7251911"/>
              <a:gd name="connsiteY1264" fmla="*/ 4447111 h 6858000"/>
              <a:gd name="connsiteX1265" fmla="*/ 891824 w 7251911"/>
              <a:gd name="connsiteY1265" fmla="*/ 4444643 h 6858000"/>
              <a:gd name="connsiteX1266" fmla="*/ 918115 w 7251911"/>
              <a:gd name="connsiteY1266" fmla="*/ 4444643 h 6858000"/>
              <a:gd name="connsiteX1267" fmla="*/ 936894 w 7251911"/>
              <a:gd name="connsiteY1267" fmla="*/ 4443409 h 6858000"/>
              <a:gd name="connsiteX1268" fmla="*/ 937384 w 7251911"/>
              <a:gd name="connsiteY1268" fmla="*/ 4443382 h 6858000"/>
              <a:gd name="connsiteX1269" fmla="*/ 939354 w 7251911"/>
              <a:gd name="connsiteY1269" fmla="*/ 4440615 h 6858000"/>
              <a:gd name="connsiteX1270" fmla="*/ 969392 w 7251911"/>
              <a:gd name="connsiteY1270" fmla="*/ 4414039 h 6858000"/>
              <a:gd name="connsiteX1271" fmla="*/ 962015 w 7251911"/>
              <a:gd name="connsiteY1271" fmla="*/ 4412998 h 6858000"/>
              <a:gd name="connsiteX1272" fmla="*/ 916615 w 7251911"/>
              <a:gd name="connsiteY1272" fmla="*/ 4411985 h 6858000"/>
              <a:gd name="connsiteX1273" fmla="*/ 781445 w 7251911"/>
              <a:gd name="connsiteY1273" fmla="*/ 4404392 h 6858000"/>
              <a:gd name="connsiteX1274" fmla="*/ 766426 w 7251911"/>
              <a:gd name="connsiteY1274" fmla="*/ 4400596 h 6858000"/>
              <a:gd name="connsiteX1275" fmla="*/ 777690 w 7251911"/>
              <a:gd name="connsiteY1275" fmla="*/ 4385410 h 6858000"/>
              <a:gd name="connsiteX1276" fmla="*/ 811483 w 7251911"/>
              <a:gd name="connsiteY1276" fmla="*/ 4389206 h 6858000"/>
              <a:gd name="connsiteX1277" fmla="*/ 871558 w 7251911"/>
              <a:gd name="connsiteY1277" fmla="*/ 4393003 h 6858000"/>
              <a:gd name="connsiteX1278" fmla="*/ 901596 w 7251911"/>
              <a:gd name="connsiteY1278" fmla="*/ 4385410 h 6858000"/>
              <a:gd name="connsiteX1279" fmla="*/ 931634 w 7251911"/>
              <a:gd name="connsiteY1279" fmla="*/ 4370224 h 6858000"/>
              <a:gd name="connsiteX1280" fmla="*/ 942898 w 7251911"/>
              <a:gd name="connsiteY1280" fmla="*/ 4355038 h 6858000"/>
              <a:gd name="connsiteX1281" fmla="*/ 924124 w 7251911"/>
              <a:gd name="connsiteY1281" fmla="*/ 4351242 h 6858000"/>
              <a:gd name="connsiteX1282" fmla="*/ 818992 w 7251911"/>
              <a:gd name="connsiteY1282" fmla="*/ 4351242 h 6858000"/>
              <a:gd name="connsiteX1283" fmla="*/ 755162 w 7251911"/>
              <a:gd name="connsiteY1283" fmla="*/ 4347445 h 6858000"/>
              <a:gd name="connsiteX1284" fmla="*/ 706350 w 7251911"/>
              <a:gd name="connsiteY1284" fmla="*/ 4339852 h 6858000"/>
              <a:gd name="connsiteX1285" fmla="*/ 691331 w 7251911"/>
              <a:gd name="connsiteY1285" fmla="*/ 4332260 h 6858000"/>
              <a:gd name="connsiteX1286" fmla="*/ 691331 w 7251911"/>
              <a:gd name="connsiteY1286" fmla="*/ 4320870 h 6858000"/>
              <a:gd name="connsiteX1287" fmla="*/ 717615 w 7251911"/>
              <a:gd name="connsiteY1287" fmla="*/ 4305684 h 6858000"/>
              <a:gd name="connsiteX1288" fmla="*/ 758917 w 7251911"/>
              <a:gd name="connsiteY1288" fmla="*/ 4305684 h 6858000"/>
              <a:gd name="connsiteX1289" fmla="*/ 725124 w 7251911"/>
              <a:gd name="connsiteY1289" fmla="*/ 4301888 h 6858000"/>
              <a:gd name="connsiteX1290" fmla="*/ 646275 w 7251911"/>
              <a:gd name="connsiteY1290" fmla="*/ 4301888 h 6858000"/>
              <a:gd name="connsiteX1291" fmla="*/ 635011 w 7251911"/>
              <a:gd name="connsiteY1291" fmla="*/ 4290498 h 6858000"/>
              <a:gd name="connsiteX1292" fmla="*/ 646275 w 7251911"/>
              <a:gd name="connsiteY1292" fmla="*/ 4279109 h 6858000"/>
              <a:gd name="connsiteX1293" fmla="*/ 680067 w 7251911"/>
              <a:gd name="connsiteY1293" fmla="*/ 4279109 h 6858000"/>
              <a:gd name="connsiteX1294" fmla="*/ 713860 w 7251911"/>
              <a:gd name="connsiteY1294" fmla="*/ 4267720 h 6858000"/>
              <a:gd name="connsiteX1295" fmla="*/ 740143 w 7251911"/>
              <a:gd name="connsiteY1295" fmla="*/ 4267720 h 6858000"/>
              <a:gd name="connsiteX1296" fmla="*/ 725124 w 7251911"/>
              <a:gd name="connsiteY1296" fmla="*/ 4260127 h 6858000"/>
              <a:gd name="connsiteX1297" fmla="*/ 631256 w 7251911"/>
              <a:gd name="connsiteY1297" fmla="*/ 4260127 h 6858000"/>
              <a:gd name="connsiteX1298" fmla="*/ 616237 w 7251911"/>
              <a:gd name="connsiteY1298" fmla="*/ 4256330 h 6858000"/>
              <a:gd name="connsiteX1299" fmla="*/ 627501 w 7251911"/>
              <a:gd name="connsiteY1299" fmla="*/ 4248737 h 6858000"/>
              <a:gd name="connsiteX1300" fmla="*/ 687577 w 7251911"/>
              <a:gd name="connsiteY1300" fmla="*/ 4233551 h 6858000"/>
              <a:gd name="connsiteX1301" fmla="*/ 631256 w 7251911"/>
              <a:gd name="connsiteY1301" fmla="*/ 4233551 h 6858000"/>
              <a:gd name="connsiteX1302" fmla="*/ 623746 w 7251911"/>
              <a:gd name="connsiteY1302" fmla="*/ 4225959 h 6858000"/>
              <a:gd name="connsiteX1303" fmla="*/ 627501 w 7251911"/>
              <a:gd name="connsiteY1303" fmla="*/ 4214569 h 6858000"/>
              <a:gd name="connsiteX1304" fmla="*/ 646275 w 7251911"/>
              <a:gd name="connsiteY1304" fmla="*/ 4206976 h 6858000"/>
              <a:gd name="connsiteX1305" fmla="*/ 661294 w 7251911"/>
              <a:gd name="connsiteY1305" fmla="*/ 4206976 h 6858000"/>
              <a:gd name="connsiteX1306" fmla="*/ 758917 w 7251911"/>
              <a:gd name="connsiteY1306" fmla="*/ 4199383 h 6858000"/>
              <a:gd name="connsiteX1307" fmla="*/ 743898 w 7251911"/>
              <a:gd name="connsiteY1307" fmla="*/ 4195587 h 6858000"/>
              <a:gd name="connsiteX1308" fmla="*/ 695086 w 7251911"/>
              <a:gd name="connsiteY1308" fmla="*/ 4191790 h 6858000"/>
              <a:gd name="connsiteX1309" fmla="*/ 646275 w 7251911"/>
              <a:gd name="connsiteY1309" fmla="*/ 4195587 h 6858000"/>
              <a:gd name="connsiteX1310" fmla="*/ 627501 w 7251911"/>
              <a:gd name="connsiteY1310" fmla="*/ 4195587 h 6858000"/>
              <a:gd name="connsiteX1311" fmla="*/ 623746 w 7251911"/>
              <a:gd name="connsiteY1311" fmla="*/ 4184197 h 6858000"/>
              <a:gd name="connsiteX1312" fmla="*/ 638765 w 7251911"/>
              <a:gd name="connsiteY1312" fmla="*/ 4172808 h 6858000"/>
              <a:gd name="connsiteX1313" fmla="*/ 672558 w 7251911"/>
              <a:gd name="connsiteY1313" fmla="*/ 4176605 h 6858000"/>
              <a:gd name="connsiteX1314" fmla="*/ 717615 w 7251911"/>
              <a:gd name="connsiteY1314" fmla="*/ 4176605 h 6858000"/>
              <a:gd name="connsiteX1315" fmla="*/ 758917 w 7251911"/>
              <a:gd name="connsiteY1315" fmla="*/ 4161419 h 6858000"/>
              <a:gd name="connsiteX1316" fmla="*/ 800218 w 7251911"/>
              <a:gd name="connsiteY1316" fmla="*/ 4153826 h 6858000"/>
              <a:gd name="connsiteX1317" fmla="*/ 809465 w 7251911"/>
              <a:gd name="connsiteY1317" fmla="*/ 4150086 h 6858000"/>
              <a:gd name="connsiteX1318" fmla="*/ 800845 w 7251911"/>
              <a:gd name="connsiteY1318" fmla="*/ 4140133 h 6858000"/>
              <a:gd name="connsiteX1319" fmla="*/ 794165 w 7251911"/>
              <a:gd name="connsiteY1319" fmla="*/ 4134644 h 6858000"/>
              <a:gd name="connsiteX1320" fmla="*/ 778765 w 7251911"/>
              <a:gd name="connsiteY1320" fmla="*/ 4127251 h 6858000"/>
              <a:gd name="connsiteX1321" fmla="*/ 726257 w 7251911"/>
              <a:gd name="connsiteY1321" fmla="*/ 4127251 h 6858000"/>
              <a:gd name="connsiteX1322" fmla="*/ 719484 w 7251911"/>
              <a:gd name="connsiteY1322" fmla="*/ 4128774 h 6858000"/>
              <a:gd name="connsiteX1323" fmla="*/ 686754 w 7251911"/>
              <a:gd name="connsiteY1323" fmla="*/ 4122736 h 6858000"/>
              <a:gd name="connsiteX1324" fmla="*/ 684428 w 7251911"/>
              <a:gd name="connsiteY1324" fmla="*/ 4104060 h 6858000"/>
              <a:gd name="connsiteX1325" fmla="*/ 734203 w 7251911"/>
              <a:gd name="connsiteY1325" fmla="*/ 4086482 h 6858000"/>
              <a:gd name="connsiteX1326" fmla="*/ 769840 w 7251911"/>
              <a:gd name="connsiteY1326" fmla="*/ 4092631 h 6858000"/>
              <a:gd name="connsiteX1327" fmla="*/ 778630 w 7251911"/>
              <a:gd name="connsiteY1327" fmla="*/ 4081693 h 6858000"/>
              <a:gd name="connsiteX1328" fmla="*/ 796464 w 7251911"/>
              <a:gd name="connsiteY1328" fmla="*/ 4077896 h 6858000"/>
              <a:gd name="connsiteX1329" fmla="*/ 815237 w 7251911"/>
              <a:gd name="connsiteY1329" fmla="*/ 4074100 h 6858000"/>
              <a:gd name="connsiteX1330" fmla="*/ 811483 w 7251911"/>
              <a:gd name="connsiteY1330" fmla="*/ 4070304 h 6858000"/>
              <a:gd name="connsiteX1331" fmla="*/ 661294 w 7251911"/>
              <a:gd name="connsiteY1331" fmla="*/ 4070304 h 6858000"/>
              <a:gd name="connsiteX1332" fmla="*/ 657539 w 7251911"/>
              <a:gd name="connsiteY1332" fmla="*/ 4066507 h 6858000"/>
              <a:gd name="connsiteX1333" fmla="*/ 695086 w 7251911"/>
              <a:gd name="connsiteY1333" fmla="*/ 4055118 h 6858000"/>
              <a:gd name="connsiteX1334" fmla="*/ 665048 w 7251911"/>
              <a:gd name="connsiteY1334" fmla="*/ 4028542 h 6858000"/>
              <a:gd name="connsiteX1335" fmla="*/ 665048 w 7251911"/>
              <a:gd name="connsiteY1335" fmla="*/ 4001967 h 6858000"/>
              <a:gd name="connsiteX1336" fmla="*/ 668803 w 7251911"/>
              <a:gd name="connsiteY1336" fmla="*/ 4001967 h 6858000"/>
              <a:gd name="connsiteX1337" fmla="*/ 668803 w 7251911"/>
              <a:gd name="connsiteY1337" fmla="*/ 3990578 h 6858000"/>
              <a:gd name="connsiteX1338" fmla="*/ 665048 w 7251911"/>
              <a:gd name="connsiteY1338" fmla="*/ 3975392 h 6858000"/>
              <a:gd name="connsiteX1339" fmla="*/ 661294 w 7251911"/>
              <a:gd name="connsiteY1339" fmla="*/ 3964003 h 6858000"/>
              <a:gd name="connsiteX1340" fmla="*/ 650030 w 7251911"/>
              <a:gd name="connsiteY1340" fmla="*/ 3956410 h 6858000"/>
              <a:gd name="connsiteX1341" fmla="*/ 661294 w 7251911"/>
              <a:gd name="connsiteY1341" fmla="*/ 3945020 h 6858000"/>
              <a:gd name="connsiteX1342" fmla="*/ 706350 w 7251911"/>
              <a:gd name="connsiteY1342" fmla="*/ 3929834 h 6858000"/>
              <a:gd name="connsiteX1343" fmla="*/ 736388 w 7251911"/>
              <a:gd name="connsiteY1343" fmla="*/ 3910852 h 6858000"/>
              <a:gd name="connsiteX1344" fmla="*/ 755162 w 7251911"/>
              <a:gd name="connsiteY1344" fmla="*/ 3910852 h 6858000"/>
              <a:gd name="connsiteX1345" fmla="*/ 792709 w 7251911"/>
              <a:gd name="connsiteY1345" fmla="*/ 3910852 h 6858000"/>
              <a:gd name="connsiteX1346" fmla="*/ 830256 w 7251911"/>
              <a:gd name="connsiteY1346" fmla="*/ 3910852 h 6858000"/>
              <a:gd name="connsiteX1347" fmla="*/ 834011 w 7251911"/>
              <a:gd name="connsiteY1347" fmla="*/ 3907056 h 6858000"/>
              <a:gd name="connsiteX1348" fmla="*/ 830256 w 7251911"/>
              <a:gd name="connsiteY1348" fmla="*/ 3899463 h 6858000"/>
              <a:gd name="connsiteX1349" fmla="*/ 815982 w 7251911"/>
              <a:gd name="connsiteY1349" fmla="*/ 3898380 h 6858000"/>
              <a:gd name="connsiteX1350" fmla="*/ 767600 w 7251911"/>
              <a:gd name="connsiteY1350" fmla="*/ 3905316 h 6858000"/>
              <a:gd name="connsiteX1351" fmla="*/ 742587 w 7251911"/>
              <a:gd name="connsiteY1351" fmla="*/ 3897053 h 6858000"/>
              <a:gd name="connsiteX1352" fmla="*/ 739378 w 7251911"/>
              <a:gd name="connsiteY1352" fmla="*/ 3887337 h 6858000"/>
              <a:gd name="connsiteX1353" fmla="*/ 627935 w 7251911"/>
              <a:gd name="connsiteY1353" fmla="*/ 3843059 h 6858000"/>
              <a:gd name="connsiteX1354" fmla="*/ 620790 w 7251911"/>
              <a:gd name="connsiteY1354" fmla="*/ 3833834 h 6858000"/>
              <a:gd name="connsiteX1355" fmla="*/ 629700 w 7251911"/>
              <a:gd name="connsiteY1355" fmla="*/ 3825139 h 6858000"/>
              <a:gd name="connsiteX1356" fmla="*/ 635557 w 7251911"/>
              <a:gd name="connsiteY1356" fmla="*/ 3807973 h 6858000"/>
              <a:gd name="connsiteX1357" fmla="*/ 609816 w 7251911"/>
              <a:gd name="connsiteY1357" fmla="*/ 3809915 h 6858000"/>
              <a:gd name="connsiteX1358" fmla="*/ 552741 w 7251911"/>
              <a:gd name="connsiteY1358" fmla="*/ 3817024 h 6858000"/>
              <a:gd name="connsiteX1359" fmla="*/ 510063 w 7251911"/>
              <a:gd name="connsiteY1359" fmla="*/ 3827397 h 6858000"/>
              <a:gd name="connsiteX1360" fmla="*/ 497062 w 7251911"/>
              <a:gd name="connsiteY1360" fmla="*/ 3835338 h 6858000"/>
              <a:gd name="connsiteX1361" fmla="*/ 477381 w 7251911"/>
              <a:gd name="connsiteY1361" fmla="*/ 3837789 h 6858000"/>
              <a:gd name="connsiteX1362" fmla="*/ 475830 w 7251911"/>
              <a:gd name="connsiteY1362" fmla="*/ 3825339 h 6858000"/>
              <a:gd name="connsiteX1363" fmla="*/ 489869 w 7251911"/>
              <a:gd name="connsiteY1363" fmla="*/ 3809683 h 6858000"/>
              <a:gd name="connsiteX1364" fmla="*/ 494998 w 7251911"/>
              <a:gd name="connsiteY1364" fmla="*/ 3802722 h 6858000"/>
              <a:gd name="connsiteX1365" fmla="*/ 483034 w 7251911"/>
              <a:gd name="connsiteY1365" fmla="*/ 3802948 h 6858000"/>
              <a:gd name="connsiteX1366" fmla="*/ 469568 w 7251911"/>
              <a:gd name="connsiteY1366" fmla="*/ 3807154 h 6858000"/>
              <a:gd name="connsiteX1367" fmla="*/ 457759 w 7251911"/>
              <a:gd name="connsiteY1367" fmla="*/ 3808625 h 6858000"/>
              <a:gd name="connsiteX1368" fmla="*/ 378676 w 7251911"/>
              <a:gd name="connsiteY1368" fmla="*/ 3799510 h 6858000"/>
              <a:gd name="connsiteX1369" fmla="*/ 337346 w 7251911"/>
              <a:gd name="connsiteY1369" fmla="*/ 3804658 h 6858000"/>
              <a:gd name="connsiteX1370" fmla="*/ 312953 w 7251911"/>
              <a:gd name="connsiteY1370" fmla="*/ 3801375 h 6858000"/>
              <a:gd name="connsiteX1371" fmla="*/ 325179 w 7251911"/>
              <a:gd name="connsiteY1371" fmla="*/ 3787209 h 6858000"/>
              <a:gd name="connsiteX1372" fmla="*/ 336213 w 7251911"/>
              <a:gd name="connsiteY1372" fmla="*/ 3779513 h 6858000"/>
              <a:gd name="connsiteX1373" fmla="*/ 344812 w 7251911"/>
              <a:gd name="connsiteY1373" fmla="*/ 3768327 h 6858000"/>
              <a:gd name="connsiteX1374" fmla="*/ 324666 w 7251911"/>
              <a:gd name="connsiteY1374" fmla="*/ 3767043 h 6858000"/>
              <a:gd name="connsiteX1375" fmla="*/ 274533 w 7251911"/>
              <a:gd name="connsiteY1375" fmla="*/ 3765702 h 6858000"/>
              <a:gd name="connsiteX1376" fmla="*/ 200103 w 7251911"/>
              <a:gd name="connsiteY1376" fmla="*/ 3793937 h 6858000"/>
              <a:gd name="connsiteX1377" fmla="*/ 170319 w 7251911"/>
              <a:gd name="connsiteY1377" fmla="*/ 3811555 h 6858000"/>
              <a:gd name="connsiteX1378" fmla="*/ 161635 w 7251911"/>
              <a:gd name="connsiteY1378" fmla="*/ 3741834 h 6858000"/>
              <a:gd name="connsiteX1379" fmla="*/ 184894 w 7251911"/>
              <a:gd name="connsiteY1379" fmla="*/ 3719972 h 6858000"/>
              <a:gd name="connsiteX1380" fmla="*/ 177749 w 7251911"/>
              <a:gd name="connsiteY1380" fmla="*/ 3710747 h 6858000"/>
              <a:gd name="connsiteX1381" fmla="*/ 197275 w 7251911"/>
              <a:gd name="connsiteY1381" fmla="*/ 3707051 h 6858000"/>
              <a:gd name="connsiteX1382" fmla="*/ 211362 w 7251911"/>
              <a:gd name="connsiteY1382" fmla="*/ 3707825 h 6858000"/>
              <a:gd name="connsiteX1383" fmla="*/ 230113 w 7251911"/>
              <a:gd name="connsiteY1383" fmla="*/ 3697903 h 6858000"/>
              <a:gd name="connsiteX1384" fmla="*/ 246740 w 7251911"/>
              <a:gd name="connsiteY1384" fmla="*/ 3686982 h 6858000"/>
              <a:gd name="connsiteX1385" fmla="*/ 288691 w 7251911"/>
              <a:gd name="connsiteY1385" fmla="*/ 3686814 h 6858000"/>
              <a:gd name="connsiteX1386" fmla="*/ 328208 w 7251911"/>
              <a:gd name="connsiteY1386" fmla="*/ 3683156 h 6858000"/>
              <a:gd name="connsiteX1387" fmla="*/ 341782 w 7251911"/>
              <a:gd name="connsiteY1387" fmla="*/ 3663765 h 6858000"/>
              <a:gd name="connsiteX1388" fmla="*/ 348724 w 7251911"/>
              <a:gd name="connsiteY1388" fmla="*/ 3655315 h 6858000"/>
              <a:gd name="connsiteX1389" fmla="*/ 393001 w 7251911"/>
              <a:gd name="connsiteY1389" fmla="*/ 3673822 h 6858000"/>
              <a:gd name="connsiteX1390" fmla="*/ 404547 w 7251911"/>
              <a:gd name="connsiteY1390" fmla="*/ 3686291 h 6858000"/>
              <a:gd name="connsiteX1391" fmla="*/ 448311 w 7251911"/>
              <a:gd name="connsiteY1391" fmla="*/ 3684633 h 6858000"/>
              <a:gd name="connsiteX1392" fmla="*/ 451317 w 7251911"/>
              <a:gd name="connsiteY1392" fmla="*/ 3676673 h 6858000"/>
              <a:gd name="connsiteX1393" fmla="*/ 453857 w 7251911"/>
              <a:gd name="connsiteY1393" fmla="*/ 3664978 h 6858000"/>
              <a:gd name="connsiteX1394" fmla="*/ 472918 w 7251911"/>
              <a:gd name="connsiteY1394" fmla="*/ 3657546 h 6858000"/>
              <a:gd name="connsiteX1395" fmla="*/ 531699 w 7251911"/>
              <a:gd name="connsiteY1395" fmla="*/ 3664132 h 6858000"/>
              <a:gd name="connsiteX1396" fmla="*/ 566242 w 7251911"/>
              <a:gd name="connsiteY1396" fmla="*/ 3668680 h 6858000"/>
              <a:gd name="connsiteX1397" fmla="*/ 659936 w 7251911"/>
              <a:gd name="connsiteY1397" fmla="*/ 3650688 h 6858000"/>
              <a:gd name="connsiteX1398" fmla="*/ 687180 w 7251911"/>
              <a:gd name="connsiteY1398" fmla="*/ 3644766 h 6858000"/>
              <a:gd name="connsiteX1399" fmla="*/ 774444 w 7251911"/>
              <a:gd name="connsiteY1399" fmla="*/ 3655391 h 6858000"/>
              <a:gd name="connsiteX1400" fmla="*/ 823802 w 7251911"/>
              <a:gd name="connsiteY1400" fmla="*/ 3650507 h 6858000"/>
              <a:gd name="connsiteX1401" fmla="*/ 835030 w 7251911"/>
              <a:gd name="connsiteY1401" fmla="*/ 3648931 h 6858000"/>
              <a:gd name="connsiteX1402" fmla="*/ 826502 w 7251911"/>
              <a:gd name="connsiteY1402" fmla="*/ 3645099 h 6858000"/>
              <a:gd name="connsiteX1403" fmla="*/ 838998 w 7251911"/>
              <a:gd name="connsiteY1403" fmla="*/ 3635846 h 6858000"/>
              <a:gd name="connsiteX1404" fmla="*/ 845211 w 7251911"/>
              <a:gd name="connsiteY1404" fmla="*/ 3634915 h 6858000"/>
              <a:gd name="connsiteX1405" fmla="*/ 839170 w 7251911"/>
              <a:gd name="connsiteY1405" fmla="*/ 3634605 h 6858000"/>
              <a:gd name="connsiteX1406" fmla="*/ 801612 w 7251911"/>
              <a:gd name="connsiteY1406" fmla="*/ 3630752 h 6858000"/>
              <a:gd name="connsiteX1407" fmla="*/ 782832 w 7251911"/>
              <a:gd name="connsiteY1407" fmla="*/ 3634605 h 6858000"/>
              <a:gd name="connsiteX1408" fmla="*/ 640110 w 7251911"/>
              <a:gd name="connsiteY1408" fmla="*/ 3634605 h 6858000"/>
              <a:gd name="connsiteX1409" fmla="*/ 549969 w 7251911"/>
              <a:gd name="connsiteY1409" fmla="*/ 3630752 h 6858000"/>
              <a:gd name="connsiteX1410" fmla="*/ 531190 w 7251911"/>
              <a:gd name="connsiteY1410" fmla="*/ 3619192 h 6858000"/>
              <a:gd name="connsiteX1411" fmla="*/ 564993 w 7251911"/>
              <a:gd name="connsiteY1411" fmla="*/ 3611485 h 6858000"/>
              <a:gd name="connsiteX1412" fmla="*/ 610063 w 7251911"/>
              <a:gd name="connsiteY1412" fmla="*/ 3611485 h 6858000"/>
              <a:gd name="connsiteX1413" fmla="*/ 628842 w 7251911"/>
              <a:gd name="connsiteY1413" fmla="*/ 3596071 h 6858000"/>
              <a:gd name="connsiteX1414" fmla="*/ 640110 w 7251911"/>
              <a:gd name="connsiteY1414" fmla="*/ 3588364 h 6858000"/>
              <a:gd name="connsiteX1415" fmla="*/ 707715 w 7251911"/>
              <a:gd name="connsiteY1415" fmla="*/ 3588364 h 6858000"/>
              <a:gd name="connsiteX1416" fmla="*/ 718983 w 7251911"/>
              <a:gd name="connsiteY1416" fmla="*/ 3588364 h 6858000"/>
              <a:gd name="connsiteX1417" fmla="*/ 722739 w 7251911"/>
              <a:gd name="connsiteY1417" fmla="*/ 3580657 h 6858000"/>
              <a:gd name="connsiteX1418" fmla="*/ 722739 w 7251911"/>
              <a:gd name="connsiteY1418" fmla="*/ 3576804 h 6858000"/>
              <a:gd name="connsiteX1419" fmla="*/ 718983 w 7251911"/>
              <a:gd name="connsiteY1419" fmla="*/ 3576804 h 6858000"/>
              <a:gd name="connsiteX1420" fmla="*/ 640110 w 7251911"/>
              <a:gd name="connsiteY1420" fmla="*/ 3569097 h 6858000"/>
              <a:gd name="connsiteX1421" fmla="*/ 587528 w 7251911"/>
              <a:gd name="connsiteY1421" fmla="*/ 3561390 h 6858000"/>
              <a:gd name="connsiteX1422" fmla="*/ 580016 w 7251911"/>
              <a:gd name="connsiteY1422" fmla="*/ 3557537 h 6858000"/>
              <a:gd name="connsiteX1423" fmla="*/ 516167 w 7251911"/>
              <a:gd name="connsiteY1423" fmla="*/ 3565244 h 6858000"/>
              <a:gd name="connsiteX1424" fmla="*/ 486120 w 7251911"/>
              <a:gd name="connsiteY1424" fmla="*/ 3569097 h 6858000"/>
              <a:gd name="connsiteX1425" fmla="*/ 467340 w 7251911"/>
              <a:gd name="connsiteY1425" fmla="*/ 3557537 h 6858000"/>
              <a:gd name="connsiteX1426" fmla="*/ 474852 w 7251911"/>
              <a:gd name="connsiteY1426" fmla="*/ 3534416 h 6858000"/>
              <a:gd name="connsiteX1427" fmla="*/ 508655 w 7251911"/>
              <a:gd name="connsiteY1427" fmla="*/ 3522856 h 6858000"/>
              <a:gd name="connsiteX1428" fmla="*/ 542457 w 7251911"/>
              <a:gd name="connsiteY1428" fmla="*/ 3522856 h 6858000"/>
              <a:gd name="connsiteX1429" fmla="*/ 557481 w 7251911"/>
              <a:gd name="connsiteY1429" fmla="*/ 3519003 h 6858000"/>
              <a:gd name="connsiteX1430" fmla="*/ 519923 w 7251911"/>
              <a:gd name="connsiteY1430" fmla="*/ 3515149 h 6858000"/>
              <a:gd name="connsiteX1431" fmla="*/ 527434 w 7251911"/>
              <a:gd name="connsiteY1431" fmla="*/ 3488175 h 6858000"/>
              <a:gd name="connsiteX1432" fmla="*/ 549969 w 7251911"/>
              <a:gd name="connsiteY1432" fmla="*/ 3480469 h 6858000"/>
              <a:gd name="connsiteX1433" fmla="*/ 553725 w 7251911"/>
              <a:gd name="connsiteY1433" fmla="*/ 3468908 h 6858000"/>
              <a:gd name="connsiteX1434" fmla="*/ 546213 w 7251911"/>
              <a:gd name="connsiteY1434" fmla="*/ 3465055 h 6858000"/>
              <a:gd name="connsiteX1435" fmla="*/ 493632 w 7251911"/>
              <a:gd name="connsiteY1435" fmla="*/ 3468908 h 6858000"/>
              <a:gd name="connsiteX1436" fmla="*/ 459829 w 7251911"/>
              <a:gd name="connsiteY1436" fmla="*/ 3468908 h 6858000"/>
              <a:gd name="connsiteX1437" fmla="*/ 426026 w 7251911"/>
              <a:gd name="connsiteY1437" fmla="*/ 3457348 h 6858000"/>
              <a:gd name="connsiteX1438" fmla="*/ 403491 w 7251911"/>
              <a:gd name="connsiteY1438" fmla="*/ 3438081 h 6858000"/>
              <a:gd name="connsiteX1439" fmla="*/ 384711 w 7251911"/>
              <a:gd name="connsiteY1439" fmla="*/ 3426520 h 6858000"/>
              <a:gd name="connsiteX1440" fmla="*/ 365932 w 7251911"/>
              <a:gd name="connsiteY1440" fmla="*/ 3426520 h 6858000"/>
              <a:gd name="connsiteX1441" fmla="*/ 358421 w 7251911"/>
              <a:gd name="connsiteY1441" fmla="*/ 3407253 h 6858000"/>
              <a:gd name="connsiteX1442" fmla="*/ 377200 w 7251911"/>
              <a:gd name="connsiteY1442" fmla="*/ 3391841 h 6858000"/>
              <a:gd name="connsiteX1443" fmla="*/ 422270 w 7251911"/>
              <a:gd name="connsiteY1443" fmla="*/ 3391841 h 6858000"/>
              <a:gd name="connsiteX1444" fmla="*/ 471096 w 7251911"/>
              <a:gd name="connsiteY1444" fmla="*/ 3391841 h 6858000"/>
              <a:gd name="connsiteX1445" fmla="*/ 512411 w 7251911"/>
              <a:gd name="connsiteY1445" fmla="*/ 3384133 h 6858000"/>
              <a:gd name="connsiteX1446" fmla="*/ 527434 w 7251911"/>
              <a:gd name="connsiteY1446" fmla="*/ 3353306 h 6858000"/>
              <a:gd name="connsiteX1447" fmla="*/ 546213 w 7251911"/>
              <a:gd name="connsiteY1447" fmla="*/ 3334038 h 6858000"/>
              <a:gd name="connsiteX1448" fmla="*/ 587528 w 7251911"/>
              <a:gd name="connsiteY1448" fmla="*/ 3337893 h 6858000"/>
              <a:gd name="connsiteX1449" fmla="*/ 606307 w 7251911"/>
              <a:gd name="connsiteY1449" fmla="*/ 3330186 h 6858000"/>
              <a:gd name="connsiteX1450" fmla="*/ 621331 w 7251911"/>
              <a:gd name="connsiteY1450" fmla="*/ 3322479 h 6858000"/>
              <a:gd name="connsiteX1451" fmla="*/ 666401 w 7251911"/>
              <a:gd name="connsiteY1451" fmla="*/ 3322479 h 6858000"/>
              <a:gd name="connsiteX1452" fmla="*/ 711471 w 7251911"/>
              <a:gd name="connsiteY1452" fmla="*/ 3314771 h 6858000"/>
              <a:gd name="connsiteX1453" fmla="*/ 771565 w 7251911"/>
              <a:gd name="connsiteY1453" fmla="*/ 3307066 h 6858000"/>
              <a:gd name="connsiteX1454" fmla="*/ 779077 w 7251911"/>
              <a:gd name="connsiteY1454" fmla="*/ 3307066 h 6858000"/>
              <a:gd name="connsiteX1455" fmla="*/ 786588 w 7251911"/>
              <a:gd name="connsiteY1455" fmla="*/ 3295505 h 6858000"/>
              <a:gd name="connsiteX1456" fmla="*/ 801612 w 7251911"/>
              <a:gd name="connsiteY1456" fmla="*/ 3303212 h 6858000"/>
              <a:gd name="connsiteX1457" fmla="*/ 827903 w 7251911"/>
              <a:gd name="connsiteY1457" fmla="*/ 3295505 h 6858000"/>
              <a:gd name="connsiteX1458" fmla="*/ 854194 w 7251911"/>
              <a:gd name="connsiteY1458" fmla="*/ 3295505 h 6858000"/>
              <a:gd name="connsiteX1459" fmla="*/ 872973 w 7251911"/>
              <a:gd name="connsiteY1459" fmla="*/ 3291652 h 6858000"/>
              <a:gd name="connsiteX1460" fmla="*/ 918043 w 7251911"/>
              <a:gd name="connsiteY1460" fmla="*/ 3283945 h 6858000"/>
              <a:gd name="connsiteX1461" fmla="*/ 940578 w 7251911"/>
              <a:gd name="connsiteY1461" fmla="*/ 3280091 h 6858000"/>
              <a:gd name="connsiteX1462" fmla="*/ 948090 w 7251911"/>
              <a:gd name="connsiteY1462" fmla="*/ 3280091 h 6858000"/>
              <a:gd name="connsiteX1463" fmla="*/ 1026964 w 7251911"/>
              <a:gd name="connsiteY1463" fmla="*/ 3276238 h 6858000"/>
              <a:gd name="connsiteX1464" fmla="*/ 1102080 w 7251911"/>
              <a:gd name="connsiteY1464" fmla="*/ 3272385 h 6858000"/>
              <a:gd name="connsiteX1465" fmla="*/ 1177198 w 7251911"/>
              <a:gd name="connsiteY1465" fmla="*/ 3272385 h 6858000"/>
              <a:gd name="connsiteX1466" fmla="*/ 1193843 w 7251911"/>
              <a:gd name="connsiteY1466" fmla="*/ 3270951 h 6858000"/>
              <a:gd name="connsiteX1467" fmla="*/ 1190428 w 7251911"/>
              <a:gd name="connsiteY1467" fmla="*/ 3270343 h 6858000"/>
              <a:gd name="connsiteX1468" fmla="*/ 1181508 w 7251911"/>
              <a:gd name="connsiteY1468" fmla="*/ 3271429 h 6858000"/>
              <a:gd name="connsiteX1469" fmla="*/ 1177752 w 7251911"/>
              <a:gd name="connsiteY1469" fmla="*/ 3265634 h 6858000"/>
              <a:gd name="connsiteX1470" fmla="*/ 1128926 w 7251911"/>
              <a:gd name="connsiteY1470" fmla="*/ 3265634 h 6858000"/>
              <a:gd name="connsiteX1471" fmla="*/ 1128926 w 7251911"/>
              <a:gd name="connsiteY1471" fmla="*/ 3271429 h 6858000"/>
              <a:gd name="connsiteX1472" fmla="*/ 1035029 w 7251911"/>
              <a:gd name="connsiteY1472" fmla="*/ 3271429 h 6858000"/>
              <a:gd name="connsiteX1473" fmla="*/ 1012494 w 7251911"/>
              <a:gd name="connsiteY1473" fmla="*/ 3271429 h 6858000"/>
              <a:gd name="connsiteX1474" fmla="*/ 926109 w 7251911"/>
              <a:gd name="connsiteY1474" fmla="*/ 3265634 h 6858000"/>
              <a:gd name="connsiteX1475" fmla="*/ 926109 w 7251911"/>
              <a:gd name="connsiteY1475" fmla="*/ 3256940 h 6858000"/>
              <a:gd name="connsiteX1476" fmla="*/ 922354 w 7251911"/>
              <a:gd name="connsiteY1476" fmla="*/ 3254042 h 6858000"/>
              <a:gd name="connsiteX1477" fmla="*/ 914842 w 7251911"/>
              <a:gd name="connsiteY1477" fmla="*/ 3256940 h 6858000"/>
              <a:gd name="connsiteX1478" fmla="*/ 843480 w 7251911"/>
              <a:gd name="connsiteY1478" fmla="*/ 3256940 h 6858000"/>
              <a:gd name="connsiteX1479" fmla="*/ 828457 w 7251911"/>
              <a:gd name="connsiteY1479" fmla="*/ 3262735 h 6858000"/>
              <a:gd name="connsiteX1480" fmla="*/ 802166 w 7251911"/>
              <a:gd name="connsiteY1480" fmla="*/ 3262735 h 6858000"/>
              <a:gd name="connsiteX1481" fmla="*/ 775875 w 7251911"/>
              <a:gd name="connsiteY1481" fmla="*/ 3251144 h 6858000"/>
              <a:gd name="connsiteX1482" fmla="*/ 764608 w 7251911"/>
              <a:gd name="connsiteY1482" fmla="*/ 3248246 h 6858000"/>
              <a:gd name="connsiteX1483" fmla="*/ 749584 w 7251911"/>
              <a:gd name="connsiteY1483" fmla="*/ 3248246 h 6858000"/>
              <a:gd name="connsiteX1484" fmla="*/ 745828 w 7251911"/>
              <a:gd name="connsiteY1484" fmla="*/ 3245349 h 6858000"/>
              <a:gd name="connsiteX1485" fmla="*/ 749584 w 7251911"/>
              <a:gd name="connsiteY1485" fmla="*/ 3239552 h 6858000"/>
              <a:gd name="connsiteX1486" fmla="*/ 794654 w 7251911"/>
              <a:gd name="connsiteY1486" fmla="*/ 3233757 h 6858000"/>
              <a:gd name="connsiteX1487" fmla="*/ 805922 w 7251911"/>
              <a:gd name="connsiteY1487" fmla="*/ 3227961 h 6858000"/>
              <a:gd name="connsiteX1488" fmla="*/ 839724 w 7251911"/>
              <a:gd name="connsiteY1488" fmla="*/ 3216370 h 6858000"/>
              <a:gd name="connsiteX1489" fmla="*/ 847236 w 7251911"/>
              <a:gd name="connsiteY1489" fmla="*/ 3219268 h 6858000"/>
              <a:gd name="connsiteX1490" fmla="*/ 854748 w 7251911"/>
              <a:gd name="connsiteY1490" fmla="*/ 3213472 h 6858000"/>
              <a:gd name="connsiteX1491" fmla="*/ 888550 w 7251911"/>
              <a:gd name="connsiteY1491" fmla="*/ 3198983 h 6858000"/>
              <a:gd name="connsiteX1492" fmla="*/ 914842 w 7251911"/>
              <a:gd name="connsiteY1492" fmla="*/ 3207677 h 6858000"/>
              <a:gd name="connsiteX1493" fmla="*/ 918598 w 7251911"/>
              <a:gd name="connsiteY1493" fmla="*/ 3204779 h 6858000"/>
              <a:gd name="connsiteX1494" fmla="*/ 944888 w 7251911"/>
              <a:gd name="connsiteY1494" fmla="*/ 3204779 h 6858000"/>
              <a:gd name="connsiteX1495" fmla="*/ 997470 w 7251911"/>
              <a:gd name="connsiteY1495" fmla="*/ 3213472 h 6858000"/>
              <a:gd name="connsiteX1496" fmla="*/ 1001226 w 7251911"/>
              <a:gd name="connsiteY1496" fmla="*/ 3207677 h 6858000"/>
              <a:gd name="connsiteX1497" fmla="*/ 1001750 w 7251911"/>
              <a:gd name="connsiteY1497" fmla="*/ 3200410 h 6858000"/>
              <a:gd name="connsiteX1498" fmla="*/ 979098 w 7251911"/>
              <a:gd name="connsiteY1498" fmla="*/ 3200410 h 6858000"/>
              <a:gd name="connsiteX1499" fmla="*/ 930272 w 7251911"/>
              <a:gd name="connsiteY1499" fmla="*/ 3200410 h 6858000"/>
              <a:gd name="connsiteX1500" fmla="*/ 907737 w 7251911"/>
              <a:gd name="connsiteY1500" fmla="*/ 3194613 h 6858000"/>
              <a:gd name="connsiteX1501" fmla="*/ 873934 w 7251911"/>
              <a:gd name="connsiteY1501" fmla="*/ 3194613 h 6858000"/>
              <a:gd name="connsiteX1502" fmla="*/ 858911 w 7251911"/>
              <a:gd name="connsiteY1502" fmla="*/ 3194613 h 6858000"/>
              <a:gd name="connsiteX1503" fmla="*/ 817596 w 7251911"/>
              <a:gd name="connsiteY1503" fmla="*/ 3197511 h 6858000"/>
              <a:gd name="connsiteX1504" fmla="*/ 802573 w 7251911"/>
              <a:gd name="connsiteY1504" fmla="*/ 3188817 h 6858000"/>
              <a:gd name="connsiteX1505" fmla="*/ 787550 w 7251911"/>
              <a:gd name="connsiteY1505" fmla="*/ 3188817 h 6858000"/>
              <a:gd name="connsiteX1506" fmla="*/ 783794 w 7251911"/>
              <a:gd name="connsiteY1506" fmla="*/ 3183022 h 6858000"/>
              <a:gd name="connsiteX1507" fmla="*/ 734968 w 7251911"/>
              <a:gd name="connsiteY1507" fmla="*/ 3183022 h 6858000"/>
              <a:gd name="connsiteX1508" fmla="*/ 734968 w 7251911"/>
              <a:gd name="connsiteY1508" fmla="*/ 3188817 h 6858000"/>
              <a:gd name="connsiteX1509" fmla="*/ 641071 w 7251911"/>
              <a:gd name="connsiteY1509" fmla="*/ 3188817 h 6858000"/>
              <a:gd name="connsiteX1510" fmla="*/ 618536 w 7251911"/>
              <a:gd name="connsiteY1510" fmla="*/ 3188817 h 6858000"/>
              <a:gd name="connsiteX1511" fmla="*/ 532151 w 7251911"/>
              <a:gd name="connsiteY1511" fmla="*/ 3183022 h 6858000"/>
              <a:gd name="connsiteX1512" fmla="*/ 532151 w 7251911"/>
              <a:gd name="connsiteY1512" fmla="*/ 3174328 h 6858000"/>
              <a:gd name="connsiteX1513" fmla="*/ 528396 w 7251911"/>
              <a:gd name="connsiteY1513" fmla="*/ 3171431 h 6858000"/>
              <a:gd name="connsiteX1514" fmla="*/ 520884 w 7251911"/>
              <a:gd name="connsiteY1514" fmla="*/ 3174328 h 6858000"/>
              <a:gd name="connsiteX1515" fmla="*/ 449522 w 7251911"/>
              <a:gd name="connsiteY1515" fmla="*/ 3174328 h 6858000"/>
              <a:gd name="connsiteX1516" fmla="*/ 434499 w 7251911"/>
              <a:gd name="connsiteY1516" fmla="*/ 3180124 h 6858000"/>
              <a:gd name="connsiteX1517" fmla="*/ 408208 w 7251911"/>
              <a:gd name="connsiteY1517" fmla="*/ 3180124 h 6858000"/>
              <a:gd name="connsiteX1518" fmla="*/ 381917 w 7251911"/>
              <a:gd name="connsiteY1518" fmla="*/ 3168532 h 6858000"/>
              <a:gd name="connsiteX1519" fmla="*/ 370650 w 7251911"/>
              <a:gd name="connsiteY1519" fmla="*/ 3165633 h 6858000"/>
              <a:gd name="connsiteX1520" fmla="*/ 355626 w 7251911"/>
              <a:gd name="connsiteY1520" fmla="*/ 3165633 h 6858000"/>
              <a:gd name="connsiteX1521" fmla="*/ 351870 w 7251911"/>
              <a:gd name="connsiteY1521" fmla="*/ 3162737 h 6858000"/>
              <a:gd name="connsiteX1522" fmla="*/ 355626 w 7251911"/>
              <a:gd name="connsiteY1522" fmla="*/ 3156941 h 6858000"/>
              <a:gd name="connsiteX1523" fmla="*/ 400696 w 7251911"/>
              <a:gd name="connsiteY1523" fmla="*/ 3151145 h 6858000"/>
              <a:gd name="connsiteX1524" fmla="*/ 411964 w 7251911"/>
              <a:gd name="connsiteY1524" fmla="*/ 3145350 h 6858000"/>
              <a:gd name="connsiteX1525" fmla="*/ 445766 w 7251911"/>
              <a:gd name="connsiteY1525" fmla="*/ 3133758 h 6858000"/>
              <a:gd name="connsiteX1526" fmla="*/ 453278 w 7251911"/>
              <a:gd name="connsiteY1526" fmla="*/ 3136656 h 6858000"/>
              <a:gd name="connsiteX1527" fmla="*/ 460790 w 7251911"/>
              <a:gd name="connsiteY1527" fmla="*/ 3130860 h 6858000"/>
              <a:gd name="connsiteX1528" fmla="*/ 494592 w 7251911"/>
              <a:gd name="connsiteY1528" fmla="*/ 3116370 h 6858000"/>
              <a:gd name="connsiteX1529" fmla="*/ 520884 w 7251911"/>
              <a:gd name="connsiteY1529" fmla="*/ 3125065 h 6858000"/>
              <a:gd name="connsiteX1530" fmla="*/ 524640 w 7251911"/>
              <a:gd name="connsiteY1530" fmla="*/ 3122167 h 6858000"/>
              <a:gd name="connsiteX1531" fmla="*/ 550930 w 7251911"/>
              <a:gd name="connsiteY1531" fmla="*/ 3122167 h 6858000"/>
              <a:gd name="connsiteX1532" fmla="*/ 603512 w 7251911"/>
              <a:gd name="connsiteY1532" fmla="*/ 3130860 h 6858000"/>
              <a:gd name="connsiteX1533" fmla="*/ 607268 w 7251911"/>
              <a:gd name="connsiteY1533" fmla="*/ 3125065 h 6858000"/>
              <a:gd name="connsiteX1534" fmla="*/ 608207 w 7251911"/>
              <a:gd name="connsiteY1534" fmla="*/ 3112024 h 6858000"/>
              <a:gd name="connsiteX1535" fmla="*/ 611549 w 7251911"/>
              <a:gd name="connsiteY1535" fmla="*/ 3105395 h 6858000"/>
              <a:gd name="connsiteX1536" fmla="*/ 549443 w 7251911"/>
              <a:gd name="connsiteY1536" fmla="*/ 3100561 h 6858000"/>
              <a:gd name="connsiteX1537" fmla="*/ 528832 w 7251911"/>
              <a:gd name="connsiteY1537" fmla="*/ 3095542 h 6858000"/>
              <a:gd name="connsiteX1538" fmla="*/ 541058 w 7251911"/>
              <a:gd name="connsiteY1538" fmla="*/ 3081377 h 6858000"/>
              <a:gd name="connsiteX1539" fmla="*/ 549658 w 7251911"/>
              <a:gd name="connsiteY1539" fmla="*/ 3070190 h 6858000"/>
              <a:gd name="connsiteX1540" fmla="*/ 530704 w 7251911"/>
              <a:gd name="connsiteY1540" fmla="*/ 3062437 h 6858000"/>
              <a:gd name="connsiteX1541" fmla="*/ 512991 w 7251911"/>
              <a:gd name="connsiteY1541" fmla="*/ 3064643 h 6858000"/>
              <a:gd name="connsiteX1542" fmla="*/ 466126 w 7251911"/>
              <a:gd name="connsiteY1542" fmla="*/ 3041400 h 6858000"/>
              <a:gd name="connsiteX1543" fmla="*/ 467736 w 7251911"/>
              <a:gd name="connsiteY1543" fmla="*/ 3022235 h 6858000"/>
              <a:gd name="connsiteX1544" fmla="*/ 448938 w 7251911"/>
              <a:gd name="connsiteY1544" fmla="*/ 3015726 h 6858000"/>
              <a:gd name="connsiteX1545" fmla="*/ 423293 w 7251911"/>
              <a:gd name="connsiteY1545" fmla="*/ 3050529 h 6858000"/>
              <a:gd name="connsiteX1546" fmla="*/ 390204 w 7251911"/>
              <a:gd name="connsiteY1546" fmla="*/ 3025570 h 6858000"/>
              <a:gd name="connsiteX1547" fmla="*/ 399019 w 7251911"/>
              <a:gd name="connsiteY1547" fmla="*/ 2984014 h 6858000"/>
              <a:gd name="connsiteX1548" fmla="*/ 448532 w 7251911"/>
              <a:gd name="connsiteY1548" fmla="*/ 2980375 h 6858000"/>
              <a:gd name="connsiteX1549" fmla="*/ 515030 w 7251911"/>
              <a:gd name="connsiteY1549" fmla="*/ 2984736 h 6858000"/>
              <a:gd name="connsiteX1550" fmla="*/ 560297 w 7251911"/>
              <a:gd name="connsiteY1550" fmla="*/ 2979098 h 6858000"/>
              <a:gd name="connsiteX1551" fmla="*/ 743892 w 7251911"/>
              <a:gd name="connsiteY1551" fmla="*/ 2992896 h 6858000"/>
              <a:gd name="connsiteX1552" fmla="*/ 784292 w 7251911"/>
              <a:gd name="connsiteY1552" fmla="*/ 2980278 h 6858000"/>
              <a:gd name="connsiteX1553" fmla="*/ 787297 w 7251911"/>
              <a:gd name="connsiteY1553" fmla="*/ 2972317 h 6858000"/>
              <a:gd name="connsiteX1554" fmla="*/ 799726 w 7251911"/>
              <a:gd name="connsiteY1554" fmla="*/ 2975827 h 6858000"/>
              <a:gd name="connsiteX1555" fmla="*/ 806406 w 7251911"/>
              <a:gd name="connsiteY1555" fmla="*/ 2981316 h 6858000"/>
              <a:gd name="connsiteX1556" fmla="*/ 830644 w 7251911"/>
              <a:gd name="connsiteY1556" fmla="*/ 2983355 h 6858000"/>
              <a:gd name="connsiteX1557" fmla="*/ 821375 w 7251911"/>
              <a:gd name="connsiteY1557" fmla="*/ 2973130 h 6858000"/>
              <a:gd name="connsiteX1558" fmla="*/ 819097 w 7251911"/>
              <a:gd name="connsiteY1558" fmla="*/ 2970885 h 6858000"/>
              <a:gd name="connsiteX1559" fmla="*/ 816044 w 7251911"/>
              <a:gd name="connsiteY1559" fmla="*/ 2962415 h 6858000"/>
              <a:gd name="connsiteX1560" fmla="*/ 829665 w 7251911"/>
              <a:gd name="connsiteY1560" fmla="*/ 2959454 h 6858000"/>
              <a:gd name="connsiteX1561" fmla="*/ 863414 w 7251911"/>
              <a:gd name="connsiteY1561" fmla="*/ 2957621 h 6858000"/>
              <a:gd name="connsiteX1562" fmla="*/ 886164 w 7251911"/>
              <a:gd name="connsiteY1562" fmla="*/ 2942694 h 6858000"/>
              <a:gd name="connsiteX1563" fmla="*/ 874743 w 7251911"/>
              <a:gd name="connsiteY1563" fmla="*/ 2936279 h 6858000"/>
              <a:gd name="connsiteX1564" fmla="*/ 859724 w 7251911"/>
              <a:gd name="connsiteY1564" fmla="*/ 2936279 h 6858000"/>
              <a:gd name="connsiteX1565" fmla="*/ 859724 w 7251911"/>
              <a:gd name="connsiteY1565" fmla="*/ 2928686 h 6858000"/>
              <a:gd name="connsiteX1566" fmla="*/ 859724 w 7251911"/>
              <a:gd name="connsiteY1566" fmla="*/ 2924889 h 6858000"/>
              <a:gd name="connsiteX1567" fmla="*/ 878263 w 7251911"/>
              <a:gd name="connsiteY1567" fmla="*/ 2924119 h 6858000"/>
              <a:gd name="connsiteX1568" fmla="*/ 890557 w 7251911"/>
              <a:gd name="connsiteY1568" fmla="*/ 2920245 h 6858000"/>
              <a:gd name="connsiteX1569" fmla="*/ 884413 w 7251911"/>
              <a:gd name="connsiteY1569" fmla="*/ 2913599 h 6858000"/>
              <a:gd name="connsiteX1570" fmla="*/ 855572 w 7251911"/>
              <a:gd name="connsiteY1570" fmla="*/ 2910712 h 6858000"/>
              <a:gd name="connsiteX1571" fmla="*/ 740182 w 7251911"/>
              <a:gd name="connsiteY1571" fmla="*/ 2914969 h 6858000"/>
              <a:gd name="connsiteX1572" fmla="*/ 700974 w 7251911"/>
              <a:gd name="connsiteY1572" fmla="*/ 2921117 h 6858000"/>
              <a:gd name="connsiteX1573" fmla="*/ 684609 w 7251911"/>
              <a:gd name="connsiteY1573" fmla="*/ 2918098 h 6858000"/>
              <a:gd name="connsiteX1574" fmla="*/ 654730 w 7251911"/>
              <a:gd name="connsiteY1574" fmla="*/ 2902855 h 6858000"/>
              <a:gd name="connsiteX1575" fmla="*/ 602163 w 7251911"/>
              <a:gd name="connsiteY1575" fmla="*/ 2898023 h 6858000"/>
              <a:gd name="connsiteX1576" fmla="*/ 580001 w 7251911"/>
              <a:gd name="connsiteY1576" fmla="*/ 2880555 h 6858000"/>
              <a:gd name="connsiteX1577" fmla="*/ 581194 w 7251911"/>
              <a:gd name="connsiteY1577" fmla="*/ 2874084 h 6858000"/>
              <a:gd name="connsiteX1578" fmla="*/ 564053 w 7251911"/>
              <a:gd name="connsiteY1578" fmla="*/ 2864840 h 6858000"/>
              <a:gd name="connsiteX1579" fmla="*/ 557421 w 7251911"/>
              <a:gd name="connsiteY1579" fmla="*/ 2875781 h 6858000"/>
              <a:gd name="connsiteX1580" fmla="*/ 545040 w 7251911"/>
              <a:gd name="connsiteY1580" fmla="*/ 2888702 h 6858000"/>
              <a:gd name="connsiteX1581" fmla="*/ 512572 w 7251911"/>
              <a:gd name="connsiteY1581" fmla="*/ 2868724 h 6858000"/>
              <a:gd name="connsiteX1582" fmla="*/ 511332 w 7251911"/>
              <a:gd name="connsiteY1582" fmla="*/ 2858764 h 6858000"/>
              <a:gd name="connsiteX1583" fmla="*/ 502111 w 7251911"/>
              <a:gd name="connsiteY1583" fmla="*/ 2864969 h 6858000"/>
              <a:gd name="connsiteX1584" fmla="*/ 476371 w 7251911"/>
              <a:gd name="connsiteY1584" fmla="*/ 2866911 h 6858000"/>
              <a:gd name="connsiteX1585" fmla="*/ 431009 w 7251911"/>
              <a:gd name="connsiteY1585" fmla="*/ 2839689 h 6858000"/>
              <a:gd name="connsiteX1586" fmla="*/ 390465 w 7251911"/>
              <a:gd name="connsiteY1586" fmla="*/ 2803016 h 6858000"/>
              <a:gd name="connsiteX1587" fmla="*/ 372704 w 7251911"/>
              <a:gd name="connsiteY1587" fmla="*/ 2788792 h 6858000"/>
              <a:gd name="connsiteX1588" fmla="*/ 277006 w 7251911"/>
              <a:gd name="connsiteY1588" fmla="*/ 2742553 h 6858000"/>
              <a:gd name="connsiteX1589" fmla="*/ 270899 w 7251911"/>
              <a:gd name="connsiteY1589" fmla="*/ 2725613 h 6858000"/>
              <a:gd name="connsiteX1590" fmla="*/ 292703 w 7251911"/>
              <a:gd name="connsiteY1590" fmla="*/ 2724161 h 6858000"/>
              <a:gd name="connsiteX1591" fmla="*/ 328129 w 7251911"/>
              <a:gd name="connsiteY1591" fmla="*/ 2719748 h 6858000"/>
              <a:gd name="connsiteX1592" fmla="*/ 374278 w 7251911"/>
              <a:gd name="connsiteY1592" fmla="*/ 2705150 h 6858000"/>
              <a:gd name="connsiteX1593" fmla="*/ 415704 w 7251911"/>
              <a:gd name="connsiteY1593" fmla="*/ 2732863 h 6858000"/>
              <a:gd name="connsiteX1594" fmla="*/ 413319 w 7251911"/>
              <a:gd name="connsiteY1594" fmla="*/ 2745803 h 6858000"/>
              <a:gd name="connsiteX1595" fmla="*/ 411661 w 7251911"/>
              <a:gd name="connsiteY1595" fmla="*/ 2748539 h 6858000"/>
              <a:gd name="connsiteX1596" fmla="*/ 415442 w 7251911"/>
              <a:gd name="connsiteY1596" fmla="*/ 2746803 h 6858000"/>
              <a:gd name="connsiteX1597" fmla="*/ 437246 w 7251911"/>
              <a:gd name="connsiteY1597" fmla="*/ 2745351 h 6858000"/>
              <a:gd name="connsiteX1598" fmla="*/ 495621 w 7251911"/>
              <a:gd name="connsiteY1598" fmla="*/ 2716587 h 6858000"/>
              <a:gd name="connsiteX1599" fmla="*/ 527684 w 7251911"/>
              <a:gd name="connsiteY1599" fmla="*/ 2701214 h 6858000"/>
              <a:gd name="connsiteX1600" fmla="*/ 559066 w 7251911"/>
              <a:gd name="connsiteY1600" fmla="*/ 2712478 h 6858000"/>
              <a:gd name="connsiteX1601" fmla="*/ 665332 w 7251911"/>
              <a:gd name="connsiteY1601" fmla="*/ 2747286 h 6858000"/>
              <a:gd name="connsiteX1602" fmla="*/ 692683 w 7251911"/>
              <a:gd name="connsiteY1602" fmla="*/ 2726179 h 6858000"/>
              <a:gd name="connsiteX1603" fmla="*/ 707294 w 7251911"/>
              <a:gd name="connsiteY1603" fmla="*/ 2699072 h 6858000"/>
              <a:gd name="connsiteX1604" fmla="*/ 751571 w 7251911"/>
              <a:gd name="connsiteY1604" fmla="*/ 2717580 h 6858000"/>
              <a:gd name="connsiteX1605" fmla="*/ 807764 w 7251911"/>
              <a:gd name="connsiteY1605" fmla="*/ 2719431 h 6858000"/>
              <a:gd name="connsiteX1606" fmla="*/ 811855 w 7251911"/>
              <a:gd name="connsiteY1606" fmla="*/ 2720185 h 6858000"/>
              <a:gd name="connsiteX1607" fmla="*/ 837178 w 7251911"/>
              <a:gd name="connsiteY1607" fmla="*/ 2704862 h 6858000"/>
              <a:gd name="connsiteX1608" fmla="*/ 837582 w 7251911"/>
              <a:gd name="connsiteY1608" fmla="*/ 2703771 h 6858000"/>
              <a:gd name="connsiteX1609" fmla="*/ 824677 w 7251911"/>
              <a:gd name="connsiteY1609" fmla="*/ 2704671 h 6858000"/>
              <a:gd name="connsiteX1610" fmla="*/ 805904 w 7251911"/>
              <a:gd name="connsiteY1610" fmla="*/ 2693281 h 6858000"/>
              <a:gd name="connsiteX1611" fmla="*/ 817168 w 7251911"/>
              <a:gd name="connsiteY1611" fmla="*/ 2678096 h 6858000"/>
              <a:gd name="connsiteX1612" fmla="*/ 845555 w 7251911"/>
              <a:gd name="connsiteY1612" fmla="*/ 2672878 h 6858000"/>
              <a:gd name="connsiteX1613" fmla="*/ 845635 w 7251911"/>
              <a:gd name="connsiteY1613" fmla="*/ 2670462 h 6858000"/>
              <a:gd name="connsiteX1614" fmla="*/ 858326 w 7251911"/>
              <a:gd name="connsiteY1614" fmla="*/ 2660031 h 6858000"/>
              <a:gd name="connsiteX1615" fmla="*/ 866198 w 7251911"/>
              <a:gd name="connsiteY1615" fmla="*/ 2659050 h 6858000"/>
              <a:gd name="connsiteX1616" fmla="*/ 877506 w 7251911"/>
              <a:gd name="connsiteY1616" fmla="*/ 2667599 h 6858000"/>
              <a:gd name="connsiteX1617" fmla="*/ 895270 w 7251911"/>
              <a:gd name="connsiteY1617" fmla="*/ 2670502 h 6858000"/>
              <a:gd name="connsiteX1618" fmla="*/ 899160 w 7251911"/>
              <a:gd name="connsiteY1618" fmla="*/ 2670502 h 6858000"/>
              <a:gd name="connsiteX1619" fmla="*/ 903288 w 7251911"/>
              <a:gd name="connsiteY1619" fmla="*/ 2662155 h 6858000"/>
              <a:gd name="connsiteX1620" fmla="*/ 896017 w 7251911"/>
              <a:gd name="connsiteY1620" fmla="*/ 2659114 h 6858000"/>
              <a:gd name="connsiteX1621" fmla="*/ 888508 w 7251911"/>
              <a:gd name="connsiteY1621" fmla="*/ 2651520 h 6858000"/>
              <a:gd name="connsiteX1622" fmla="*/ 899772 w 7251911"/>
              <a:gd name="connsiteY1622" fmla="*/ 2643928 h 6858000"/>
              <a:gd name="connsiteX1623" fmla="*/ 911338 w 7251911"/>
              <a:gd name="connsiteY1623" fmla="*/ 2645876 h 6858000"/>
              <a:gd name="connsiteX1624" fmla="*/ 912290 w 7251911"/>
              <a:gd name="connsiteY1624" fmla="*/ 2643951 h 6858000"/>
              <a:gd name="connsiteX1625" fmla="*/ 919330 w 7251911"/>
              <a:gd name="connsiteY1625" fmla="*/ 2628290 h 6858000"/>
              <a:gd name="connsiteX1626" fmla="*/ 926609 w 7251911"/>
              <a:gd name="connsiteY1626" fmla="*/ 2624945 h 6858000"/>
              <a:gd name="connsiteX1627" fmla="*/ 922300 w 7251911"/>
              <a:gd name="connsiteY1627" fmla="*/ 2624945 h 6858000"/>
              <a:gd name="connsiteX1628" fmla="*/ 911036 w 7251911"/>
              <a:gd name="connsiteY1628" fmla="*/ 2594574 h 6858000"/>
              <a:gd name="connsiteX1629" fmla="*/ 911036 w 7251911"/>
              <a:gd name="connsiteY1629" fmla="*/ 2586981 h 6858000"/>
              <a:gd name="connsiteX1630" fmla="*/ 922300 w 7251911"/>
              <a:gd name="connsiteY1630" fmla="*/ 2583184 h 6858000"/>
              <a:gd name="connsiteX1631" fmla="*/ 941074 w 7251911"/>
              <a:gd name="connsiteY1631" fmla="*/ 2584608 h 6858000"/>
              <a:gd name="connsiteX1632" fmla="*/ 959400 w 7251911"/>
              <a:gd name="connsiteY1632" fmla="*/ 2583218 h 6858000"/>
              <a:gd name="connsiteX1633" fmla="*/ 951979 w 7251911"/>
              <a:gd name="connsiteY1633" fmla="*/ 2582360 h 6858000"/>
              <a:gd name="connsiteX1634" fmla="*/ 941157 w 7251911"/>
              <a:gd name="connsiteY1634" fmla="*/ 2571796 h 6858000"/>
              <a:gd name="connsiteX1635" fmla="*/ 922300 w 7251911"/>
              <a:gd name="connsiteY1635" fmla="*/ 2571796 h 6858000"/>
              <a:gd name="connsiteX1636" fmla="*/ 884753 w 7251911"/>
              <a:gd name="connsiteY1636" fmla="*/ 2571796 h 6858000"/>
              <a:gd name="connsiteX1637" fmla="*/ 865979 w 7251911"/>
              <a:gd name="connsiteY1637" fmla="*/ 2571796 h 6858000"/>
              <a:gd name="connsiteX1638" fmla="*/ 838594 w 7251911"/>
              <a:gd name="connsiteY1638" fmla="*/ 2554489 h 6858000"/>
              <a:gd name="connsiteX1639" fmla="*/ 829480 w 7251911"/>
              <a:gd name="connsiteY1639" fmla="*/ 2561480 h 6858000"/>
              <a:gd name="connsiteX1640" fmla="*/ 788178 w 7251911"/>
              <a:gd name="connsiteY1640" fmla="*/ 2557683 h 6858000"/>
              <a:gd name="connsiteX1641" fmla="*/ 780669 w 7251911"/>
              <a:gd name="connsiteY1641" fmla="*/ 2546294 h 6858000"/>
              <a:gd name="connsiteX1642" fmla="*/ 716839 w 7251911"/>
              <a:gd name="connsiteY1642" fmla="*/ 2565276 h 6858000"/>
              <a:gd name="connsiteX1643" fmla="*/ 675537 w 7251911"/>
              <a:gd name="connsiteY1643" fmla="*/ 2565276 h 6858000"/>
              <a:gd name="connsiteX1644" fmla="*/ 581669 w 7251911"/>
              <a:gd name="connsiteY1644" fmla="*/ 2569073 h 6858000"/>
              <a:gd name="connsiteX1645" fmla="*/ 555386 w 7251911"/>
              <a:gd name="connsiteY1645" fmla="*/ 2572869 h 6858000"/>
              <a:gd name="connsiteX1646" fmla="*/ 525348 w 7251911"/>
              <a:gd name="connsiteY1646" fmla="*/ 2569073 h 6858000"/>
              <a:gd name="connsiteX1647" fmla="*/ 491555 w 7251911"/>
              <a:gd name="connsiteY1647" fmla="*/ 2569073 h 6858000"/>
              <a:gd name="connsiteX1648" fmla="*/ 487801 w 7251911"/>
              <a:gd name="connsiteY1648" fmla="*/ 2546294 h 6858000"/>
              <a:gd name="connsiteX1649" fmla="*/ 442744 w 7251911"/>
              <a:gd name="connsiteY1649" fmla="*/ 2534905 h 6858000"/>
              <a:gd name="connsiteX1650" fmla="*/ 431480 w 7251911"/>
              <a:gd name="connsiteY1650" fmla="*/ 2538701 h 6858000"/>
              <a:gd name="connsiteX1651" fmla="*/ 423970 w 7251911"/>
              <a:gd name="connsiteY1651" fmla="*/ 2527311 h 6858000"/>
              <a:gd name="connsiteX1652" fmla="*/ 431480 w 7251911"/>
              <a:gd name="connsiteY1652" fmla="*/ 2515922 h 6858000"/>
              <a:gd name="connsiteX1653" fmla="*/ 461517 w 7251911"/>
              <a:gd name="connsiteY1653" fmla="*/ 2519719 h 6858000"/>
              <a:gd name="connsiteX1654" fmla="*/ 495310 w 7251911"/>
              <a:gd name="connsiteY1654" fmla="*/ 2512125 h 6858000"/>
              <a:gd name="connsiteX1655" fmla="*/ 506574 w 7251911"/>
              <a:gd name="connsiteY1655" fmla="*/ 2489347 h 6858000"/>
              <a:gd name="connsiteX1656" fmla="*/ 525348 w 7251911"/>
              <a:gd name="connsiteY1656" fmla="*/ 2481754 h 6858000"/>
              <a:gd name="connsiteX1657" fmla="*/ 570404 w 7251911"/>
              <a:gd name="connsiteY1657" fmla="*/ 2496940 h 6858000"/>
              <a:gd name="connsiteX1658" fmla="*/ 589178 w 7251911"/>
              <a:gd name="connsiteY1658" fmla="*/ 2496940 h 6858000"/>
              <a:gd name="connsiteX1659" fmla="*/ 596688 w 7251911"/>
              <a:gd name="connsiteY1659" fmla="*/ 2485550 h 6858000"/>
              <a:gd name="connsiteX1660" fmla="*/ 592933 w 7251911"/>
              <a:gd name="connsiteY1660" fmla="*/ 2466568 h 6858000"/>
              <a:gd name="connsiteX1661" fmla="*/ 570404 w 7251911"/>
              <a:gd name="connsiteY1661" fmla="*/ 2451382 h 6858000"/>
              <a:gd name="connsiteX1662" fmla="*/ 566650 w 7251911"/>
              <a:gd name="connsiteY1662" fmla="*/ 2443790 h 6858000"/>
              <a:gd name="connsiteX1663" fmla="*/ 574159 w 7251911"/>
              <a:gd name="connsiteY1663" fmla="*/ 2439993 h 6858000"/>
              <a:gd name="connsiteX1664" fmla="*/ 611706 w 7251911"/>
              <a:gd name="connsiteY1664" fmla="*/ 2443790 h 6858000"/>
              <a:gd name="connsiteX1665" fmla="*/ 615461 w 7251911"/>
              <a:gd name="connsiteY1665" fmla="*/ 2443790 h 6858000"/>
              <a:gd name="connsiteX1666" fmla="*/ 615461 w 7251911"/>
              <a:gd name="connsiteY1666" fmla="*/ 2436196 h 6858000"/>
              <a:gd name="connsiteX1667" fmla="*/ 619216 w 7251911"/>
              <a:gd name="connsiteY1667" fmla="*/ 2424807 h 6858000"/>
              <a:gd name="connsiteX1668" fmla="*/ 645499 w 7251911"/>
              <a:gd name="connsiteY1668" fmla="*/ 2424807 h 6858000"/>
              <a:gd name="connsiteX1669" fmla="*/ 611706 w 7251911"/>
              <a:gd name="connsiteY1669" fmla="*/ 2413418 h 6858000"/>
              <a:gd name="connsiteX1670" fmla="*/ 607952 w 7251911"/>
              <a:gd name="connsiteY1670" fmla="*/ 2402028 h 6858000"/>
              <a:gd name="connsiteX1671" fmla="*/ 596688 w 7251911"/>
              <a:gd name="connsiteY1671" fmla="*/ 2379249 h 6858000"/>
              <a:gd name="connsiteX1672" fmla="*/ 581669 w 7251911"/>
              <a:gd name="connsiteY1672" fmla="*/ 2379249 h 6858000"/>
              <a:gd name="connsiteX1673" fmla="*/ 581669 w 7251911"/>
              <a:gd name="connsiteY1673" fmla="*/ 2371657 h 6858000"/>
              <a:gd name="connsiteX1674" fmla="*/ 581669 w 7251911"/>
              <a:gd name="connsiteY1674" fmla="*/ 2367860 h 6858000"/>
              <a:gd name="connsiteX1675" fmla="*/ 653008 w 7251911"/>
              <a:gd name="connsiteY1675" fmla="*/ 2352674 h 6858000"/>
              <a:gd name="connsiteX1676" fmla="*/ 698065 w 7251911"/>
              <a:gd name="connsiteY1676" fmla="*/ 2333691 h 6858000"/>
              <a:gd name="connsiteX1677" fmla="*/ 705575 w 7251911"/>
              <a:gd name="connsiteY1677" fmla="*/ 2326099 h 6858000"/>
              <a:gd name="connsiteX1678" fmla="*/ 694310 w 7251911"/>
              <a:gd name="connsiteY1678" fmla="*/ 2318505 h 6858000"/>
              <a:gd name="connsiteX1679" fmla="*/ 660518 w 7251911"/>
              <a:gd name="connsiteY1679" fmla="*/ 2318505 h 6858000"/>
              <a:gd name="connsiteX1680" fmla="*/ 653008 w 7251911"/>
              <a:gd name="connsiteY1680" fmla="*/ 2314709 h 6858000"/>
              <a:gd name="connsiteX1681" fmla="*/ 656763 w 7251911"/>
              <a:gd name="connsiteY1681" fmla="*/ 2307116 h 6858000"/>
              <a:gd name="connsiteX1682" fmla="*/ 679291 w 7251911"/>
              <a:gd name="connsiteY1682" fmla="*/ 2299523 h 6858000"/>
              <a:gd name="connsiteX1683" fmla="*/ 713084 w 7251911"/>
              <a:gd name="connsiteY1683" fmla="*/ 2299523 h 6858000"/>
              <a:gd name="connsiteX1684" fmla="*/ 716839 w 7251911"/>
              <a:gd name="connsiteY1684" fmla="*/ 2284337 h 6858000"/>
              <a:gd name="connsiteX1685" fmla="*/ 716839 w 7251911"/>
              <a:gd name="connsiteY1685" fmla="*/ 2276745 h 6858000"/>
              <a:gd name="connsiteX1686" fmla="*/ 660518 w 7251911"/>
              <a:gd name="connsiteY1686" fmla="*/ 2253965 h 6858000"/>
              <a:gd name="connsiteX1687" fmla="*/ 529103 w 7251911"/>
              <a:gd name="connsiteY1687" fmla="*/ 2261559 h 6858000"/>
              <a:gd name="connsiteX1688" fmla="*/ 510329 w 7251911"/>
              <a:gd name="connsiteY1688" fmla="*/ 2253965 h 6858000"/>
              <a:gd name="connsiteX1689" fmla="*/ 529103 w 7251911"/>
              <a:gd name="connsiteY1689" fmla="*/ 2246373 h 6858000"/>
              <a:gd name="connsiteX1690" fmla="*/ 574159 w 7251911"/>
              <a:gd name="connsiteY1690" fmla="*/ 2238780 h 6858000"/>
              <a:gd name="connsiteX1691" fmla="*/ 622971 w 7251911"/>
              <a:gd name="connsiteY1691" fmla="*/ 2238780 h 6858000"/>
              <a:gd name="connsiteX1692" fmla="*/ 698065 w 7251911"/>
              <a:gd name="connsiteY1692" fmla="*/ 2234983 h 6858000"/>
              <a:gd name="connsiteX1693" fmla="*/ 746401 w 7251911"/>
              <a:gd name="connsiteY1693" fmla="*/ 2225737 h 6858000"/>
              <a:gd name="connsiteX1694" fmla="*/ 750522 w 7251911"/>
              <a:gd name="connsiteY1694" fmla="*/ 2221571 h 6858000"/>
              <a:gd name="connsiteX1695" fmla="*/ 760847 w 7251911"/>
              <a:gd name="connsiteY1695" fmla="*/ 2222520 h 6858000"/>
              <a:gd name="connsiteX1696" fmla="*/ 763218 w 7251911"/>
              <a:gd name="connsiteY1696" fmla="*/ 2222520 h 6858000"/>
              <a:gd name="connsiteX1697" fmla="*/ 767528 w 7251911"/>
              <a:gd name="connsiteY1697" fmla="*/ 2221695 h 6858000"/>
              <a:gd name="connsiteX1698" fmla="*/ 798387 w 7251911"/>
              <a:gd name="connsiteY1698" fmla="*/ 2207222 h 6858000"/>
              <a:gd name="connsiteX1699" fmla="*/ 803740 w 7251911"/>
              <a:gd name="connsiteY1699" fmla="*/ 2202993 h 6858000"/>
              <a:gd name="connsiteX1700" fmla="*/ 794171 w 7251911"/>
              <a:gd name="connsiteY1700" fmla="*/ 2202114 h 6858000"/>
              <a:gd name="connsiteX1701" fmla="*/ 775866 w 7251911"/>
              <a:gd name="connsiteY1701" fmla="*/ 2203538 h 6858000"/>
              <a:gd name="connsiteX1702" fmla="*/ 764602 w 7251911"/>
              <a:gd name="connsiteY1702" fmla="*/ 2192148 h 6858000"/>
              <a:gd name="connsiteX1703" fmla="*/ 775866 w 7251911"/>
              <a:gd name="connsiteY1703" fmla="*/ 2180759 h 6858000"/>
              <a:gd name="connsiteX1704" fmla="*/ 836736 w 7251911"/>
              <a:gd name="connsiteY1704" fmla="*/ 2180759 h 6858000"/>
              <a:gd name="connsiteX1705" fmla="*/ 846078 w 7251911"/>
              <a:gd name="connsiteY1705" fmla="*/ 2176627 h 6858000"/>
              <a:gd name="connsiteX1706" fmla="*/ 831249 w 7251911"/>
              <a:gd name="connsiteY1706" fmla="*/ 2172217 h 6858000"/>
              <a:gd name="connsiteX1707" fmla="*/ 821984 w 7251911"/>
              <a:gd name="connsiteY1707" fmla="*/ 2162851 h 6858000"/>
              <a:gd name="connsiteX1708" fmla="*/ 675537 w 7251911"/>
              <a:gd name="connsiteY1708" fmla="*/ 2162851 h 6858000"/>
              <a:gd name="connsiteX1709" fmla="*/ 619216 w 7251911"/>
              <a:gd name="connsiteY1709" fmla="*/ 2124886 h 6858000"/>
              <a:gd name="connsiteX1710" fmla="*/ 619216 w 7251911"/>
              <a:gd name="connsiteY1710" fmla="*/ 2117293 h 6858000"/>
              <a:gd name="connsiteX1711" fmla="*/ 634235 w 7251911"/>
              <a:gd name="connsiteY1711" fmla="*/ 2086922 h 6858000"/>
              <a:gd name="connsiteX1712" fmla="*/ 656763 w 7251911"/>
              <a:gd name="connsiteY1712" fmla="*/ 2064143 h 6858000"/>
              <a:gd name="connsiteX1713" fmla="*/ 690556 w 7251911"/>
              <a:gd name="connsiteY1713" fmla="*/ 2018585 h 6858000"/>
              <a:gd name="connsiteX1714" fmla="*/ 731858 w 7251911"/>
              <a:gd name="connsiteY1714" fmla="*/ 1954045 h 6858000"/>
              <a:gd name="connsiteX1715" fmla="*/ 746876 w 7251911"/>
              <a:gd name="connsiteY1715" fmla="*/ 1950249 h 6858000"/>
              <a:gd name="connsiteX1716" fmla="*/ 788178 w 7251911"/>
              <a:gd name="connsiteY1716" fmla="*/ 1942656 h 6858000"/>
              <a:gd name="connsiteX1717" fmla="*/ 796888 w 7251911"/>
              <a:gd name="connsiteY1717" fmla="*/ 1940454 h 6858000"/>
              <a:gd name="connsiteX1718" fmla="*/ 786257 w 7251911"/>
              <a:gd name="connsiteY1718" fmla="*/ 1939319 h 6858000"/>
              <a:gd name="connsiteX1719" fmla="*/ 767478 w 7251911"/>
              <a:gd name="connsiteY1719" fmla="*/ 1940553 h 6858000"/>
              <a:gd name="connsiteX1720" fmla="*/ 624755 w 7251911"/>
              <a:gd name="connsiteY1720" fmla="*/ 1940553 h 6858000"/>
              <a:gd name="connsiteX1721" fmla="*/ 534615 w 7251911"/>
              <a:gd name="connsiteY1721" fmla="*/ 1939319 h 6858000"/>
              <a:gd name="connsiteX1722" fmla="*/ 515835 w 7251911"/>
              <a:gd name="connsiteY1722" fmla="*/ 1935617 h 6858000"/>
              <a:gd name="connsiteX1723" fmla="*/ 549638 w 7251911"/>
              <a:gd name="connsiteY1723" fmla="*/ 1933149 h 6858000"/>
              <a:gd name="connsiteX1724" fmla="*/ 594708 w 7251911"/>
              <a:gd name="connsiteY1724" fmla="*/ 1933149 h 6858000"/>
              <a:gd name="connsiteX1725" fmla="*/ 613488 w 7251911"/>
              <a:gd name="connsiteY1725" fmla="*/ 1928213 h 6858000"/>
              <a:gd name="connsiteX1726" fmla="*/ 624755 w 7251911"/>
              <a:gd name="connsiteY1726" fmla="*/ 1925745 h 6858000"/>
              <a:gd name="connsiteX1727" fmla="*/ 692361 w 7251911"/>
              <a:gd name="connsiteY1727" fmla="*/ 1925745 h 6858000"/>
              <a:gd name="connsiteX1728" fmla="*/ 703628 w 7251911"/>
              <a:gd name="connsiteY1728" fmla="*/ 1925745 h 6858000"/>
              <a:gd name="connsiteX1729" fmla="*/ 707384 w 7251911"/>
              <a:gd name="connsiteY1729" fmla="*/ 1923277 h 6858000"/>
              <a:gd name="connsiteX1730" fmla="*/ 707384 w 7251911"/>
              <a:gd name="connsiteY1730" fmla="*/ 1922043 h 6858000"/>
              <a:gd name="connsiteX1731" fmla="*/ 703628 w 7251911"/>
              <a:gd name="connsiteY1731" fmla="*/ 1922043 h 6858000"/>
              <a:gd name="connsiteX1732" fmla="*/ 624755 w 7251911"/>
              <a:gd name="connsiteY1732" fmla="*/ 1919575 h 6858000"/>
              <a:gd name="connsiteX1733" fmla="*/ 572173 w 7251911"/>
              <a:gd name="connsiteY1733" fmla="*/ 1917107 h 6858000"/>
              <a:gd name="connsiteX1734" fmla="*/ 564661 w 7251911"/>
              <a:gd name="connsiteY1734" fmla="*/ 1915873 h 6858000"/>
              <a:gd name="connsiteX1735" fmla="*/ 500812 w 7251911"/>
              <a:gd name="connsiteY1735" fmla="*/ 1918341 h 6858000"/>
              <a:gd name="connsiteX1736" fmla="*/ 470765 w 7251911"/>
              <a:gd name="connsiteY1736" fmla="*/ 1919575 h 6858000"/>
              <a:gd name="connsiteX1737" fmla="*/ 451986 w 7251911"/>
              <a:gd name="connsiteY1737" fmla="*/ 1915873 h 6858000"/>
              <a:gd name="connsiteX1738" fmla="*/ 459497 w 7251911"/>
              <a:gd name="connsiteY1738" fmla="*/ 1908469 h 6858000"/>
              <a:gd name="connsiteX1739" fmla="*/ 493300 w 7251911"/>
              <a:gd name="connsiteY1739" fmla="*/ 1904767 h 6858000"/>
              <a:gd name="connsiteX1740" fmla="*/ 527103 w 7251911"/>
              <a:gd name="connsiteY1740" fmla="*/ 1904767 h 6858000"/>
              <a:gd name="connsiteX1741" fmla="*/ 542126 w 7251911"/>
              <a:gd name="connsiteY1741" fmla="*/ 1903533 h 6858000"/>
              <a:gd name="connsiteX1742" fmla="*/ 504568 w 7251911"/>
              <a:gd name="connsiteY1742" fmla="*/ 1902299 h 6858000"/>
              <a:gd name="connsiteX1743" fmla="*/ 512079 w 7251911"/>
              <a:gd name="connsiteY1743" fmla="*/ 1893661 h 6858000"/>
              <a:gd name="connsiteX1744" fmla="*/ 534615 w 7251911"/>
              <a:gd name="connsiteY1744" fmla="*/ 1891193 h 6858000"/>
              <a:gd name="connsiteX1745" fmla="*/ 538370 w 7251911"/>
              <a:gd name="connsiteY1745" fmla="*/ 1887491 h 6858000"/>
              <a:gd name="connsiteX1746" fmla="*/ 530859 w 7251911"/>
              <a:gd name="connsiteY1746" fmla="*/ 1886257 h 6858000"/>
              <a:gd name="connsiteX1747" fmla="*/ 478277 w 7251911"/>
              <a:gd name="connsiteY1747" fmla="*/ 1887491 h 6858000"/>
              <a:gd name="connsiteX1748" fmla="*/ 444474 w 7251911"/>
              <a:gd name="connsiteY1748" fmla="*/ 1887491 h 6858000"/>
              <a:gd name="connsiteX1749" fmla="*/ 410671 w 7251911"/>
              <a:gd name="connsiteY1749" fmla="*/ 1883789 h 6858000"/>
              <a:gd name="connsiteX1750" fmla="*/ 388136 w 7251911"/>
              <a:gd name="connsiteY1750" fmla="*/ 1877619 h 6858000"/>
              <a:gd name="connsiteX1751" fmla="*/ 369356 w 7251911"/>
              <a:gd name="connsiteY1751" fmla="*/ 1873917 h 6858000"/>
              <a:gd name="connsiteX1752" fmla="*/ 350577 w 7251911"/>
              <a:gd name="connsiteY1752" fmla="*/ 1873917 h 6858000"/>
              <a:gd name="connsiteX1753" fmla="*/ 343065 w 7251911"/>
              <a:gd name="connsiteY1753" fmla="*/ 1867747 h 6858000"/>
              <a:gd name="connsiteX1754" fmla="*/ 361845 w 7251911"/>
              <a:gd name="connsiteY1754" fmla="*/ 1862811 h 6858000"/>
              <a:gd name="connsiteX1755" fmla="*/ 406915 w 7251911"/>
              <a:gd name="connsiteY1755" fmla="*/ 1862811 h 6858000"/>
              <a:gd name="connsiteX1756" fmla="*/ 455742 w 7251911"/>
              <a:gd name="connsiteY1756" fmla="*/ 1862811 h 6858000"/>
              <a:gd name="connsiteX1757" fmla="*/ 497056 w 7251911"/>
              <a:gd name="connsiteY1757" fmla="*/ 1860343 h 6858000"/>
              <a:gd name="connsiteX1758" fmla="*/ 512079 w 7251911"/>
              <a:gd name="connsiteY1758" fmla="*/ 1850471 h 6858000"/>
              <a:gd name="connsiteX1759" fmla="*/ 530859 w 7251911"/>
              <a:gd name="connsiteY1759" fmla="*/ 1844301 h 6858000"/>
              <a:gd name="connsiteX1760" fmla="*/ 572173 w 7251911"/>
              <a:gd name="connsiteY1760" fmla="*/ 1845535 h 6858000"/>
              <a:gd name="connsiteX1761" fmla="*/ 590952 w 7251911"/>
              <a:gd name="connsiteY1761" fmla="*/ 1843067 h 6858000"/>
              <a:gd name="connsiteX1762" fmla="*/ 605976 w 7251911"/>
              <a:gd name="connsiteY1762" fmla="*/ 1840599 h 6858000"/>
              <a:gd name="connsiteX1763" fmla="*/ 651046 w 7251911"/>
              <a:gd name="connsiteY1763" fmla="*/ 1840599 h 6858000"/>
              <a:gd name="connsiteX1764" fmla="*/ 696116 w 7251911"/>
              <a:gd name="connsiteY1764" fmla="*/ 1838130 h 6858000"/>
              <a:gd name="connsiteX1765" fmla="*/ 756210 w 7251911"/>
              <a:gd name="connsiteY1765" fmla="*/ 1835662 h 6858000"/>
              <a:gd name="connsiteX1766" fmla="*/ 763722 w 7251911"/>
              <a:gd name="connsiteY1766" fmla="*/ 1835662 h 6858000"/>
              <a:gd name="connsiteX1767" fmla="*/ 771234 w 7251911"/>
              <a:gd name="connsiteY1767" fmla="*/ 1831960 h 6858000"/>
              <a:gd name="connsiteX1768" fmla="*/ 786257 w 7251911"/>
              <a:gd name="connsiteY1768" fmla="*/ 1834428 h 6858000"/>
              <a:gd name="connsiteX1769" fmla="*/ 812548 w 7251911"/>
              <a:gd name="connsiteY1769" fmla="*/ 1831960 h 6858000"/>
              <a:gd name="connsiteX1770" fmla="*/ 838839 w 7251911"/>
              <a:gd name="connsiteY1770" fmla="*/ 1831960 h 6858000"/>
              <a:gd name="connsiteX1771" fmla="*/ 857618 w 7251911"/>
              <a:gd name="connsiteY1771" fmla="*/ 1830726 h 6858000"/>
              <a:gd name="connsiteX1772" fmla="*/ 902689 w 7251911"/>
              <a:gd name="connsiteY1772" fmla="*/ 1828258 h 6858000"/>
              <a:gd name="connsiteX1773" fmla="*/ 925224 w 7251911"/>
              <a:gd name="connsiteY1773" fmla="*/ 1827024 h 6858000"/>
              <a:gd name="connsiteX1774" fmla="*/ 932736 w 7251911"/>
              <a:gd name="connsiteY1774" fmla="*/ 1827024 h 6858000"/>
              <a:gd name="connsiteX1775" fmla="*/ 974440 w 7251911"/>
              <a:gd name="connsiteY1775" fmla="*/ 1826372 h 6858000"/>
              <a:gd name="connsiteX1776" fmla="*/ 973613 w 7251911"/>
              <a:gd name="connsiteY1776" fmla="*/ 1817171 h 6858000"/>
              <a:gd name="connsiteX1777" fmla="*/ 977367 w 7251911"/>
              <a:gd name="connsiteY1777" fmla="*/ 1805782 h 6858000"/>
              <a:gd name="connsiteX1778" fmla="*/ 994264 w 7251911"/>
              <a:gd name="connsiteY1778" fmla="*/ 1801511 h 6858000"/>
              <a:gd name="connsiteX1779" fmla="*/ 1005191 w 7251911"/>
              <a:gd name="connsiteY1779" fmla="*/ 1796908 h 6858000"/>
              <a:gd name="connsiteX1780" fmla="*/ 997481 w 7251911"/>
              <a:gd name="connsiteY1780" fmla="*/ 1794393 h 6858000"/>
              <a:gd name="connsiteX1781" fmla="*/ 984877 w 7251911"/>
              <a:gd name="connsiteY1781" fmla="*/ 1794393 h 6858000"/>
              <a:gd name="connsiteX1782" fmla="*/ 978775 w 7251911"/>
              <a:gd name="connsiteY1782" fmla="*/ 1790122 h 6858000"/>
              <a:gd name="connsiteX1783" fmla="*/ 979320 w 7251911"/>
              <a:gd name="connsiteY1783" fmla="*/ 1788469 h 6858000"/>
              <a:gd name="connsiteX1784" fmla="*/ 977973 w 7251911"/>
              <a:gd name="connsiteY1784" fmla="*/ 1788030 h 6858000"/>
              <a:gd name="connsiteX1785" fmla="*/ 951690 w 7251911"/>
              <a:gd name="connsiteY1785" fmla="*/ 1795623 h 6858000"/>
              <a:gd name="connsiteX1786" fmla="*/ 921652 w 7251911"/>
              <a:gd name="connsiteY1786" fmla="*/ 1810809 h 6858000"/>
              <a:gd name="connsiteX1787" fmla="*/ 880350 w 7251911"/>
              <a:gd name="connsiteY1787" fmla="*/ 1807012 h 6858000"/>
              <a:gd name="connsiteX1788" fmla="*/ 872841 w 7251911"/>
              <a:gd name="connsiteY1788" fmla="*/ 1795623 h 6858000"/>
              <a:gd name="connsiteX1789" fmla="*/ 809011 w 7251911"/>
              <a:gd name="connsiteY1789" fmla="*/ 1814605 h 6858000"/>
              <a:gd name="connsiteX1790" fmla="*/ 767709 w 7251911"/>
              <a:gd name="connsiteY1790" fmla="*/ 1814605 h 6858000"/>
              <a:gd name="connsiteX1791" fmla="*/ 673841 w 7251911"/>
              <a:gd name="connsiteY1791" fmla="*/ 1818402 h 6858000"/>
              <a:gd name="connsiteX1792" fmla="*/ 647558 w 7251911"/>
              <a:gd name="connsiteY1792" fmla="*/ 1822198 h 6858000"/>
              <a:gd name="connsiteX1793" fmla="*/ 617520 w 7251911"/>
              <a:gd name="connsiteY1793" fmla="*/ 1818402 h 6858000"/>
              <a:gd name="connsiteX1794" fmla="*/ 583727 w 7251911"/>
              <a:gd name="connsiteY1794" fmla="*/ 1818402 h 6858000"/>
              <a:gd name="connsiteX1795" fmla="*/ 579973 w 7251911"/>
              <a:gd name="connsiteY1795" fmla="*/ 1795623 h 6858000"/>
              <a:gd name="connsiteX1796" fmla="*/ 534916 w 7251911"/>
              <a:gd name="connsiteY1796" fmla="*/ 1784234 h 6858000"/>
              <a:gd name="connsiteX1797" fmla="*/ 523652 w 7251911"/>
              <a:gd name="connsiteY1797" fmla="*/ 1788030 h 6858000"/>
              <a:gd name="connsiteX1798" fmla="*/ 516142 w 7251911"/>
              <a:gd name="connsiteY1798" fmla="*/ 1776641 h 6858000"/>
              <a:gd name="connsiteX1799" fmla="*/ 523652 w 7251911"/>
              <a:gd name="connsiteY1799" fmla="*/ 1765251 h 6858000"/>
              <a:gd name="connsiteX1800" fmla="*/ 553689 w 7251911"/>
              <a:gd name="connsiteY1800" fmla="*/ 1769048 h 6858000"/>
              <a:gd name="connsiteX1801" fmla="*/ 587482 w 7251911"/>
              <a:gd name="connsiteY1801" fmla="*/ 1761455 h 6858000"/>
              <a:gd name="connsiteX1802" fmla="*/ 598746 w 7251911"/>
              <a:gd name="connsiteY1802" fmla="*/ 1738676 h 6858000"/>
              <a:gd name="connsiteX1803" fmla="*/ 617520 w 7251911"/>
              <a:gd name="connsiteY1803" fmla="*/ 1731083 h 6858000"/>
              <a:gd name="connsiteX1804" fmla="*/ 662576 w 7251911"/>
              <a:gd name="connsiteY1804" fmla="*/ 1746269 h 6858000"/>
              <a:gd name="connsiteX1805" fmla="*/ 681350 w 7251911"/>
              <a:gd name="connsiteY1805" fmla="*/ 1746269 h 6858000"/>
              <a:gd name="connsiteX1806" fmla="*/ 688860 w 7251911"/>
              <a:gd name="connsiteY1806" fmla="*/ 1734880 h 6858000"/>
              <a:gd name="connsiteX1807" fmla="*/ 685105 w 7251911"/>
              <a:gd name="connsiteY1807" fmla="*/ 1715897 h 6858000"/>
              <a:gd name="connsiteX1808" fmla="*/ 662576 w 7251911"/>
              <a:gd name="connsiteY1808" fmla="*/ 1700712 h 6858000"/>
              <a:gd name="connsiteX1809" fmla="*/ 658822 w 7251911"/>
              <a:gd name="connsiteY1809" fmla="*/ 1693119 h 6858000"/>
              <a:gd name="connsiteX1810" fmla="*/ 666331 w 7251911"/>
              <a:gd name="connsiteY1810" fmla="*/ 1689322 h 6858000"/>
              <a:gd name="connsiteX1811" fmla="*/ 703878 w 7251911"/>
              <a:gd name="connsiteY1811" fmla="*/ 1693119 h 6858000"/>
              <a:gd name="connsiteX1812" fmla="*/ 707633 w 7251911"/>
              <a:gd name="connsiteY1812" fmla="*/ 1693119 h 6858000"/>
              <a:gd name="connsiteX1813" fmla="*/ 707633 w 7251911"/>
              <a:gd name="connsiteY1813" fmla="*/ 1685526 h 6858000"/>
              <a:gd name="connsiteX1814" fmla="*/ 711388 w 7251911"/>
              <a:gd name="connsiteY1814" fmla="*/ 1674136 h 6858000"/>
              <a:gd name="connsiteX1815" fmla="*/ 737671 w 7251911"/>
              <a:gd name="connsiteY1815" fmla="*/ 1674136 h 6858000"/>
              <a:gd name="connsiteX1816" fmla="*/ 703878 w 7251911"/>
              <a:gd name="connsiteY1816" fmla="*/ 1662747 h 6858000"/>
              <a:gd name="connsiteX1817" fmla="*/ 700124 w 7251911"/>
              <a:gd name="connsiteY1817" fmla="*/ 1651357 h 6858000"/>
              <a:gd name="connsiteX1818" fmla="*/ 688860 w 7251911"/>
              <a:gd name="connsiteY1818" fmla="*/ 1628579 h 6858000"/>
              <a:gd name="connsiteX1819" fmla="*/ 673841 w 7251911"/>
              <a:gd name="connsiteY1819" fmla="*/ 1628579 h 6858000"/>
              <a:gd name="connsiteX1820" fmla="*/ 673841 w 7251911"/>
              <a:gd name="connsiteY1820" fmla="*/ 1620986 h 6858000"/>
              <a:gd name="connsiteX1821" fmla="*/ 673841 w 7251911"/>
              <a:gd name="connsiteY1821" fmla="*/ 1617189 h 6858000"/>
              <a:gd name="connsiteX1822" fmla="*/ 745180 w 7251911"/>
              <a:gd name="connsiteY1822" fmla="*/ 1602003 h 6858000"/>
              <a:gd name="connsiteX1823" fmla="*/ 790237 w 7251911"/>
              <a:gd name="connsiteY1823" fmla="*/ 1583021 h 6858000"/>
              <a:gd name="connsiteX1824" fmla="*/ 797747 w 7251911"/>
              <a:gd name="connsiteY1824" fmla="*/ 1575428 h 6858000"/>
              <a:gd name="connsiteX1825" fmla="*/ 786482 w 7251911"/>
              <a:gd name="connsiteY1825" fmla="*/ 1567835 h 6858000"/>
              <a:gd name="connsiteX1826" fmla="*/ 752690 w 7251911"/>
              <a:gd name="connsiteY1826" fmla="*/ 1567835 h 6858000"/>
              <a:gd name="connsiteX1827" fmla="*/ 745180 w 7251911"/>
              <a:gd name="connsiteY1827" fmla="*/ 1564039 h 6858000"/>
              <a:gd name="connsiteX1828" fmla="*/ 748935 w 7251911"/>
              <a:gd name="connsiteY1828" fmla="*/ 1556446 h 6858000"/>
              <a:gd name="connsiteX1829" fmla="*/ 771463 w 7251911"/>
              <a:gd name="connsiteY1829" fmla="*/ 1548853 h 6858000"/>
              <a:gd name="connsiteX1830" fmla="*/ 805256 w 7251911"/>
              <a:gd name="connsiteY1830" fmla="*/ 1548853 h 6858000"/>
              <a:gd name="connsiteX1831" fmla="*/ 809011 w 7251911"/>
              <a:gd name="connsiteY1831" fmla="*/ 1533667 h 6858000"/>
              <a:gd name="connsiteX1832" fmla="*/ 809011 w 7251911"/>
              <a:gd name="connsiteY1832" fmla="*/ 1526074 h 6858000"/>
              <a:gd name="connsiteX1833" fmla="*/ 780850 w 7251911"/>
              <a:gd name="connsiteY1833" fmla="*/ 1513261 h 6858000"/>
              <a:gd name="connsiteX1834" fmla="*/ 767888 w 7251911"/>
              <a:gd name="connsiteY1834" fmla="*/ 1508674 h 6858000"/>
              <a:gd name="connsiteX1835" fmla="*/ 762164 w 7251911"/>
              <a:gd name="connsiteY1835" fmla="*/ 1511101 h 6858000"/>
              <a:gd name="connsiteX1836" fmla="*/ 756140 w 7251911"/>
              <a:gd name="connsiteY1836" fmla="*/ 1525365 h 6858000"/>
              <a:gd name="connsiteX1837" fmla="*/ 733978 w 7251911"/>
              <a:gd name="connsiteY1837" fmla="*/ 1542834 h 6858000"/>
              <a:gd name="connsiteX1838" fmla="*/ 704563 w 7251911"/>
              <a:gd name="connsiteY1838" fmla="*/ 1554342 h 6858000"/>
              <a:gd name="connsiteX1839" fmla="*/ 696691 w 7251911"/>
              <a:gd name="connsiteY1839" fmla="*/ 1553361 h 6858000"/>
              <a:gd name="connsiteX1840" fmla="*/ 683582 w 7251911"/>
              <a:gd name="connsiteY1840" fmla="*/ 1530235 h 6858000"/>
              <a:gd name="connsiteX1841" fmla="*/ 675688 w 7251911"/>
              <a:gd name="connsiteY1841" fmla="*/ 1508923 h 6858000"/>
              <a:gd name="connsiteX1842" fmla="*/ 621275 w 7251911"/>
              <a:gd name="connsiteY1842" fmla="*/ 1510888 h 6858000"/>
              <a:gd name="connsiteX1843" fmla="*/ 602501 w 7251911"/>
              <a:gd name="connsiteY1843" fmla="*/ 1503295 h 6858000"/>
              <a:gd name="connsiteX1844" fmla="*/ 602723 w 7251911"/>
              <a:gd name="connsiteY1844" fmla="*/ 1497541 h 6858000"/>
              <a:gd name="connsiteX1845" fmla="*/ 589936 w 7251911"/>
              <a:gd name="connsiteY1845" fmla="*/ 1495813 h 6858000"/>
              <a:gd name="connsiteX1846" fmla="*/ 545659 w 7251911"/>
              <a:gd name="connsiteY1846" fmla="*/ 1514320 h 6858000"/>
              <a:gd name="connsiteX1847" fmla="*/ 531048 w 7251911"/>
              <a:gd name="connsiteY1847" fmla="*/ 1487214 h 6858000"/>
              <a:gd name="connsiteX1848" fmla="*/ 503697 w 7251911"/>
              <a:gd name="connsiteY1848" fmla="*/ 1466106 h 6858000"/>
              <a:gd name="connsiteX1849" fmla="*/ 397431 w 7251911"/>
              <a:gd name="connsiteY1849" fmla="*/ 1500915 h 6858000"/>
              <a:gd name="connsiteX1850" fmla="*/ 366048 w 7251911"/>
              <a:gd name="connsiteY1850" fmla="*/ 1512178 h 6858000"/>
              <a:gd name="connsiteX1851" fmla="*/ 333986 w 7251911"/>
              <a:gd name="connsiteY1851" fmla="*/ 1496806 h 6858000"/>
              <a:gd name="connsiteX1852" fmla="*/ 275611 w 7251911"/>
              <a:gd name="connsiteY1852" fmla="*/ 1468041 h 6858000"/>
              <a:gd name="connsiteX1853" fmla="*/ 253807 w 7251911"/>
              <a:gd name="connsiteY1853" fmla="*/ 1466589 h 6858000"/>
              <a:gd name="connsiteX1854" fmla="*/ 250025 w 7251911"/>
              <a:gd name="connsiteY1854" fmla="*/ 1464854 h 6858000"/>
              <a:gd name="connsiteX1855" fmla="*/ 251683 w 7251911"/>
              <a:gd name="connsiteY1855" fmla="*/ 1467589 h 6858000"/>
              <a:gd name="connsiteX1856" fmla="*/ 254069 w 7251911"/>
              <a:gd name="connsiteY1856" fmla="*/ 1480530 h 6858000"/>
              <a:gd name="connsiteX1857" fmla="*/ 212643 w 7251911"/>
              <a:gd name="connsiteY1857" fmla="*/ 1508243 h 6858000"/>
              <a:gd name="connsiteX1858" fmla="*/ 166494 w 7251911"/>
              <a:gd name="connsiteY1858" fmla="*/ 1493644 h 6858000"/>
              <a:gd name="connsiteX1859" fmla="*/ 131068 w 7251911"/>
              <a:gd name="connsiteY1859" fmla="*/ 1489232 h 6858000"/>
              <a:gd name="connsiteX1860" fmla="*/ 109264 w 7251911"/>
              <a:gd name="connsiteY1860" fmla="*/ 1487780 h 6858000"/>
              <a:gd name="connsiteX1861" fmla="*/ 115371 w 7251911"/>
              <a:gd name="connsiteY1861" fmla="*/ 1470840 h 6858000"/>
              <a:gd name="connsiteX1862" fmla="*/ 211069 w 7251911"/>
              <a:gd name="connsiteY1862" fmla="*/ 1424601 h 6858000"/>
              <a:gd name="connsiteX1863" fmla="*/ 228830 w 7251911"/>
              <a:gd name="connsiteY1863" fmla="*/ 1410377 h 6858000"/>
              <a:gd name="connsiteX1864" fmla="*/ 269373 w 7251911"/>
              <a:gd name="connsiteY1864" fmla="*/ 1373704 h 6858000"/>
              <a:gd name="connsiteX1865" fmla="*/ 314735 w 7251911"/>
              <a:gd name="connsiteY1865" fmla="*/ 1346481 h 6858000"/>
              <a:gd name="connsiteX1866" fmla="*/ 340476 w 7251911"/>
              <a:gd name="connsiteY1866" fmla="*/ 1348423 h 6858000"/>
              <a:gd name="connsiteX1867" fmla="*/ 349696 w 7251911"/>
              <a:gd name="connsiteY1867" fmla="*/ 1354629 h 6858000"/>
              <a:gd name="connsiteX1868" fmla="*/ 350937 w 7251911"/>
              <a:gd name="connsiteY1868" fmla="*/ 1344669 h 6858000"/>
              <a:gd name="connsiteX1869" fmla="*/ 383405 w 7251911"/>
              <a:gd name="connsiteY1869" fmla="*/ 1324690 h 6858000"/>
              <a:gd name="connsiteX1870" fmla="*/ 395786 w 7251911"/>
              <a:gd name="connsiteY1870" fmla="*/ 1337612 h 6858000"/>
              <a:gd name="connsiteX1871" fmla="*/ 402418 w 7251911"/>
              <a:gd name="connsiteY1871" fmla="*/ 1348552 h 6858000"/>
              <a:gd name="connsiteX1872" fmla="*/ 419559 w 7251911"/>
              <a:gd name="connsiteY1872" fmla="*/ 1339308 h 6858000"/>
              <a:gd name="connsiteX1873" fmla="*/ 418366 w 7251911"/>
              <a:gd name="connsiteY1873" fmla="*/ 1332838 h 6858000"/>
              <a:gd name="connsiteX1874" fmla="*/ 440528 w 7251911"/>
              <a:gd name="connsiteY1874" fmla="*/ 1315369 h 6858000"/>
              <a:gd name="connsiteX1875" fmla="*/ 493095 w 7251911"/>
              <a:gd name="connsiteY1875" fmla="*/ 1310538 h 6858000"/>
              <a:gd name="connsiteX1876" fmla="*/ 522974 w 7251911"/>
              <a:gd name="connsiteY1876" fmla="*/ 1295295 h 6858000"/>
              <a:gd name="connsiteX1877" fmla="*/ 539339 w 7251911"/>
              <a:gd name="connsiteY1877" fmla="*/ 1292275 h 6858000"/>
              <a:gd name="connsiteX1878" fmla="*/ 578547 w 7251911"/>
              <a:gd name="connsiteY1878" fmla="*/ 1298423 h 6858000"/>
              <a:gd name="connsiteX1879" fmla="*/ 693937 w 7251911"/>
              <a:gd name="connsiteY1879" fmla="*/ 1302681 h 6858000"/>
              <a:gd name="connsiteX1880" fmla="*/ 738369 w 7251911"/>
              <a:gd name="connsiteY1880" fmla="*/ 1282929 h 6858000"/>
              <a:gd name="connsiteX1881" fmla="*/ 727646 w 7251911"/>
              <a:gd name="connsiteY1881" fmla="*/ 1272743 h 6858000"/>
              <a:gd name="connsiteX1882" fmla="*/ 714443 w 7251911"/>
              <a:gd name="connsiteY1882" fmla="*/ 1264080 h 6858000"/>
              <a:gd name="connsiteX1883" fmla="*/ 673840 w 7251911"/>
              <a:gd name="connsiteY1883" fmla="*/ 1265675 h 6858000"/>
              <a:gd name="connsiteX1884" fmla="*/ 647557 w 7251911"/>
              <a:gd name="connsiteY1884" fmla="*/ 1269471 h 6858000"/>
              <a:gd name="connsiteX1885" fmla="*/ 617519 w 7251911"/>
              <a:gd name="connsiteY1885" fmla="*/ 1265675 h 6858000"/>
              <a:gd name="connsiteX1886" fmla="*/ 583726 w 7251911"/>
              <a:gd name="connsiteY1886" fmla="*/ 1265675 h 6858000"/>
              <a:gd name="connsiteX1887" fmla="*/ 579972 w 7251911"/>
              <a:gd name="connsiteY1887" fmla="*/ 1242896 h 6858000"/>
              <a:gd name="connsiteX1888" fmla="*/ 560259 w 7251911"/>
              <a:gd name="connsiteY1888" fmla="*/ 1228659 h 6858000"/>
              <a:gd name="connsiteX1889" fmla="*/ 553362 w 7251911"/>
              <a:gd name="connsiteY1889" fmla="*/ 1229434 h 6858000"/>
              <a:gd name="connsiteX1890" fmla="*/ 539546 w 7251911"/>
              <a:gd name="connsiteY1890" fmla="*/ 1233707 h 6858000"/>
              <a:gd name="connsiteX1891" fmla="*/ 398661 w 7251911"/>
              <a:gd name="connsiteY1891" fmla="*/ 1234295 h 6858000"/>
              <a:gd name="connsiteX1892" fmla="*/ 353395 w 7251911"/>
              <a:gd name="connsiteY1892" fmla="*/ 1228657 h 6858000"/>
              <a:gd name="connsiteX1893" fmla="*/ 286897 w 7251911"/>
              <a:gd name="connsiteY1893" fmla="*/ 1233017 h 6858000"/>
              <a:gd name="connsiteX1894" fmla="*/ 237384 w 7251911"/>
              <a:gd name="connsiteY1894" fmla="*/ 1229379 h 6858000"/>
              <a:gd name="connsiteX1895" fmla="*/ 228569 w 7251911"/>
              <a:gd name="connsiteY1895" fmla="*/ 1187822 h 6858000"/>
              <a:gd name="connsiteX1896" fmla="*/ 261658 w 7251911"/>
              <a:gd name="connsiteY1896" fmla="*/ 1162864 h 6858000"/>
              <a:gd name="connsiteX1897" fmla="*/ 287302 w 7251911"/>
              <a:gd name="connsiteY1897" fmla="*/ 1197666 h 6858000"/>
              <a:gd name="connsiteX1898" fmla="*/ 306101 w 7251911"/>
              <a:gd name="connsiteY1898" fmla="*/ 1191158 h 6858000"/>
              <a:gd name="connsiteX1899" fmla="*/ 304491 w 7251911"/>
              <a:gd name="connsiteY1899" fmla="*/ 1171992 h 6858000"/>
              <a:gd name="connsiteX1900" fmla="*/ 351356 w 7251911"/>
              <a:gd name="connsiteY1900" fmla="*/ 1148750 h 6858000"/>
              <a:gd name="connsiteX1901" fmla="*/ 369069 w 7251911"/>
              <a:gd name="connsiteY1901" fmla="*/ 1150956 h 6858000"/>
              <a:gd name="connsiteX1902" fmla="*/ 388022 w 7251911"/>
              <a:gd name="connsiteY1902" fmla="*/ 1143202 h 6858000"/>
              <a:gd name="connsiteX1903" fmla="*/ 379422 w 7251911"/>
              <a:gd name="connsiteY1903" fmla="*/ 1132016 h 6858000"/>
              <a:gd name="connsiteX1904" fmla="*/ 367196 w 7251911"/>
              <a:gd name="connsiteY1904" fmla="*/ 1117850 h 6858000"/>
              <a:gd name="connsiteX1905" fmla="*/ 387808 w 7251911"/>
              <a:gd name="connsiteY1905" fmla="*/ 1112832 h 6858000"/>
              <a:gd name="connsiteX1906" fmla="*/ 684098 w 7251911"/>
              <a:gd name="connsiteY1906" fmla="*/ 1092841 h 6858000"/>
              <a:gd name="connsiteX1907" fmla="*/ 700789 w 7251911"/>
              <a:gd name="connsiteY1907" fmla="*/ 1091226 h 6858000"/>
              <a:gd name="connsiteX1908" fmla="*/ 701531 w 7251911"/>
              <a:gd name="connsiteY1908" fmla="*/ 1082970 h 6858000"/>
              <a:gd name="connsiteX1909" fmla="*/ 688859 w 7251911"/>
              <a:gd name="connsiteY1909" fmla="*/ 1075851 h 6858000"/>
              <a:gd name="connsiteX1910" fmla="*/ 673840 w 7251911"/>
              <a:gd name="connsiteY1910" fmla="*/ 1075851 h 6858000"/>
              <a:gd name="connsiteX1911" fmla="*/ 673840 w 7251911"/>
              <a:gd name="connsiteY1911" fmla="*/ 1068259 h 6858000"/>
              <a:gd name="connsiteX1912" fmla="*/ 673840 w 7251911"/>
              <a:gd name="connsiteY1912" fmla="*/ 1064462 h 6858000"/>
              <a:gd name="connsiteX1913" fmla="*/ 745179 w 7251911"/>
              <a:gd name="connsiteY1913" fmla="*/ 1049276 h 6858000"/>
              <a:gd name="connsiteX1914" fmla="*/ 790236 w 7251911"/>
              <a:gd name="connsiteY1914" fmla="*/ 1030294 h 6858000"/>
              <a:gd name="connsiteX1915" fmla="*/ 797746 w 7251911"/>
              <a:gd name="connsiteY1915" fmla="*/ 1022701 h 6858000"/>
              <a:gd name="connsiteX1916" fmla="*/ 786481 w 7251911"/>
              <a:gd name="connsiteY1916" fmla="*/ 1015108 h 6858000"/>
              <a:gd name="connsiteX1917" fmla="*/ 752689 w 7251911"/>
              <a:gd name="connsiteY1917" fmla="*/ 1015108 h 6858000"/>
              <a:gd name="connsiteX1918" fmla="*/ 745179 w 7251911"/>
              <a:gd name="connsiteY1918" fmla="*/ 1011312 h 6858000"/>
              <a:gd name="connsiteX1919" fmla="*/ 748934 w 7251911"/>
              <a:gd name="connsiteY1919" fmla="*/ 1003718 h 6858000"/>
              <a:gd name="connsiteX1920" fmla="*/ 771462 w 7251911"/>
              <a:gd name="connsiteY1920" fmla="*/ 996126 h 6858000"/>
              <a:gd name="connsiteX1921" fmla="*/ 805255 w 7251911"/>
              <a:gd name="connsiteY1921" fmla="*/ 996126 h 6858000"/>
              <a:gd name="connsiteX1922" fmla="*/ 809010 w 7251911"/>
              <a:gd name="connsiteY1922" fmla="*/ 980940 h 6858000"/>
              <a:gd name="connsiteX1923" fmla="*/ 809010 w 7251911"/>
              <a:gd name="connsiteY1923" fmla="*/ 973347 h 6858000"/>
              <a:gd name="connsiteX1924" fmla="*/ 752689 w 7251911"/>
              <a:gd name="connsiteY1924" fmla="*/ 950568 h 6858000"/>
              <a:gd name="connsiteX1925" fmla="*/ 621274 w 7251911"/>
              <a:gd name="connsiteY1925" fmla="*/ 958161 h 6858000"/>
              <a:gd name="connsiteX1926" fmla="*/ 602500 w 7251911"/>
              <a:gd name="connsiteY1926" fmla="*/ 950568 h 6858000"/>
              <a:gd name="connsiteX1927" fmla="*/ 621274 w 7251911"/>
              <a:gd name="connsiteY1927" fmla="*/ 942975 h 6858000"/>
              <a:gd name="connsiteX1928" fmla="*/ 666330 w 7251911"/>
              <a:gd name="connsiteY1928" fmla="*/ 935382 h 6858000"/>
              <a:gd name="connsiteX1929" fmla="*/ 715142 w 7251911"/>
              <a:gd name="connsiteY1929" fmla="*/ 935382 h 6858000"/>
              <a:gd name="connsiteX1930" fmla="*/ 790236 w 7251911"/>
              <a:gd name="connsiteY1930" fmla="*/ 931586 h 6858000"/>
              <a:gd name="connsiteX1931" fmla="*/ 917897 w 7251911"/>
              <a:gd name="connsiteY1931" fmla="*/ 882232 h 6858000"/>
              <a:gd name="connsiteX1932" fmla="*/ 940425 w 7251911"/>
              <a:gd name="connsiteY1932" fmla="*/ 872266 h 6858000"/>
              <a:gd name="connsiteX1933" fmla="*/ 942362 w 7251911"/>
              <a:gd name="connsiteY1933" fmla="*/ 872144 h 6858000"/>
              <a:gd name="connsiteX1934" fmla="*/ 872562 w 7251911"/>
              <a:gd name="connsiteY1934" fmla="*/ 863450 h 6858000"/>
              <a:gd name="connsiteX1935" fmla="*/ 855083 w 7251911"/>
              <a:gd name="connsiteY1935" fmla="*/ 859453 h 6858000"/>
              <a:gd name="connsiteX1936" fmla="*/ 814672 w 7251911"/>
              <a:gd name="connsiteY1936" fmla="*/ 859453 h 6858000"/>
              <a:gd name="connsiteX1937" fmla="*/ 814037 w 7251911"/>
              <a:gd name="connsiteY1937" fmla="*/ 859953 h 6858000"/>
              <a:gd name="connsiteX1938" fmla="*/ 812668 w 7251911"/>
              <a:gd name="connsiteY1938" fmla="*/ 859453 h 6858000"/>
              <a:gd name="connsiteX1939" fmla="*/ 767708 w 7251911"/>
              <a:gd name="connsiteY1939" fmla="*/ 859453 h 6858000"/>
              <a:gd name="connsiteX1940" fmla="*/ 711387 w 7251911"/>
              <a:gd name="connsiteY1940" fmla="*/ 821488 h 6858000"/>
              <a:gd name="connsiteX1941" fmla="*/ 711387 w 7251911"/>
              <a:gd name="connsiteY1941" fmla="*/ 813895 h 6858000"/>
              <a:gd name="connsiteX1942" fmla="*/ 726406 w 7251911"/>
              <a:gd name="connsiteY1942" fmla="*/ 783524 h 6858000"/>
              <a:gd name="connsiteX1943" fmla="*/ 748934 w 7251911"/>
              <a:gd name="connsiteY1943" fmla="*/ 760745 h 6858000"/>
              <a:gd name="connsiteX1944" fmla="*/ 775687 w 7251911"/>
              <a:gd name="connsiteY1944" fmla="*/ 745084 h 6858000"/>
              <a:gd name="connsiteX1945" fmla="*/ 775778 w 7251911"/>
              <a:gd name="connsiteY1945" fmla="*/ 744694 h 6858000"/>
              <a:gd name="connsiteX1946" fmla="*/ 752144 w 7251911"/>
              <a:gd name="connsiteY1946" fmla="*/ 739087 h 6858000"/>
              <a:gd name="connsiteX1947" fmla="*/ 700276 w 7251911"/>
              <a:gd name="connsiteY1947" fmla="*/ 738316 h 6858000"/>
              <a:gd name="connsiteX1948" fmla="*/ 687381 w 7251911"/>
              <a:gd name="connsiteY1948" fmla="*/ 745560 h 6858000"/>
              <a:gd name="connsiteX1949" fmla="*/ 675108 w 7251911"/>
              <a:gd name="connsiteY1949" fmla="*/ 747824 h 6858000"/>
              <a:gd name="connsiteX1950" fmla="*/ 631654 w 7251911"/>
              <a:gd name="connsiteY1950" fmla="*/ 743676 h 6858000"/>
              <a:gd name="connsiteX1951" fmla="*/ 578622 w 7251911"/>
              <a:gd name="connsiteY1951" fmla="*/ 752242 h 6858000"/>
              <a:gd name="connsiteX1952" fmla="*/ 565883 w 7251911"/>
              <a:gd name="connsiteY1952" fmla="*/ 758242 h 6858000"/>
              <a:gd name="connsiteX1953" fmla="*/ 552524 w 7251911"/>
              <a:gd name="connsiteY1953" fmla="*/ 769221 h 6858000"/>
              <a:gd name="connsiteX1954" fmla="*/ 523778 w 7251911"/>
              <a:gd name="connsiteY1954" fmla="*/ 759319 h 6858000"/>
              <a:gd name="connsiteX1955" fmla="*/ 508904 w 7251911"/>
              <a:gd name="connsiteY1955" fmla="*/ 718272 h 6858000"/>
              <a:gd name="connsiteX1956" fmla="*/ 538318 w 7251911"/>
              <a:gd name="connsiteY1956" fmla="*/ 706764 h 6858000"/>
              <a:gd name="connsiteX1957" fmla="*/ 562604 w 7251911"/>
              <a:gd name="connsiteY1957" fmla="*/ 688295 h 6858000"/>
              <a:gd name="connsiteX1958" fmla="*/ 575712 w 7251911"/>
              <a:gd name="connsiteY1958" fmla="*/ 711421 h 6858000"/>
              <a:gd name="connsiteX1959" fmla="*/ 600057 w 7251911"/>
              <a:gd name="connsiteY1959" fmla="*/ 724568 h 6858000"/>
              <a:gd name="connsiteX1960" fmla="*/ 627659 w 7251911"/>
              <a:gd name="connsiteY1960" fmla="*/ 711570 h 6858000"/>
              <a:gd name="connsiteX1961" fmla="*/ 637547 w 7251911"/>
              <a:gd name="connsiteY1961" fmla="*/ 696365 h 6858000"/>
              <a:gd name="connsiteX1962" fmla="*/ 680380 w 7251911"/>
              <a:gd name="connsiteY1962" fmla="*/ 705494 h 6858000"/>
              <a:gd name="connsiteX1963" fmla="*/ 736823 w 7251911"/>
              <a:gd name="connsiteY1963" fmla="*/ 669537 h 6858000"/>
              <a:gd name="connsiteX1964" fmla="*/ 798348 w 7251911"/>
              <a:gd name="connsiteY1964" fmla="*/ 656971 h 6858000"/>
              <a:gd name="connsiteX1965" fmla="*/ 818551 w 7251911"/>
              <a:gd name="connsiteY1965" fmla="*/ 656779 h 6858000"/>
              <a:gd name="connsiteX1966" fmla="*/ 824029 w 7251911"/>
              <a:gd name="connsiteY1966" fmla="*/ 650647 h 6858000"/>
              <a:gd name="connsiteX1967" fmla="*/ 839047 w 7251911"/>
              <a:gd name="connsiteY1967" fmla="*/ 646851 h 6858000"/>
              <a:gd name="connsiteX1968" fmla="*/ 880349 w 7251911"/>
              <a:gd name="connsiteY1968" fmla="*/ 639258 h 6858000"/>
              <a:gd name="connsiteX1969" fmla="*/ 895368 w 7251911"/>
              <a:gd name="connsiteY1969" fmla="*/ 635461 h 6858000"/>
              <a:gd name="connsiteX1970" fmla="*/ 925406 w 7251911"/>
              <a:gd name="connsiteY1970" fmla="*/ 635461 h 6858000"/>
              <a:gd name="connsiteX1971" fmla="*/ 977972 w 7251911"/>
              <a:gd name="connsiteY1971" fmla="*/ 646851 h 6858000"/>
              <a:gd name="connsiteX1972" fmla="*/ 1015520 w 7251911"/>
              <a:gd name="connsiteY1972" fmla="*/ 643054 h 6858000"/>
              <a:gd name="connsiteX1973" fmla="*/ 1040138 w 7251911"/>
              <a:gd name="connsiteY1973" fmla="*/ 631707 h 6858000"/>
              <a:gd name="connsiteX1974" fmla="*/ 1039376 w 7251911"/>
              <a:gd name="connsiteY1974" fmla="*/ 631361 h 6858000"/>
              <a:gd name="connsiteX1975" fmla="*/ 1016117 w 7251911"/>
              <a:gd name="connsiteY1975" fmla="*/ 609499 h 6858000"/>
              <a:gd name="connsiteX1976" fmla="*/ 1006896 w 7251911"/>
              <a:gd name="connsiteY1976" fmla="*/ 603294 h 6858000"/>
              <a:gd name="connsiteX1977" fmla="*/ 992499 w 7251911"/>
              <a:gd name="connsiteY1977" fmla="*/ 606558 h 6858000"/>
              <a:gd name="connsiteX1978" fmla="*/ 980488 w 7251911"/>
              <a:gd name="connsiteY1978" fmla="*/ 622762 h 6858000"/>
              <a:gd name="connsiteX1979" fmla="*/ 954330 w 7251911"/>
              <a:gd name="connsiteY1979" fmla="*/ 608125 h 6858000"/>
              <a:gd name="connsiteX1980" fmla="*/ 939826 w 7251911"/>
              <a:gd name="connsiteY1980" fmla="*/ 596204 h 6858000"/>
              <a:gd name="connsiteX1981" fmla="*/ 906523 w 7251911"/>
              <a:gd name="connsiteY1981" fmla="*/ 590792 h 6858000"/>
              <a:gd name="connsiteX1982" fmla="*/ 842768 w 7251911"/>
              <a:gd name="connsiteY1982" fmla="*/ 589172 h 6858000"/>
              <a:gd name="connsiteX1983" fmla="*/ 795068 w 7251911"/>
              <a:gd name="connsiteY1983" fmla="*/ 587024 h 6858000"/>
              <a:gd name="connsiteX1984" fmla="*/ 774504 w 7251911"/>
              <a:gd name="connsiteY1984" fmla="*/ 575612 h 6858000"/>
              <a:gd name="connsiteX1985" fmla="*/ 768493 w 7251911"/>
              <a:gd name="connsiteY1985" fmla="*/ 559692 h 6858000"/>
              <a:gd name="connsiteX1986" fmla="*/ 733329 w 7251911"/>
              <a:gd name="connsiteY1986" fmla="*/ 569219 h 6858000"/>
              <a:gd name="connsiteX1987" fmla="*/ 726602 w 7251911"/>
              <a:gd name="connsiteY1987" fmla="*/ 591139 h 6858000"/>
              <a:gd name="connsiteX1988" fmla="*/ 662167 w 7251911"/>
              <a:gd name="connsiteY1988" fmla="*/ 562884 h 6858000"/>
              <a:gd name="connsiteX1989" fmla="*/ 612809 w 7251911"/>
              <a:gd name="connsiteY1989" fmla="*/ 558001 h 6858000"/>
              <a:gd name="connsiteX1990" fmla="*/ 525545 w 7251911"/>
              <a:gd name="connsiteY1990" fmla="*/ 568625 h 6858000"/>
              <a:gd name="connsiteX1991" fmla="*/ 498301 w 7251911"/>
              <a:gd name="connsiteY1991" fmla="*/ 562703 h 6858000"/>
              <a:gd name="connsiteX1992" fmla="*/ 404607 w 7251911"/>
              <a:gd name="connsiteY1992" fmla="*/ 544712 h 6858000"/>
              <a:gd name="connsiteX1993" fmla="*/ 370064 w 7251911"/>
              <a:gd name="connsiteY1993" fmla="*/ 549259 h 6858000"/>
              <a:gd name="connsiteX1994" fmla="*/ 311283 w 7251911"/>
              <a:gd name="connsiteY1994" fmla="*/ 555845 h 6858000"/>
              <a:gd name="connsiteX1995" fmla="*/ 292222 w 7251911"/>
              <a:gd name="connsiteY1995" fmla="*/ 548414 h 6858000"/>
              <a:gd name="connsiteX1996" fmla="*/ 289681 w 7251911"/>
              <a:gd name="connsiteY1996" fmla="*/ 536719 h 6858000"/>
              <a:gd name="connsiteX1997" fmla="*/ 286676 w 7251911"/>
              <a:gd name="connsiteY1997" fmla="*/ 528758 h 6858000"/>
              <a:gd name="connsiteX1998" fmla="*/ 242912 w 7251911"/>
              <a:gd name="connsiteY1998" fmla="*/ 527100 h 6858000"/>
              <a:gd name="connsiteX1999" fmla="*/ 231366 w 7251911"/>
              <a:gd name="connsiteY1999" fmla="*/ 539570 h 6858000"/>
              <a:gd name="connsiteX2000" fmla="*/ 187089 w 7251911"/>
              <a:gd name="connsiteY2000" fmla="*/ 558077 h 6858000"/>
              <a:gd name="connsiteX2001" fmla="*/ 180147 w 7251911"/>
              <a:gd name="connsiteY2001" fmla="*/ 549626 h 6858000"/>
              <a:gd name="connsiteX2002" fmla="*/ 166573 w 7251911"/>
              <a:gd name="connsiteY2002" fmla="*/ 530235 h 6858000"/>
              <a:gd name="connsiteX2003" fmla="*/ 127056 w 7251911"/>
              <a:gd name="connsiteY2003" fmla="*/ 526577 h 6858000"/>
              <a:gd name="connsiteX2004" fmla="*/ 85105 w 7251911"/>
              <a:gd name="connsiteY2004" fmla="*/ 526410 h 6858000"/>
              <a:gd name="connsiteX2005" fmla="*/ 68478 w 7251911"/>
              <a:gd name="connsiteY2005" fmla="*/ 515488 h 6858000"/>
              <a:gd name="connsiteX2006" fmla="*/ 49727 w 7251911"/>
              <a:gd name="connsiteY2006" fmla="*/ 505567 h 6858000"/>
              <a:gd name="connsiteX2007" fmla="*/ 35640 w 7251911"/>
              <a:gd name="connsiteY2007" fmla="*/ 506341 h 6858000"/>
              <a:gd name="connsiteX2008" fmla="*/ 16114 w 7251911"/>
              <a:gd name="connsiteY2008" fmla="*/ 502644 h 6858000"/>
              <a:gd name="connsiteX2009" fmla="*/ 23259 w 7251911"/>
              <a:gd name="connsiteY2009" fmla="*/ 493420 h 6858000"/>
              <a:gd name="connsiteX2010" fmla="*/ 0 w 7251911"/>
              <a:gd name="connsiteY2010" fmla="*/ 471558 h 6858000"/>
              <a:gd name="connsiteX2011" fmla="*/ 8684 w 7251911"/>
              <a:gd name="connsiteY2011" fmla="*/ 401837 h 6858000"/>
              <a:gd name="connsiteX2012" fmla="*/ 38468 w 7251911"/>
              <a:gd name="connsiteY2012" fmla="*/ 419454 h 6858000"/>
              <a:gd name="connsiteX2013" fmla="*/ 112898 w 7251911"/>
              <a:gd name="connsiteY2013" fmla="*/ 447690 h 6858000"/>
              <a:gd name="connsiteX2014" fmla="*/ 163031 w 7251911"/>
              <a:gd name="connsiteY2014" fmla="*/ 446348 h 6858000"/>
              <a:gd name="connsiteX2015" fmla="*/ 183177 w 7251911"/>
              <a:gd name="connsiteY2015" fmla="*/ 445065 h 6858000"/>
              <a:gd name="connsiteX2016" fmla="*/ 174578 w 7251911"/>
              <a:gd name="connsiteY2016" fmla="*/ 433879 h 6858000"/>
              <a:gd name="connsiteX2017" fmla="*/ 163544 w 7251911"/>
              <a:gd name="connsiteY2017" fmla="*/ 426183 h 6858000"/>
              <a:gd name="connsiteX2018" fmla="*/ 151318 w 7251911"/>
              <a:gd name="connsiteY2018" fmla="*/ 412017 h 6858000"/>
              <a:gd name="connsiteX2019" fmla="*/ 175711 w 7251911"/>
              <a:gd name="connsiteY2019" fmla="*/ 408734 h 6858000"/>
              <a:gd name="connsiteX2020" fmla="*/ 217041 w 7251911"/>
              <a:gd name="connsiteY2020" fmla="*/ 413881 h 6858000"/>
              <a:gd name="connsiteX2021" fmla="*/ 296123 w 7251911"/>
              <a:gd name="connsiteY2021" fmla="*/ 404767 h 6858000"/>
              <a:gd name="connsiteX2022" fmla="*/ 307932 w 7251911"/>
              <a:gd name="connsiteY2022" fmla="*/ 406237 h 6858000"/>
              <a:gd name="connsiteX2023" fmla="*/ 321399 w 7251911"/>
              <a:gd name="connsiteY2023" fmla="*/ 410443 h 6858000"/>
              <a:gd name="connsiteX2024" fmla="*/ 333362 w 7251911"/>
              <a:gd name="connsiteY2024" fmla="*/ 410669 h 6858000"/>
              <a:gd name="connsiteX2025" fmla="*/ 328233 w 7251911"/>
              <a:gd name="connsiteY2025" fmla="*/ 403709 h 6858000"/>
              <a:gd name="connsiteX2026" fmla="*/ 314194 w 7251911"/>
              <a:gd name="connsiteY2026" fmla="*/ 388053 h 6858000"/>
              <a:gd name="connsiteX2027" fmla="*/ 315745 w 7251911"/>
              <a:gd name="connsiteY2027" fmla="*/ 375602 h 6858000"/>
              <a:gd name="connsiteX2028" fmla="*/ 335426 w 7251911"/>
              <a:gd name="connsiteY2028" fmla="*/ 378054 h 6858000"/>
              <a:gd name="connsiteX2029" fmla="*/ 348428 w 7251911"/>
              <a:gd name="connsiteY2029" fmla="*/ 385995 h 6858000"/>
              <a:gd name="connsiteX2030" fmla="*/ 391106 w 7251911"/>
              <a:gd name="connsiteY2030" fmla="*/ 396368 h 6858000"/>
              <a:gd name="connsiteX2031" fmla="*/ 448181 w 7251911"/>
              <a:gd name="connsiteY2031" fmla="*/ 403477 h 6858000"/>
              <a:gd name="connsiteX2032" fmla="*/ 473922 w 7251911"/>
              <a:gd name="connsiteY2032" fmla="*/ 405419 h 6858000"/>
              <a:gd name="connsiteX2033" fmla="*/ 468065 w 7251911"/>
              <a:gd name="connsiteY2033" fmla="*/ 388253 h 6858000"/>
              <a:gd name="connsiteX2034" fmla="*/ 459155 w 7251911"/>
              <a:gd name="connsiteY2034" fmla="*/ 379557 h 6858000"/>
              <a:gd name="connsiteX2035" fmla="*/ 466300 w 7251911"/>
              <a:gd name="connsiteY2035" fmla="*/ 370332 h 6858000"/>
              <a:gd name="connsiteX2036" fmla="*/ 577743 w 7251911"/>
              <a:gd name="connsiteY2036" fmla="*/ 326054 h 6858000"/>
              <a:gd name="connsiteX2037" fmla="*/ 580952 w 7251911"/>
              <a:gd name="connsiteY2037" fmla="*/ 316339 h 6858000"/>
              <a:gd name="connsiteX2038" fmla="*/ 605965 w 7251911"/>
              <a:gd name="connsiteY2038" fmla="*/ 308076 h 6858000"/>
              <a:gd name="connsiteX2039" fmla="*/ 734405 w 7251911"/>
              <a:gd name="connsiteY2039" fmla="*/ 303844 h 6858000"/>
              <a:gd name="connsiteX2040" fmla="*/ 821360 w 7251911"/>
              <a:gd name="connsiteY2040" fmla="*/ 295710 h 6858000"/>
              <a:gd name="connsiteX2041" fmla="*/ 856523 w 7251911"/>
              <a:gd name="connsiteY2041" fmla="*/ 286182 h 6858000"/>
              <a:gd name="connsiteX2042" fmla="*/ 885007 w 7251911"/>
              <a:gd name="connsiteY2042" fmla="*/ 282144 h 6858000"/>
              <a:gd name="connsiteX2043" fmla="*/ 988589 w 7251911"/>
              <a:gd name="connsiteY2043" fmla="*/ 284931 h 6858000"/>
              <a:gd name="connsiteX2044" fmla="*/ 1107034 w 7251911"/>
              <a:gd name="connsiteY2044" fmla="*/ 280719 h 6858000"/>
              <a:gd name="connsiteX2045" fmla="*/ 1138106 w 7251911"/>
              <a:gd name="connsiteY2045" fmla="*/ 271946 h 6858000"/>
              <a:gd name="connsiteX2046" fmla="*/ 1147858 w 7251911"/>
              <a:gd name="connsiteY2046" fmla="*/ 267925 h 6858000"/>
              <a:gd name="connsiteX2047" fmla="*/ 1135858 w 7251911"/>
              <a:gd name="connsiteY2047" fmla="*/ 269896 h 6858000"/>
              <a:gd name="connsiteX2048" fmla="*/ 1072008 w 7251911"/>
              <a:gd name="connsiteY2048" fmla="*/ 266194 h 6858000"/>
              <a:gd name="connsiteX2049" fmla="*/ 1045717 w 7251911"/>
              <a:gd name="connsiteY2049" fmla="*/ 266194 h 6858000"/>
              <a:gd name="connsiteX2050" fmla="*/ 1008159 w 7251911"/>
              <a:gd name="connsiteY2050" fmla="*/ 267428 h 6858000"/>
              <a:gd name="connsiteX2051" fmla="*/ 970600 w 7251911"/>
              <a:gd name="connsiteY2051" fmla="*/ 266194 h 6858000"/>
              <a:gd name="connsiteX2052" fmla="*/ 951821 w 7251911"/>
              <a:gd name="connsiteY2052" fmla="*/ 267428 h 6858000"/>
              <a:gd name="connsiteX2053" fmla="*/ 809098 w 7251911"/>
              <a:gd name="connsiteY2053" fmla="*/ 267428 h 6858000"/>
              <a:gd name="connsiteX2054" fmla="*/ 718958 w 7251911"/>
              <a:gd name="connsiteY2054" fmla="*/ 266194 h 6858000"/>
              <a:gd name="connsiteX2055" fmla="*/ 700178 w 7251911"/>
              <a:gd name="connsiteY2055" fmla="*/ 262492 h 6858000"/>
              <a:gd name="connsiteX2056" fmla="*/ 733981 w 7251911"/>
              <a:gd name="connsiteY2056" fmla="*/ 260024 h 6858000"/>
              <a:gd name="connsiteX2057" fmla="*/ 779051 w 7251911"/>
              <a:gd name="connsiteY2057" fmla="*/ 260024 h 6858000"/>
              <a:gd name="connsiteX2058" fmla="*/ 797831 w 7251911"/>
              <a:gd name="connsiteY2058" fmla="*/ 255088 h 6858000"/>
              <a:gd name="connsiteX2059" fmla="*/ 809098 w 7251911"/>
              <a:gd name="connsiteY2059" fmla="*/ 252620 h 6858000"/>
              <a:gd name="connsiteX2060" fmla="*/ 876704 w 7251911"/>
              <a:gd name="connsiteY2060" fmla="*/ 252620 h 6858000"/>
              <a:gd name="connsiteX2061" fmla="*/ 887971 w 7251911"/>
              <a:gd name="connsiteY2061" fmla="*/ 252620 h 6858000"/>
              <a:gd name="connsiteX2062" fmla="*/ 891727 w 7251911"/>
              <a:gd name="connsiteY2062" fmla="*/ 250152 h 6858000"/>
              <a:gd name="connsiteX2063" fmla="*/ 891727 w 7251911"/>
              <a:gd name="connsiteY2063" fmla="*/ 248918 h 6858000"/>
              <a:gd name="connsiteX2064" fmla="*/ 887971 w 7251911"/>
              <a:gd name="connsiteY2064" fmla="*/ 248918 h 6858000"/>
              <a:gd name="connsiteX2065" fmla="*/ 809098 w 7251911"/>
              <a:gd name="connsiteY2065" fmla="*/ 246450 h 6858000"/>
              <a:gd name="connsiteX2066" fmla="*/ 756516 w 7251911"/>
              <a:gd name="connsiteY2066" fmla="*/ 243982 h 6858000"/>
              <a:gd name="connsiteX2067" fmla="*/ 749004 w 7251911"/>
              <a:gd name="connsiteY2067" fmla="*/ 242748 h 6858000"/>
              <a:gd name="connsiteX2068" fmla="*/ 685155 w 7251911"/>
              <a:gd name="connsiteY2068" fmla="*/ 245216 h 6858000"/>
              <a:gd name="connsiteX2069" fmla="*/ 655108 w 7251911"/>
              <a:gd name="connsiteY2069" fmla="*/ 246450 h 6858000"/>
              <a:gd name="connsiteX2070" fmla="*/ 636329 w 7251911"/>
              <a:gd name="connsiteY2070" fmla="*/ 242748 h 6858000"/>
              <a:gd name="connsiteX2071" fmla="*/ 643840 w 7251911"/>
              <a:gd name="connsiteY2071" fmla="*/ 235344 h 6858000"/>
              <a:gd name="connsiteX2072" fmla="*/ 677643 w 7251911"/>
              <a:gd name="connsiteY2072" fmla="*/ 231642 h 6858000"/>
              <a:gd name="connsiteX2073" fmla="*/ 711446 w 7251911"/>
              <a:gd name="connsiteY2073" fmla="*/ 231642 h 6858000"/>
              <a:gd name="connsiteX2074" fmla="*/ 726469 w 7251911"/>
              <a:gd name="connsiteY2074" fmla="*/ 230408 h 6858000"/>
              <a:gd name="connsiteX2075" fmla="*/ 688911 w 7251911"/>
              <a:gd name="connsiteY2075" fmla="*/ 229174 h 6858000"/>
              <a:gd name="connsiteX2076" fmla="*/ 696422 w 7251911"/>
              <a:gd name="connsiteY2076" fmla="*/ 220536 h 6858000"/>
              <a:gd name="connsiteX2077" fmla="*/ 718958 w 7251911"/>
              <a:gd name="connsiteY2077" fmla="*/ 218068 h 6858000"/>
              <a:gd name="connsiteX2078" fmla="*/ 722713 w 7251911"/>
              <a:gd name="connsiteY2078" fmla="*/ 214366 h 6858000"/>
              <a:gd name="connsiteX2079" fmla="*/ 715202 w 7251911"/>
              <a:gd name="connsiteY2079" fmla="*/ 213132 h 6858000"/>
              <a:gd name="connsiteX2080" fmla="*/ 662620 w 7251911"/>
              <a:gd name="connsiteY2080" fmla="*/ 214366 h 6858000"/>
              <a:gd name="connsiteX2081" fmla="*/ 628817 w 7251911"/>
              <a:gd name="connsiteY2081" fmla="*/ 214366 h 6858000"/>
              <a:gd name="connsiteX2082" fmla="*/ 595014 w 7251911"/>
              <a:gd name="connsiteY2082" fmla="*/ 210664 h 6858000"/>
              <a:gd name="connsiteX2083" fmla="*/ 572479 w 7251911"/>
              <a:gd name="connsiteY2083" fmla="*/ 204494 h 6858000"/>
              <a:gd name="connsiteX2084" fmla="*/ 553700 w 7251911"/>
              <a:gd name="connsiteY2084" fmla="*/ 200792 h 6858000"/>
              <a:gd name="connsiteX2085" fmla="*/ 534921 w 7251911"/>
              <a:gd name="connsiteY2085" fmla="*/ 200792 h 6858000"/>
              <a:gd name="connsiteX2086" fmla="*/ 527409 w 7251911"/>
              <a:gd name="connsiteY2086" fmla="*/ 194622 h 6858000"/>
              <a:gd name="connsiteX2087" fmla="*/ 546188 w 7251911"/>
              <a:gd name="connsiteY2087" fmla="*/ 189686 h 6858000"/>
              <a:gd name="connsiteX2088" fmla="*/ 591258 w 7251911"/>
              <a:gd name="connsiteY2088" fmla="*/ 189686 h 6858000"/>
              <a:gd name="connsiteX2089" fmla="*/ 640085 w 7251911"/>
              <a:gd name="connsiteY2089" fmla="*/ 189686 h 6858000"/>
              <a:gd name="connsiteX2090" fmla="*/ 681399 w 7251911"/>
              <a:gd name="connsiteY2090" fmla="*/ 187218 h 6858000"/>
              <a:gd name="connsiteX2091" fmla="*/ 696422 w 7251911"/>
              <a:gd name="connsiteY2091" fmla="*/ 177346 h 6858000"/>
              <a:gd name="connsiteX2092" fmla="*/ 715202 w 7251911"/>
              <a:gd name="connsiteY2092" fmla="*/ 171176 h 6858000"/>
              <a:gd name="connsiteX2093" fmla="*/ 756516 w 7251911"/>
              <a:gd name="connsiteY2093" fmla="*/ 172410 h 6858000"/>
              <a:gd name="connsiteX2094" fmla="*/ 775295 w 7251911"/>
              <a:gd name="connsiteY2094" fmla="*/ 169942 h 6858000"/>
              <a:gd name="connsiteX2095" fmla="*/ 790319 w 7251911"/>
              <a:gd name="connsiteY2095" fmla="*/ 167474 h 6858000"/>
              <a:gd name="connsiteX2096" fmla="*/ 835389 w 7251911"/>
              <a:gd name="connsiteY2096" fmla="*/ 167474 h 6858000"/>
              <a:gd name="connsiteX2097" fmla="*/ 880459 w 7251911"/>
              <a:gd name="connsiteY2097" fmla="*/ 165006 h 6858000"/>
              <a:gd name="connsiteX2098" fmla="*/ 940553 w 7251911"/>
              <a:gd name="connsiteY2098" fmla="*/ 162538 h 6858000"/>
              <a:gd name="connsiteX2099" fmla="*/ 948065 w 7251911"/>
              <a:gd name="connsiteY2099" fmla="*/ 162538 h 6858000"/>
              <a:gd name="connsiteX2100" fmla="*/ 955577 w 7251911"/>
              <a:gd name="connsiteY2100" fmla="*/ 158836 h 6858000"/>
              <a:gd name="connsiteX2101" fmla="*/ 970600 w 7251911"/>
              <a:gd name="connsiteY2101" fmla="*/ 161303 h 6858000"/>
              <a:gd name="connsiteX2102" fmla="*/ 996891 w 7251911"/>
              <a:gd name="connsiteY2102" fmla="*/ 158836 h 6858000"/>
              <a:gd name="connsiteX2103" fmla="*/ 1023182 w 7251911"/>
              <a:gd name="connsiteY2103" fmla="*/ 158836 h 6858000"/>
              <a:gd name="connsiteX2104" fmla="*/ 1041961 w 7251911"/>
              <a:gd name="connsiteY2104" fmla="*/ 157601 h 6858000"/>
              <a:gd name="connsiteX2105" fmla="*/ 1087032 w 7251911"/>
              <a:gd name="connsiteY2105" fmla="*/ 155133 h 6858000"/>
              <a:gd name="connsiteX2106" fmla="*/ 1109567 w 7251911"/>
              <a:gd name="connsiteY2106" fmla="*/ 153899 h 6858000"/>
              <a:gd name="connsiteX2107" fmla="*/ 1117079 w 7251911"/>
              <a:gd name="connsiteY2107" fmla="*/ 153899 h 6858000"/>
              <a:gd name="connsiteX2108" fmla="*/ 1195952 w 7251911"/>
              <a:gd name="connsiteY2108" fmla="*/ 152665 h 6858000"/>
              <a:gd name="connsiteX2109" fmla="*/ 1240638 w 7251911"/>
              <a:gd name="connsiteY2109" fmla="*/ 151931 h 6858000"/>
              <a:gd name="connsiteX2110" fmla="*/ 1241451 w 7251911"/>
              <a:gd name="connsiteY2110" fmla="*/ 148271 h 6858000"/>
              <a:gd name="connsiteX2111" fmla="*/ 1243312 w 7251911"/>
              <a:gd name="connsiteY2111" fmla="*/ 133331 h 6858000"/>
              <a:gd name="connsiteX2112" fmla="*/ 1221197 w 7251911"/>
              <a:gd name="connsiteY2112" fmla="*/ 134369 h 6858000"/>
              <a:gd name="connsiteX2113" fmla="*/ 1189553 w 7251911"/>
              <a:gd name="connsiteY2113" fmla="*/ 131692 h 6858000"/>
              <a:gd name="connsiteX2114" fmla="*/ 990833 w 7251911"/>
              <a:gd name="connsiteY2114" fmla="*/ 138549 h 6858000"/>
              <a:gd name="connsiteX2115" fmla="*/ 957065 w 7251911"/>
              <a:gd name="connsiteY2115" fmla="*/ 136871 h 6858000"/>
              <a:gd name="connsiteX2116" fmla="*/ 873212 w 7251911"/>
              <a:gd name="connsiteY2116" fmla="*/ 120105 h 6858000"/>
              <a:gd name="connsiteX2117" fmla="*/ 768544 w 7251911"/>
              <a:gd name="connsiteY2117" fmla="*/ 126033 h 6858000"/>
              <a:gd name="connsiteX2118" fmla="*/ 720272 w 7251911"/>
              <a:gd name="connsiteY2118" fmla="*/ 112435 h 6858000"/>
              <a:gd name="connsiteX2119" fmla="*/ 670604 w 7251911"/>
              <a:gd name="connsiteY2119" fmla="*/ 110041 h 6858000"/>
              <a:gd name="connsiteX2120" fmla="*/ 623632 w 7251911"/>
              <a:gd name="connsiteY2120" fmla="*/ 118098 h 6858000"/>
              <a:gd name="connsiteX2121" fmla="*/ 572568 w 7251911"/>
              <a:gd name="connsiteY2121" fmla="*/ 126910 h 6858000"/>
              <a:gd name="connsiteX2122" fmla="*/ 522793 w 7251911"/>
              <a:gd name="connsiteY2122" fmla="*/ 109331 h 6858000"/>
              <a:gd name="connsiteX2123" fmla="*/ 525119 w 7251911"/>
              <a:gd name="connsiteY2123" fmla="*/ 90656 h 6858000"/>
              <a:gd name="connsiteX2124" fmla="*/ 557849 w 7251911"/>
              <a:gd name="connsiteY2124" fmla="*/ 84618 h 6858000"/>
              <a:gd name="connsiteX2125" fmla="*/ 632530 w 7251911"/>
              <a:gd name="connsiteY2125" fmla="*/ 78748 h 6858000"/>
              <a:gd name="connsiteX2126" fmla="*/ 639210 w 7251911"/>
              <a:gd name="connsiteY2126" fmla="*/ 73258 h 6858000"/>
              <a:gd name="connsiteX2127" fmla="*/ 641429 w 7251911"/>
              <a:gd name="connsiteY2127" fmla="*/ 39398 h 6858000"/>
              <a:gd name="connsiteX2128" fmla="*/ 643707 w 7251911"/>
              <a:gd name="connsiteY2128" fmla="*/ 37153 h 6858000"/>
              <a:gd name="connsiteX2129" fmla="*/ 679395 w 7251911"/>
              <a:gd name="connsiteY2129" fmla="*/ 55506 h 6858000"/>
              <a:gd name="connsiteX2130" fmla="*/ 709692 w 7251911"/>
              <a:gd name="connsiteY2130" fmla="*/ 52958 h 6858000"/>
              <a:gd name="connsiteX2131" fmla="*/ 728646 w 7251911"/>
              <a:gd name="connsiteY2131" fmla="*/ 45204 h 6858000"/>
              <a:gd name="connsiteX2132" fmla="*/ 754851 w 7251911"/>
              <a:gd name="connsiteY2132" fmla="*/ 43411 h 6858000"/>
              <a:gd name="connsiteX2133" fmla="*/ 787844 w 7251911"/>
              <a:gd name="connsiteY2133" fmla="*/ 51313 h 6858000"/>
              <a:gd name="connsiteX2134" fmla="*/ 813430 w 7251911"/>
              <a:gd name="connsiteY2134" fmla="*/ 54500 h 6858000"/>
              <a:gd name="connsiteX2135" fmla="*/ 854915 w 7251911"/>
              <a:gd name="connsiteY2135" fmla="*/ 58403 h 6858000"/>
              <a:gd name="connsiteX2136" fmla="*/ 890234 w 7251911"/>
              <a:gd name="connsiteY2136" fmla="*/ 47630 h 6858000"/>
              <a:gd name="connsiteX2137" fmla="*/ 910273 w 7251911"/>
              <a:gd name="connsiteY2137" fmla="*/ 31161 h 6858000"/>
              <a:gd name="connsiteX2138" fmla="*/ 975996 w 7251911"/>
              <a:gd name="connsiteY2138" fmla="*/ 33025 h 6858000"/>
              <a:gd name="connsiteX2139" fmla="*/ 1156382 w 7251911"/>
              <a:gd name="connsiteY2139" fmla="*/ 28943 h 6858000"/>
              <a:gd name="connsiteX2140" fmla="*/ 1180822 w 7251911"/>
              <a:gd name="connsiteY2140" fmla="*/ 9229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Lst>
            <a:rect l="l" t="t" r="r" b="b"/>
            <a:pathLst>
              <a:path w="7251911" h="6858000">
                <a:moveTo>
                  <a:pt x="1482284" y="6561382"/>
                </a:moveTo>
                <a:lnTo>
                  <a:pt x="1480161" y="6561566"/>
                </a:lnTo>
                <a:lnTo>
                  <a:pt x="1481119" y="6561697"/>
                </a:lnTo>
                <a:lnTo>
                  <a:pt x="1483349" y="6562029"/>
                </a:lnTo>
                <a:close/>
                <a:moveTo>
                  <a:pt x="1001679" y="6534807"/>
                </a:moveTo>
                <a:cubicBezTo>
                  <a:pt x="1001679" y="6534807"/>
                  <a:pt x="1001679" y="6538603"/>
                  <a:pt x="997924" y="6538603"/>
                </a:cubicBezTo>
                <a:cubicBezTo>
                  <a:pt x="1001679" y="6546196"/>
                  <a:pt x="1005434" y="6542400"/>
                  <a:pt x="1012943" y="6542400"/>
                </a:cubicBezTo>
                <a:cubicBezTo>
                  <a:pt x="1016698" y="6542400"/>
                  <a:pt x="1016698" y="6546196"/>
                  <a:pt x="1016698" y="6546196"/>
                </a:cubicBezTo>
                <a:cubicBezTo>
                  <a:pt x="1016698" y="6549993"/>
                  <a:pt x="1016698" y="6557586"/>
                  <a:pt x="1012943" y="6553789"/>
                </a:cubicBezTo>
                <a:cubicBezTo>
                  <a:pt x="1009189" y="6553789"/>
                  <a:pt x="1005434" y="6561382"/>
                  <a:pt x="1001679" y="6561382"/>
                </a:cubicBezTo>
                <a:cubicBezTo>
                  <a:pt x="979151" y="6557586"/>
                  <a:pt x="960377" y="6568975"/>
                  <a:pt x="937849" y="6568975"/>
                </a:cubicBezTo>
                <a:cubicBezTo>
                  <a:pt x="870264" y="6568975"/>
                  <a:pt x="798924" y="6568975"/>
                  <a:pt x="731339" y="6568975"/>
                </a:cubicBezTo>
                <a:cubicBezTo>
                  <a:pt x="720075" y="6568975"/>
                  <a:pt x="709750" y="6569924"/>
                  <a:pt x="700832" y="6573246"/>
                </a:cubicBezTo>
                <a:lnTo>
                  <a:pt x="681585" y="6589394"/>
                </a:lnTo>
                <a:lnTo>
                  <a:pt x="688160" y="6588503"/>
                </a:lnTo>
                <a:cubicBezTo>
                  <a:pt x="699424" y="6587526"/>
                  <a:pt x="710688" y="6586689"/>
                  <a:pt x="720075" y="6585014"/>
                </a:cubicBezTo>
                <a:cubicBezTo>
                  <a:pt x="721014" y="6584735"/>
                  <a:pt x="725707" y="6584945"/>
                  <a:pt x="732219" y="6585433"/>
                </a:cubicBezTo>
                <a:lnTo>
                  <a:pt x="733535" y="6585553"/>
                </a:lnTo>
                <a:lnTo>
                  <a:pt x="736971" y="6581788"/>
                </a:lnTo>
                <a:cubicBezTo>
                  <a:pt x="738848" y="6581314"/>
                  <a:pt x="740726" y="6582263"/>
                  <a:pt x="742603" y="6584161"/>
                </a:cubicBezTo>
                <a:lnTo>
                  <a:pt x="756429" y="6587656"/>
                </a:lnTo>
                <a:lnTo>
                  <a:pt x="765640" y="6588691"/>
                </a:lnTo>
                <a:lnTo>
                  <a:pt x="780150" y="6587957"/>
                </a:lnTo>
                <a:cubicBezTo>
                  <a:pt x="791415" y="6587957"/>
                  <a:pt x="801740" y="6587957"/>
                  <a:pt x="812066" y="6589381"/>
                </a:cubicBezTo>
                <a:lnTo>
                  <a:pt x="832664" y="6595813"/>
                </a:lnTo>
                <a:lnTo>
                  <a:pt x="855245" y="6592829"/>
                </a:lnTo>
                <a:cubicBezTo>
                  <a:pt x="855245" y="6591712"/>
                  <a:pt x="855245" y="6590596"/>
                  <a:pt x="859000" y="6590596"/>
                </a:cubicBezTo>
                <a:cubicBezTo>
                  <a:pt x="881528" y="6590596"/>
                  <a:pt x="896546" y="6586131"/>
                  <a:pt x="915320" y="6585014"/>
                </a:cubicBezTo>
                <a:cubicBezTo>
                  <a:pt x="926585" y="6583898"/>
                  <a:pt x="930339" y="6588363"/>
                  <a:pt x="941603" y="6586131"/>
                </a:cubicBezTo>
                <a:cubicBezTo>
                  <a:pt x="943481" y="6586131"/>
                  <a:pt x="951929" y="6587527"/>
                  <a:pt x="960377" y="6589201"/>
                </a:cubicBezTo>
                <a:lnTo>
                  <a:pt x="975004" y="6592897"/>
                </a:lnTo>
                <a:lnTo>
                  <a:pt x="979151" y="6591754"/>
                </a:lnTo>
                <a:cubicBezTo>
                  <a:pt x="990415" y="6587957"/>
                  <a:pt x="997924" y="6587957"/>
                  <a:pt x="1009189" y="6595550"/>
                </a:cubicBezTo>
                <a:lnTo>
                  <a:pt x="1011488" y="6596812"/>
                </a:lnTo>
                <a:lnTo>
                  <a:pt x="1039226" y="6596177"/>
                </a:lnTo>
                <a:cubicBezTo>
                  <a:pt x="1042981" y="6595061"/>
                  <a:pt x="1046736" y="6593945"/>
                  <a:pt x="1054245" y="6592829"/>
                </a:cubicBezTo>
                <a:cubicBezTo>
                  <a:pt x="1054245" y="6591712"/>
                  <a:pt x="1058000" y="6590596"/>
                  <a:pt x="1058000" y="6590596"/>
                </a:cubicBezTo>
                <a:cubicBezTo>
                  <a:pt x="1076774" y="6590596"/>
                  <a:pt x="1091792" y="6587247"/>
                  <a:pt x="1106812" y="6588363"/>
                </a:cubicBezTo>
                <a:lnTo>
                  <a:pt x="1132227" y="6591111"/>
                </a:lnTo>
                <a:lnTo>
                  <a:pt x="1155623" y="6587957"/>
                </a:lnTo>
                <a:cubicBezTo>
                  <a:pt x="1174396" y="6587957"/>
                  <a:pt x="1196925" y="6587957"/>
                  <a:pt x="1215698" y="6587957"/>
                </a:cubicBezTo>
                <a:lnTo>
                  <a:pt x="1240997" y="6590313"/>
                </a:lnTo>
                <a:lnTo>
                  <a:pt x="1244572" y="6589604"/>
                </a:lnTo>
                <a:cubicBezTo>
                  <a:pt x="1248326" y="6587372"/>
                  <a:pt x="1255836" y="6586255"/>
                  <a:pt x="1248326" y="6584023"/>
                </a:cubicBezTo>
                <a:cubicBezTo>
                  <a:pt x="1244572" y="6582907"/>
                  <a:pt x="1244572" y="6580674"/>
                  <a:pt x="1240817" y="6580674"/>
                </a:cubicBezTo>
                <a:cubicBezTo>
                  <a:pt x="1233308" y="6580674"/>
                  <a:pt x="1225798" y="6579558"/>
                  <a:pt x="1222044" y="6580674"/>
                </a:cubicBezTo>
                <a:cubicBezTo>
                  <a:pt x="1207024" y="6582907"/>
                  <a:pt x="1192006" y="6584023"/>
                  <a:pt x="1176987" y="6585139"/>
                </a:cubicBezTo>
                <a:cubicBezTo>
                  <a:pt x="1165723" y="6587372"/>
                  <a:pt x="1165723" y="6586255"/>
                  <a:pt x="1158213" y="6582907"/>
                </a:cubicBezTo>
                <a:cubicBezTo>
                  <a:pt x="1158213" y="6580674"/>
                  <a:pt x="1154459" y="6577325"/>
                  <a:pt x="1146949" y="6576209"/>
                </a:cubicBezTo>
                <a:cubicBezTo>
                  <a:pt x="1135685" y="6576209"/>
                  <a:pt x="1128176" y="6573976"/>
                  <a:pt x="1113156" y="6573976"/>
                </a:cubicBezTo>
                <a:cubicBezTo>
                  <a:pt x="1105647" y="6575092"/>
                  <a:pt x="1094383" y="6573976"/>
                  <a:pt x="1083119" y="6575092"/>
                </a:cubicBezTo>
                <a:cubicBezTo>
                  <a:pt x="1075609" y="6575092"/>
                  <a:pt x="1075609" y="6572860"/>
                  <a:pt x="1075609" y="6571744"/>
                </a:cubicBezTo>
                <a:cubicBezTo>
                  <a:pt x="1075609" y="6569511"/>
                  <a:pt x="1079364" y="6568395"/>
                  <a:pt x="1083119" y="6568395"/>
                </a:cubicBezTo>
                <a:cubicBezTo>
                  <a:pt x="1090628" y="6568395"/>
                  <a:pt x="1090628" y="6569511"/>
                  <a:pt x="1094383" y="6569511"/>
                </a:cubicBezTo>
                <a:cubicBezTo>
                  <a:pt x="1113156" y="6571744"/>
                  <a:pt x="1128176" y="6570627"/>
                  <a:pt x="1139439" y="6566162"/>
                </a:cubicBezTo>
                <a:cubicBezTo>
                  <a:pt x="1143194" y="6563929"/>
                  <a:pt x="1135685" y="6561697"/>
                  <a:pt x="1143194" y="6559464"/>
                </a:cubicBezTo>
                <a:cubicBezTo>
                  <a:pt x="1154459" y="6559464"/>
                  <a:pt x="1165723" y="6559464"/>
                  <a:pt x="1176987" y="6559464"/>
                </a:cubicBezTo>
                <a:cubicBezTo>
                  <a:pt x="1184496" y="6558348"/>
                  <a:pt x="1195761" y="6560581"/>
                  <a:pt x="1207024" y="6558348"/>
                </a:cubicBezTo>
                <a:cubicBezTo>
                  <a:pt x="1218289" y="6554999"/>
                  <a:pt x="1222044" y="6559464"/>
                  <a:pt x="1233308" y="6559464"/>
                </a:cubicBezTo>
                <a:cubicBezTo>
                  <a:pt x="1267100" y="6558348"/>
                  <a:pt x="1297138" y="6561697"/>
                  <a:pt x="1327176" y="6560581"/>
                </a:cubicBezTo>
                <a:cubicBezTo>
                  <a:pt x="1342195" y="6560581"/>
                  <a:pt x="1353459" y="6560581"/>
                  <a:pt x="1368478" y="6560581"/>
                </a:cubicBezTo>
                <a:cubicBezTo>
                  <a:pt x="1379742" y="6560581"/>
                  <a:pt x="1390068" y="6560581"/>
                  <a:pt x="1400393" y="6561279"/>
                </a:cubicBezTo>
                <a:lnTo>
                  <a:pt x="1411334" y="6562953"/>
                </a:lnTo>
                <a:lnTo>
                  <a:pt x="1422208" y="6561382"/>
                </a:lnTo>
                <a:lnTo>
                  <a:pt x="1427047" y="6565357"/>
                </a:lnTo>
                <a:lnTo>
                  <a:pt x="1432308" y="6566162"/>
                </a:lnTo>
                <a:cubicBezTo>
                  <a:pt x="1436063" y="6565046"/>
                  <a:pt x="1436063" y="6562813"/>
                  <a:pt x="1439817" y="6562813"/>
                </a:cubicBezTo>
                <a:lnTo>
                  <a:pt x="1447955" y="6560840"/>
                </a:lnTo>
                <a:lnTo>
                  <a:pt x="1437227" y="6559484"/>
                </a:lnTo>
                <a:cubicBezTo>
                  <a:pt x="1432534" y="6557586"/>
                  <a:pt x="1427840" y="6555687"/>
                  <a:pt x="1422208" y="6557586"/>
                </a:cubicBezTo>
                <a:cubicBezTo>
                  <a:pt x="1414699" y="6553789"/>
                  <a:pt x="1407189" y="6549993"/>
                  <a:pt x="1399680" y="6549993"/>
                </a:cubicBezTo>
                <a:cubicBezTo>
                  <a:pt x="1373397" y="6549993"/>
                  <a:pt x="1350868" y="6549993"/>
                  <a:pt x="1328340" y="6549993"/>
                </a:cubicBezTo>
                <a:cubicBezTo>
                  <a:pt x="1313321" y="6549993"/>
                  <a:pt x="1298302" y="6553789"/>
                  <a:pt x="1287038" y="6542400"/>
                </a:cubicBezTo>
                <a:cubicBezTo>
                  <a:pt x="1287038" y="6542400"/>
                  <a:pt x="1283283" y="6542400"/>
                  <a:pt x="1279529" y="6542400"/>
                </a:cubicBezTo>
                <a:cubicBezTo>
                  <a:pt x="1260755" y="6553789"/>
                  <a:pt x="1241981" y="6538603"/>
                  <a:pt x="1223208" y="6542400"/>
                </a:cubicBezTo>
                <a:cubicBezTo>
                  <a:pt x="1204434" y="6546196"/>
                  <a:pt x="1185661" y="6546196"/>
                  <a:pt x="1166887" y="6542400"/>
                </a:cubicBezTo>
                <a:cubicBezTo>
                  <a:pt x="1110566" y="6531010"/>
                  <a:pt x="1058000" y="6538603"/>
                  <a:pt x="1001679" y="6534807"/>
                </a:cubicBezTo>
                <a:close/>
                <a:moveTo>
                  <a:pt x="1065560" y="6510009"/>
                </a:moveTo>
                <a:lnTo>
                  <a:pt x="1059557" y="6510067"/>
                </a:lnTo>
                <a:lnTo>
                  <a:pt x="1052449" y="6510359"/>
                </a:lnTo>
                <a:lnTo>
                  <a:pt x="1054245" y="6510605"/>
                </a:lnTo>
                <a:close/>
                <a:moveTo>
                  <a:pt x="1123406" y="6507599"/>
                </a:moveTo>
                <a:lnTo>
                  <a:pt x="1105732" y="6508794"/>
                </a:lnTo>
                <a:lnTo>
                  <a:pt x="1148114" y="6512503"/>
                </a:lnTo>
                <a:lnTo>
                  <a:pt x="1169410" y="6510639"/>
                </a:lnTo>
                <a:lnTo>
                  <a:pt x="1130918" y="6508833"/>
                </a:lnTo>
                <a:cubicBezTo>
                  <a:pt x="1127162" y="6507599"/>
                  <a:pt x="1123406" y="6507599"/>
                  <a:pt x="1123406" y="6507599"/>
                </a:cubicBezTo>
                <a:close/>
                <a:moveTo>
                  <a:pt x="1305811" y="5758113"/>
                </a:moveTo>
                <a:lnTo>
                  <a:pt x="1309566" y="5760328"/>
                </a:lnTo>
                <a:cubicBezTo>
                  <a:pt x="1315199" y="5764125"/>
                  <a:pt x="1326463" y="5766023"/>
                  <a:pt x="1337258" y="5765548"/>
                </a:cubicBezTo>
                <a:lnTo>
                  <a:pt x="1356687" y="5758506"/>
                </a:lnTo>
                <a:close/>
                <a:moveTo>
                  <a:pt x="1146165" y="5750362"/>
                </a:moveTo>
                <a:cubicBezTo>
                  <a:pt x="1144287" y="5750362"/>
                  <a:pt x="1142409" y="5752289"/>
                  <a:pt x="1140062" y="5754216"/>
                </a:cubicBezTo>
                <a:lnTo>
                  <a:pt x="1136120" y="5755919"/>
                </a:lnTo>
                <a:lnTo>
                  <a:pt x="1148113" y="5760328"/>
                </a:lnTo>
                <a:cubicBezTo>
                  <a:pt x="1170642" y="5775514"/>
                  <a:pt x="1181906" y="5775514"/>
                  <a:pt x="1200679" y="5760328"/>
                </a:cubicBezTo>
                <a:lnTo>
                  <a:pt x="1204669" y="5758069"/>
                </a:lnTo>
                <a:lnTo>
                  <a:pt x="1168700" y="5758069"/>
                </a:lnTo>
                <a:cubicBezTo>
                  <a:pt x="1161188" y="5758069"/>
                  <a:pt x="1153677" y="5754216"/>
                  <a:pt x="1146165" y="5750362"/>
                </a:cubicBezTo>
                <a:close/>
                <a:moveTo>
                  <a:pt x="1054147" y="5745064"/>
                </a:moveTo>
                <a:cubicBezTo>
                  <a:pt x="1049452" y="5744582"/>
                  <a:pt x="1044757" y="5744582"/>
                  <a:pt x="1041001" y="5746509"/>
                </a:cubicBezTo>
                <a:cubicBezTo>
                  <a:pt x="1029733" y="5754216"/>
                  <a:pt x="1014710" y="5750362"/>
                  <a:pt x="1003442" y="5750362"/>
                </a:cubicBezTo>
                <a:cubicBezTo>
                  <a:pt x="992175" y="5750362"/>
                  <a:pt x="977152" y="5758069"/>
                  <a:pt x="965884" y="5746509"/>
                </a:cubicBezTo>
                <a:cubicBezTo>
                  <a:pt x="962128" y="5742656"/>
                  <a:pt x="959311" y="5743619"/>
                  <a:pt x="956494" y="5745546"/>
                </a:cubicBezTo>
                <a:lnTo>
                  <a:pt x="956228" y="5745682"/>
                </a:lnTo>
                <a:lnTo>
                  <a:pt x="960377" y="5747990"/>
                </a:lnTo>
                <a:cubicBezTo>
                  <a:pt x="968826" y="5753684"/>
                  <a:pt x="977274" y="5760328"/>
                  <a:pt x="979151" y="5764125"/>
                </a:cubicBezTo>
                <a:cubicBezTo>
                  <a:pt x="982905" y="5767921"/>
                  <a:pt x="986660" y="5771717"/>
                  <a:pt x="990415" y="5775514"/>
                </a:cubicBezTo>
                <a:cubicBezTo>
                  <a:pt x="1009189" y="5786903"/>
                  <a:pt x="1024207" y="5786903"/>
                  <a:pt x="1039226" y="5771717"/>
                </a:cubicBezTo>
                <a:cubicBezTo>
                  <a:pt x="1042981" y="5767921"/>
                  <a:pt x="1046736" y="5764125"/>
                  <a:pt x="1054245" y="5760328"/>
                </a:cubicBezTo>
                <a:cubicBezTo>
                  <a:pt x="1054245" y="5756532"/>
                  <a:pt x="1058000" y="5752735"/>
                  <a:pt x="1058000" y="5752735"/>
                </a:cubicBezTo>
                <a:lnTo>
                  <a:pt x="1078634" y="5748563"/>
                </a:lnTo>
                <a:lnTo>
                  <a:pt x="1067292" y="5746509"/>
                </a:lnTo>
                <a:cubicBezTo>
                  <a:pt x="1063536" y="5746509"/>
                  <a:pt x="1058842" y="5745546"/>
                  <a:pt x="1054147" y="5745064"/>
                </a:cubicBezTo>
                <a:close/>
                <a:moveTo>
                  <a:pt x="760395" y="5744251"/>
                </a:moveTo>
                <a:lnTo>
                  <a:pt x="777628" y="5750837"/>
                </a:lnTo>
                <a:cubicBezTo>
                  <a:pt x="783671" y="5753447"/>
                  <a:pt x="787660" y="5755583"/>
                  <a:pt x="787660" y="5756532"/>
                </a:cubicBezTo>
                <a:cubicBezTo>
                  <a:pt x="795169" y="5771717"/>
                  <a:pt x="810188" y="5775514"/>
                  <a:pt x="821452" y="5775514"/>
                </a:cubicBezTo>
                <a:cubicBezTo>
                  <a:pt x="832717" y="5779310"/>
                  <a:pt x="843981" y="5767921"/>
                  <a:pt x="855245" y="5760328"/>
                </a:cubicBezTo>
                <a:cubicBezTo>
                  <a:pt x="855245" y="5756532"/>
                  <a:pt x="855245" y="5752735"/>
                  <a:pt x="859000" y="5752735"/>
                </a:cubicBezTo>
                <a:lnTo>
                  <a:pt x="867697" y="5750362"/>
                </a:lnTo>
                <a:lnTo>
                  <a:pt x="804382" y="5750362"/>
                </a:lnTo>
                <a:close/>
                <a:moveTo>
                  <a:pt x="1061307" y="4874107"/>
                </a:moveTo>
                <a:cubicBezTo>
                  <a:pt x="1058490" y="4874724"/>
                  <a:pt x="1055673" y="4875649"/>
                  <a:pt x="1051917" y="4875649"/>
                </a:cubicBezTo>
                <a:lnTo>
                  <a:pt x="949546" y="4875649"/>
                </a:lnTo>
                <a:lnTo>
                  <a:pt x="952868" y="4877129"/>
                </a:lnTo>
                <a:cubicBezTo>
                  <a:pt x="956622" y="4877129"/>
                  <a:pt x="960377" y="4880926"/>
                  <a:pt x="960377" y="4884722"/>
                </a:cubicBezTo>
                <a:cubicBezTo>
                  <a:pt x="960377" y="4888519"/>
                  <a:pt x="956622" y="4888519"/>
                  <a:pt x="952868" y="4892315"/>
                </a:cubicBezTo>
                <a:cubicBezTo>
                  <a:pt x="937849" y="4892315"/>
                  <a:pt x="919075" y="4907501"/>
                  <a:pt x="900302" y="4896112"/>
                </a:cubicBezTo>
                <a:cubicBezTo>
                  <a:pt x="896547" y="4896112"/>
                  <a:pt x="889037" y="4896112"/>
                  <a:pt x="889037" y="4899908"/>
                </a:cubicBezTo>
                <a:cubicBezTo>
                  <a:pt x="889037" y="4911298"/>
                  <a:pt x="877773" y="4911298"/>
                  <a:pt x="870264" y="4911298"/>
                </a:cubicBezTo>
                <a:cubicBezTo>
                  <a:pt x="862754" y="4911298"/>
                  <a:pt x="859000" y="4918891"/>
                  <a:pt x="862754" y="4926484"/>
                </a:cubicBezTo>
                <a:cubicBezTo>
                  <a:pt x="862754" y="4930280"/>
                  <a:pt x="870264" y="4934076"/>
                  <a:pt x="874019" y="4941669"/>
                </a:cubicBezTo>
                <a:cubicBezTo>
                  <a:pt x="866509" y="4941669"/>
                  <a:pt x="862754" y="4945466"/>
                  <a:pt x="859000" y="4941669"/>
                </a:cubicBezTo>
                <a:cubicBezTo>
                  <a:pt x="851490" y="4934076"/>
                  <a:pt x="840226" y="4937873"/>
                  <a:pt x="832717" y="4937873"/>
                </a:cubicBezTo>
                <a:cubicBezTo>
                  <a:pt x="821452" y="4934076"/>
                  <a:pt x="813943" y="4945466"/>
                  <a:pt x="802679" y="4941669"/>
                </a:cubicBezTo>
                <a:cubicBezTo>
                  <a:pt x="787660" y="4937873"/>
                  <a:pt x="791415" y="4953059"/>
                  <a:pt x="783905" y="4960652"/>
                </a:cubicBezTo>
                <a:cubicBezTo>
                  <a:pt x="780150" y="4964448"/>
                  <a:pt x="772641" y="4964448"/>
                  <a:pt x="768886" y="4964448"/>
                </a:cubicBezTo>
                <a:cubicBezTo>
                  <a:pt x="750113" y="4964448"/>
                  <a:pt x="731339" y="4964448"/>
                  <a:pt x="708811" y="4964448"/>
                </a:cubicBezTo>
                <a:cubicBezTo>
                  <a:pt x="690037" y="4964448"/>
                  <a:pt x="667509" y="4964448"/>
                  <a:pt x="644980" y="4964448"/>
                </a:cubicBezTo>
                <a:cubicBezTo>
                  <a:pt x="644980" y="4964448"/>
                  <a:pt x="644980" y="4968245"/>
                  <a:pt x="644980" y="4968245"/>
                </a:cubicBezTo>
                <a:cubicBezTo>
                  <a:pt x="663754" y="4968245"/>
                  <a:pt x="686282" y="4968245"/>
                  <a:pt x="708811" y="4972041"/>
                </a:cubicBezTo>
                <a:cubicBezTo>
                  <a:pt x="701301" y="4975838"/>
                  <a:pt x="697546" y="4983431"/>
                  <a:pt x="693792" y="4983431"/>
                </a:cubicBezTo>
                <a:cubicBezTo>
                  <a:pt x="656245" y="4987227"/>
                  <a:pt x="618697" y="4998616"/>
                  <a:pt x="581150" y="4994820"/>
                </a:cubicBezTo>
                <a:cubicBezTo>
                  <a:pt x="573641" y="4994820"/>
                  <a:pt x="566131" y="4994820"/>
                  <a:pt x="558622" y="4994820"/>
                </a:cubicBezTo>
                <a:cubicBezTo>
                  <a:pt x="536093" y="4994820"/>
                  <a:pt x="521074" y="5002413"/>
                  <a:pt x="509810" y="5017599"/>
                </a:cubicBezTo>
                <a:cubicBezTo>
                  <a:pt x="498546" y="5017599"/>
                  <a:pt x="487282" y="5017599"/>
                  <a:pt x="476018" y="5017599"/>
                </a:cubicBezTo>
                <a:cubicBezTo>
                  <a:pt x="468508" y="5017599"/>
                  <a:pt x="468508" y="5021395"/>
                  <a:pt x="464754" y="5025192"/>
                </a:cubicBezTo>
                <a:cubicBezTo>
                  <a:pt x="460999" y="5028988"/>
                  <a:pt x="464754" y="5032785"/>
                  <a:pt x="468508" y="5036581"/>
                </a:cubicBezTo>
                <a:cubicBezTo>
                  <a:pt x="479772" y="5051767"/>
                  <a:pt x="479772" y="5051767"/>
                  <a:pt x="494791" y="5040378"/>
                </a:cubicBezTo>
                <a:cubicBezTo>
                  <a:pt x="498546" y="5036581"/>
                  <a:pt x="509810" y="5025192"/>
                  <a:pt x="509810" y="5021395"/>
                </a:cubicBezTo>
                <a:cubicBezTo>
                  <a:pt x="524829" y="5028988"/>
                  <a:pt x="536093" y="5017599"/>
                  <a:pt x="547358" y="5017599"/>
                </a:cubicBezTo>
                <a:cubicBezTo>
                  <a:pt x="562376" y="5025192"/>
                  <a:pt x="581150" y="5025192"/>
                  <a:pt x="592414" y="5017599"/>
                </a:cubicBezTo>
                <a:cubicBezTo>
                  <a:pt x="599924" y="5017599"/>
                  <a:pt x="603678" y="5013802"/>
                  <a:pt x="611188" y="5017599"/>
                </a:cubicBezTo>
                <a:cubicBezTo>
                  <a:pt x="618697" y="5017599"/>
                  <a:pt x="626207" y="5013802"/>
                  <a:pt x="637471" y="5021395"/>
                </a:cubicBezTo>
                <a:cubicBezTo>
                  <a:pt x="644980" y="5025192"/>
                  <a:pt x="656245" y="5013802"/>
                  <a:pt x="663754" y="5017599"/>
                </a:cubicBezTo>
                <a:cubicBezTo>
                  <a:pt x="667509" y="5025192"/>
                  <a:pt x="675018" y="5021395"/>
                  <a:pt x="678773" y="5021395"/>
                </a:cubicBezTo>
                <a:cubicBezTo>
                  <a:pt x="686282" y="5021395"/>
                  <a:pt x="682528" y="5013802"/>
                  <a:pt x="686282" y="5010006"/>
                </a:cubicBezTo>
                <a:cubicBezTo>
                  <a:pt x="690037" y="5010006"/>
                  <a:pt x="697546" y="5010006"/>
                  <a:pt x="705056" y="5010006"/>
                </a:cubicBezTo>
                <a:cubicBezTo>
                  <a:pt x="705056" y="5013802"/>
                  <a:pt x="708811" y="5017599"/>
                  <a:pt x="712565" y="5017599"/>
                </a:cubicBezTo>
                <a:cubicBezTo>
                  <a:pt x="720075" y="5013802"/>
                  <a:pt x="716320" y="5006209"/>
                  <a:pt x="716320" y="5002413"/>
                </a:cubicBezTo>
                <a:cubicBezTo>
                  <a:pt x="723830" y="5002413"/>
                  <a:pt x="731339" y="5002413"/>
                  <a:pt x="738848" y="5002413"/>
                </a:cubicBezTo>
                <a:cubicBezTo>
                  <a:pt x="735094" y="5010006"/>
                  <a:pt x="742603" y="5010006"/>
                  <a:pt x="746358" y="5010006"/>
                </a:cubicBezTo>
                <a:cubicBezTo>
                  <a:pt x="753867" y="5006209"/>
                  <a:pt x="750113" y="5002413"/>
                  <a:pt x="750113" y="4994820"/>
                </a:cubicBezTo>
                <a:cubicBezTo>
                  <a:pt x="768886" y="4994820"/>
                  <a:pt x="791415" y="5002413"/>
                  <a:pt x="810188" y="4991023"/>
                </a:cubicBezTo>
                <a:cubicBezTo>
                  <a:pt x="813943" y="4987227"/>
                  <a:pt x="817698" y="4987227"/>
                  <a:pt x="821452" y="4991023"/>
                </a:cubicBezTo>
                <a:cubicBezTo>
                  <a:pt x="825207" y="4998616"/>
                  <a:pt x="832717" y="4998616"/>
                  <a:pt x="836471" y="4994820"/>
                </a:cubicBezTo>
                <a:cubicBezTo>
                  <a:pt x="847735" y="4994820"/>
                  <a:pt x="862754" y="4998616"/>
                  <a:pt x="870264" y="5002413"/>
                </a:cubicBezTo>
                <a:cubicBezTo>
                  <a:pt x="881528" y="5010006"/>
                  <a:pt x="892792" y="5010006"/>
                  <a:pt x="904056" y="5002413"/>
                </a:cubicBezTo>
                <a:cubicBezTo>
                  <a:pt x="911566" y="4998616"/>
                  <a:pt x="922830" y="4994820"/>
                  <a:pt x="937849" y="4994820"/>
                </a:cubicBezTo>
                <a:cubicBezTo>
                  <a:pt x="945358" y="4998616"/>
                  <a:pt x="956622" y="4994820"/>
                  <a:pt x="964132" y="4994820"/>
                </a:cubicBezTo>
                <a:cubicBezTo>
                  <a:pt x="967887" y="5006209"/>
                  <a:pt x="975396" y="5002413"/>
                  <a:pt x="979151" y="5002413"/>
                </a:cubicBezTo>
                <a:cubicBezTo>
                  <a:pt x="986660" y="5002413"/>
                  <a:pt x="990415" y="5002413"/>
                  <a:pt x="997924" y="5002413"/>
                </a:cubicBezTo>
                <a:cubicBezTo>
                  <a:pt x="1009189" y="5013802"/>
                  <a:pt x="1020453" y="5013802"/>
                  <a:pt x="1031717" y="5002413"/>
                </a:cubicBezTo>
                <a:cubicBezTo>
                  <a:pt x="1031717" y="5002413"/>
                  <a:pt x="1035472" y="5002413"/>
                  <a:pt x="1035472" y="5002413"/>
                </a:cubicBezTo>
                <a:cubicBezTo>
                  <a:pt x="1065509" y="5002413"/>
                  <a:pt x="1065509" y="5002413"/>
                  <a:pt x="1076774" y="4979634"/>
                </a:cubicBezTo>
                <a:cubicBezTo>
                  <a:pt x="1076774" y="4975838"/>
                  <a:pt x="1076774" y="4972041"/>
                  <a:pt x="1076774" y="4972041"/>
                </a:cubicBezTo>
                <a:cubicBezTo>
                  <a:pt x="1084283" y="4960652"/>
                  <a:pt x="1080528" y="4949262"/>
                  <a:pt x="1065509" y="4949262"/>
                </a:cubicBezTo>
                <a:cubicBezTo>
                  <a:pt x="1058000" y="4949262"/>
                  <a:pt x="1046736" y="4949262"/>
                  <a:pt x="1035472" y="4949262"/>
                </a:cubicBezTo>
                <a:cubicBezTo>
                  <a:pt x="1027962" y="4949262"/>
                  <a:pt x="1024207" y="4949262"/>
                  <a:pt x="1024207" y="4941669"/>
                </a:cubicBezTo>
                <a:cubicBezTo>
                  <a:pt x="1024207" y="4934076"/>
                  <a:pt x="1027962" y="4937873"/>
                  <a:pt x="1035472" y="4937873"/>
                </a:cubicBezTo>
                <a:cubicBezTo>
                  <a:pt x="1039226" y="4937873"/>
                  <a:pt x="1046736" y="4934076"/>
                  <a:pt x="1050491" y="4941669"/>
                </a:cubicBezTo>
                <a:cubicBezTo>
                  <a:pt x="1058000" y="4945466"/>
                  <a:pt x="1065509" y="4945466"/>
                  <a:pt x="1069264" y="4941669"/>
                </a:cubicBezTo>
                <a:cubicBezTo>
                  <a:pt x="1080528" y="4937873"/>
                  <a:pt x="1091792" y="4937873"/>
                  <a:pt x="1099302" y="4937873"/>
                </a:cubicBezTo>
                <a:cubicBezTo>
                  <a:pt x="1106811" y="4937873"/>
                  <a:pt x="1114321" y="4934076"/>
                  <a:pt x="1118076" y="4930280"/>
                </a:cubicBezTo>
                <a:cubicBezTo>
                  <a:pt x="1127463" y="4922687"/>
                  <a:pt x="1136849" y="4915094"/>
                  <a:pt x="1144828" y="4906078"/>
                </a:cubicBezTo>
                <a:lnTo>
                  <a:pt x="1162528" y="4874415"/>
                </a:lnTo>
                <a:lnTo>
                  <a:pt x="1145813" y="4874415"/>
                </a:lnTo>
                <a:cubicBezTo>
                  <a:pt x="1134546" y="4876883"/>
                  <a:pt x="1119522" y="4875649"/>
                  <a:pt x="1108255" y="4875649"/>
                </a:cubicBezTo>
                <a:cubicBezTo>
                  <a:pt x="1096987" y="4875649"/>
                  <a:pt x="1081964" y="4878117"/>
                  <a:pt x="1070696" y="4874415"/>
                </a:cubicBezTo>
                <a:cubicBezTo>
                  <a:pt x="1066940" y="4873181"/>
                  <a:pt x="1064124" y="4873490"/>
                  <a:pt x="1061307" y="4874107"/>
                </a:cubicBezTo>
                <a:close/>
                <a:moveTo>
                  <a:pt x="864124" y="4873644"/>
                </a:moveTo>
                <a:lnTo>
                  <a:pt x="826101" y="4874295"/>
                </a:lnTo>
                <a:lnTo>
                  <a:pt x="842104" y="4877604"/>
                </a:lnTo>
                <a:cubicBezTo>
                  <a:pt x="849613" y="4878079"/>
                  <a:pt x="857122" y="4879028"/>
                  <a:pt x="862754" y="4884722"/>
                </a:cubicBezTo>
                <a:cubicBezTo>
                  <a:pt x="866509" y="4884722"/>
                  <a:pt x="870264" y="4884722"/>
                  <a:pt x="874019" y="4880926"/>
                </a:cubicBezTo>
                <a:lnTo>
                  <a:pt x="877791" y="4874252"/>
                </a:lnTo>
                <a:close/>
                <a:moveTo>
                  <a:pt x="911308" y="4854737"/>
                </a:moveTo>
                <a:lnTo>
                  <a:pt x="919728" y="4860841"/>
                </a:lnTo>
                <a:lnTo>
                  <a:pt x="976800" y="4860841"/>
                </a:lnTo>
                <a:cubicBezTo>
                  <a:pt x="980555" y="4860841"/>
                  <a:pt x="984311" y="4860841"/>
                  <a:pt x="988067" y="4860841"/>
                </a:cubicBezTo>
                <a:cubicBezTo>
                  <a:pt x="991823" y="4860841"/>
                  <a:pt x="991823" y="4859607"/>
                  <a:pt x="991823" y="4858373"/>
                </a:cubicBezTo>
                <a:cubicBezTo>
                  <a:pt x="991823" y="4858373"/>
                  <a:pt x="991823" y="4858373"/>
                  <a:pt x="991823" y="4857139"/>
                </a:cubicBezTo>
                <a:cubicBezTo>
                  <a:pt x="991823" y="4857139"/>
                  <a:pt x="988067" y="4857139"/>
                  <a:pt x="988067" y="4857139"/>
                </a:cubicBezTo>
                <a:close/>
                <a:moveTo>
                  <a:pt x="1179657" y="4755721"/>
                </a:moveTo>
                <a:cubicBezTo>
                  <a:pt x="1172147" y="4755721"/>
                  <a:pt x="1164638" y="4767111"/>
                  <a:pt x="1157128" y="4763314"/>
                </a:cubicBezTo>
                <a:lnTo>
                  <a:pt x="1153950" y="4765171"/>
                </a:lnTo>
                <a:lnTo>
                  <a:pt x="1187128" y="4763354"/>
                </a:lnTo>
                <a:cubicBezTo>
                  <a:pt x="1190884" y="4760886"/>
                  <a:pt x="1202151" y="4762120"/>
                  <a:pt x="1209663" y="4762120"/>
                </a:cubicBezTo>
                <a:cubicBezTo>
                  <a:pt x="1213419" y="4762120"/>
                  <a:pt x="1217175" y="4762120"/>
                  <a:pt x="1217175" y="4762120"/>
                </a:cubicBezTo>
                <a:lnTo>
                  <a:pt x="1227435" y="4761960"/>
                </a:lnTo>
                <a:lnTo>
                  <a:pt x="1235978" y="4755721"/>
                </a:lnTo>
                <a:cubicBezTo>
                  <a:pt x="1213449" y="4755721"/>
                  <a:pt x="1194676" y="4755721"/>
                  <a:pt x="1179657" y="4755721"/>
                </a:cubicBezTo>
                <a:close/>
                <a:moveTo>
                  <a:pt x="1008817" y="4682165"/>
                </a:moveTo>
                <a:cubicBezTo>
                  <a:pt x="1005063" y="4681690"/>
                  <a:pt x="1001308" y="4681690"/>
                  <a:pt x="999430" y="4683588"/>
                </a:cubicBezTo>
                <a:lnTo>
                  <a:pt x="992015" y="4686588"/>
                </a:lnTo>
                <a:lnTo>
                  <a:pt x="1001679" y="4687306"/>
                </a:lnTo>
                <a:cubicBezTo>
                  <a:pt x="1005434" y="4687306"/>
                  <a:pt x="1009189" y="4694899"/>
                  <a:pt x="1012943" y="4694899"/>
                </a:cubicBezTo>
                <a:cubicBezTo>
                  <a:pt x="1016698" y="4691103"/>
                  <a:pt x="1016698" y="4698696"/>
                  <a:pt x="1016698" y="4702492"/>
                </a:cubicBezTo>
                <a:cubicBezTo>
                  <a:pt x="1016698" y="4702492"/>
                  <a:pt x="1016698" y="4706289"/>
                  <a:pt x="1012943" y="4706289"/>
                </a:cubicBezTo>
                <a:cubicBezTo>
                  <a:pt x="1005434" y="4706289"/>
                  <a:pt x="1001679" y="4702492"/>
                  <a:pt x="997924" y="4710085"/>
                </a:cubicBezTo>
                <a:cubicBezTo>
                  <a:pt x="1001679" y="4710085"/>
                  <a:pt x="1001679" y="4713881"/>
                  <a:pt x="1001679" y="4713881"/>
                </a:cubicBezTo>
                <a:cubicBezTo>
                  <a:pt x="1029840" y="4711983"/>
                  <a:pt x="1057062" y="4712933"/>
                  <a:pt x="1084283" y="4712933"/>
                </a:cubicBezTo>
                <a:lnTo>
                  <a:pt x="1107419" y="4711072"/>
                </a:lnTo>
                <a:lnTo>
                  <a:pt x="1108317" y="4710164"/>
                </a:lnTo>
                <a:cubicBezTo>
                  <a:pt x="1108317" y="4706367"/>
                  <a:pt x="1104562" y="4702571"/>
                  <a:pt x="1100808" y="4702571"/>
                </a:cubicBezTo>
                <a:cubicBezTo>
                  <a:pt x="1070770" y="4706367"/>
                  <a:pt x="1044487" y="4694978"/>
                  <a:pt x="1018204" y="4683588"/>
                </a:cubicBezTo>
                <a:cubicBezTo>
                  <a:pt x="1016327" y="4683588"/>
                  <a:pt x="1012572" y="4682639"/>
                  <a:pt x="1008817" y="4682165"/>
                </a:cubicBezTo>
                <a:close/>
                <a:moveTo>
                  <a:pt x="718198" y="4641749"/>
                </a:moveTo>
                <a:cubicBezTo>
                  <a:pt x="712566" y="4639850"/>
                  <a:pt x="705056" y="4641749"/>
                  <a:pt x="693792" y="4645545"/>
                </a:cubicBezTo>
                <a:cubicBezTo>
                  <a:pt x="690037" y="4649342"/>
                  <a:pt x="682528" y="4649342"/>
                  <a:pt x="678773" y="4656935"/>
                </a:cubicBezTo>
                <a:cubicBezTo>
                  <a:pt x="690037" y="4675917"/>
                  <a:pt x="708811" y="4679713"/>
                  <a:pt x="731339" y="4679713"/>
                </a:cubicBezTo>
                <a:cubicBezTo>
                  <a:pt x="798924" y="4679713"/>
                  <a:pt x="870264" y="4679713"/>
                  <a:pt x="937849" y="4679713"/>
                </a:cubicBezTo>
                <a:lnTo>
                  <a:pt x="951967" y="4682022"/>
                </a:lnTo>
                <a:lnTo>
                  <a:pt x="950619" y="4679792"/>
                </a:lnTo>
                <a:cubicBezTo>
                  <a:pt x="950619" y="4672199"/>
                  <a:pt x="954373" y="4664606"/>
                  <a:pt x="961883" y="4664606"/>
                </a:cubicBezTo>
                <a:lnTo>
                  <a:pt x="992307" y="4659013"/>
                </a:lnTo>
                <a:lnTo>
                  <a:pt x="979151" y="4656935"/>
                </a:lnTo>
                <a:cubicBezTo>
                  <a:pt x="964132" y="4649342"/>
                  <a:pt x="952868" y="4649342"/>
                  <a:pt x="937849" y="4656935"/>
                </a:cubicBezTo>
                <a:cubicBezTo>
                  <a:pt x="930339" y="4660731"/>
                  <a:pt x="922830" y="4660731"/>
                  <a:pt x="915320" y="4656935"/>
                </a:cubicBezTo>
                <a:cubicBezTo>
                  <a:pt x="904056" y="4649342"/>
                  <a:pt x="885283" y="4656935"/>
                  <a:pt x="870264" y="4645545"/>
                </a:cubicBezTo>
                <a:cubicBezTo>
                  <a:pt x="866509" y="4641749"/>
                  <a:pt x="851490" y="4645545"/>
                  <a:pt x="843981" y="4649342"/>
                </a:cubicBezTo>
                <a:cubicBezTo>
                  <a:pt x="821452" y="4660731"/>
                  <a:pt x="802679" y="4660731"/>
                  <a:pt x="780150" y="4660731"/>
                </a:cubicBezTo>
                <a:cubicBezTo>
                  <a:pt x="768886" y="4660731"/>
                  <a:pt x="753867" y="4656935"/>
                  <a:pt x="742603" y="4664527"/>
                </a:cubicBezTo>
                <a:cubicBezTo>
                  <a:pt x="738848" y="4668324"/>
                  <a:pt x="735094" y="4668324"/>
                  <a:pt x="731339" y="4660731"/>
                </a:cubicBezTo>
                <a:cubicBezTo>
                  <a:pt x="727585" y="4649342"/>
                  <a:pt x="723830" y="4643647"/>
                  <a:pt x="718198" y="4641749"/>
                </a:cubicBezTo>
                <a:close/>
                <a:moveTo>
                  <a:pt x="1034451" y="4639272"/>
                </a:moveTo>
                <a:lnTo>
                  <a:pt x="1009189" y="4653138"/>
                </a:lnTo>
                <a:lnTo>
                  <a:pt x="996977" y="4658155"/>
                </a:lnTo>
                <a:lnTo>
                  <a:pt x="1003185" y="4657013"/>
                </a:lnTo>
                <a:cubicBezTo>
                  <a:pt x="1025713" y="4657013"/>
                  <a:pt x="1044487" y="4657013"/>
                  <a:pt x="1070770" y="4657013"/>
                </a:cubicBezTo>
                <a:cubicBezTo>
                  <a:pt x="1059506" y="4649420"/>
                  <a:pt x="1048241" y="4653217"/>
                  <a:pt x="1040732" y="4645624"/>
                </a:cubicBezTo>
                <a:cubicBezTo>
                  <a:pt x="1040732" y="4643726"/>
                  <a:pt x="1038855" y="4642776"/>
                  <a:pt x="1036978" y="4641827"/>
                </a:cubicBezTo>
                <a:close/>
                <a:moveTo>
                  <a:pt x="1080528" y="4634156"/>
                </a:moveTo>
                <a:lnTo>
                  <a:pt x="1068334" y="4634456"/>
                </a:lnTo>
                <a:lnTo>
                  <a:pt x="1089543" y="4638031"/>
                </a:lnTo>
                <a:lnTo>
                  <a:pt x="1090180" y="4638059"/>
                </a:lnTo>
                <a:close/>
                <a:moveTo>
                  <a:pt x="1043698" y="4375968"/>
                </a:moveTo>
                <a:lnTo>
                  <a:pt x="1041929" y="4376394"/>
                </a:lnTo>
                <a:cubicBezTo>
                  <a:pt x="1038644" y="4378766"/>
                  <a:pt x="1034889" y="4381614"/>
                  <a:pt x="1029257" y="4381614"/>
                </a:cubicBezTo>
                <a:cubicBezTo>
                  <a:pt x="1025502" y="4381614"/>
                  <a:pt x="1025502" y="4389206"/>
                  <a:pt x="1029257" y="4389206"/>
                </a:cubicBezTo>
                <a:lnTo>
                  <a:pt x="1045158" y="4398853"/>
                </a:lnTo>
                <a:lnTo>
                  <a:pt x="1085060" y="4398853"/>
                </a:lnTo>
                <a:lnTo>
                  <a:pt x="1078068" y="4393003"/>
                </a:lnTo>
                <a:lnTo>
                  <a:pt x="1077702" y="4392662"/>
                </a:lnTo>
                <a:lnTo>
                  <a:pt x="1070770" y="4391260"/>
                </a:lnTo>
                <a:cubicBezTo>
                  <a:pt x="1065138" y="4391260"/>
                  <a:pt x="1058568" y="4390311"/>
                  <a:pt x="1052936" y="4387464"/>
                </a:cubicBezTo>
                <a:close/>
                <a:moveTo>
                  <a:pt x="882957" y="3630067"/>
                </a:moveTo>
                <a:lnTo>
                  <a:pt x="876729" y="3630752"/>
                </a:lnTo>
                <a:lnTo>
                  <a:pt x="865196" y="3633710"/>
                </a:lnTo>
                <a:lnTo>
                  <a:pt x="880495" y="3633710"/>
                </a:lnTo>
                <a:close/>
                <a:moveTo>
                  <a:pt x="1323713" y="3242617"/>
                </a:moveTo>
                <a:lnTo>
                  <a:pt x="1318596" y="3244262"/>
                </a:lnTo>
                <a:lnTo>
                  <a:pt x="1315049" y="3246771"/>
                </a:lnTo>
                <a:lnTo>
                  <a:pt x="1319678" y="3245691"/>
                </a:lnTo>
                <a:lnTo>
                  <a:pt x="1329978" y="3243287"/>
                </a:lnTo>
                <a:close/>
                <a:moveTo>
                  <a:pt x="1345528" y="3225345"/>
                </a:moveTo>
                <a:lnTo>
                  <a:pt x="1338785" y="3226874"/>
                </a:lnTo>
                <a:lnTo>
                  <a:pt x="1338974" y="3228480"/>
                </a:lnTo>
                <a:lnTo>
                  <a:pt x="1344443" y="3226609"/>
                </a:lnTo>
                <a:close/>
                <a:moveTo>
                  <a:pt x="1301575" y="3214898"/>
                </a:moveTo>
                <a:lnTo>
                  <a:pt x="1309206" y="3216370"/>
                </a:lnTo>
                <a:cubicBezTo>
                  <a:pt x="1316718" y="3217820"/>
                  <a:pt x="1324230" y="3217820"/>
                  <a:pt x="1331742" y="3217457"/>
                </a:cubicBezTo>
                <a:lnTo>
                  <a:pt x="1353180" y="3216423"/>
                </a:lnTo>
                <a:lnTo>
                  <a:pt x="1354011" y="3215453"/>
                </a:lnTo>
                <a:lnTo>
                  <a:pt x="1320882" y="3214898"/>
                </a:lnTo>
                <a:close/>
                <a:moveTo>
                  <a:pt x="1072995" y="3200410"/>
                </a:moveTo>
                <a:cubicBezTo>
                  <a:pt x="1069240" y="3199685"/>
                  <a:pt x="1065484" y="3200228"/>
                  <a:pt x="1061728" y="3201224"/>
                </a:cubicBezTo>
                <a:lnTo>
                  <a:pt x="1061282" y="3201364"/>
                </a:lnTo>
                <a:lnTo>
                  <a:pt x="1065076" y="3204779"/>
                </a:lnTo>
                <a:cubicBezTo>
                  <a:pt x="1065076" y="3207677"/>
                  <a:pt x="1068832" y="3207677"/>
                  <a:pt x="1072588" y="3207677"/>
                </a:cubicBezTo>
                <a:cubicBezTo>
                  <a:pt x="1076344" y="3207677"/>
                  <a:pt x="1083855" y="3207677"/>
                  <a:pt x="1087611" y="3207677"/>
                </a:cubicBezTo>
                <a:cubicBezTo>
                  <a:pt x="1095123" y="3207677"/>
                  <a:pt x="1098878" y="3207677"/>
                  <a:pt x="1102634" y="3207677"/>
                </a:cubicBezTo>
                <a:cubicBezTo>
                  <a:pt x="1110146" y="3207677"/>
                  <a:pt x="1110146" y="3207677"/>
                  <a:pt x="1110146" y="3213472"/>
                </a:cubicBezTo>
                <a:cubicBezTo>
                  <a:pt x="1113902" y="3219268"/>
                  <a:pt x="1110146" y="3225063"/>
                  <a:pt x="1113902" y="3230859"/>
                </a:cubicBezTo>
                <a:cubicBezTo>
                  <a:pt x="1117658" y="3230859"/>
                  <a:pt x="1125170" y="3230859"/>
                  <a:pt x="1128926" y="3230859"/>
                </a:cubicBezTo>
                <a:cubicBezTo>
                  <a:pt x="1136438" y="3227961"/>
                  <a:pt x="1132682" y="3225063"/>
                  <a:pt x="1132682" y="3222166"/>
                </a:cubicBezTo>
                <a:cubicBezTo>
                  <a:pt x="1143949" y="3219268"/>
                  <a:pt x="1151460" y="3210575"/>
                  <a:pt x="1162728" y="3213472"/>
                </a:cubicBezTo>
                <a:cubicBezTo>
                  <a:pt x="1162728" y="3216370"/>
                  <a:pt x="1166484" y="3216370"/>
                  <a:pt x="1170240" y="3216370"/>
                </a:cubicBezTo>
                <a:cubicBezTo>
                  <a:pt x="1173996" y="3216370"/>
                  <a:pt x="1181508" y="3216370"/>
                  <a:pt x="1185264" y="3216370"/>
                </a:cubicBezTo>
                <a:cubicBezTo>
                  <a:pt x="1185264" y="3222166"/>
                  <a:pt x="1189020" y="3222166"/>
                  <a:pt x="1192775" y="3222166"/>
                </a:cubicBezTo>
                <a:cubicBezTo>
                  <a:pt x="1200287" y="3219268"/>
                  <a:pt x="1196531" y="3216370"/>
                  <a:pt x="1196531" y="3213472"/>
                </a:cubicBezTo>
                <a:cubicBezTo>
                  <a:pt x="1200287" y="3213472"/>
                  <a:pt x="1200287" y="3213472"/>
                  <a:pt x="1200287" y="3213472"/>
                </a:cubicBezTo>
                <a:cubicBezTo>
                  <a:pt x="1215310" y="3213472"/>
                  <a:pt x="1222822" y="3227961"/>
                  <a:pt x="1234090" y="3219268"/>
                </a:cubicBezTo>
                <a:cubicBezTo>
                  <a:pt x="1241602" y="3216370"/>
                  <a:pt x="1249113" y="3217094"/>
                  <a:pt x="1255686" y="3217457"/>
                </a:cubicBezTo>
                <a:lnTo>
                  <a:pt x="1265936" y="3214898"/>
                </a:lnTo>
                <a:lnTo>
                  <a:pt x="1234496" y="3214898"/>
                </a:lnTo>
                <a:cubicBezTo>
                  <a:pt x="1223229" y="3214898"/>
                  <a:pt x="1211962" y="3209102"/>
                  <a:pt x="1200694" y="3209102"/>
                </a:cubicBezTo>
                <a:cubicBezTo>
                  <a:pt x="1189426" y="3212000"/>
                  <a:pt x="1178159" y="3209102"/>
                  <a:pt x="1163136" y="3206204"/>
                </a:cubicBezTo>
                <a:cubicBezTo>
                  <a:pt x="1148112" y="3203306"/>
                  <a:pt x="1129332" y="3206204"/>
                  <a:pt x="1114309" y="3206204"/>
                </a:cubicBezTo>
                <a:cubicBezTo>
                  <a:pt x="1103042" y="3206204"/>
                  <a:pt x="1095530" y="3209102"/>
                  <a:pt x="1084262" y="3203306"/>
                </a:cubicBezTo>
                <a:cubicBezTo>
                  <a:pt x="1084262" y="3200410"/>
                  <a:pt x="1076750" y="3203306"/>
                  <a:pt x="1072995" y="3200410"/>
                </a:cubicBezTo>
                <a:close/>
                <a:moveTo>
                  <a:pt x="1493823" y="3145395"/>
                </a:moveTo>
                <a:lnTo>
                  <a:pt x="1504918" y="3148247"/>
                </a:lnTo>
                <a:lnTo>
                  <a:pt x="1506981" y="3147813"/>
                </a:lnTo>
                <a:close/>
                <a:moveTo>
                  <a:pt x="1578204" y="3144372"/>
                </a:moveTo>
                <a:lnTo>
                  <a:pt x="1542966" y="3147560"/>
                </a:lnTo>
                <a:lnTo>
                  <a:pt x="1546233" y="3148247"/>
                </a:lnTo>
                <a:cubicBezTo>
                  <a:pt x="1557500" y="3148247"/>
                  <a:pt x="1568768" y="3148247"/>
                  <a:pt x="1580036" y="3145350"/>
                </a:cubicBezTo>
                <a:lnTo>
                  <a:pt x="1584172" y="3144383"/>
                </a:lnTo>
                <a:close/>
                <a:moveTo>
                  <a:pt x="1467012" y="3134199"/>
                </a:moveTo>
                <a:lnTo>
                  <a:pt x="1446942" y="3144011"/>
                </a:lnTo>
                <a:lnTo>
                  <a:pt x="1445461" y="3145085"/>
                </a:lnTo>
                <a:lnTo>
                  <a:pt x="1444879" y="3145019"/>
                </a:lnTo>
                <a:lnTo>
                  <a:pt x="1442286" y="3146287"/>
                </a:lnTo>
                <a:lnTo>
                  <a:pt x="1436788" y="3146687"/>
                </a:lnTo>
                <a:lnTo>
                  <a:pt x="1441069" y="3148247"/>
                </a:lnTo>
                <a:cubicBezTo>
                  <a:pt x="1441069" y="3148247"/>
                  <a:pt x="1444825" y="3148247"/>
                  <a:pt x="1448580" y="3145350"/>
                </a:cubicBezTo>
                <a:cubicBezTo>
                  <a:pt x="1456092" y="3142452"/>
                  <a:pt x="1463604" y="3141727"/>
                  <a:pt x="1471116" y="3142090"/>
                </a:cubicBezTo>
                <a:lnTo>
                  <a:pt x="1493330" y="3145304"/>
                </a:lnTo>
                <a:lnTo>
                  <a:pt x="1488266" y="3144372"/>
                </a:lnTo>
                <a:cubicBezTo>
                  <a:pt x="1479444" y="3141738"/>
                  <a:pt x="1472022" y="3138317"/>
                  <a:pt x="1467012" y="3134199"/>
                </a:cubicBezTo>
                <a:close/>
                <a:moveTo>
                  <a:pt x="1268634" y="3133725"/>
                </a:moveTo>
                <a:lnTo>
                  <a:pt x="1257725" y="3134644"/>
                </a:lnTo>
                <a:lnTo>
                  <a:pt x="1252093" y="3137966"/>
                </a:lnTo>
                <a:lnTo>
                  <a:pt x="1257032" y="3139554"/>
                </a:lnTo>
                <a:cubicBezTo>
                  <a:pt x="1262666" y="3143900"/>
                  <a:pt x="1270178" y="3146073"/>
                  <a:pt x="1277689" y="3146436"/>
                </a:cubicBezTo>
                <a:lnTo>
                  <a:pt x="1285245" y="3144979"/>
                </a:lnTo>
                <a:lnTo>
                  <a:pt x="1271334" y="3137217"/>
                </a:lnTo>
                <a:close/>
                <a:moveTo>
                  <a:pt x="1218151" y="3127789"/>
                </a:moveTo>
                <a:lnTo>
                  <a:pt x="1211062" y="3133206"/>
                </a:lnTo>
                <a:lnTo>
                  <a:pt x="1195230" y="3141047"/>
                </a:lnTo>
                <a:lnTo>
                  <a:pt x="1206328" y="3143901"/>
                </a:lnTo>
                <a:cubicBezTo>
                  <a:pt x="1211962" y="3143177"/>
                  <a:pt x="1217596" y="3141003"/>
                  <a:pt x="1223229" y="3139554"/>
                </a:cubicBezTo>
                <a:lnTo>
                  <a:pt x="1228475" y="3137868"/>
                </a:lnTo>
                <a:close/>
                <a:moveTo>
                  <a:pt x="1058724" y="3103323"/>
                </a:moveTo>
                <a:cubicBezTo>
                  <a:pt x="1047460" y="3112814"/>
                  <a:pt x="1037135" y="3117560"/>
                  <a:pt x="1026809" y="3119932"/>
                </a:cubicBezTo>
                <a:lnTo>
                  <a:pt x="1021777" y="3120306"/>
                </a:lnTo>
                <a:lnTo>
                  <a:pt x="1020526" y="3127859"/>
                </a:lnTo>
                <a:lnTo>
                  <a:pt x="1007991" y="3121331"/>
                </a:lnTo>
                <a:lnTo>
                  <a:pt x="994894" y="3122305"/>
                </a:lnTo>
                <a:lnTo>
                  <a:pt x="985069" y="3122305"/>
                </a:lnTo>
                <a:lnTo>
                  <a:pt x="974329" y="3126028"/>
                </a:lnTo>
                <a:cubicBezTo>
                  <a:pt x="962830" y="3129988"/>
                  <a:pt x="955113" y="3132214"/>
                  <a:pt x="942839" y="3129950"/>
                </a:cubicBezTo>
                <a:lnTo>
                  <a:pt x="890571" y="3124891"/>
                </a:lnTo>
                <a:lnTo>
                  <a:pt x="859724" y="3126102"/>
                </a:lnTo>
                <a:cubicBezTo>
                  <a:pt x="848459" y="3126102"/>
                  <a:pt x="844705" y="3141287"/>
                  <a:pt x="833441" y="3129899"/>
                </a:cubicBezTo>
                <a:cubicBezTo>
                  <a:pt x="822176" y="3122305"/>
                  <a:pt x="810912" y="3129899"/>
                  <a:pt x="803403" y="3126102"/>
                </a:cubicBezTo>
                <a:cubicBezTo>
                  <a:pt x="792139" y="3126102"/>
                  <a:pt x="780874" y="3126102"/>
                  <a:pt x="769610" y="3126102"/>
                </a:cubicBezTo>
                <a:lnTo>
                  <a:pt x="766706" y="3116033"/>
                </a:lnTo>
                <a:lnTo>
                  <a:pt x="697025" y="3112049"/>
                </a:lnTo>
                <a:lnTo>
                  <a:pt x="637181" y="3107391"/>
                </a:lnTo>
                <a:lnTo>
                  <a:pt x="636377" y="3109126"/>
                </a:lnTo>
                <a:cubicBezTo>
                  <a:pt x="637316" y="3110575"/>
                  <a:pt x="641072" y="3110575"/>
                  <a:pt x="648583" y="3110575"/>
                </a:cubicBezTo>
                <a:cubicBezTo>
                  <a:pt x="659850" y="3110575"/>
                  <a:pt x="659850" y="3110575"/>
                  <a:pt x="671118" y="3122167"/>
                </a:cubicBezTo>
                <a:cubicBezTo>
                  <a:pt x="671118" y="3125065"/>
                  <a:pt x="674874" y="3125065"/>
                  <a:pt x="678630" y="3125065"/>
                </a:cubicBezTo>
                <a:cubicBezTo>
                  <a:pt x="682386" y="3125065"/>
                  <a:pt x="689897" y="3125065"/>
                  <a:pt x="693653" y="3125065"/>
                </a:cubicBezTo>
                <a:cubicBezTo>
                  <a:pt x="701165" y="3125065"/>
                  <a:pt x="704920" y="3125065"/>
                  <a:pt x="708676" y="3125065"/>
                </a:cubicBezTo>
                <a:cubicBezTo>
                  <a:pt x="716188" y="3125065"/>
                  <a:pt x="716188" y="3125065"/>
                  <a:pt x="716188" y="3130860"/>
                </a:cubicBezTo>
                <a:cubicBezTo>
                  <a:pt x="719944" y="3136656"/>
                  <a:pt x="716188" y="3142452"/>
                  <a:pt x="719944" y="3148247"/>
                </a:cubicBezTo>
                <a:cubicBezTo>
                  <a:pt x="723700" y="3148247"/>
                  <a:pt x="731212" y="3148247"/>
                  <a:pt x="734968" y="3148247"/>
                </a:cubicBezTo>
                <a:cubicBezTo>
                  <a:pt x="742480" y="3145350"/>
                  <a:pt x="738724" y="3142452"/>
                  <a:pt x="738724" y="3139554"/>
                </a:cubicBezTo>
                <a:cubicBezTo>
                  <a:pt x="749991" y="3136656"/>
                  <a:pt x="757502" y="3127962"/>
                  <a:pt x="768770" y="3130860"/>
                </a:cubicBezTo>
                <a:cubicBezTo>
                  <a:pt x="768770" y="3133758"/>
                  <a:pt x="772526" y="3133758"/>
                  <a:pt x="776282" y="3133758"/>
                </a:cubicBezTo>
                <a:cubicBezTo>
                  <a:pt x="780038" y="3133758"/>
                  <a:pt x="787550" y="3133758"/>
                  <a:pt x="791306" y="3133758"/>
                </a:cubicBezTo>
                <a:cubicBezTo>
                  <a:pt x="791306" y="3139554"/>
                  <a:pt x="795062" y="3139554"/>
                  <a:pt x="798817" y="3139554"/>
                </a:cubicBezTo>
                <a:cubicBezTo>
                  <a:pt x="806329" y="3136656"/>
                  <a:pt x="802573" y="3133758"/>
                  <a:pt x="802573" y="3130860"/>
                </a:cubicBezTo>
                <a:cubicBezTo>
                  <a:pt x="806329" y="3130860"/>
                  <a:pt x="806329" y="3130860"/>
                  <a:pt x="806329" y="3130860"/>
                </a:cubicBezTo>
                <a:cubicBezTo>
                  <a:pt x="821352" y="3130860"/>
                  <a:pt x="828864" y="3145350"/>
                  <a:pt x="840132" y="3136656"/>
                </a:cubicBezTo>
                <a:cubicBezTo>
                  <a:pt x="855155" y="3130860"/>
                  <a:pt x="870178" y="3139554"/>
                  <a:pt x="877690" y="3130860"/>
                </a:cubicBezTo>
                <a:cubicBezTo>
                  <a:pt x="888958" y="3130860"/>
                  <a:pt x="903981" y="3127962"/>
                  <a:pt x="915248" y="3133758"/>
                </a:cubicBezTo>
                <a:cubicBezTo>
                  <a:pt x="930272" y="3136656"/>
                  <a:pt x="945296" y="3133758"/>
                  <a:pt x="960319" y="3133758"/>
                </a:cubicBezTo>
                <a:cubicBezTo>
                  <a:pt x="960319" y="3133758"/>
                  <a:pt x="964075" y="3133758"/>
                  <a:pt x="964075" y="3133758"/>
                </a:cubicBezTo>
                <a:cubicBezTo>
                  <a:pt x="964075" y="3130860"/>
                  <a:pt x="967831" y="3133758"/>
                  <a:pt x="964075" y="3136656"/>
                </a:cubicBezTo>
                <a:cubicBezTo>
                  <a:pt x="964075" y="3139554"/>
                  <a:pt x="960319" y="3142452"/>
                  <a:pt x="952808" y="3142452"/>
                </a:cubicBezTo>
                <a:cubicBezTo>
                  <a:pt x="945296" y="3142452"/>
                  <a:pt x="941540" y="3145350"/>
                  <a:pt x="945296" y="3148247"/>
                </a:cubicBezTo>
                <a:cubicBezTo>
                  <a:pt x="945296" y="3154042"/>
                  <a:pt x="952808" y="3151145"/>
                  <a:pt x="956563" y="3151145"/>
                </a:cubicBezTo>
                <a:cubicBezTo>
                  <a:pt x="952808" y="3162737"/>
                  <a:pt x="941540" y="3162737"/>
                  <a:pt x="930272" y="3159839"/>
                </a:cubicBezTo>
                <a:cubicBezTo>
                  <a:pt x="926516" y="3162737"/>
                  <a:pt x="922760" y="3159839"/>
                  <a:pt x="919004" y="3165633"/>
                </a:cubicBezTo>
                <a:cubicBezTo>
                  <a:pt x="919004" y="3171431"/>
                  <a:pt x="926516" y="3168532"/>
                  <a:pt x="930272" y="3171431"/>
                </a:cubicBezTo>
                <a:cubicBezTo>
                  <a:pt x="941540" y="3171431"/>
                  <a:pt x="952808" y="3183022"/>
                  <a:pt x="956563" y="3165633"/>
                </a:cubicBezTo>
                <a:cubicBezTo>
                  <a:pt x="956563" y="3165633"/>
                  <a:pt x="964075" y="3165633"/>
                  <a:pt x="964075" y="3165633"/>
                </a:cubicBezTo>
                <a:cubicBezTo>
                  <a:pt x="982854" y="3177226"/>
                  <a:pt x="982854" y="3177226"/>
                  <a:pt x="1005390" y="3171431"/>
                </a:cubicBezTo>
                <a:cubicBezTo>
                  <a:pt x="1012901" y="3168532"/>
                  <a:pt x="1024168" y="3171431"/>
                  <a:pt x="1031680" y="3165633"/>
                </a:cubicBezTo>
                <a:cubicBezTo>
                  <a:pt x="1031680" y="3165633"/>
                  <a:pt x="1031680" y="3165633"/>
                  <a:pt x="1035436" y="3165633"/>
                </a:cubicBezTo>
                <a:cubicBezTo>
                  <a:pt x="1050460" y="3174328"/>
                  <a:pt x="1050460" y="3171431"/>
                  <a:pt x="1065483" y="3171431"/>
                </a:cubicBezTo>
                <a:cubicBezTo>
                  <a:pt x="1080506" y="3171431"/>
                  <a:pt x="1091774" y="3162737"/>
                  <a:pt x="1106798" y="3159839"/>
                </a:cubicBezTo>
                <a:cubicBezTo>
                  <a:pt x="1114309" y="3159839"/>
                  <a:pt x="1110554" y="3154042"/>
                  <a:pt x="1110554" y="3151145"/>
                </a:cubicBezTo>
                <a:cubicBezTo>
                  <a:pt x="1110554" y="3145350"/>
                  <a:pt x="1114309" y="3145350"/>
                  <a:pt x="1121821" y="3142452"/>
                </a:cubicBezTo>
                <a:lnTo>
                  <a:pt x="1129567" y="3142054"/>
                </a:lnTo>
                <a:lnTo>
                  <a:pt x="1112919" y="3131523"/>
                </a:lnTo>
                <a:lnTo>
                  <a:pt x="1098148" y="3122876"/>
                </a:lnTo>
                <a:lnTo>
                  <a:pt x="1084069" y="3129424"/>
                </a:lnTo>
                <a:cubicBezTo>
                  <a:pt x="1078436" y="3128950"/>
                  <a:pt x="1073743" y="3124204"/>
                  <a:pt x="1066233" y="3114713"/>
                </a:cubicBezTo>
                <a:cubicBezTo>
                  <a:pt x="1062479" y="3114713"/>
                  <a:pt x="1062479" y="3107119"/>
                  <a:pt x="1058724" y="3103323"/>
                </a:cubicBezTo>
                <a:close/>
                <a:moveTo>
                  <a:pt x="838398" y="2411519"/>
                </a:moveTo>
                <a:lnTo>
                  <a:pt x="834934" y="2412343"/>
                </a:lnTo>
                <a:lnTo>
                  <a:pt x="841454" y="2412343"/>
                </a:lnTo>
                <a:close/>
                <a:moveTo>
                  <a:pt x="747346" y="2386367"/>
                </a:moveTo>
                <a:cubicBezTo>
                  <a:pt x="744060" y="2386843"/>
                  <a:pt x="741244" y="2390639"/>
                  <a:pt x="735612" y="2398232"/>
                </a:cubicBezTo>
                <a:cubicBezTo>
                  <a:pt x="731858" y="2402028"/>
                  <a:pt x="728103" y="2405825"/>
                  <a:pt x="731858" y="2409621"/>
                </a:cubicBezTo>
                <a:cubicBezTo>
                  <a:pt x="735612" y="2413418"/>
                  <a:pt x="735612" y="2417214"/>
                  <a:pt x="743122" y="2417214"/>
                </a:cubicBezTo>
                <a:cubicBezTo>
                  <a:pt x="754386" y="2417214"/>
                  <a:pt x="765650" y="2417214"/>
                  <a:pt x="776914" y="2417214"/>
                </a:cubicBezTo>
                <a:cubicBezTo>
                  <a:pt x="782546" y="2424807"/>
                  <a:pt x="789117" y="2430501"/>
                  <a:pt x="797096" y="2434298"/>
                </a:cubicBezTo>
                <a:lnTo>
                  <a:pt x="815052" y="2437870"/>
                </a:lnTo>
                <a:lnTo>
                  <a:pt x="824677" y="2427529"/>
                </a:lnTo>
                <a:cubicBezTo>
                  <a:pt x="813413" y="2423733"/>
                  <a:pt x="794639" y="2427529"/>
                  <a:pt x="787130" y="2416139"/>
                </a:cubicBezTo>
                <a:lnTo>
                  <a:pt x="790453" y="2412781"/>
                </a:lnTo>
                <a:lnTo>
                  <a:pt x="776914" y="2413418"/>
                </a:lnTo>
                <a:cubicBezTo>
                  <a:pt x="776914" y="2409621"/>
                  <a:pt x="765650" y="2398232"/>
                  <a:pt x="761895" y="2394435"/>
                </a:cubicBezTo>
                <a:cubicBezTo>
                  <a:pt x="754386" y="2388740"/>
                  <a:pt x="750631" y="2385893"/>
                  <a:pt x="747346" y="2386367"/>
                </a:cubicBezTo>
                <a:close/>
                <a:moveTo>
                  <a:pt x="1055137" y="1943021"/>
                </a:moveTo>
                <a:lnTo>
                  <a:pt x="1063415" y="1951138"/>
                </a:lnTo>
                <a:lnTo>
                  <a:pt x="1081255" y="1943021"/>
                </a:lnTo>
                <a:close/>
                <a:moveTo>
                  <a:pt x="861930" y="1939319"/>
                </a:moveTo>
                <a:lnTo>
                  <a:pt x="885801" y="1950249"/>
                </a:lnTo>
                <a:cubicBezTo>
                  <a:pt x="897065" y="1961638"/>
                  <a:pt x="912084" y="1957842"/>
                  <a:pt x="923349" y="1946452"/>
                </a:cubicBezTo>
                <a:lnTo>
                  <a:pt x="933108" y="1941954"/>
                </a:lnTo>
                <a:lnTo>
                  <a:pt x="887665" y="1939319"/>
                </a:lnTo>
                <a:close/>
                <a:moveTo>
                  <a:pt x="1108783" y="1801986"/>
                </a:moveTo>
                <a:lnTo>
                  <a:pt x="1106177" y="1803742"/>
                </a:lnTo>
                <a:lnTo>
                  <a:pt x="1101879" y="1814605"/>
                </a:lnTo>
                <a:lnTo>
                  <a:pt x="1099627" y="1815972"/>
                </a:lnTo>
                <a:lnTo>
                  <a:pt x="1101273" y="1820968"/>
                </a:lnTo>
                <a:lnTo>
                  <a:pt x="1104823" y="1824556"/>
                </a:lnTo>
                <a:lnTo>
                  <a:pt x="1127752" y="1824556"/>
                </a:lnTo>
                <a:lnTo>
                  <a:pt x="1136474" y="1815273"/>
                </a:lnTo>
                <a:cubicBezTo>
                  <a:pt x="1139759" y="1811477"/>
                  <a:pt x="1142575" y="1807680"/>
                  <a:pt x="1142575" y="1805782"/>
                </a:cubicBezTo>
                <a:lnTo>
                  <a:pt x="1144495" y="1805872"/>
                </a:lnTo>
                <a:lnTo>
                  <a:pt x="1142573" y="1801986"/>
                </a:lnTo>
                <a:close/>
                <a:moveTo>
                  <a:pt x="1215599" y="1801637"/>
                </a:moveTo>
                <a:lnTo>
                  <a:pt x="1201380" y="1806538"/>
                </a:lnTo>
                <a:lnTo>
                  <a:pt x="1200244" y="1806773"/>
                </a:lnTo>
                <a:lnTo>
                  <a:pt x="1204059" y="1807680"/>
                </a:lnTo>
                <a:lnTo>
                  <a:pt x="1221212" y="1803055"/>
                </a:lnTo>
                <a:close/>
                <a:moveTo>
                  <a:pt x="839518" y="1635697"/>
                </a:moveTo>
                <a:cubicBezTo>
                  <a:pt x="836232" y="1636171"/>
                  <a:pt x="833416" y="1639968"/>
                  <a:pt x="827784" y="1647561"/>
                </a:cubicBezTo>
                <a:cubicBezTo>
                  <a:pt x="824030" y="1651357"/>
                  <a:pt x="820275" y="1655154"/>
                  <a:pt x="824030" y="1658950"/>
                </a:cubicBezTo>
                <a:cubicBezTo>
                  <a:pt x="827784" y="1662747"/>
                  <a:pt x="827784" y="1666543"/>
                  <a:pt x="835294" y="1666543"/>
                </a:cubicBezTo>
                <a:lnTo>
                  <a:pt x="853724" y="1666543"/>
                </a:lnTo>
                <a:lnTo>
                  <a:pt x="853931" y="1661516"/>
                </a:lnTo>
                <a:cubicBezTo>
                  <a:pt x="853462" y="1657720"/>
                  <a:pt x="853462" y="1653923"/>
                  <a:pt x="857216" y="1650127"/>
                </a:cubicBezTo>
                <a:lnTo>
                  <a:pt x="860045" y="1650127"/>
                </a:lnTo>
                <a:lnTo>
                  <a:pt x="854067" y="1643764"/>
                </a:lnTo>
                <a:cubicBezTo>
                  <a:pt x="846558" y="1638070"/>
                  <a:pt x="842803" y="1635222"/>
                  <a:pt x="839518" y="1635697"/>
                </a:cubicBezTo>
                <a:close/>
                <a:moveTo>
                  <a:pt x="861031" y="1098450"/>
                </a:moveTo>
                <a:lnTo>
                  <a:pt x="862314" y="1106189"/>
                </a:lnTo>
                <a:lnTo>
                  <a:pt x="863578" y="1113816"/>
                </a:lnTo>
                <a:lnTo>
                  <a:pt x="869085" y="1113816"/>
                </a:lnTo>
                <a:lnTo>
                  <a:pt x="877777" y="1121174"/>
                </a:lnTo>
                <a:lnTo>
                  <a:pt x="898260" y="1111528"/>
                </a:lnTo>
                <a:lnTo>
                  <a:pt x="889267" y="1109070"/>
                </a:lnTo>
                <a:cubicBezTo>
                  <a:pt x="883166" y="1107172"/>
                  <a:pt x="876595" y="1106223"/>
                  <a:pt x="869085" y="1110020"/>
                </a:cubicBezTo>
                <a:cubicBezTo>
                  <a:pt x="869085" y="1108121"/>
                  <a:pt x="866269" y="1104325"/>
                  <a:pt x="862984" y="1100529"/>
                </a:cubicBezTo>
                <a:close/>
                <a:moveTo>
                  <a:pt x="839517" y="1082970"/>
                </a:moveTo>
                <a:lnTo>
                  <a:pt x="829433" y="1093166"/>
                </a:lnTo>
                <a:lnTo>
                  <a:pt x="838320" y="1096246"/>
                </a:lnTo>
                <a:lnTo>
                  <a:pt x="851284" y="1089494"/>
                </a:lnTo>
                <a:close/>
                <a:moveTo>
                  <a:pt x="1429740" y="271103"/>
                </a:moveTo>
                <a:lnTo>
                  <a:pt x="1447660" y="273837"/>
                </a:lnTo>
                <a:cubicBezTo>
                  <a:pt x="1457190" y="277553"/>
                  <a:pt x="1465218" y="277289"/>
                  <a:pt x="1471743" y="273044"/>
                </a:cubicBezTo>
                <a:lnTo>
                  <a:pt x="1474226" y="272196"/>
                </a:lnTo>
                <a:lnTo>
                  <a:pt x="1470129" y="272364"/>
                </a:lnTo>
                <a:cubicBezTo>
                  <a:pt x="1458862" y="269896"/>
                  <a:pt x="1443838" y="271130"/>
                  <a:pt x="1432571" y="271130"/>
                </a:cubicBezTo>
                <a:close/>
                <a:moveTo>
                  <a:pt x="1208538" y="269896"/>
                </a:moveTo>
                <a:lnTo>
                  <a:pt x="1227679" y="274885"/>
                </a:lnTo>
                <a:cubicBezTo>
                  <a:pt x="1235590" y="275554"/>
                  <a:pt x="1243657" y="274978"/>
                  <a:pt x="1251839" y="273469"/>
                </a:cubicBezTo>
                <a:lnTo>
                  <a:pt x="1314497" y="269989"/>
                </a:lnTo>
                <a:lnTo>
                  <a:pt x="1304871" y="269896"/>
                </a:lnTo>
                <a:close/>
                <a:moveTo>
                  <a:pt x="1387521" y="148922"/>
                </a:moveTo>
                <a:lnTo>
                  <a:pt x="1384077" y="151002"/>
                </a:lnTo>
                <a:lnTo>
                  <a:pt x="1430300" y="150478"/>
                </a:lnTo>
                <a:lnTo>
                  <a:pt x="1409253" y="148942"/>
                </a:lnTo>
                <a:cubicBezTo>
                  <a:pt x="1401381" y="147962"/>
                  <a:pt x="1393923" y="147665"/>
                  <a:pt x="1387521" y="148922"/>
                </a:cubicBezTo>
                <a:close/>
                <a:moveTo>
                  <a:pt x="1178926" y="0"/>
                </a:moveTo>
                <a:lnTo>
                  <a:pt x="1191500" y="0"/>
                </a:lnTo>
                <a:lnTo>
                  <a:pt x="1197498" y="3720"/>
                </a:lnTo>
                <a:cubicBezTo>
                  <a:pt x="1240593" y="26788"/>
                  <a:pt x="1286742" y="41387"/>
                  <a:pt x="1341122" y="38045"/>
                </a:cubicBezTo>
                <a:cubicBezTo>
                  <a:pt x="1359145" y="37762"/>
                  <a:pt x="1375200" y="37233"/>
                  <a:pt x="1390324" y="44174"/>
                </a:cubicBezTo>
                <a:cubicBezTo>
                  <a:pt x="1396074" y="46154"/>
                  <a:pt x="1401823" y="48135"/>
                  <a:pt x="1406224" y="44890"/>
                </a:cubicBezTo>
                <a:cubicBezTo>
                  <a:pt x="1412439" y="43135"/>
                  <a:pt x="1408968" y="38910"/>
                  <a:pt x="1405342" y="35930"/>
                </a:cubicBezTo>
                <a:cubicBezTo>
                  <a:pt x="1398400" y="27479"/>
                  <a:pt x="1400833" y="23989"/>
                  <a:pt x="1414610" y="25705"/>
                </a:cubicBezTo>
                <a:cubicBezTo>
                  <a:pt x="1420514" y="26441"/>
                  <a:pt x="1426729" y="24686"/>
                  <a:pt x="1432788" y="24176"/>
                </a:cubicBezTo>
                <a:cubicBezTo>
                  <a:pt x="1448688" y="24892"/>
                  <a:pt x="1455212" y="20648"/>
                  <a:pt x="1446613" y="9462"/>
                </a:cubicBezTo>
                <a:cubicBezTo>
                  <a:pt x="1444877" y="7350"/>
                  <a:pt x="1443181" y="4926"/>
                  <a:pt x="1442714" y="2655"/>
                </a:cubicBezTo>
                <a:lnTo>
                  <a:pt x="1444284" y="0"/>
                </a:lnTo>
                <a:lnTo>
                  <a:pt x="1472676" y="0"/>
                </a:lnTo>
                <a:lnTo>
                  <a:pt x="1527150" y="20758"/>
                </a:lnTo>
                <a:cubicBezTo>
                  <a:pt x="1544088" y="29189"/>
                  <a:pt x="1546056" y="29434"/>
                  <a:pt x="1545793" y="15494"/>
                </a:cubicBezTo>
                <a:cubicBezTo>
                  <a:pt x="1546103" y="13004"/>
                  <a:pt x="1546414" y="10514"/>
                  <a:pt x="1546879" y="6779"/>
                </a:cubicBezTo>
                <a:cubicBezTo>
                  <a:pt x="1547499" y="1799"/>
                  <a:pt x="1551901" y="-1446"/>
                  <a:pt x="1561431" y="2270"/>
                </a:cubicBezTo>
                <a:cubicBezTo>
                  <a:pt x="1571116" y="4740"/>
                  <a:pt x="1580543" y="5282"/>
                  <a:pt x="1589593" y="4829"/>
                </a:cubicBezTo>
                <a:lnTo>
                  <a:pt x="1609798" y="2169"/>
                </a:lnTo>
                <a:lnTo>
                  <a:pt x="1609798" y="2"/>
                </a:lnTo>
                <a:lnTo>
                  <a:pt x="1629796" y="2"/>
                </a:lnTo>
                <a:lnTo>
                  <a:pt x="1629817" y="0"/>
                </a:lnTo>
                <a:lnTo>
                  <a:pt x="1674956" y="0"/>
                </a:lnTo>
                <a:lnTo>
                  <a:pt x="1674963" y="2"/>
                </a:lnTo>
                <a:lnTo>
                  <a:pt x="1979870" y="2"/>
                </a:lnTo>
                <a:lnTo>
                  <a:pt x="1979888" y="0"/>
                </a:lnTo>
                <a:lnTo>
                  <a:pt x="1999653" y="0"/>
                </a:lnTo>
                <a:lnTo>
                  <a:pt x="1999658" y="2"/>
                </a:lnTo>
                <a:lnTo>
                  <a:pt x="2074059" y="2"/>
                </a:lnTo>
                <a:lnTo>
                  <a:pt x="2074067" y="0"/>
                </a:lnTo>
                <a:lnTo>
                  <a:pt x="2179783" y="0"/>
                </a:lnTo>
                <a:lnTo>
                  <a:pt x="2179821" y="2"/>
                </a:lnTo>
                <a:lnTo>
                  <a:pt x="7251911" y="2"/>
                </a:lnTo>
                <a:lnTo>
                  <a:pt x="7251911" y="649847"/>
                </a:lnTo>
                <a:lnTo>
                  <a:pt x="7251911" y="5376007"/>
                </a:lnTo>
                <a:lnTo>
                  <a:pt x="7251911" y="5393449"/>
                </a:lnTo>
                <a:lnTo>
                  <a:pt x="7251911" y="5406557"/>
                </a:lnTo>
                <a:lnTo>
                  <a:pt x="7251911" y="5410174"/>
                </a:lnTo>
                <a:lnTo>
                  <a:pt x="7251911" y="5502056"/>
                </a:lnTo>
                <a:lnTo>
                  <a:pt x="7251911" y="5797218"/>
                </a:lnTo>
                <a:lnTo>
                  <a:pt x="7251911" y="5838514"/>
                </a:lnTo>
                <a:lnTo>
                  <a:pt x="7251911" y="5842132"/>
                </a:lnTo>
                <a:lnTo>
                  <a:pt x="7251911" y="5855240"/>
                </a:lnTo>
                <a:lnTo>
                  <a:pt x="7251911" y="5872682"/>
                </a:lnTo>
                <a:lnTo>
                  <a:pt x="7251911" y="6838532"/>
                </a:lnTo>
                <a:lnTo>
                  <a:pt x="7251911" y="6858000"/>
                </a:lnTo>
                <a:lnTo>
                  <a:pt x="1609798" y="6858000"/>
                </a:lnTo>
                <a:lnTo>
                  <a:pt x="1609798" y="6845798"/>
                </a:lnTo>
                <a:lnTo>
                  <a:pt x="1608537" y="6845671"/>
                </a:lnTo>
                <a:cubicBezTo>
                  <a:pt x="1599619" y="6845671"/>
                  <a:pt x="1591171" y="6846229"/>
                  <a:pt x="1583661" y="6846229"/>
                </a:cubicBezTo>
                <a:cubicBezTo>
                  <a:pt x="1564888" y="6846229"/>
                  <a:pt x="1546114" y="6845112"/>
                  <a:pt x="1527340" y="6847345"/>
                </a:cubicBezTo>
                <a:cubicBezTo>
                  <a:pt x="1516076" y="6849577"/>
                  <a:pt x="1497303" y="6848461"/>
                  <a:pt x="1482284" y="6848461"/>
                </a:cubicBezTo>
                <a:cubicBezTo>
                  <a:pt x="1459755" y="6847345"/>
                  <a:pt x="1433472" y="6850694"/>
                  <a:pt x="1407189" y="6850694"/>
                </a:cubicBezTo>
                <a:cubicBezTo>
                  <a:pt x="1395925" y="6849577"/>
                  <a:pt x="1384661" y="6849577"/>
                  <a:pt x="1377152" y="6846229"/>
                </a:cubicBezTo>
                <a:cubicBezTo>
                  <a:pt x="1377152" y="6845112"/>
                  <a:pt x="1373397" y="6843996"/>
                  <a:pt x="1377152" y="6842880"/>
                </a:cubicBezTo>
                <a:cubicBezTo>
                  <a:pt x="1384661" y="6841763"/>
                  <a:pt x="1392170" y="6842880"/>
                  <a:pt x="1388416" y="6839531"/>
                </a:cubicBezTo>
                <a:cubicBezTo>
                  <a:pt x="1388416" y="6837298"/>
                  <a:pt x="1380906" y="6838414"/>
                  <a:pt x="1377152" y="6838414"/>
                </a:cubicBezTo>
                <a:cubicBezTo>
                  <a:pt x="1373397" y="6838414"/>
                  <a:pt x="1369642" y="6838414"/>
                  <a:pt x="1362133" y="6838414"/>
                </a:cubicBezTo>
                <a:cubicBezTo>
                  <a:pt x="1358378" y="6838414"/>
                  <a:pt x="1350869" y="6838414"/>
                  <a:pt x="1343359" y="6838414"/>
                </a:cubicBezTo>
                <a:cubicBezTo>
                  <a:pt x="1343359" y="6837298"/>
                  <a:pt x="1343359" y="6836182"/>
                  <a:pt x="1343359" y="6835066"/>
                </a:cubicBezTo>
                <a:cubicBezTo>
                  <a:pt x="1347114" y="6835066"/>
                  <a:pt x="1350869" y="6835066"/>
                  <a:pt x="1358378" y="6835066"/>
                </a:cubicBezTo>
                <a:cubicBezTo>
                  <a:pt x="1369642" y="6835066"/>
                  <a:pt x="1373397" y="6833949"/>
                  <a:pt x="1369642" y="6830600"/>
                </a:cubicBezTo>
                <a:cubicBezTo>
                  <a:pt x="1388416" y="6831717"/>
                  <a:pt x="1403435" y="6827251"/>
                  <a:pt x="1422208" y="6828368"/>
                </a:cubicBezTo>
                <a:cubicBezTo>
                  <a:pt x="1440982" y="6835066"/>
                  <a:pt x="1471020" y="6835066"/>
                  <a:pt x="1497303" y="6833949"/>
                </a:cubicBezTo>
                <a:cubicBezTo>
                  <a:pt x="1501058" y="6833949"/>
                  <a:pt x="1501058" y="6832833"/>
                  <a:pt x="1501058" y="6831717"/>
                </a:cubicBezTo>
                <a:cubicBezTo>
                  <a:pt x="1497303" y="6829484"/>
                  <a:pt x="1489793" y="6828368"/>
                  <a:pt x="1482284" y="6828368"/>
                </a:cubicBezTo>
                <a:cubicBezTo>
                  <a:pt x="1471020" y="6829484"/>
                  <a:pt x="1459755" y="6828368"/>
                  <a:pt x="1452246" y="6828368"/>
                </a:cubicBezTo>
                <a:cubicBezTo>
                  <a:pt x="1440982" y="6829484"/>
                  <a:pt x="1433472" y="6826135"/>
                  <a:pt x="1422208" y="6827251"/>
                </a:cubicBezTo>
                <a:cubicBezTo>
                  <a:pt x="1414699" y="6826135"/>
                  <a:pt x="1407189" y="6825019"/>
                  <a:pt x="1399680" y="6825019"/>
                </a:cubicBezTo>
                <a:cubicBezTo>
                  <a:pt x="1373397" y="6825019"/>
                  <a:pt x="1350869" y="6825019"/>
                  <a:pt x="1328340" y="6825019"/>
                </a:cubicBezTo>
                <a:cubicBezTo>
                  <a:pt x="1313321" y="6825019"/>
                  <a:pt x="1298302" y="6826135"/>
                  <a:pt x="1287038" y="6822786"/>
                </a:cubicBezTo>
                <a:cubicBezTo>
                  <a:pt x="1287038" y="6822786"/>
                  <a:pt x="1283284" y="6822786"/>
                  <a:pt x="1279529" y="6822786"/>
                </a:cubicBezTo>
                <a:cubicBezTo>
                  <a:pt x="1260755" y="6826135"/>
                  <a:pt x="1241982" y="6821670"/>
                  <a:pt x="1223208" y="6822786"/>
                </a:cubicBezTo>
                <a:cubicBezTo>
                  <a:pt x="1204434" y="6823903"/>
                  <a:pt x="1185661" y="6823903"/>
                  <a:pt x="1166887" y="6822786"/>
                </a:cubicBezTo>
                <a:cubicBezTo>
                  <a:pt x="1110566" y="6819437"/>
                  <a:pt x="1058000" y="6821670"/>
                  <a:pt x="1001679" y="6820554"/>
                </a:cubicBezTo>
                <a:cubicBezTo>
                  <a:pt x="1001679" y="6820554"/>
                  <a:pt x="1001679" y="6821670"/>
                  <a:pt x="997924" y="6821670"/>
                </a:cubicBezTo>
                <a:cubicBezTo>
                  <a:pt x="1001679" y="6823903"/>
                  <a:pt x="1005434" y="6822786"/>
                  <a:pt x="1012943" y="6822786"/>
                </a:cubicBezTo>
                <a:cubicBezTo>
                  <a:pt x="1016698" y="6822786"/>
                  <a:pt x="1016698" y="6823903"/>
                  <a:pt x="1016698" y="6823903"/>
                </a:cubicBezTo>
                <a:cubicBezTo>
                  <a:pt x="1016698" y="6825019"/>
                  <a:pt x="1016698" y="6827251"/>
                  <a:pt x="1012943" y="6826135"/>
                </a:cubicBezTo>
                <a:cubicBezTo>
                  <a:pt x="1009189" y="6826135"/>
                  <a:pt x="1005434" y="6828368"/>
                  <a:pt x="1001679" y="6828368"/>
                </a:cubicBezTo>
                <a:cubicBezTo>
                  <a:pt x="979151" y="6827251"/>
                  <a:pt x="960377" y="6830600"/>
                  <a:pt x="937848" y="6830600"/>
                </a:cubicBezTo>
                <a:cubicBezTo>
                  <a:pt x="870263" y="6830600"/>
                  <a:pt x="798924" y="6830600"/>
                  <a:pt x="731339" y="6830600"/>
                </a:cubicBezTo>
                <a:cubicBezTo>
                  <a:pt x="708811" y="6830600"/>
                  <a:pt x="690037" y="6831717"/>
                  <a:pt x="678773" y="6837298"/>
                </a:cubicBezTo>
                <a:cubicBezTo>
                  <a:pt x="682527" y="6839531"/>
                  <a:pt x="690037" y="6839531"/>
                  <a:pt x="693792" y="6840647"/>
                </a:cubicBezTo>
                <a:cubicBezTo>
                  <a:pt x="716320" y="6842880"/>
                  <a:pt x="723829" y="6842880"/>
                  <a:pt x="731339" y="6836182"/>
                </a:cubicBezTo>
                <a:cubicBezTo>
                  <a:pt x="735094" y="6833949"/>
                  <a:pt x="738848" y="6833949"/>
                  <a:pt x="742603" y="6835066"/>
                </a:cubicBezTo>
                <a:cubicBezTo>
                  <a:pt x="753867" y="6837298"/>
                  <a:pt x="768886" y="6836182"/>
                  <a:pt x="780150" y="6836182"/>
                </a:cubicBezTo>
                <a:cubicBezTo>
                  <a:pt x="802678" y="6836182"/>
                  <a:pt x="821452" y="6836182"/>
                  <a:pt x="843981" y="6839531"/>
                </a:cubicBezTo>
                <a:cubicBezTo>
                  <a:pt x="851490" y="6840647"/>
                  <a:pt x="866509" y="6841763"/>
                  <a:pt x="870263" y="6840647"/>
                </a:cubicBezTo>
                <a:cubicBezTo>
                  <a:pt x="885283" y="6837298"/>
                  <a:pt x="904056" y="6839531"/>
                  <a:pt x="915320" y="6837298"/>
                </a:cubicBezTo>
                <a:cubicBezTo>
                  <a:pt x="922830" y="6836182"/>
                  <a:pt x="930339" y="6836182"/>
                  <a:pt x="937848" y="6837298"/>
                </a:cubicBezTo>
                <a:cubicBezTo>
                  <a:pt x="952868" y="6839531"/>
                  <a:pt x="964132" y="6839531"/>
                  <a:pt x="979151" y="6837298"/>
                </a:cubicBezTo>
                <a:cubicBezTo>
                  <a:pt x="990415" y="6836182"/>
                  <a:pt x="997924" y="6836182"/>
                  <a:pt x="1009189" y="6838414"/>
                </a:cubicBezTo>
                <a:cubicBezTo>
                  <a:pt x="1027962" y="6843996"/>
                  <a:pt x="1054245" y="6845112"/>
                  <a:pt x="1080528" y="6843996"/>
                </a:cubicBezTo>
                <a:cubicBezTo>
                  <a:pt x="1088038" y="6843996"/>
                  <a:pt x="1095547" y="6842880"/>
                  <a:pt x="1099302" y="6841763"/>
                </a:cubicBezTo>
                <a:cubicBezTo>
                  <a:pt x="1118075" y="6837298"/>
                  <a:pt x="1136849" y="6836182"/>
                  <a:pt x="1155623" y="6836182"/>
                </a:cubicBezTo>
                <a:cubicBezTo>
                  <a:pt x="1174397" y="6836182"/>
                  <a:pt x="1196925" y="6836182"/>
                  <a:pt x="1215698" y="6836182"/>
                </a:cubicBezTo>
                <a:cubicBezTo>
                  <a:pt x="1238227" y="6836182"/>
                  <a:pt x="1264510" y="6837298"/>
                  <a:pt x="1287038" y="6840647"/>
                </a:cubicBezTo>
                <a:cubicBezTo>
                  <a:pt x="1294548" y="6840647"/>
                  <a:pt x="1302057" y="6840647"/>
                  <a:pt x="1305812" y="6840647"/>
                </a:cubicBezTo>
                <a:cubicBezTo>
                  <a:pt x="1317076" y="6840647"/>
                  <a:pt x="1320831" y="6841763"/>
                  <a:pt x="1324585" y="6843996"/>
                </a:cubicBezTo>
                <a:cubicBezTo>
                  <a:pt x="1298302" y="6842880"/>
                  <a:pt x="1279529" y="6846229"/>
                  <a:pt x="1257000" y="6846229"/>
                </a:cubicBezTo>
                <a:cubicBezTo>
                  <a:pt x="1226963" y="6847345"/>
                  <a:pt x="1196925" y="6848461"/>
                  <a:pt x="1170642" y="6850694"/>
                </a:cubicBezTo>
                <a:cubicBezTo>
                  <a:pt x="1151868" y="6851810"/>
                  <a:pt x="1133095" y="6852926"/>
                  <a:pt x="1114321" y="6854043"/>
                </a:cubicBezTo>
                <a:cubicBezTo>
                  <a:pt x="1091792" y="6855159"/>
                  <a:pt x="1073019" y="6852926"/>
                  <a:pt x="1054245" y="6854043"/>
                </a:cubicBezTo>
                <a:cubicBezTo>
                  <a:pt x="1039226" y="6855159"/>
                  <a:pt x="1027962" y="6851810"/>
                  <a:pt x="1009189" y="6851810"/>
                </a:cubicBezTo>
                <a:cubicBezTo>
                  <a:pt x="997924" y="6852926"/>
                  <a:pt x="982905" y="6851810"/>
                  <a:pt x="967886" y="6851810"/>
                </a:cubicBezTo>
                <a:cubicBezTo>
                  <a:pt x="964132" y="6851810"/>
                  <a:pt x="964132" y="6851810"/>
                  <a:pt x="960377" y="6851810"/>
                </a:cubicBezTo>
                <a:cubicBezTo>
                  <a:pt x="945358" y="6846229"/>
                  <a:pt x="926585" y="6847345"/>
                  <a:pt x="907811" y="6849577"/>
                </a:cubicBezTo>
                <a:cubicBezTo>
                  <a:pt x="892792" y="6851810"/>
                  <a:pt x="877773" y="6850694"/>
                  <a:pt x="862754" y="6854043"/>
                </a:cubicBezTo>
                <a:cubicBezTo>
                  <a:pt x="862754" y="6854043"/>
                  <a:pt x="859000" y="6854043"/>
                  <a:pt x="855245" y="6852926"/>
                </a:cubicBezTo>
                <a:cubicBezTo>
                  <a:pt x="851490" y="6851810"/>
                  <a:pt x="847735" y="6851810"/>
                  <a:pt x="843981" y="6851810"/>
                </a:cubicBezTo>
                <a:cubicBezTo>
                  <a:pt x="806433" y="6852926"/>
                  <a:pt x="768886" y="6848461"/>
                  <a:pt x="731339" y="6850694"/>
                </a:cubicBezTo>
                <a:cubicBezTo>
                  <a:pt x="716320" y="6850694"/>
                  <a:pt x="708811" y="6847345"/>
                  <a:pt x="697546" y="6848461"/>
                </a:cubicBezTo>
                <a:cubicBezTo>
                  <a:pt x="686282" y="6848461"/>
                  <a:pt x="671263" y="6848461"/>
                  <a:pt x="659999" y="6848461"/>
                </a:cubicBezTo>
                <a:cubicBezTo>
                  <a:pt x="637471" y="6847345"/>
                  <a:pt x="618697" y="6851810"/>
                  <a:pt x="599924" y="6849577"/>
                </a:cubicBezTo>
                <a:cubicBezTo>
                  <a:pt x="592414" y="6849577"/>
                  <a:pt x="588659" y="6849577"/>
                  <a:pt x="584905" y="6849577"/>
                </a:cubicBezTo>
                <a:cubicBezTo>
                  <a:pt x="581150" y="6849577"/>
                  <a:pt x="577395" y="6850694"/>
                  <a:pt x="573641" y="6848461"/>
                </a:cubicBezTo>
                <a:cubicBezTo>
                  <a:pt x="573641" y="6847345"/>
                  <a:pt x="577395" y="6845112"/>
                  <a:pt x="581150" y="6845112"/>
                </a:cubicBezTo>
                <a:cubicBezTo>
                  <a:pt x="592414" y="6843996"/>
                  <a:pt x="603678" y="6840647"/>
                  <a:pt x="618697" y="6840647"/>
                </a:cubicBezTo>
                <a:cubicBezTo>
                  <a:pt x="626207" y="6840647"/>
                  <a:pt x="626207" y="6838414"/>
                  <a:pt x="633716" y="6837298"/>
                </a:cubicBezTo>
                <a:cubicBezTo>
                  <a:pt x="614942" y="6833949"/>
                  <a:pt x="596169" y="6833949"/>
                  <a:pt x="577395" y="6832833"/>
                </a:cubicBezTo>
                <a:cubicBezTo>
                  <a:pt x="562376" y="6831717"/>
                  <a:pt x="551112" y="6829484"/>
                  <a:pt x="536093" y="6828368"/>
                </a:cubicBezTo>
                <a:cubicBezTo>
                  <a:pt x="532338" y="6828368"/>
                  <a:pt x="524829" y="6826135"/>
                  <a:pt x="528584" y="6823903"/>
                </a:cubicBezTo>
                <a:cubicBezTo>
                  <a:pt x="532338" y="6821670"/>
                  <a:pt x="539848" y="6822786"/>
                  <a:pt x="543603" y="6822786"/>
                </a:cubicBezTo>
                <a:cubicBezTo>
                  <a:pt x="569886" y="6822786"/>
                  <a:pt x="592414" y="6822786"/>
                  <a:pt x="618697" y="6822786"/>
                </a:cubicBezTo>
                <a:cubicBezTo>
                  <a:pt x="663754" y="6822786"/>
                  <a:pt x="708811" y="6819437"/>
                  <a:pt x="750113" y="6812740"/>
                </a:cubicBezTo>
                <a:cubicBezTo>
                  <a:pt x="765131" y="6810507"/>
                  <a:pt x="783905" y="6811623"/>
                  <a:pt x="798924" y="6809391"/>
                </a:cubicBezTo>
                <a:cubicBezTo>
                  <a:pt x="813943" y="6808274"/>
                  <a:pt x="832716" y="6809391"/>
                  <a:pt x="851490" y="6810507"/>
                </a:cubicBezTo>
                <a:cubicBezTo>
                  <a:pt x="866509" y="6812740"/>
                  <a:pt x="889037" y="6813856"/>
                  <a:pt x="907811" y="6813856"/>
                </a:cubicBezTo>
                <a:cubicBezTo>
                  <a:pt x="937848" y="6812740"/>
                  <a:pt x="967886" y="6814972"/>
                  <a:pt x="997924" y="6811623"/>
                </a:cubicBezTo>
                <a:cubicBezTo>
                  <a:pt x="1001679" y="6810507"/>
                  <a:pt x="1005434" y="6810507"/>
                  <a:pt x="1009189" y="6811623"/>
                </a:cubicBezTo>
                <a:cubicBezTo>
                  <a:pt x="1039226" y="6814972"/>
                  <a:pt x="1069264" y="6812740"/>
                  <a:pt x="1099302" y="6812740"/>
                </a:cubicBezTo>
                <a:cubicBezTo>
                  <a:pt x="1133095" y="6813856"/>
                  <a:pt x="1163132" y="6814972"/>
                  <a:pt x="1196925" y="6812740"/>
                </a:cubicBezTo>
                <a:cubicBezTo>
                  <a:pt x="1223208" y="6811623"/>
                  <a:pt x="1249491" y="6811623"/>
                  <a:pt x="1275774" y="6811623"/>
                </a:cubicBezTo>
                <a:cubicBezTo>
                  <a:pt x="1283284" y="6811623"/>
                  <a:pt x="1287038" y="6810507"/>
                  <a:pt x="1290793" y="6808274"/>
                </a:cubicBezTo>
                <a:cubicBezTo>
                  <a:pt x="1294548" y="6807158"/>
                  <a:pt x="1290793" y="6806042"/>
                  <a:pt x="1287038" y="6804926"/>
                </a:cubicBezTo>
                <a:cubicBezTo>
                  <a:pt x="1279529" y="6804926"/>
                  <a:pt x="1272019" y="6804926"/>
                  <a:pt x="1264510" y="6803809"/>
                </a:cubicBezTo>
                <a:cubicBezTo>
                  <a:pt x="1268265" y="6802693"/>
                  <a:pt x="1272019" y="6801577"/>
                  <a:pt x="1275774" y="6801577"/>
                </a:cubicBezTo>
                <a:cubicBezTo>
                  <a:pt x="1290793" y="6802693"/>
                  <a:pt x="1305812" y="6797111"/>
                  <a:pt x="1324585" y="6801577"/>
                </a:cubicBezTo>
                <a:cubicBezTo>
                  <a:pt x="1324585" y="6801577"/>
                  <a:pt x="1328340" y="6801577"/>
                  <a:pt x="1328340" y="6801577"/>
                </a:cubicBezTo>
                <a:cubicBezTo>
                  <a:pt x="1354623" y="6800460"/>
                  <a:pt x="1377152" y="6804926"/>
                  <a:pt x="1403435" y="6803809"/>
                </a:cubicBezTo>
                <a:cubicBezTo>
                  <a:pt x="1403435" y="6807158"/>
                  <a:pt x="1403435" y="6809391"/>
                  <a:pt x="1403435" y="6812740"/>
                </a:cubicBezTo>
                <a:cubicBezTo>
                  <a:pt x="1410944" y="6813856"/>
                  <a:pt x="1414699" y="6812740"/>
                  <a:pt x="1422208" y="6812740"/>
                </a:cubicBezTo>
                <a:cubicBezTo>
                  <a:pt x="1422208" y="6814972"/>
                  <a:pt x="1425963" y="6814972"/>
                  <a:pt x="1429718" y="6816088"/>
                </a:cubicBezTo>
                <a:cubicBezTo>
                  <a:pt x="1440982" y="6818321"/>
                  <a:pt x="1456001" y="6816088"/>
                  <a:pt x="1467265" y="6818321"/>
                </a:cubicBezTo>
                <a:cubicBezTo>
                  <a:pt x="1471020" y="6819437"/>
                  <a:pt x="1478529" y="6816088"/>
                  <a:pt x="1489793" y="6817205"/>
                </a:cubicBezTo>
                <a:cubicBezTo>
                  <a:pt x="1497303" y="6817205"/>
                  <a:pt x="1493548" y="6814972"/>
                  <a:pt x="1493548" y="6812740"/>
                </a:cubicBezTo>
                <a:cubicBezTo>
                  <a:pt x="1493548" y="6811623"/>
                  <a:pt x="1489793" y="6811623"/>
                  <a:pt x="1486038" y="6811623"/>
                </a:cubicBezTo>
                <a:cubicBezTo>
                  <a:pt x="1471020" y="6811623"/>
                  <a:pt x="1456001" y="6811623"/>
                  <a:pt x="1444737" y="6811623"/>
                </a:cubicBezTo>
                <a:cubicBezTo>
                  <a:pt x="1440982" y="6811623"/>
                  <a:pt x="1433472" y="6811623"/>
                  <a:pt x="1437227" y="6809391"/>
                </a:cubicBezTo>
                <a:cubicBezTo>
                  <a:pt x="1437227" y="6809391"/>
                  <a:pt x="1440982" y="6809391"/>
                  <a:pt x="1440982" y="6809391"/>
                </a:cubicBezTo>
                <a:cubicBezTo>
                  <a:pt x="1444737" y="6809391"/>
                  <a:pt x="1452246" y="6810507"/>
                  <a:pt x="1456001" y="6808274"/>
                </a:cubicBezTo>
                <a:cubicBezTo>
                  <a:pt x="1456001" y="6804926"/>
                  <a:pt x="1448491" y="6806042"/>
                  <a:pt x="1440982" y="6804926"/>
                </a:cubicBezTo>
                <a:cubicBezTo>
                  <a:pt x="1433472" y="6800460"/>
                  <a:pt x="1433472" y="6799344"/>
                  <a:pt x="1444737" y="6799344"/>
                </a:cubicBezTo>
                <a:cubicBezTo>
                  <a:pt x="1456001" y="6799344"/>
                  <a:pt x="1467265" y="6798228"/>
                  <a:pt x="1474774" y="6798228"/>
                </a:cubicBezTo>
                <a:cubicBezTo>
                  <a:pt x="1497303" y="6797111"/>
                  <a:pt x="1516076" y="6794879"/>
                  <a:pt x="1542359" y="6795995"/>
                </a:cubicBezTo>
                <a:cubicBezTo>
                  <a:pt x="1531095" y="6792646"/>
                  <a:pt x="1519831" y="6791530"/>
                  <a:pt x="1508567" y="6791530"/>
                </a:cubicBezTo>
                <a:cubicBezTo>
                  <a:pt x="1467265" y="6791530"/>
                  <a:pt x="1425963" y="6791530"/>
                  <a:pt x="1388416" y="6791530"/>
                </a:cubicBezTo>
                <a:cubicBezTo>
                  <a:pt x="1380906" y="6791530"/>
                  <a:pt x="1373397" y="6791530"/>
                  <a:pt x="1369642" y="6792646"/>
                </a:cubicBezTo>
                <a:cubicBezTo>
                  <a:pt x="1354623" y="6798228"/>
                  <a:pt x="1335850" y="6794879"/>
                  <a:pt x="1317076" y="6795995"/>
                </a:cubicBezTo>
                <a:cubicBezTo>
                  <a:pt x="1305812" y="6795995"/>
                  <a:pt x="1294548" y="6792646"/>
                  <a:pt x="1275774" y="6790414"/>
                </a:cubicBezTo>
                <a:cubicBezTo>
                  <a:pt x="1309567" y="6790414"/>
                  <a:pt x="1332095" y="6789297"/>
                  <a:pt x="1354623" y="6788181"/>
                </a:cubicBezTo>
                <a:cubicBezTo>
                  <a:pt x="1410944" y="6784832"/>
                  <a:pt x="1467265" y="6787065"/>
                  <a:pt x="1527340" y="6785948"/>
                </a:cubicBezTo>
                <a:cubicBezTo>
                  <a:pt x="1508567" y="6782600"/>
                  <a:pt x="1508567" y="6782600"/>
                  <a:pt x="1471020" y="6782600"/>
                </a:cubicBezTo>
                <a:cubicBezTo>
                  <a:pt x="1463510" y="6780367"/>
                  <a:pt x="1467265" y="6778134"/>
                  <a:pt x="1467265" y="6777018"/>
                </a:cubicBezTo>
                <a:cubicBezTo>
                  <a:pt x="1467265" y="6774785"/>
                  <a:pt x="1463510" y="6773669"/>
                  <a:pt x="1459755" y="6774785"/>
                </a:cubicBezTo>
                <a:cubicBezTo>
                  <a:pt x="1437227" y="6780367"/>
                  <a:pt x="1410944" y="6779251"/>
                  <a:pt x="1384661" y="6781483"/>
                </a:cubicBezTo>
                <a:cubicBezTo>
                  <a:pt x="1377152" y="6782600"/>
                  <a:pt x="1369642" y="6780367"/>
                  <a:pt x="1358378" y="6780367"/>
                </a:cubicBezTo>
                <a:cubicBezTo>
                  <a:pt x="1328340" y="6780367"/>
                  <a:pt x="1298302" y="6780367"/>
                  <a:pt x="1268265" y="6780367"/>
                </a:cubicBezTo>
                <a:cubicBezTo>
                  <a:pt x="1245736" y="6780367"/>
                  <a:pt x="1226963" y="6777018"/>
                  <a:pt x="1204434" y="6778134"/>
                </a:cubicBezTo>
                <a:cubicBezTo>
                  <a:pt x="1181906" y="6779251"/>
                  <a:pt x="1159377" y="6778134"/>
                  <a:pt x="1136849" y="6778134"/>
                </a:cubicBezTo>
                <a:cubicBezTo>
                  <a:pt x="1114321" y="6778134"/>
                  <a:pt x="1091792" y="6778134"/>
                  <a:pt x="1069264" y="6778134"/>
                </a:cubicBezTo>
                <a:cubicBezTo>
                  <a:pt x="1073019" y="6775902"/>
                  <a:pt x="1080528" y="6773669"/>
                  <a:pt x="1088038" y="6774785"/>
                </a:cubicBezTo>
                <a:cubicBezTo>
                  <a:pt x="1106812" y="6774785"/>
                  <a:pt x="1125585" y="6774785"/>
                  <a:pt x="1148113" y="6774785"/>
                </a:cubicBezTo>
                <a:cubicBezTo>
                  <a:pt x="1151868" y="6774785"/>
                  <a:pt x="1155623" y="6774785"/>
                  <a:pt x="1163132" y="6773669"/>
                </a:cubicBezTo>
                <a:cubicBezTo>
                  <a:pt x="1155623" y="6765855"/>
                  <a:pt x="1136849" y="6761390"/>
                  <a:pt x="1118075" y="6756924"/>
                </a:cubicBezTo>
                <a:cubicBezTo>
                  <a:pt x="1114321" y="6755808"/>
                  <a:pt x="1106812" y="6754692"/>
                  <a:pt x="1099302" y="6754692"/>
                </a:cubicBezTo>
                <a:cubicBezTo>
                  <a:pt x="1091792" y="6754692"/>
                  <a:pt x="1080528" y="6754692"/>
                  <a:pt x="1069264" y="6753576"/>
                </a:cubicBezTo>
                <a:cubicBezTo>
                  <a:pt x="1065509" y="6752459"/>
                  <a:pt x="1058000" y="6752459"/>
                  <a:pt x="1050490" y="6753576"/>
                </a:cubicBezTo>
                <a:cubicBezTo>
                  <a:pt x="1046736" y="6755808"/>
                  <a:pt x="1039226" y="6754692"/>
                  <a:pt x="1035471" y="6754692"/>
                </a:cubicBezTo>
                <a:cubicBezTo>
                  <a:pt x="1027962" y="6754692"/>
                  <a:pt x="1024207" y="6755808"/>
                  <a:pt x="1024207" y="6753576"/>
                </a:cubicBezTo>
                <a:cubicBezTo>
                  <a:pt x="1024207" y="6751343"/>
                  <a:pt x="1027962" y="6751343"/>
                  <a:pt x="1035471" y="6751343"/>
                </a:cubicBezTo>
                <a:cubicBezTo>
                  <a:pt x="1046736" y="6751343"/>
                  <a:pt x="1058000" y="6751343"/>
                  <a:pt x="1065509" y="6751343"/>
                </a:cubicBezTo>
                <a:cubicBezTo>
                  <a:pt x="1080528" y="6751343"/>
                  <a:pt x="1084283" y="6747994"/>
                  <a:pt x="1076774" y="6744645"/>
                </a:cubicBezTo>
                <a:cubicBezTo>
                  <a:pt x="1076774" y="6744645"/>
                  <a:pt x="1076774" y="6743529"/>
                  <a:pt x="1076774" y="6742413"/>
                </a:cubicBezTo>
                <a:cubicBezTo>
                  <a:pt x="1065509" y="6735715"/>
                  <a:pt x="1065509" y="6735715"/>
                  <a:pt x="1035471" y="6735715"/>
                </a:cubicBezTo>
                <a:cubicBezTo>
                  <a:pt x="1035471" y="6735715"/>
                  <a:pt x="1031717" y="6735715"/>
                  <a:pt x="1031717" y="6735715"/>
                </a:cubicBezTo>
                <a:cubicBezTo>
                  <a:pt x="1020453" y="6732366"/>
                  <a:pt x="1009189" y="6732366"/>
                  <a:pt x="997924" y="6735715"/>
                </a:cubicBezTo>
                <a:cubicBezTo>
                  <a:pt x="990415" y="6735715"/>
                  <a:pt x="986660" y="6735715"/>
                  <a:pt x="979151" y="6735715"/>
                </a:cubicBezTo>
                <a:cubicBezTo>
                  <a:pt x="975396" y="6735715"/>
                  <a:pt x="967886" y="6734598"/>
                  <a:pt x="964132" y="6737947"/>
                </a:cubicBezTo>
                <a:cubicBezTo>
                  <a:pt x="956622" y="6737947"/>
                  <a:pt x="945358" y="6736831"/>
                  <a:pt x="937848" y="6737947"/>
                </a:cubicBezTo>
                <a:cubicBezTo>
                  <a:pt x="922830" y="6737947"/>
                  <a:pt x="911566" y="6736831"/>
                  <a:pt x="904056" y="6735715"/>
                </a:cubicBezTo>
                <a:cubicBezTo>
                  <a:pt x="892792" y="6733482"/>
                  <a:pt x="881528" y="6733482"/>
                  <a:pt x="870263" y="6735715"/>
                </a:cubicBezTo>
                <a:cubicBezTo>
                  <a:pt x="862754" y="6736831"/>
                  <a:pt x="847735" y="6737947"/>
                  <a:pt x="836471" y="6737947"/>
                </a:cubicBezTo>
                <a:cubicBezTo>
                  <a:pt x="832716" y="6736831"/>
                  <a:pt x="825207" y="6736831"/>
                  <a:pt x="821452" y="6739064"/>
                </a:cubicBezTo>
                <a:cubicBezTo>
                  <a:pt x="817698" y="6740180"/>
                  <a:pt x="813943" y="6740180"/>
                  <a:pt x="810188" y="6739064"/>
                </a:cubicBezTo>
                <a:cubicBezTo>
                  <a:pt x="791415" y="6735715"/>
                  <a:pt x="768886" y="6737947"/>
                  <a:pt x="750113" y="6737947"/>
                </a:cubicBezTo>
                <a:cubicBezTo>
                  <a:pt x="750113" y="6735715"/>
                  <a:pt x="753867" y="6734598"/>
                  <a:pt x="746358" y="6733482"/>
                </a:cubicBezTo>
                <a:cubicBezTo>
                  <a:pt x="742603" y="6733482"/>
                  <a:pt x="735094" y="6733482"/>
                  <a:pt x="738848" y="6735715"/>
                </a:cubicBezTo>
                <a:cubicBezTo>
                  <a:pt x="731339" y="6735715"/>
                  <a:pt x="723829" y="6735715"/>
                  <a:pt x="716320" y="6735715"/>
                </a:cubicBezTo>
                <a:cubicBezTo>
                  <a:pt x="716320" y="6734598"/>
                  <a:pt x="720075" y="6732366"/>
                  <a:pt x="712565" y="6731250"/>
                </a:cubicBezTo>
                <a:cubicBezTo>
                  <a:pt x="708811" y="6731250"/>
                  <a:pt x="705056" y="6732366"/>
                  <a:pt x="705056" y="6733482"/>
                </a:cubicBezTo>
                <a:cubicBezTo>
                  <a:pt x="697546" y="6733482"/>
                  <a:pt x="690037" y="6733482"/>
                  <a:pt x="686282" y="6733482"/>
                </a:cubicBezTo>
                <a:cubicBezTo>
                  <a:pt x="682527" y="6732366"/>
                  <a:pt x="686282" y="6730133"/>
                  <a:pt x="678773" y="6730133"/>
                </a:cubicBezTo>
                <a:cubicBezTo>
                  <a:pt x="675018" y="6730133"/>
                  <a:pt x="667509" y="6729017"/>
                  <a:pt x="663754" y="6731250"/>
                </a:cubicBezTo>
                <a:cubicBezTo>
                  <a:pt x="656244" y="6732366"/>
                  <a:pt x="644980" y="6729017"/>
                  <a:pt x="637471" y="6730133"/>
                </a:cubicBezTo>
                <a:cubicBezTo>
                  <a:pt x="626207" y="6732366"/>
                  <a:pt x="618697" y="6731250"/>
                  <a:pt x="611188" y="6731250"/>
                </a:cubicBezTo>
                <a:cubicBezTo>
                  <a:pt x="603678" y="6732366"/>
                  <a:pt x="599924" y="6731250"/>
                  <a:pt x="592414" y="6731250"/>
                </a:cubicBezTo>
                <a:cubicBezTo>
                  <a:pt x="581150" y="6729017"/>
                  <a:pt x="562376" y="6729017"/>
                  <a:pt x="547357" y="6731250"/>
                </a:cubicBezTo>
                <a:cubicBezTo>
                  <a:pt x="536093" y="6731250"/>
                  <a:pt x="524829" y="6727901"/>
                  <a:pt x="509810" y="6730133"/>
                </a:cubicBezTo>
                <a:cubicBezTo>
                  <a:pt x="509810" y="6729017"/>
                  <a:pt x="498546" y="6725668"/>
                  <a:pt x="494791" y="6724552"/>
                </a:cubicBezTo>
                <a:cubicBezTo>
                  <a:pt x="479772" y="6721203"/>
                  <a:pt x="479772" y="6721203"/>
                  <a:pt x="468508" y="6725668"/>
                </a:cubicBezTo>
                <a:cubicBezTo>
                  <a:pt x="464753" y="6726784"/>
                  <a:pt x="460999" y="6727901"/>
                  <a:pt x="464753" y="6729017"/>
                </a:cubicBezTo>
                <a:cubicBezTo>
                  <a:pt x="468508" y="6730133"/>
                  <a:pt x="468508" y="6731250"/>
                  <a:pt x="476018" y="6731250"/>
                </a:cubicBezTo>
                <a:cubicBezTo>
                  <a:pt x="487282" y="6731250"/>
                  <a:pt x="498546" y="6731250"/>
                  <a:pt x="509810" y="6731250"/>
                </a:cubicBezTo>
                <a:cubicBezTo>
                  <a:pt x="521074" y="6735715"/>
                  <a:pt x="536093" y="6737947"/>
                  <a:pt x="558622" y="6737947"/>
                </a:cubicBezTo>
                <a:cubicBezTo>
                  <a:pt x="566131" y="6737947"/>
                  <a:pt x="573641" y="6737947"/>
                  <a:pt x="581150" y="6737947"/>
                </a:cubicBezTo>
                <a:cubicBezTo>
                  <a:pt x="618697" y="6736831"/>
                  <a:pt x="656244" y="6740180"/>
                  <a:pt x="693792" y="6741296"/>
                </a:cubicBezTo>
                <a:cubicBezTo>
                  <a:pt x="697546" y="6741296"/>
                  <a:pt x="701301" y="6743529"/>
                  <a:pt x="708811" y="6744645"/>
                </a:cubicBezTo>
                <a:cubicBezTo>
                  <a:pt x="686282" y="6745761"/>
                  <a:pt x="663754" y="6745761"/>
                  <a:pt x="644980" y="6745761"/>
                </a:cubicBezTo>
                <a:cubicBezTo>
                  <a:pt x="644980" y="6745761"/>
                  <a:pt x="644980" y="6746878"/>
                  <a:pt x="644980" y="6746878"/>
                </a:cubicBezTo>
                <a:cubicBezTo>
                  <a:pt x="667509" y="6746878"/>
                  <a:pt x="690037" y="6746878"/>
                  <a:pt x="708811" y="6746878"/>
                </a:cubicBezTo>
                <a:cubicBezTo>
                  <a:pt x="731339" y="6746878"/>
                  <a:pt x="750113" y="6746878"/>
                  <a:pt x="768886" y="6746878"/>
                </a:cubicBezTo>
                <a:cubicBezTo>
                  <a:pt x="772641" y="6746878"/>
                  <a:pt x="780150" y="6746878"/>
                  <a:pt x="783905" y="6747994"/>
                </a:cubicBezTo>
                <a:cubicBezTo>
                  <a:pt x="791415" y="6750227"/>
                  <a:pt x="787660" y="6754692"/>
                  <a:pt x="802678" y="6753576"/>
                </a:cubicBezTo>
                <a:cubicBezTo>
                  <a:pt x="813943" y="6752459"/>
                  <a:pt x="821452" y="6755808"/>
                  <a:pt x="832716" y="6754692"/>
                </a:cubicBezTo>
                <a:cubicBezTo>
                  <a:pt x="840226" y="6754692"/>
                  <a:pt x="851490" y="6755808"/>
                  <a:pt x="859000" y="6753576"/>
                </a:cubicBezTo>
                <a:cubicBezTo>
                  <a:pt x="862754" y="6752459"/>
                  <a:pt x="866509" y="6753576"/>
                  <a:pt x="874018" y="6753576"/>
                </a:cubicBezTo>
                <a:cubicBezTo>
                  <a:pt x="870263" y="6755808"/>
                  <a:pt x="862754" y="6756924"/>
                  <a:pt x="862754" y="6758041"/>
                </a:cubicBezTo>
                <a:cubicBezTo>
                  <a:pt x="859000" y="6760273"/>
                  <a:pt x="862754" y="6762506"/>
                  <a:pt x="870263" y="6762506"/>
                </a:cubicBezTo>
                <a:cubicBezTo>
                  <a:pt x="877773" y="6762506"/>
                  <a:pt x="889037" y="6762506"/>
                  <a:pt x="889037" y="6765855"/>
                </a:cubicBezTo>
                <a:cubicBezTo>
                  <a:pt x="889037" y="6766971"/>
                  <a:pt x="896546" y="6766971"/>
                  <a:pt x="900301" y="6766971"/>
                </a:cubicBezTo>
                <a:cubicBezTo>
                  <a:pt x="919075" y="6763622"/>
                  <a:pt x="937848" y="6768088"/>
                  <a:pt x="952868" y="6768088"/>
                </a:cubicBezTo>
                <a:cubicBezTo>
                  <a:pt x="956622" y="6769204"/>
                  <a:pt x="960377" y="6769204"/>
                  <a:pt x="960377" y="6770320"/>
                </a:cubicBezTo>
                <a:cubicBezTo>
                  <a:pt x="960377" y="6771437"/>
                  <a:pt x="956622" y="6772553"/>
                  <a:pt x="952868" y="6772553"/>
                </a:cubicBezTo>
                <a:cubicBezTo>
                  <a:pt x="934094" y="6774785"/>
                  <a:pt x="915320" y="6777018"/>
                  <a:pt x="900301" y="6781483"/>
                </a:cubicBezTo>
                <a:cubicBezTo>
                  <a:pt x="892792" y="6782600"/>
                  <a:pt x="889037" y="6780367"/>
                  <a:pt x="889037" y="6779251"/>
                </a:cubicBezTo>
                <a:cubicBezTo>
                  <a:pt x="889037" y="6775902"/>
                  <a:pt x="885283" y="6773669"/>
                  <a:pt x="874018" y="6771437"/>
                </a:cubicBezTo>
                <a:cubicBezTo>
                  <a:pt x="870263" y="6770320"/>
                  <a:pt x="866509" y="6770320"/>
                  <a:pt x="862754" y="6770320"/>
                </a:cubicBezTo>
                <a:cubicBezTo>
                  <a:pt x="851490" y="6773669"/>
                  <a:pt x="832716" y="6771437"/>
                  <a:pt x="821452" y="6773669"/>
                </a:cubicBezTo>
                <a:cubicBezTo>
                  <a:pt x="813943" y="6774785"/>
                  <a:pt x="806433" y="6774785"/>
                  <a:pt x="795169" y="6774785"/>
                </a:cubicBezTo>
                <a:cubicBezTo>
                  <a:pt x="787660" y="6774785"/>
                  <a:pt x="783905" y="6771437"/>
                  <a:pt x="780150" y="6769204"/>
                </a:cubicBezTo>
                <a:cubicBezTo>
                  <a:pt x="772641" y="6765855"/>
                  <a:pt x="757622" y="6764739"/>
                  <a:pt x="750113" y="6769204"/>
                </a:cubicBezTo>
                <a:cubicBezTo>
                  <a:pt x="750113" y="6771437"/>
                  <a:pt x="746358" y="6772553"/>
                  <a:pt x="742603" y="6774785"/>
                </a:cubicBezTo>
                <a:cubicBezTo>
                  <a:pt x="742603" y="6777018"/>
                  <a:pt x="735094" y="6778134"/>
                  <a:pt x="723829" y="6778134"/>
                </a:cubicBezTo>
                <a:cubicBezTo>
                  <a:pt x="716320" y="6778134"/>
                  <a:pt x="708811" y="6778134"/>
                  <a:pt x="701301" y="6780367"/>
                </a:cubicBezTo>
                <a:cubicBezTo>
                  <a:pt x="690037" y="6781483"/>
                  <a:pt x="678773" y="6779251"/>
                  <a:pt x="671263" y="6775902"/>
                </a:cubicBezTo>
                <a:cubicBezTo>
                  <a:pt x="659999" y="6769204"/>
                  <a:pt x="637471" y="6769204"/>
                  <a:pt x="618697" y="6766971"/>
                </a:cubicBezTo>
                <a:cubicBezTo>
                  <a:pt x="611188" y="6765855"/>
                  <a:pt x="603678" y="6768088"/>
                  <a:pt x="592414" y="6769204"/>
                </a:cubicBezTo>
                <a:cubicBezTo>
                  <a:pt x="581150" y="6769204"/>
                  <a:pt x="569886" y="6771437"/>
                  <a:pt x="562376" y="6773669"/>
                </a:cubicBezTo>
                <a:cubicBezTo>
                  <a:pt x="539848" y="6778134"/>
                  <a:pt x="536093" y="6778134"/>
                  <a:pt x="521074" y="6772553"/>
                </a:cubicBezTo>
                <a:cubicBezTo>
                  <a:pt x="517320" y="6772553"/>
                  <a:pt x="517320" y="6770320"/>
                  <a:pt x="513565" y="6769204"/>
                </a:cubicBezTo>
                <a:cubicBezTo>
                  <a:pt x="491037" y="6774785"/>
                  <a:pt x="472263" y="6774785"/>
                  <a:pt x="449735" y="6774785"/>
                </a:cubicBezTo>
                <a:cubicBezTo>
                  <a:pt x="434716" y="6774785"/>
                  <a:pt x="423451" y="6774785"/>
                  <a:pt x="408433" y="6774785"/>
                </a:cubicBezTo>
                <a:cubicBezTo>
                  <a:pt x="378395" y="6773669"/>
                  <a:pt x="348357" y="6777018"/>
                  <a:pt x="314564" y="6775902"/>
                </a:cubicBezTo>
                <a:cubicBezTo>
                  <a:pt x="303300" y="6775902"/>
                  <a:pt x="299546" y="6780367"/>
                  <a:pt x="288281" y="6777018"/>
                </a:cubicBezTo>
                <a:cubicBezTo>
                  <a:pt x="277017" y="6774785"/>
                  <a:pt x="265753" y="6777018"/>
                  <a:pt x="258244" y="6775902"/>
                </a:cubicBezTo>
                <a:cubicBezTo>
                  <a:pt x="246979" y="6775902"/>
                  <a:pt x="235715" y="6775902"/>
                  <a:pt x="224451" y="6775902"/>
                </a:cubicBezTo>
                <a:cubicBezTo>
                  <a:pt x="216942" y="6773669"/>
                  <a:pt x="224451" y="6771437"/>
                  <a:pt x="220696" y="6769204"/>
                </a:cubicBezTo>
                <a:cubicBezTo>
                  <a:pt x="209432" y="6764739"/>
                  <a:pt x="194413" y="6763622"/>
                  <a:pt x="175640" y="6765855"/>
                </a:cubicBezTo>
                <a:cubicBezTo>
                  <a:pt x="171885" y="6765855"/>
                  <a:pt x="171885" y="6766971"/>
                  <a:pt x="164376" y="6766971"/>
                </a:cubicBezTo>
                <a:cubicBezTo>
                  <a:pt x="160621" y="6766971"/>
                  <a:pt x="156866" y="6765855"/>
                  <a:pt x="156866" y="6763622"/>
                </a:cubicBezTo>
                <a:cubicBezTo>
                  <a:pt x="156866" y="6762506"/>
                  <a:pt x="156866" y="6760273"/>
                  <a:pt x="164376" y="6760273"/>
                </a:cubicBezTo>
                <a:cubicBezTo>
                  <a:pt x="175640" y="6761390"/>
                  <a:pt x="186904" y="6760273"/>
                  <a:pt x="194413" y="6761390"/>
                </a:cubicBezTo>
                <a:cubicBezTo>
                  <a:pt x="209432" y="6761390"/>
                  <a:pt x="216942" y="6759157"/>
                  <a:pt x="228206" y="6759157"/>
                </a:cubicBezTo>
                <a:cubicBezTo>
                  <a:pt x="235715" y="6758041"/>
                  <a:pt x="239470" y="6754692"/>
                  <a:pt x="239470" y="6752459"/>
                </a:cubicBezTo>
                <a:cubicBezTo>
                  <a:pt x="246979" y="6749110"/>
                  <a:pt x="246979" y="6747994"/>
                  <a:pt x="258244" y="6750227"/>
                </a:cubicBezTo>
                <a:cubicBezTo>
                  <a:pt x="273263" y="6751343"/>
                  <a:pt x="288281" y="6752459"/>
                  <a:pt x="303300" y="6754692"/>
                </a:cubicBezTo>
                <a:cubicBezTo>
                  <a:pt x="307055" y="6755808"/>
                  <a:pt x="314564" y="6754692"/>
                  <a:pt x="322074" y="6754692"/>
                </a:cubicBezTo>
                <a:cubicBezTo>
                  <a:pt x="325829" y="6754692"/>
                  <a:pt x="325829" y="6752459"/>
                  <a:pt x="329583" y="6751343"/>
                </a:cubicBezTo>
                <a:cubicBezTo>
                  <a:pt x="337093" y="6749110"/>
                  <a:pt x="329583" y="6747994"/>
                  <a:pt x="325829" y="6745761"/>
                </a:cubicBezTo>
                <a:cubicBezTo>
                  <a:pt x="322074" y="6743529"/>
                  <a:pt x="310810" y="6743529"/>
                  <a:pt x="303300" y="6741296"/>
                </a:cubicBezTo>
                <a:cubicBezTo>
                  <a:pt x="299546" y="6740180"/>
                  <a:pt x="299546" y="6740180"/>
                  <a:pt x="299546" y="6739064"/>
                </a:cubicBezTo>
                <a:cubicBezTo>
                  <a:pt x="299546" y="6737947"/>
                  <a:pt x="303300" y="6737947"/>
                  <a:pt x="307055" y="6737947"/>
                </a:cubicBezTo>
                <a:cubicBezTo>
                  <a:pt x="318319" y="6737947"/>
                  <a:pt x="333338" y="6736831"/>
                  <a:pt x="344602" y="6739064"/>
                </a:cubicBezTo>
                <a:cubicBezTo>
                  <a:pt x="344602" y="6740180"/>
                  <a:pt x="348357" y="6739064"/>
                  <a:pt x="348357" y="6739064"/>
                </a:cubicBezTo>
                <a:cubicBezTo>
                  <a:pt x="355866" y="6737947"/>
                  <a:pt x="348357" y="6737947"/>
                  <a:pt x="348357" y="6736831"/>
                </a:cubicBezTo>
                <a:cubicBezTo>
                  <a:pt x="344602" y="6735715"/>
                  <a:pt x="344602" y="6733482"/>
                  <a:pt x="352112" y="6733482"/>
                </a:cubicBezTo>
                <a:cubicBezTo>
                  <a:pt x="359621" y="6733482"/>
                  <a:pt x="367131" y="6733482"/>
                  <a:pt x="378395" y="6733482"/>
                </a:cubicBezTo>
                <a:cubicBezTo>
                  <a:pt x="367131" y="6731250"/>
                  <a:pt x="355866" y="6731250"/>
                  <a:pt x="344602" y="6730133"/>
                </a:cubicBezTo>
                <a:cubicBezTo>
                  <a:pt x="337093" y="6729017"/>
                  <a:pt x="337093" y="6727901"/>
                  <a:pt x="340848" y="6726784"/>
                </a:cubicBezTo>
                <a:cubicBezTo>
                  <a:pt x="344602" y="6722319"/>
                  <a:pt x="344602" y="6721203"/>
                  <a:pt x="329583" y="6720087"/>
                </a:cubicBezTo>
                <a:cubicBezTo>
                  <a:pt x="325829" y="6720087"/>
                  <a:pt x="318319" y="6720087"/>
                  <a:pt x="314564" y="6720087"/>
                </a:cubicBezTo>
                <a:cubicBezTo>
                  <a:pt x="314564" y="6718970"/>
                  <a:pt x="314564" y="6718970"/>
                  <a:pt x="314564" y="6717854"/>
                </a:cubicBezTo>
                <a:cubicBezTo>
                  <a:pt x="314564" y="6717854"/>
                  <a:pt x="314564" y="6716738"/>
                  <a:pt x="314564" y="6716738"/>
                </a:cubicBezTo>
                <a:cubicBezTo>
                  <a:pt x="340848" y="6717854"/>
                  <a:pt x="359621" y="6712272"/>
                  <a:pt x="385904" y="6712272"/>
                </a:cubicBezTo>
                <a:cubicBezTo>
                  <a:pt x="400923" y="6712272"/>
                  <a:pt x="415942" y="6710040"/>
                  <a:pt x="430961" y="6706691"/>
                </a:cubicBezTo>
                <a:cubicBezTo>
                  <a:pt x="430961" y="6705575"/>
                  <a:pt x="438470" y="6705575"/>
                  <a:pt x="438470" y="6704458"/>
                </a:cubicBezTo>
                <a:cubicBezTo>
                  <a:pt x="438470" y="6702226"/>
                  <a:pt x="430961" y="6702226"/>
                  <a:pt x="427206" y="6702226"/>
                </a:cubicBezTo>
                <a:cubicBezTo>
                  <a:pt x="415942" y="6702226"/>
                  <a:pt x="404678" y="6702226"/>
                  <a:pt x="393414" y="6702226"/>
                </a:cubicBezTo>
                <a:cubicBezTo>
                  <a:pt x="389659" y="6702226"/>
                  <a:pt x="385904" y="6702226"/>
                  <a:pt x="385904" y="6701109"/>
                </a:cubicBezTo>
                <a:cubicBezTo>
                  <a:pt x="385904" y="6699993"/>
                  <a:pt x="385904" y="6698877"/>
                  <a:pt x="389659" y="6698877"/>
                </a:cubicBezTo>
                <a:cubicBezTo>
                  <a:pt x="397168" y="6698877"/>
                  <a:pt x="400923" y="6696644"/>
                  <a:pt x="412187" y="6696644"/>
                </a:cubicBezTo>
                <a:cubicBezTo>
                  <a:pt x="423451" y="6696644"/>
                  <a:pt x="434716" y="6696644"/>
                  <a:pt x="445980" y="6696644"/>
                </a:cubicBezTo>
                <a:cubicBezTo>
                  <a:pt x="453489" y="6695528"/>
                  <a:pt x="449735" y="6693295"/>
                  <a:pt x="449735" y="6692179"/>
                </a:cubicBezTo>
                <a:cubicBezTo>
                  <a:pt x="449735" y="6691063"/>
                  <a:pt x="449735" y="6689947"/>
                  <a:pt x="449735" y="6689947"/>
                </a:cubicBezTo>
                <a:cubicBezTo>
                  <a:pt x="427206" y="6688830"/>
                  <a:pt x="415942" y="6683249"/>
                  <a:pt x="393414" y="6683249"/>
                </a:cubicBezTo>
                <a:cubicBezTo>
                  <a:pt x="348357" y="6683249"/>
                  <a:pt x="307055" y="6686598"/>
                  <a:pt x="261998" y="6685481"/>
                </a:cubicBezTo>
                <a:cubicBezTo>
                  <a:pt x="254489" y="6684365"/>
                  <a:pt x="243225" y="6686598"/>
                  <a:pt x="243225" y="6683249"/>
                </a:cubicBezTo>
                <a:cubicBezTo>
                  <a:pt x="239470" y="6678784"/>
                  <a:pt x="254489" y="6681016"/>
                  <a:pt x="261998" y="6681016"/>
                </a:cubicBezTo>
                <a:cubicBezTo>
                  <a:pt x="277017" y="6682132"/>
                  <a:pt x="292036" y="6678784"/>
                  <a:pt x="307055" y="6678784"/>
                </a:cubicBezTo>
                <a:cubicBezTo>
                  <a:pt x="322074" y="6679900"/>
                  <a:pt x="340848" y="6681016"/>
                  <a:pt x="355866" y="6678784"/>
                </a:cubicBezTo>
                <a:cubicBezTo>
                  <a:pt x="382150" y="6676551"/>
                  <a:pt x="408433" y="6677667"/>
                  <a:pt x="430961" y="6677667"/>
                </a:cubicBezTo>
                <a:cubicBezTo>
                  <a:pt x="479772" y="6676551"/>
                  <a:pt x="524829" y="6673202"/>
                  <a:pt x="558622" y="6663155"/>
                </a:cubicBezTo>
                <a:cubicBezTo>
                  <a:pt x="573641" y="6659806"/>
                  <a:pt x="588659" y="6659806"/>
                  <a:pt x="603678" y="6659806"/>
                </a:cubicBezTo>
                <a:cubicBezTo>
                  <a:pt x="607433" y="6659806"/>
                  <a:pt x="618697" y="6660923"/>
                  <a:pt x="618697" y="6658690"/>
                </a:cubicBezTo>
                <a:cubicBezTo>
                  <a:pt x="618697" y="6654225"/>
                  <a:pt x="607433" y="6656458"/>
                  <a:pt x="603678" y="6656458"/>
                </a:cubicBezTo>
                <a:cubicBezTo>
                  <a:pt x="539848" y="6656458"/>
                  <a:pt x="476018" y="6656458"/>
                  <a:pt x="408433" y="6656458"/>
                </a:cubicBezTo>
                <a:cubicBezTo>
                  <a:pt x="385904" y="6656458"/>
                  <a:pt x="370885" y="6650876"/>
                  <a:pt x="352112" y="6645295"/>
                </a:cubicBezTo>
                <a:cubicBezTo>
                  <a:pt x="352112" y="6645295"/>
                  <a:pt x="352112" y="6644178"/>
                  <a:pt x="352112" y="6643062"/>
                </a:cubicBezTo>
                <a:cubicBezTo>
                  <a:pt x="359621" y="6639713"/>
                  <a:pt x="363376" y="6637480"/>
                  <a:pt x="367131" y="6634132"/>
                </a:cubicBezTo>
                <a:cubicBezTo>
                  <a:pt x="367131" y="6630783"/>
                  <a:pt x="378395" y="6627434"/>
                  <a:pt x="389659" y="6627434"/>
                </a:cubicBezTo>
                <a:cubicBezTo>
                  <a:pt x="419697" y="6627434"/>
                  <a:pt x="419697" y="6619620"/>
                  <a:pt x="423451" y="6614038"/>
                </a:cubicBezTo>
                <a:cubicBezTo>
                  <a:pt x="427206" y="6606224"/>
                  <a:pt x="445980" y="6600643"/>
                  <a:pt x="464753" y="6595061"/>
                </a:cubicBezTo>
                <a:cubicBezTo>
                  <a:pt x="468508" y="6592829"/>
                  <a:pt x="476018" y="6593945"/>
                  <a:pt x="479772" y="6593945"/>
                </a:cubicBezTo>
                <a:cubicBezTo>
                  <a:pt x="494791" y="6593945"/>
                  <a:pt x="509810" y="6595061"/>
                  <a:pt x="521074" y="6591712"/>
                </a:cubicBezTo>
                <a:cubicBezTo>
                  <a:pt x="524829" y="6590596"/>
                  <a:pt x="528584" y="6590596"/>
                  <a:pt x="536093" y="6590596"/>
                </a:cubicBezTo>
                <a:cubicBezTo>
                  <a:pt x="547357" y="6590596"/>
                  <a:pt x="558622" y="6590596"/>
                  <a:pt x="566131" y="6590596"/>
                </a:cubicBezTo>
                <a:cubicBezTo>
                  <a:pt x="584905" y="6589480"/>
                  <a:pt x="603678" y="6590596"/>
                  <a:pt x="618697" y="6593945"/>
                </a:cubicBezTo>
                <a:lnTo>
                  <a:pt x="631816" y="6593555"/>
                </a:lnTo>
                <a:lnTo>
                  <a:pt x="633716" y="6591754"/>
                </a:lnTo>
                <a:cubicBezTo>
                  <a:pt x="614943" y="6580365"/>
                  <a:pt x="596169" y="6580365"/>
                  <a:pt x="577395" y="6576568"/>
                </a:cubicBezTo>
                <a:cubicBezTo>
                  <a:pt x="562376" y="6572772"/>
                  <a:pt x="551112" y="6565179"/>
                  <a:pt x="536093" y="6561382"/>
                </a:cubicBezTo>
                <a:cubicBezTo>
                  <a:pt x="532339" y="6561382"/>
                  <a:pt x="524829" y="6553789"/>
                  <a:pt x="528584" y="6546196"/>
                </a:cubicBezTo>
                <a:cubicBezTo>
                  <a:pt x="532339" y="6538603"/>
                  <a:pt x="539848" y="6542400"/>
                  <a:pt x="543603" y="6542400"/>
                </a:cubicBezTo>
                <a:cubicBezTo>
                  <a:pt x="569886" y="6542400"/>
                  <a:pt x="592414" y="6542400"/>
                  <a:pt x="618697" y="6542400"/>
                </a:cubicBezTo>
                <a:cubicBezTo>
                  <a:pt x="663754" y="6542400"/>
                  <a:pt x="708811" y="6531010"/>
                  <a:pt x="750113" y="6508232"/>
                </a:cubicBezTo>
                <a:cubicBezTo>
                  <a:pt x="765132" y="6500639"/>
                  <a:pt x="783905" y="6504435"/>
                  <a:pt x="798924" y="6496842"/>
                </a:cubicBezTo>
                <a:cubicBezTo>
                  <a:pt x="813943" y="6493046"/>
                  <a:pt x="832717" y="6496842"/>
                  <a:pt x="851490" y="6500639"/>
                </a:cubicBezTo>
                <a:cubicBezTo>
                  <a:pt x="866509" y="6508232"/>
                  <a:pt x="889037" y="6512028"/>
                  <a:pt x="907811" y="6512028"/>
                </a:cubicBezTo>
                <a:cubicBezTo>
                  <a:pt x="937849" y="6508232"/>
                  <a:pt x="967887" y="6515825"/>
                  <a:pt x="997924" y="6504435"/>
                </a:cubicBezTo>
                <a:lnTo>
                  <a:pt x="1007813" y="6504435"/>
                </a:lnTo>
                <a:lnTo>
                  <a:pt x="1006036" y="6502508"/>
                </a:lnTo>
                <a:cubicBezTo>
                  <a:pt x="1006975" y="6501429"/>
                  <a:pt x="1010731" y="6500812"/>
                  <a:pt x="1018242" y="6500195"/>
                </a:cubicBezTo>
                <a:cubicBezTo>
                  <a:pt x="1033266" y="6498961"/>
                  <a:pt x="1037022" y="6495259"/>
                  <a:pt x="1052045" y="6496493"/>
                </a:cubicBezTo>
                <a:cubicBezTo>
                  <a:pt x="1063313" y="6497727"/>
                  <a:pt x="1074580" y="6496493"/>
                  <a:pt x="1085848" y="6496493"/>
                </a:cubicBezTo>
                <a:cubicBezTo>
                  <a:pt x="1089604" y="6496493"/>
                  <a:pt x="1093360" y="6496493"/>
                  <a:pt x="1100871" y="6495259"/>
                </a:cubicBezTo>
                <a:cubicBezTo>
                  <a:pt x="1085848" y="6495259"/>
                  <a:pt x="1074580" y="6494025"/>
                  <a:pt x="1063313" y="6494025"/>
                </a:cubicBezTo>
                <a:cubicBezTo>
                  <a:pt x="1063313" y="6491557"/>
                  <a:pt x="1059557" y="6489089"/>
                  <a:pt x="1070824" y="6485387"/>
                </a:cubicBezTo>
                <a:cubicBezTo>
                  <a:pt x="1074580" y="6482919"/>
                  <a:pt x="1082092" y="6482919"/>
                  <a:pt x="1093360" y="6482919"/>
                </a:cubicBezTo>
                <a:cubicBezTo>
                  <a:pt x="1097115" y="6482919"/>
                  <a:pt x="1100871" y="6481685"/>
                  <a:pt x="1097115" y="6479217"/>
                </a:cubicBezTo>
                <a:cubicBezTo>
                  <a:pt x="1093360" y="6479217"/>
                  <a:pt x="1093360" y="6477983"/>
                  <a:pt x="1089604" y="6477983"/>
                </a:cubicBezTo>
                <a:cubicBezTo>
                  <a:pt x="1070824" y="6477983"/>
                  <a:pt x="1052045" y="6475515"/>
                  <a:pt x="1037022" y="6479217"/>
                </a:cubicBezTo>
                <a:cubicBezTo>
                  <a:pt x="1025754" y="6481685"/>
                  <a:pt x="1010731" y="6481685"/>
                  <a:pt x="1003219" y="6479217"/>
                </a:cubicBezTo>
                <a:cubicBezTo>
                  <a:pt x="995707" y="6475515"/>
                  <a:pt x="984440" y="6475515"/>
                  <a:pt x="969416" y="6475515"/>
                </a:cubicBezTo>
                <a:cubicBezTo>
                  <a:pt x="958149" y="6475515"/>
                  <a:pt x="946881" y="6475515"/>
                  <a:pt x="946881" y="6469345"/>
                </a:cubicBezTo>
                <a:cubicBezTo>
                  <a:pt x="946881" y="6466877"/>
                  <a:pt x="935614" y="6466877"/>
                  <a:pt x="928102" y="6465643"/>
                </a:cubicBezTo>
                <a:cubicBezTo>
                  <a:pt x="920590" y="6465643"/>
                  <a:pt x="913078" y="6465643"/>
                  <a:pt x="909323" y="6465643"/>
                </a:cubicBezTo>
                <a:cubicBezTo>
                  <a:pt x="894299" y="6465643"/>
                  <a:pt x="890543" y="6463175"/>
                  <a:pt x="901811" y="6459473"/>
                </a:cubicBezTo>
                <a:cubicBezTo>
                  <a:pt x="905567" y="6457005"/>
                  <a:pt x="909323" y="6453303"/>
                  <a:pt x="920590" y="6454537"/>
                </a:cubicBezTo>
                <a:cubicBezTo>
                  <a:pt x="935614" y="6455771"/>
                  <a:pt x="950637" y="6455771"/>
                  <a:pt x="965660" y="6454537"/>
                </a:cubicBezTo>
                <a:cubicBezTo>
                  <a:pt x="984440" y="6453303"/>
                  <a:pt x="999463" y="6454537"/>
                  <a:pt x="1014487" y="6454537"/>
                </a:cubicBezTo>
                <a:cubicBezTo>
                  <a:pt x="1029510" y="6454537"/>
                  <a:pt x="1040778" y="6452069"/>
                  <a:pt x="1055801" y="6452069"/>
                </a:cubicBezTo>
                <a:cubicBezTo>
                  <a:pt x="1067069" y="6452069"/>
                  <a:pt x="1070824" y="6448367"/>
                  <a:pt x="1070824" y="6442197"/>
                </a:cubicBezTo>
                <a:cubicBezTo>
                  <a:pt x="1067069" y="6439728"/>
                  <a:pt x="1082092" y="6434792"/>
                  <a:pt x="1089604" y="6436026"/>
                </a:cubicBezTo>
                <a:cubicBezTo>
                  <a:pt x="1104627" y="6436026"/>
                  <a:pt x="1115895" y="6433558"/>
                  <a:pt x="1130918" y="6437260"/>
                </a:cubicBezTo>
                <a:cubicBezTo>
                  <a:pt x="1138430" y="6438494"/>
                  <a:pt x="1149697" y="6437260"/>
                  <a:pt x="1149697" y="6434792"/>
                </a:cubicBezTo>
                <a:cubicBezTo>
                  <a:pt x="1149697" y="6429856"/>
                  <a:pt x="1157209" y="6431090"/>
                  <a:pt x="1164721" y="6432324"/>
                </a:cubicBezTo>
                <a:cubicBezTo>
                  <a:pt x="1187256" y="6433558"/>
                  <a:pt x="1187256" y="6433558"/>
                  <a:pt x="1209791" y="6432324"/>
                </a:cubicBezTo>
                <a:cubicBezTo>
                  <a:pt x="1224815" y="6431090"/>
                  <a:pt x="1239838" y="6429856"/>
                  <a:pt x="1254861" y="6429856"/>
                </a:cubicBezTo>
                <a:cubicBezTo>
                  <a:pt x="1273641" y="6428622"/>
                  <a:pt x="1296176" y="6427388"/>
                  <a:pt x="1314955" y="6427388"/>
                </a:cubicBezTo>
                <a:cubicBezTo>
                  <a:pt x="1318711" y="6427388"/>
                  <a:pt x="1318711" y="6427388"/>
                  <a:pt x="1322467" y="6427388"/>
                </a:cubicBezTo>
                <a:cubicBezTo>
                  <a:pt x="1326223" y="6427388"/>
                  <a:pt x="1322467" y="6423686"/>
                  <a:pt x="1329979" y="6423686"/>
                </a:cubicBezTo>
                <a:lnTo>
                  <a:pt x="1344944" y="6426145"/>
                </a:lnTo>
                <a:lnTo>
                  <a:pt x="1354623" y="6424709"/>
                </a:lnTo>
                <a:cubicBezTo>
                  <a:pt x="1410944" y="6413320"/>
                  <a:pt x="1467265" y="6420913"/>
                  <a:pt x="1527340" y="6417117"/>
                </a:cubicBezTo>
                <a:cubicBezTo>
                  <a:pt x="1508567" y="6405727"/>
                  <a:pt x="1508567" y="6405727"/>
                  <a:pt x="1471020" y="6405727"/>
                </a:cubicBezTo>
                <a:cubicBezTo>
                  <a:pt x="1463510" y="6398134"/>
                  <a:pt x="1467265" y="6390541"/>
                  <a:pt x="1467265" y="6386745"/>
                </a:cubicBezTo>
                <a:cubicBezTo>
                  <a:pt x="1467265" y="6379152"/>
                  <a:pt x="1463510" y="6375355"/>
                  <a:pt x="1459755" y="6379152"/>
                </a:cubicBezTo>
                <a:cubicBezTo>
                  <a:pt x="1437227" y="6398134"/>
                  <a:pt x="1410944" y="6394338"/>
                  <a:pt x="1384661" y="6401931"/>
                </a:cubicBezTo>
                <a:cubicBezTo>
                  <a:pt x="1377151" y="6405727"/>
                  <a:pt x="1369642" y="6398134"/>
                  <a:pt x="1358378" y="6398134"/>
                </a:cubicBezTo>
                <a:cubicBezTo>
                  <a:pt x="1328340" y="6398134"/>
                  <a:pt x="1298302" y="6398134"/>
                  <a:pt x="1268264" y="6398134"/>
                </a:cubicBezTo>
                <a:cubicBezTo>
                  <a:pt x="1245736" y="6398134"/>
                  <a:pt x="1226963" y="6386745"/>
                  <a:pt x="1204434" y="6390541"/>
                </a:cubicBezTo>
                <a:cubicBezTo>
                  <a:pt x="1181906" y="6394338"/>
                  <a:pt x="1159378" y="6390541"/>
                  <a:pt x="1136849" y="6390541"/>
                </a:cubicBezTo>
                <a:cubicBezTo>
                  <a:pt x="1114321" y="6390541"/>
                  <a:pt x="1091792" y="6390541"/>
                  <a:pt x="1069264" y="6390541"/>
                </a:cubicBezTo>
                <a:cubicBezTo>
                  <a:pt x="1073019" y="6382948"/>
                  <a:pt x="1080528" y="6375355"/>
                  <a:pt x="1088038" y="6379152"/>
                </a:cubicBezTo>
                <a:cubicBezTo>
                  <a:pt x="1106811" y="6379152"/>
                  <a:pt x="1125585" y="6379152"/>
                  <a:pt x="1148113" y="6379152"/>
                </a:cubicBezTo>
                <a:cubicBezTo>
                  <a:pt x="1151868" y="6379152"/>
                  <a:pt x="1155623" y="6379152"/>
                  <a:pt x="1163132" y="6375355"/>
                </a:cubicBezTo>
                <a:cubicBezTo>
                  <a:pt x="1155623" y="6348780"/>
                  <a:pt x="1136849" y="6333594"/>
                  <a:pt x="1118076" y="6318408"/>
                </a:cubicBezTo>
                <a:cubicBezTo>
                  <a:pt x="1114321" y="6314612"/>
                  <a:pt x="1106811" y="6310815"/>
                  <a:pt x="1099302" y="6310815"/>
                </a:cubicBezTo>
                <a:cubicBezTo>
                  <a:pt x="1091792" y="6310815"/>
                  <a:pt x="1080528" y="6310815"/>
                  <a:pt x="1069264" y="6307019"/>
                </a:cubicBezTo>
                <a:cubicBezTo>
                  <a:pt x="1065509" y="6303223"/>
                  <a:pt x="1058000" y="6303223"/>
                  <a:pt x="1050491" y="6307019"/>
                </a:cubicBezTo>
                <a:cubicBezTo>
                  <a:pt x="1046736" y="6314612"/>
                  <a:pt x="1039226" y="6310815"/>
                  <a:pt x="1035472" y="6310815"/>
                </a:cubicBezTo>
                <a:cubicBezTo>
                  <a:pt x="1027962" y="6310815"/>
                  <a:pt x="1024207" y="6314612"/>
                  <a:pt x="1024207" y="6307019"/>
                </a:cubicBezTo>
                <a:cubicBezTo>
                  <a:pt x="1024207" y="6299426"/>
                  <a:pt x="1027962" y="6299426"/>
                  <a:pt x="1035472" y="6299426"/>
                </a:cubicBezTo>
                <a:cubicBezTo>
                  <a:pt x="1046736" y="6299426"/>
                  <a:pt x="1058000" y="6299426"/>
                  <a:pt x="1065509" y="6299426"/>
                </a:cubicBezTo>
                <a:cubicBezTo>
                  <a:pt x="1080528" y="6299426"/>
                  <a:pt x="1084283" y="6288037"/>
                  <a:pt x="1076774" y="6276647"/>
                </a:cubicBezTo>
                <a:cubicBezTo>
                  <a:pt x="1076774" y="6276647"/>
                  <a:pt x="1076774" y="6272851"/>
                  <a:pt x="1076774" y="6269054"/>
                </a:cubicBezTo>
                <a:cubicBezTo>
                  <a:pt x="1065509" y="6246276"/>
                  <a:pt x="1065509" y="6246276"/>
                  <a:pt x="1035472" y="6246276"/>
                </a:cubicBezTo>
                <a:cubicBezTo>
                  <a:pt x="1035472" y="6246276"/>
                  <a:pt x="1031717" y="6246276"/>
                  <a:pt x="1031717" y="6246276"/>
                </a:cubicBezTo>
                <a:cubicBezTo>
                  <a:pt x="1020453" y="6234886"/>
                  <a:pt x="1009189" y="6234886"/>
                  <a:pt x="997924" y="6246276"/>
                </a:cubicBezTo>
                <a:cubicBezTo>
                  <a:pt x="990415" y="6246276"/>
                  <a:pt x="986660" y="6246276"/>
                  <a:pt x="979151" y="6246276"/>
                </a:cubicBezTo>
                <a:cubicBezTo>
                  <a:pt x="975396" y="6246276"/>
                  <a:pt x="967887" y="6242479"/>
                  <a:pt x="964132" y="6253869"/>
                </a:cubicBezTo>
                <a:cubicBezTo>
                  <a:pt x="956622" y="6253869"/>
                  <a:pt x="945358" y="6250072"/>
                  <a:pt x="937849" y="6253869"/>
                </a:cubicBezTo>
                <a:cubicBezTo>
                  <a:pt x="922830" y="6253869"/>
                  <a:pt x="911566" y="6250072"/>
                  <a:pt x="904056" y="6246276"/>
                </a:cubicBezTo>
                <a:cubicBezTo>
                  <a:pt x="892792" y="6238683"/>
                  <a:pt x="881528" y="6238683"/>
                  <a:pt x="870264" y="6246276"/>
                </a:cubicBezTo>
                <a:cubicBezTo>
                  <a:pt x="862754" y="6250072"/>
                  <a:pt x="847735" y="6253869"/>
                  <a:pt x="836471" y="6253869"/>
                </a:cubicBezTo>
                <a:cubicBezTo>
                  <a:pt x="832717" y="6250072"/>
                  <a:pt x="825207" y="6250072"/>
                  <a:pt x="821452" y="6257665"/>
                </a:cubicBezTo>
                <a:cubicBezTo>
                  <a:pt x="817698" y="6261461"/>
                  <a:pt x="813943" y="6261461"/>
                  <a:pt x="810188" y="6257665"/>
                </a:cubicBezTo>
                <a:cubicBezTo>
                  <a:pt x="791415" y="6246276"/>
                  <a:pt x="768886" y="6253869"/>
                  <a:pt x="750113" y="6253869"/>
                </a:cubicBezTo>
                <a:cubicBezTo>
                  <a:pt x="750113" y="6246276"/>
                  <a:pt x="753867" y="6242479"/>
                  <a:pt x="746358" y="6238683"/>
                </a:cubicBezTo>
                <a:cubicBezTo>
                  <a:pt x="742603" y="6238683"/>
                  <a:pt x="735094" y="6238683"/>
                  <a:pt x="738848" y="6246276"/>
                </a:cubicBezTo>
                <a:cubicBezTo>
                  <a:pt x="731339" y="6246276"/>
                  <a:pt x="723830" y="6246276"/>
                  <a:pt x="716320" y="6246276"/>
                </a:cubicBezTo>
                <a:cubicBezTo>
                  <a:pt x="716320" y="6242479"/>
                  <a:pt x="720075" y="6234886"/>
                  <a:pt x="712565" y="6231090"/>
                </a:cubicBezTo>
                <a:cubicBezTo>
                  <a:pt x="708811" y="6231090"/>
                  <a:pt x="705056" y="6234886"/>
                  <a:pt x="705056" y="6238683"/>
                </a:cubicBezTo>
                <a:cubicBezTo>
                  <a:pt x="697546" y="6238683"/>
                  <a:pt x="690037" y="6238683"/>
                  <a:pt x="686282" y="6238683"/>
                </a:cubicBezTo>
                <a:cubicBezTo>
                  <a:pt x="682528" y="6234886"/>
                  <a:pt x="686282" y="6227293"/>
                  <a:pt x="678773" y="6227293"/>
                </a:cubicBezTo>
                <a:cubicBezTo>
                  <a:pt x="675018" y="6227293"/>
                  <a:pt x="667509" y="6223497"/>
                  <a:pt x="663754" y="6231090"/>
                </a:cubicBezTo>
                <a:cubicBezTo>
                  <a:pt x="656245" y="6234886"/>
                  <a:pt x="644980" y="6223497"/>
                  <a:pt x="637471" y="6227293"/>
                </a:cubicBezTo>
                <a:cubicBezTo>
                  <a:pt x="626207" y="6234886"/>
                  <a:pt x="618697" y="6231090"/>
                  <a:pt x="611188" y="6231090"/>
                </a:cubicBezTo>
                <a:cubicBezTo>
                  <a:pt x="603678" y="6234886"/>
                  <a:pt x="599924" y="6231090"/>
                  <a:pt x="592414" y="6231090"/>
                </a:cubicBezTo>
                <a:cubicBezTo>
                  <a:pt x="581150" y="6223497"/>
                  <a:pt x="562376" y="6223497"/>
                  <a:pt x="547358" y="6231090"/>
                </a:cubicBezTo>
                <a:cubicBezTo>
                  <a:pt x="536093" y="6231090"/>
                  <a:pt x="524829" y="6219700"/>
                  <a:pt x="509810" y="6227293"/>
                </a:cubicBezTo>
                <a:cubicBezTo>
                  <a:pt x="509810" y="6223497"/>
                  <a:pt x="498546" y="6212107"/>
                  <a:pt x="494791" y="6208311"/>
                </a:cubicBezTo>
                <a:cubicBezTo>
                  <a:pt x="479772" y="6196922"/>
                  <a:pt x="479772" y="6196922"/>
                  <a:pt x="468508" y="6212107"/>
                </a:cubicBezTo>
                <a:cubicBezTo>
                  <a:pt x="464754" y="6215904"/>
                  <a:pt x="460999" y="6219700"/>
                  <a:pt x="464754" y="6223497"/>
                </a:cubicBezTo>
                <a:cubicBezTo>
                  <a:pt x="468508" y="6227293"/>
                  <a:pt x="468508" y="6231090"/>
                  <a:pt x="476018" y="6231090"/>
                </a:cubicBezTo>
                <a:cubicBezTo>
                  <a:pt x="487282" y="6231090"/>
                  <a:pt x="498546" y="6231090"/>
                  <a:pt x="509810" y="6231090"/>
                </a:cubicBezTo>
                <a:cubicBezTo>
                  <a:pt x="521074" y="6246276"/>
                  <a:pt x="536093" y="6253869"/>
                  <a:pt x="558622" y="6253869"/>
                </a:cubicBezTo>
                <a:cubicBezTo>
                  <a:pt x="566131" y="6253869"/>
                  <a:pt x="573641" y="6253869"/>
                  <a:pt x="581150" y="6253869"/>
                </a:cubicBezTo>
                <a:cubicBezTo>
                  <a:pt x="618697" y="6250072"/>
                  <a:pt x="656245" y="6261461"/>
                  <a:pt x="693792" y="6265258"/>
                </a:cubicBezTo>
                <a:cubicBezTo>
                  <a:pt x="697546" y="6265258"/>
                  <a:pt x="701301" y="6272851"/>
                  <a:pt x="708811" y="6276647"/>
                </a:cubicBezTo>
                <a:cubicBezTo>
                  <a:pt x="686282" y="6280444"/>
                  <a:pt x="663754" y="6280444"/>
                  <a:pt x="644980" y="6280444"/>
                </a:cubicBezTo>
                <a:cubicBezTo>
                  <a:pt x="644980" y="6280444"/>
                  <a:pt x="644980" y="6284240"/>
                  <a:pt x="644980" y="6284240"/>
                </a:cubicBezTo>
                <a:cubicBezTo>
                  <a:pt x="667509" y="6284240"/>
                  <a:pt x="690037" y="6284240"/>
                  <a:pt x="708811" y="6284240"/>
                </a:cubicBezTo>
                <a:cubicBezTo>
                  <a:pt x="731339" y="6284240"/>
                  <a:pt x="750113" y="6284240"/>
                  <a:pt x="768886" y="6284240"/>
                </a:cubicBezTo>
                <a:cubicBezTo>
                  <a:pt x="772641" y="6284240"/>
                  <a:pt x="780150" y="6284240"/>
                  <a:pt x="783905" y="6288037"/>
                </a:cubicBezTo>
                <a:cubicBezTo>
                  <a:pt x="791415" y="6295630"/>
                  <a:pt x="787660" y="6310815"/>
                  <a:pt x="802679" y="6307019"/>
                </a:cubicBezTo>
                <a:cubicBezTo>
                  <a:pt x="813943" y="6303223"/>
                  <a:pt x="821452" y="6314612"/>
                  <a:pt x="832717" y="6310815"/>
                </a:cubicBezTo>
                <a:cubicBezTo>
                  <a:pt x="840226" y="6310815"/>
                  <a:pt x="851490" y="6314612"/>
                  <a:pt x="859000" y="6307019"/>
                </a:cubicBezTo>
                <a:cubicBezTo>
                  <a:pt x="862754" y="6303223"/>
                  <a:pt x="866509" y="6307019"/>
                  <a:pt x="874019" y="6307019"/>
                </a:cubicBezTo>
                <a:cubicBezTo>
                  <a:pt x="870264" y="6314612"/>
                  <a:pt x="862754" y="6318408"/>
                  <a:pt x="862754" y="6322205"/>
                </a:cubicBezTo>
                <a:cubicBezTo>
                  <a:pt x="859000" y="6329798"/>
                  <a:pt x="862754" y="6337391"/>
                  <a:pt x="870264" y="6337391"/>
                </a:cubicBezTo>
                <a:cubicBezTo>
                  <a:pt x="877773" y="6337391"/>
                  <a:pt x="889037" y="6337391"/>
                  <a:pt x="889037" y="6348780"/>
                </a:cubicBezTo>
                <a:cubicBezTo>
                  <a:pt x="889037" y="6352577"/>
                  <a:pt x="896547" y="6352577"/>
                  <a:pt x="900302" y="6352577"/>
                </a:cubicBezTo>
                <a:cubicBezTo>
                  <a:pt x="919075" y="6341187"/>
                  <a:pt x="937849" y="6356373"/>
                  <a:pt x="952868" y="6356373"/>
                </a:cubicBezTo>
                <a:cubicBezTo>
                  <a:pt x="956622" y="6360170"/>
                  <a:pt x="960377" y="6360170"/>
                  <a:pt x="960377" y="6363966"/>
                </a:cubicBezTo>
                <a:cubicBezTo>
                  <a:pt x="960377" y="6367762"/>
                  <a:pt x="956622" y="6371559"/>
                  <a:pt x="952868" y="6371559"/>
                </a:cubicBezTo>
                <a:cubicBezTo>
                  <a:pt x="934094" y="6379152"/>
                  <a:pt x="915320" y="6386745"/>
                  <a:pt x="900302" y="6401931"/>
                </a:cubicBezTo>
                <a:cubicBezTo>
                  <a:pt x="892792" y="6405727"/>
                  <a:pt x="889037" y="6398134"/>
                  <a:pt x="889037" y="6394338"/>
                </a:cubicBezTo>
                <a:cubicBezTo>
                  <a:pt x="889037" y="6382948"/>
                  <a:pt x="885283" y="6375355"/>
                  <a:pt x="874019" y="6367762"/>
                </a:cubicBezTo>
                <a:cubicBezTo>
                  <a:pt x="870264" y="6363966"/>
                  <a:pt x="866509" y="6363966"/>
                  <a:pt x="862754" y="6363966"/>
                </a:cubicBezTo>
                <a:cubicBezTo>
                  <a:pt x="851490" y="6375355"/>
                  <a:pt x="832717" y="6367762"/>
                  <a:pt x="821452" y="6375355"/>
                </a:cubicBezTo>
                <a:cubicBezTo>
                  <a:pt x="813943" y="6379152"/>
                  <a:pt x="806433" y="6379152"/>
                  <a:pt x="795169" y="6379152"/>
                </a:cubicBezTo>
                <a:cubicBezTo>
                  <a:pt x="787660" y="6379152"/>
                  <a:pt x="783905" y="6367762"/>
                  <a:pt x="780150" y="6360170"/>
                </a:cubicBezTo>
                <a:cubicBezTo>
                  <a:pt x="772641" y="6348780"/>
                  <a:pt x="757622" y="6344984"/>
                  <a:pt x="750113" y="6360170"/>
                </a:cubicBezTo>
                <a:cubicBezTo>
                  <a:pt x="750113" y="6367762"/>
                  <a:pt x="746358" y="6371559"/>
                  <a:pt x="742603" y="6379152"/>
                </a:cubicBezTo>
                <a:cubicBezTo>
                  <a:pt x="742603" y="6386745"/>
                  <a:pt x="735094" y="6390541"/>
                  <a:pt x="723830" y="6390541"/>
                </a:cubicBezTo>
                <a:cubicBezTo>
                  <a:pt x="716320" y="6390541"/>
                  <a:pt x="708811" y="6390541"/>
                  <a:pt x="701301" y="6398134"/>
                </a:cubicBezTo>
                <a:cubicBezTo>
                  <a:pt x="690037" y="6401931"/>
                  <a:pt x="678773" y="6394338"/>
                  <a:pt x="671263" y="6382948"/>
                </a:cubicBezTo>
                <a:cubicBezTo>
                  <a:pt x="659999" y="6360170"/>
                  <a:pt x="637471" y="6360170"/>
                  <a:pt x="618697" y="6352577"/>
                </a:cubicBezTo>
                <a:cubicBezTo>
                  <a:pt x="611188" y="6348780"/>
                  <a:pt x="603678" y="6356373"/>
                  <a:pt x="592414" y="6360170"/>
                </a:cubicBezTo>
                <a:cubicBezTo>
                  <a:pt x="581150" y="6360170"/>
                  <a:pt x="569886" y="6367762"/>
                  <a:pt x="562376" y="6375355"/>
                </a:cubicBezTo>
                <a:cubicBezTo>
                  <a:pt x="539848" y="6390541"/>
                  <a:pt x="536093" y="6390541"/>
                  <a:pt x="521074" y="6371559"/>
                </a:cubicBezTo>
                <a:cubicBezTo>
                  <a:pt x="517320" y="6371559"/>
                  <a:pt x="517320" y="6363966"/>
                  <a:pt x="513565" y="6360170"/>
                </a:cubicBezTo>
                <a:cubicBezTo>
                  <a:pt x="491037" y="6379152"/>
                  <a:pt x="472263" y="6379152"/>
                  <a:pt x="449735" y="6379152"/>
                </a:cubicBezTo>
                <a:cubicBezTo>
                  <a:pt x="434716" y="6379152"/>
                  <a:pt x="423452" y="6379152"/>
                  <a:pt x="408432" y="6379152"/>
                </a:cubicBezTo>
                <a:cubicBezTo>
                  <a:pt x="378394" y="6375355"/>
                  <a:pt x="348357" y="6386745"/>
                  <a:pt x="314564" y="6382948"/>
                </a:cubicBezTo>
                <a:cubicBezTo>
                  <a:pt x="303300" y="6382948"/>
                  <a:pt x="299545" y="6398134"/>
                  <a:pt x="288281" y="6386745"/>
                </a:cubicBezTo>
                <a:cubicBezTo>
                  <a:pt x="277017" y="6379152"/>
                  <a:pt x="265753" y="6386745"/>
                  <a:pt x="258243" y="6382948"/>
                </a:cubicBezTo>
                <a:cubicBezTo>
                  <a:pt x="246979" y="6382948"/>
                  <a:pt x="235715" y="6382948"/>
                  <a:pt x="224451" y="6382948"/>
                </a:cubicBezTo>
                <a:cubicBezTo>
                  <a:pt x="216941" y="6375355"/>
                  <a:pt x="224451" y="6367762"/>
                  <a:pt x="220696" y="6360170"/>
                </a:cubicBezTo>
                <a:cubicBezTo>
                  <a:pt x="209432" y="6344984"/>
                  <a:pt x="194413" y="6341187"/>
                  <a:pt x="175639" y="6348780"/>
                </a:cubicBezTo>
                <a:cubicBezTo>
                  <a:pt x="171885" y="6348780"/>
                  <a:pt x="171885" y="6352577"/>
                  <a:pt x="164375" y="6352577"/>
                </a:cubicBezTo>
                <a:cubicBezTo>
                  <a:pt x="160620" y="6352577"/>
                  <a:pt x="156866" y="6348780"/>
                  <a:pt x="156866" y="6341187"/>
                </a:cubicBezTo>
                <a:cubicBezTo>
                  <a:pt x="156866" y="6337391"/>
                  <a:pt x="156866" y="6329798"/>
                  <a:pt x="164375" y="6329798"/>
                </a:cubicBezTo>
                <a:cubicBezTo>
                  <a:pt x="175639" y="6333594"/>
                  <a:pt x="186904" y="6329798"/>
                  <a:pt x="194413" y="6333594"/>
                </a:cubicBezTo>
                <a:cubicBezTo>
                  <a:pt x="209432" y="6333594"/>
                  <a:pt x="216941" y="6326001"/>
                  <a:pt x="228206" y="6326001"/>
                </a:cubicBezTo>
                <a:cubicBezTo>
                  <a:pt x="235715" y="6322205"/>
                  <a:pt x="239470" y="6310815"/>
                  <a:pt x="239470" y="6303223"/>
                </a:cubicBezTo>
                <a:cubicBezTo>
                  <a:pt x="246979" y="6291833"/>
                  <a:pt x="246979" y="6288037"/>
                  <a:pt x="258243" y="6295630"/>
                </a:cubicBezTo>
                <a:cubicBezTo>
                  <a:pt x="273262" y="6299426"/>
                  <a:pt x="288281" y="6303223"/>
                  <a:pt x="303300" y="6310815"/>
                </a:cubicBezTo>
                <a:cubicBezTo>
                  <a:pt x="307055" y="6314612"/>
                  <a:pt x="314564" y="6310815"/>
                  <a:pt x="322074" y="6310815"/>
                </a:cubicBezTo>
                <a:cubicBezTo>
                  <a:pt x="325828" y="6310815"/>
                  <a:pt x="325828" y="6303223"/>
                  <a:pt x="329583" y="6299426"/>
                </a:cubicBezTo>
                <a:cubicBezTo>
                  <a:pt x="337093" y="6291833"/>
                  <a:pt x="329583" y="6288037"/>
                  <a:pt x="325828" y="6280444"/>
                </a:cubicBezTo>
                <a:cubicBezTo>
                  <a:pt x="322074" y="6272851"/>
                  <a:pt x="310809" y="6272851"/>
                  <a:pt x="303300" y="6265258"/>
                </a:cubicBezTo>
                <a:cubicBezTo>
                  <a:pt x="299545" y="6261461"/>
                  <a:pt x="299545" y="6261461"/>
                  <a:pt x="299545" y="6257665"/>
                </a:cubicBezTo>
                <a:cubicBezTo>
                  <a:pt x="299545" y="6253869"/>
                  <a:pt x="303300" y="6253869"/>
                  <a:pt x="307055" y="6253869"/>
                </a:cubicBezTo>
                <a:cubicBezTo>
                  <a:pt x="318319" y="6253869"/>
                  <a:pt x="333338" y="6250072"/>
                  <a:pt x="344602" y="6257665"/>
                </a:cubicBezTo>
                <a:cubicBezTo>
                  <a:pt x="344602" y="6261461"/>
                  <a:pt x="348357" y="6257665"/>
                  <a:pt x="348357" y="6257665"/>
                </a:cubicBezTo>
                <a:cubicBezTo>
                  <a:pt x="355866" y="6253869"/>
                  <a:pt x="348357" y="6253869"/>
                  <a:pt x="348357" y="6250072"/>
                </a:cubicBezTo>
                <a:cubicBezTo>
                  <a:pt x="344602" y="6246276"/>
                  <a:pt x="344602" y="6238683"/>
                  <a:pt x="352111" y="6238683"/>
                </a:cubicBezTo>
                <a:cubicBezTo>
                  <a:pt x="359621" y="6238683"/>
                  <a:pt x="367130" y="6238683"/>
                  <a:pt x="378394" y="6238683"/>
                </a:cubicBezTo>
                <a:cubicBezTo>
                  <a:pt x="367130" y="6231090"/>
                  <a:pt x="355866" y="6231090"/>
                  <a:pt x="344602" y="6227293"/>
                </a:cubicBezTo>
                <a:cubicBezTo>
                  <a:pt x="337093" y="6223497"/>
                  <a:pt x="337093" y="6219700"/>
                  <a:pt x="340847" y="6215904"/>
                </a:cubicBezTo>
                <a:cubicBezTo>
                  <a:pt x="344602" y="6200718"/>
                  <a:pt x="344602" y="6196922"/>
                  <a:pt x="329583" y="6193125"/>
                </a:cubicBezTo>
                <a:cubicBezTo>
                  <a:pt x="325828" y="6193125"/>
                  <a:pt x="318319" y="6193125"/>
                  <a:pt x="314564" y="6193125"/>
                </a:cubicBezTo>
                <a:cubicBezTo>
                  <a:pt x="314564" y="6189329"/>
                  <a:pt x="314564" y="6189329"/>
                  <a:pt x="314564" y="6185532"/>
                </a:cubicBezTo>
                <a:cubicBezTo>
                  <a:pt x="314564" y="6185532"/>
                  <a:pt x="314564" y="6181736"/>
                  <a:pt x="314564" y="6181736"/>
                </a:cubicBezTo>
                <a:cubicBezTo>
                  <a:pt x="340847" y="6185532"/>
                  <a:pt x="359621" y="6166550"/>
                  <a:pt x="385904" y="6166550"/>
                </a:cubicBezTo>
                <a:cubicBezTo>
                  <a:pt x="400923" y="6166550"/>
                  <a:pt x="415942" y="6158957"/>
                  <a:pt x="430961" y="6147568"/>
                </a:cubicBezTo>
                <a:cubicBezTo>
                  <a:pt x="430961" y="6143771"/>
                  <a:pt x="438471" y="6143771"/>
                  <a:pt x="438471" y="6139975"/>
                </a:cubicBezTo>
                <a:cubicBezTo>
                  <a:pt x="438471" y="6132382"/>
                  <a:pt x="430961" y="6132382"/>
                  <a:pt x="427206" y="6132382"/>
                </a:cubicBezTo>
                <a:cubicBezTo>
                  <a:pt x="415942" y="6132382"/>
                  <a:pt x="404678" y="6132382"/>
                  <a:pt x="393413" y="6132382"/>
                </a:cubicBezTo>
                <a:cubicBezTo>
                  <a:pt x="389659" y="6132382"/>
                  <a:pt x="385904" y="6132382"/>
                  <a:pt x="385904" y="6128585"/>
                </a:cubicBezTo>
                <a:cubicBezTo>
                  <a:pt x="385904" y="6124789"/>
                  <a:pt x="385904" y="6120992"/>
                  <a:pt x="389659" y="6120992"/>
                </a:cubicBezTo>
                <a:cubicBezTo>
                  <a:pt x="397168" y="6120992"/>
                  <a:pt x="400923" y="6113399"/>
                  <a:pt x="412187" y="6113399"/>
                </a:cubicBezTo>
                <a:cubicBezTo>
                  <a:pt x="423452" y="6113399"/>
                  <a:pt x="434716" y="6113399"/>
                  <a:pt x="445980" y="6113399"/>
                </a:cubicBezTo>
                <a:cubicBezTo>
                  <a:pt x="453489" y="6109603"/>
                  <a:pt x="449735" y="6102010"/>
                  <a:pt x="449735" y="6098213"/>
                </a:cubicBezTo>
                <a:cubicBezTo>
                  <a:pt x="449735" y="6094417"/>
                  <a:pt x="449735" y="6090621"/>
                  <a:pt x="449735" y="6090621"/>
                </a:cubicBezTo>
                <a:cubicBezTo>
                  <a:pt x="427206" y="6086824"/>
                  <a:pt x="415942" y="6067842"/>
                  <a:pt x="393413" y="6067842"/>
                </a:cubicBezTo>
                <a:cubicBezTo>
                  <a:pt x="348357" y="6067842"/>
                  <a:pt x="307055" y="6079231"/>
                  <a:pt x="261998" y="6075435"/>
                </a:cubicBezTo>
                <a:cubicBezTo>
                  <a:pt x="254489" y="6071638"/>
                  <a:pt x="243224" y="6079231"/>
                  <a:pt x="243224" y="6067842"/>
                </a:cubicBezTo>
                <a:cubicBezTo>
                  <a:pt x="239470" y="6052656"/>
                  <a:pt x="254489" y="6060249"/>
                  <a:pt x="261998" y="6060249"/>
                </a:cubicBezTo>
                <a:cubicBezTo>
                  <a:pt x="277017" y="6064045"/>
                  <a:pt x="292036" y="6052656"/>
                  <a:pt x="307055" y="6052656"/>
                </a:cubicBezTo>
                <a:cubicBezTo>
                  <a:pt x="322074" y="6056452"/>
                  <a:pt x="340847" y="6060249"/>
                  <a:pt x="355866" y="6052656"/>
                </a:cubicBezTo>
                <a:cubicBezTo>
                  <a:pt x="382149" y="6045063"/>
                  <a:pt x="408432" y="6048859"/>
                  <a:pt x="430961" y="6048859"/>
                </a:cubicBezTo>
                <a:cubicBezTo>
                  <a:pt x="479772" y="6045063"/>
                  <a:pt x="524829" y="6033674"/>
                  <a:pt x="558622" y="5999505"/>
                </a:cubicBezTo>
                <a:cubicBezTo>
                  <a:pt x="573641" y="5988116"/>
                  <a:pt x="588659" y="5988116"/>
                  <a:pt x="603678" y="5988116"/>
                </a:cubicBezTo>
                <a:cubicBezTo>
                  <a:pt x="607433" y="5988116"/>
                  <a:pt x="618697" y="5991912"/>
                  <a:pt x="618697" y="5984320"/>
                </a:cubicBezTo>
                <a:cubicBezTo>
                  <a:pt x="618697" y="5969134"/>
                  <a:pt x="607433" y="5976727"/>
                  <a:pt x="603678" y="5976727"/>
                </a:cubicBezTo>
                <a:cubicBezTo>
                  <a:pt x="539848" y="5976727"/>
                  <a:pt x="476018" y="5976727"/>
                  <a:pt x="408432" y="5976727"/>
                </a:cubicBezTo>
                <a:cubicBezTo>
                  <a:pt x="385904" y="5976727"/>
                  <a:pt x="370885" y="5957744"/>
                  <a:pt x="352111" y="5938762"/>
                </a:cubicBezTo>
                <a:cubicBezTo>
                  <a:pt x="352111" y="5938762"/>
                  <a:pt x="352111" y="5934965"/>
                  <a:pt x="352111" y="5931169"/>
                </a:cubicBezTo>
                <a:cubicBezTo>
                  <a:pt x="359621" y="5919780"/>
                  <a:pt x="363376" y="5912187"/>
                  <a:pt x="367130" y="5900797"/>
                </a:cubicBezTo>
                <a:cubicBezTo>
                  <a:pt x="367130" y="5889408"/>
                  <a:pt x="378394" y="5878018"/>
                  <a:pt x="389659" y="5878018"/>
                </a:cubicBezTo>
                <a:cubicBezTo>
                  <a:pt x="419697" y="5878018"/>
                  <a:pt x="419697" y="5851443"/>
                  <a:pt x="423452" y="5832461"/>
                </a:cubicBezTo>
                <a:cubicBezTo>
                  <a:pt x="427206" y="5805886"/>
                  <a:pt x="445980" y="5786903"/>
                  <a:pt x="464754" y="5767921"/>
                </a:cubicBezTo>
                <a:cubicBezTo>
                  <a:pt x="468508" y="5760328"/>
                  <a:pt x="476018" y="5764125"/>
                  <a:pt x="479772" y="5764125"/>
                </a:cubicBezTo>
                <a:cubicBezTo>
                  <a:pt x="494791" y="5764125"/>
                  <a:pt x="509810" y="5767921"/>
                  <a:pt x="521074" y="5756532"/>
                </a:cubicBezTo>
                <a:cubicBezTo>
                  <a:pt x="524829" y="5752735"/>
                  <a:pt x="528584" y="5752735"/>
                  <a:pt x="536093" y="5752735"/>
                </a:cubicBezTo>
                <a:cubicBezTo>
                  <a:pt x="547358" y="5752735"/>
                  <a:pt x="558622" y="5752735"/>
                  <a:pt x="566131" y="5752735"/>
                </a:cubicBezTo>
                <a:cubicBezTo>
                  <a:pt x="584905" y="5748939"/>
                  <a:pt x="603678" y="5752735"/>
                  <a:pt x="618697" y="5764125"/>
                </a:cubicBezTo>
                <a:cubicBezTo>
                  <a:pt x="629961" y="5775514"/>
                  <a:pt x="644980" y="5771717"/>
                  <a:pt x="656245" y="5760328"/>
                </a:cubicBezTo>
                <a:cubicBezTo>
                  <a:pt x="665632" y="5752735"/>
                  <a:pt x="676896" y="5748939"/>
                  <a:pt x="688160" y="5745617"/>
                </a:cubicBezTo>
                <a:lnTo>
                  <a:pt x="703517" y="5739908"/>
                </a:lnTo>
                <a:lnTo>
                  <a:pt x="695462" y="5734949"/>
                </a:lnTo>
                <a:cubicBezTo>
                  <a:pt x="706729" y="5731095"/>
                  <a:pt x="717997" y="5727242"/>
                  <a:pt x="729265" y="5727242"/>
                </a:cubicBezTo>
                <a:cubicBezTo>
                  <a:pt x="744288" y="5727242"/>
                  <a:pt x="759312" y="5727242"/>
                  <a:pt x="774335" y="5727242"/>
                </a:cubicBezTo>
                <a:cubicBezTo>
                  <a:pt x="781847" y="5727242"/>
                  <a:pt x="796870" y="5727242"/>
                  <a:pt x="793114" y="5711828"/>
                </a:cubicBezTo>
                <a:cubicBezTo>
                  <a:pt x="793114" y="5704121"/>
                  <a:pt x="800626" y="5704121"/>
                  <a:pt x="804382" y="5704121"/>
                </a:cubicBezTo>
                <a:cubicBezTo>
                  <a:pt x="826917" y="5704121"/>
                  <a:pt x="849452" y="5704121"/>
                  <a:pt x="871987" y="5704121"/>
                </a:cubicBezTo>
                <a:cubicBezTo>
                  <a:pt x="875743" y="5704121"/>
                  <a:pt x="879499" y="5704121"/>
                  <a:pt x="883255" y="5704121"/>
                </a:cubicBezTo>
                <a:cubicBezTo>
                  <a:pt x="887011" y="5704121"/>
                  <a:pt x="887011" y="5700268"/>
                  <a:pt x="887011" y="5696414"/>
                </a:cubicBezTo>
                <a:cubicBezTo>
                  <a:pt x="887011" y="5696414"/>
                  <a:pt x="887011" y="5696414"/>
                  <a:pt x="887011" y="5692561"/>
                </a:cubicBezTo>
                <a:cubicBezTo>
                  <a:pt x="887011" y="5692561"/>
                  <a:pt x="883255" y="5692561"/>
                  <a:pt x="883255" y="5692561"/>
                </a:cubicBezTo>
                <a:cubicBezTo>
                  <a:pt x="856964" y="5696414"/>
                  <a:pt x="830673" y="5688708"/>
                  <a:pt x="804382" y="5684854"/>
                </a:cubicBezTo>
                <a:cubicBezTo>
                  <a:pt x="785603" y="5684854"/>
                  <a:pt x="770579" y="5684854"/>
                  <a:pt x="751800" y="5677147"/>
                </a:cubicBezTo>
                <a:cubicBezTo>
                  <a:pt x="748044" y="5673294"/>
                  <a:pt x="744288" y="5673294"/>
                  <a:pt x="744288" y="5673294"/>
                </a:cubicBezTo>
                <a:cubicBezTo>
                  <a:pt x="721753" y="5684854"/>
                  <a:pt x="702974" y="5677147"/>
                  <a:pt x="680439" y="5681001"/>
                </a:cubicBezTo>
                <a:cubicBezTo>
                  <a:pt x="672927" y="5681001"/>
                  <a:pt x="661659" y="5677147"/>
                  <a:pt x="650392" y="5684854"/>
                </a:cubicBezTo>
                <a:cubicBezTo>
                  <a:pt x="642880" y="5688708"/>
                  <a:pt x="635368" y="5684854"/>
                  <a:pt x="631612" y="5673294"/>
                </a:cubicBezTo>
                <a:cubicBezTo>
                  <a:pt x="624101" y="5657880"/>
                  <a:pt x="624101" y="5654027"/>
                  <a:pt x="639124" y="5650173"/>
                </a:cubicBezTo>
                <a:cubicBezTo>
                  <a:pt x="654147" y="5646320"/>
                  <a:pt x="657904" y="5634760"/>
                  <a:pt x="672927" y="5638613"/>
                </a:cubicBezTo>
                <a:cubicBezTo>
                  <a:pt x="684195" y="5642467"/>
                  <a:pt x="695462" y="5638613"/>
                  <a:pt x="706729" y="5638613"/>
                </a:cubicBezTo>
                <a:cubicBezTo>
                  <a:pt x="710485" y="5638613"/>
                  <a:pt x="714241" y="5638613"/>
                  <a:pt x="721753" y="5634760"/>
                </a:cubicBezTo>
                <a:cubicBezTo>
                  <a:pt x="706729" y="5634760"/>
                  <a:pt x="695462" y="5630906"/>
                  <a:pt x="684195" y="5630906"/>
                </a:cubicBezTo>
                <a:cubicBezTo>
                  <a:pt x="684195" y="5623199"/>
                  <a:pt x="680439" y="5615493"/>
                  <a:pt x="691706" y="5603932"/>
                </a:cubicBezTo>
                <a:cubicBezTo>
                  <a:pt x="695462" y="5596226"/>
                  <a:pt x="702974" y="5596226"/>
                  <a:pt x="714241" y="5596226"/>
                </a:cubicBezTo>
                <a:cubicBezTo>
                  <a:pt x="717997" y="5596226"/>
                  <a:pt x="721753" y="5592372"/>
                  <a:pt x="717997" y="5584665"/>
                </a:cubicBezTo>
                <a:cubicBezTo>
                  <a:pt x="714241" y="5584665"/>
                  <a:pt x="714241" y="5580812"/>
                  <a:pt x="710485" y="5580812"/>
                </a:cubicBezTo>
                <a:cubicBezTo>
                  <a:pt x="691706" y="5580812"/>
                  <a:pt x="672927" y="5573105"/>
                  <a:pt x="657904" y="5584665"/>
                </a:cubicBezTo>
                <a:cubicBezTo>
                  <a:pt x="646636" y="5592372"/>
                  <a:pt x="631612" y="5592372"/>
                  <a:pt x="624101" y="5584665"/>
                </a:cubicBezTo>
                <a:cubicBezTo>
                  <a:pt x="616589" y="5573105"/>
                  <a:pt x="605321" y="5573105"/>
                  <a:pt x="590298" y="5573105"/>
                </a:cubicBezTo>
                <a:cubicBezTo>
                  <a:pt x="579031" y="5573105"/>
                  <a:pt x="567763" y="5573105"/>
                  <a:pt x="567763" y="5553838"/>
                </a:cubicBezTo>
                <a:cubicBezTo>
                  <a:pt x="567763" y="5546131"/>
                  <a:pt x="556495" y="5546131"/>
                  <a:pt x="548983" y="5542277"/>
                </a:cubicBezTo>
                <a:cubicBezTo>
                  <a:pt x="541472" y="5542277"/>
                  <a:pt x="533960" y="5542277"/>
                  <a:pt x="530204" y="5542277"/>
                </a:cubicBezTo>
                <a:cubicBezTo>
                  <a:pt x="515181" y="5542277"/>
                  <a:pt x="511425" y="5534571"/>
                  <a:pt x="522693" y="5523010"/>
                </a:cubicBezTo>
                <a:cubicBezTo>
                  <a:pt x="526448" y="5515303"/>
                  <a:pt x="530204" y="5503743"/>
                  <a:pt x="541472" y="5507597"/>
                </a:cubicBezTo>
                <a:cubicBezTo>
                  <a:pt x="556495" y="5511450"/>
                  <a:pt x="571519" y="5511450"/>
                  <a:pt x="586542" y="5507597"/>
                </a:cubicBezTo>
                <a:cubicBezTo>
                  <a:pt x="605321" y="5503743"/>
                  <a:pt x="620345" y="5507597"/>
                  <a:pt x="635368" y="5507597"/>
                </a:cubicBezTo>
                <a:cubicBezTo>
                  <a:pt x="650392" y="5507597"/>
                  <a:pt x="661659" y="5499890"/>
                  <a:pt x="676683" y="5499890"/>
                </a:cubicBezTo>
                <a:lnTo>
                  <a:pt x="678503" y="5498620"/>
                </a:lnTo>
                <a:lnTo>
                  <a:pt x="656245" y="5488360"/>
                </a:lnTo>
                <a:cubicBezTo>
                  <a:pt x="644980" y="5476971"/>
                  <a:pt x="629961" y="5473175"/>
                  <a:pt x="618697" y="5484564"/>
                </a:cubicBezTo>
                <a:cubicBezTo>
                  <a:pt x="603678" y="5495953"/>
                  <a:pt x="584905" y="5499750"/>
                  <a:pt x="566131" y="5495953"/>
                </a:cubicBezTo>
                <a:cubicBezTo>
                  <a:pt x="558622" y="5495953"/>
                  <a:pt x="547358" y="5495953"/>
                  <a:pt x="536093" y="5495953"/>
                </a:cubicBezTo>
                <a:cubicBezTo>
                  <a:pt x="528584" y="5495953"/>
                  <a:pt x="524829" y="5495953"/>
                  <a:pt x="521074" y="5492157"/>
                </a:cubicBezTo>
                <a:cubicBezTo>
                  <a:pt x="509810" y="5480767"/>
                  <a:pt x="494791" y="5484564"/>
                  <a:pt x="479772" y="5484564"/>
                </a:cubicBezTo>
                <a:cubicBezTo>
                  <a:pt x="476018" y="5484564"/>
                  <a:pt x="468508" y="5488360"/>
                  <a:pt x="464754" y="5480767"/>
                </a:cubicBezTo>
                <a:cubicBezTo>
                  <a:pt x="445980" y="5461785"/>
                  <a:pt x="427206" y="5442803"/>
                  <a:pt x="423452" y="5416228"/>
                </a:cubicBezTo>
                <a:cubicBezTo>
                  <a:pt x="419697" y="5397245"/>
                  <a:pt x="419697" y="5370670"/>
                  <a:pt x="389659" y="5370670"/>
                </a:cubicBezTo>
                <a:cubicBezTo>
                  <a:pt x="378394" y="5370670"/>
                  <a:pt x="367130" y="5359281"/>
                  <a:pt x="367130" y="5347891"/>
                </a:cubicBezTo>
                <a:cubicBezTo>
                  <a:pt x="363376" y="5336502"/>
                  <a:pt x="359621" y="5328909"/>
                  <a:pt x="352111" y="5317519"/>
                </a:cubicBezTo>
                <a:cubicBezTo>
                  <a:pt x="352111" y="5313723"/>
                  <a:pt x="352111" y="5309927"/>
                  <a:pt x="352111" y="5309927"/>
                </a:cubicBezTo>
                <a:cubicBezTo>
                  <a:pt x="370885" y="5290944"/>
                  <a:pt x="385904" y="5271962"/>
                  <a:pt x="408432" y="5271962"/>
                </a:cubicBezTo>
                <a:cubicBezTo>
                  <a:pt x="476018" y="5271962"/>
                  <a:pt x="539848" y="5271962"/>
                  <a:pt x="603678" y="5271962"/>
                </a:cubicBezTo>
                <a:cubicBezTo>
                  <a:pt x="607433" y="5271962"/>
                  <a:pt x="618697" y="5279555"/>
                  <a:pt x="618697" y="5264369"/>
                </a:cubicBezTo>
                <a:cubicBezTo>
                  <a:pt x="618697" y="5256776"/>
                  <a:pt x="607433" y="5260572"/>
                  <a:pt x="603678" y="5260572"/>
                </a:cubicBezTo>
                <a:cubicBezTo>
                  <a:pt x="588659" y="5260572"/>
                  <a:pt x="573641" y="5260572"/>
                  <a:pt x="558622" y="5249183"/>
                </a:cubicBezTo>
                <a:cubicBezTo>
                  <a:pt x="524829" y="5215015"/>
                  <a:pt x="479772" y="5203626"/>
                  <a:pt x="430961" y="5199829"/>
                </a:cubicBezTo>
                <a:cubicBezTo>
                  <a:pt x="408432" y="5199829"/>
                  <a:pt x="382149" y="5203626"/>
                  <a:pt x="355866" y="5196033"/>
                </a:cubicBezTo>
                <a:cubicBezTo>
                  <a:pt x="340847" y="5188440"/>
                  <a:pt x="322074" y="5192236"/>
                  <a:pt x="307055" y="5196033"/>
                </a:cubicBezTo>
                <a:cubicBezTo>
                  <a:pt x="292036" y="5196033"/>
                  <a:pt x="277017" y="5184643"/>
                  <a:pt x="261998" y="5188440"/>
                </a:cubicBezTo>
                <a:cubicBezTo>
                  <a:pt x="254489" y="5188440"/>
                  <a:pt x="239470" y="5196033"/>
                  <a:pt x="243224" y="5180847"/>
                </a:cubicBezTo>
                <a:cubicBezTo>
                  <a:pt x="243224" y="5169457"/>
                  <a:pt x="254489" y="5177050"/>
                  <a:pt x="261998" y="5173254"/>
                </a:cubicBezTo>
                <a:cubicBezTo>
                  <a:pt x="307055" y="5169457"/>
                  <a:pt x="348357" y="5180847"/>
                  <a:pt x="393413" y="5180847"/>
                </a:cubicBezTo>
                <a:cubicBezTo>
                  <a:pt x="415942" y="5180847"/>
                  <a:pt x="427206" y="5161864"/>
                  <a:pt x="449735" y="5158068"/>
                </a:cubicBezTo>
                <a:cubicBezTo>
                  <a:pt x="449735" y="5158068"/>
                  <a:pt x="449735" y="5154271"/>
                  <a:pt x="449735" y="5150475"/>
                </a:cubicBezTo>
                <a:cubicBezTo>
                  <a:pt x="449735" y="5146679"/>
                  <a:pt x="453489" y="5139086"/>
                  <a:pt x="445980" y="5135289"/>
                </a:cubicBezTo>
                <a:cubicBezTo>
                  <a:pt x="434716" y="5135289"/>
                  <a:pt x="423452" y="5135289"/>
                  <a:pt x="412187" y="5135289"/>
                </a:cubicBezTo>
                <a:cubicBezTo>
                  <a:pt x="400923" y="5135289"/>
                  <a:pt x="397168" y="5127696"/>
                  <a:pt x="389659" y="5127696"/>
                </a:cubicBezTo>
                <a:cubicBezTo>
                  <a:pt x="385904" y="5127696"/>
                  <a:pt x="385904" y="5123900"/>
                  <a:pt x="385904" y="5120103"/>
                </a:cubicBezTo>
                <a:cubicBezTo>
                  <a:pt x="385904" y="5116307"/>
                  <a:pt x="389659" y="5116307"/>
                  <a:pt x="393413" y="5116307"/>
                </a:cubicBezTo>
                <a:cubicBezTo>
                  <a:pt x="404678" y="5116307"/>
                  <a:pt x="415942" y="5116307"/>
                  <a:pt x="427206" y="5116307"/>
                </a:cubicBezTo>
                <a:cubicBezTo>
                  <a:pt x="430961" y="5116307"/>
                  <a:pt x="438471" y="5116307"/>
                  <a:pt x="438471" y="5108714"/>
                </a:cubicBezTo>
                <a:cubicBezTo>
                  <a:pt x="438471" y="5104917"/>
                  <a:pt x="430961" y="5104917"/>
                  <a:pt x="430961" y="5101121"/>
                </a:cubicBezTo>
                <a:cubicBezTo>
                  <a:pt x="415942" y="5089732"/>
                  <a:pt x="400923" y="5082139"/>
                  <a:pt x="385904" y="5082139"/>
                </a:cubicBezTo>
                <a:cubicBezTo>
                  <a:pt x="359621" y="5082139"/>
                  <a:pt x="340847" y="5063156"/>
                  <a:pt x="314564" y="5066953"/>
                </a:cubicBezTo>
                <a:cubicBezTo>
                  <a:pt x="314564" y="5066953"/>
                  <a:pt x="314564" y="5063156"/>
                  <a:pt x="314564" y="5063156"/>
                </a:cubicBezTo>
                <a:cubicBezTo>
                  <a:pt x="314564" y="5059360"/>
                  <a:pt x="314564" y="5059360"/>
                  <a:pt x="314564" y="5055563"/>
                </a:cubicBezTo>
                <a:cubicBezTo>
                  <a:pt x="318319" y="5055563"/>
                  <a:pt x="325828" y="5055563"/>
                  <a:pt x="329583" y="5055563"/>
                </a:cubicBezTo>
                <a:cubicBezTo>
                  <a:pt x="344602" y="5051767"/>
                  <a:pt x="344602" y="5047970"/>
                  <a:pt x="340847" y="5032785"/>
                </a:cubicBezTo>
                <a:cubicBezTo>
                  <a:pt x="337093" y="5028988"/>
                  <a:pt x="337093" y="5025192"/>
                  <a:pt x="344602" y="5021395"/>
                </a:cubicBezTo>
                <a:cubicBezTo>
                  <a:pt x="355866" y="5017599"/>
                  <a:pt x="367130" y="5017599"/>
                  <a:pt x="378394" y="5010006"/>
                </a:cubicBezTo>
                <a:cubicBezTo>
                  <a:pt x="367130" y="5010006"/>
                  <a:pt x="359621" y="5010006"/>
                  <a:pt x="352111" y="5010006"/>
                </a:cubicBezTo>
                <a:cubicBezTo>
                  <a:pt x="344602" y="5010006"/>
                  <a:pt x="344602" y="5002413"/>
                  <a:pt x="348357" y="4998616"/>
                </a:cubicBezTo>
                <a:cubicBezTo>
                  <a:pt x="348357" y="4994820"/>
                  <a:pt x="355866" y="4994820"/>
                  <a:pt x="348357" y="4991023"/>
                </a:cubicBezTo>
                <a:cubicBezTo>
                  <a:pt x="348357" y="4991023"/>
                  <a:pt x="344602" y="4987227"/>
                  <a:pt x="344602" y="4991023"/>
                </a:cubicBezTo>
                <a:cubicBezTo>
                  <a:pt x="333338" y="4998616"/>
                  <a:pt x="318319" y="4994820"/>
                  <a:pt x="307055" y="4994820"/>
                </a:cubicBezTo>
                <a:cubicBezTo>
                  <a:pt x="303300" y="4994820"/>
                  <a:pt x="299545" y="4994820"/>
                  <a:pt x="299545" y="4991023"/>
                </a:cubicBezTo>
                <a:cubicBezTo>
                  <a:pt x="299545" y="4987227"/>
                  <a:pt x="299545" y="4987227"/>
                  <a:pt x="303300" y="4983431"/>
                </a:cubicBezTo>
                <a:cubicBezTo>
                  <a:pt x="310809" y="4975838"/>
                  <a:pt x="322074" y="4975838"/>
                  <a:pt x="325828" y="4968245"/>
                </a:cubicBezTo>
                <a:cubicBezTo>
                  <a:pt x="329583" y="4960652"/>
                  <a:pt x="337093" y="4956855"/>
                  <a:pt x="329583" y="4949262"/>
                </a:cubicBezTo>
                <a:cubicBezTo>
                  <a:pt x="325828" y="4945466"/>
                  <a:pt x="325828" y="4937873"/>
                  <a:pt x="322074" y="4937873"/>
                </a:cubicBezTo>
                <a:cubicBezTo>
                  <a:pt x="314564" y="4937873"/>
                  <a:pt x="307055" y="4934076"/>
                  <a:pt x="303300" y="4937873"/>
                </a:cubicBezTo>
                <a:cubicBezTo>
                  <a:pt x="288281" y="4945466"/>
                  <a:pt x="273262" y="4949262"/>
                  <a:pt x="258243" y="4953059"/>
                </a:cubicBezTo>
                <a:cubicBezTo>
                  <a:pt x="246979" y="4960652"/>
                  <a:pt x="246979" y="4956855"/>
                  <a:pt x="239470" y="4945466"/>
                </a:cubicBezTo>
                <a:cubicBezTo>
                  <a:pt x="239470" y="4937873"/>
                  <a:pt x="235715" y="4926484"/>
                  <a:pt x="228206" y="4922687"/>
                </a:cubicBezTo>
                <a:cubicBezTo>
                  <a:pt x="216941" y="4922687"/>
                  <a:pt x="209432" y="4915094"/>
                  <a:pt x="194413" y="4915094"/>
                </a:cubicBezTo>
                <a:cubicBezTo>
                  <a:pt x="186904" y="4918891"/>
                  <a:pt x="175639" y="4915094"/>
                  <a:pt x="164375" y="4918891"/>
                </a:cubicBezTo>
                <a:cubicBezTo>
                  <a:pt x="156866" y="4918891"/>
                  <a:pt x="156866" y="4911298"/>
                  <a:pt x="156866" y="4907501"/>
                </a:cubicBezTo>
                <a:cubicBezTo>
                  <a:pt x="156866" y="4899908"/>
                  <a:pt x="160620" y="4896112"/>
                  <a:pt x="164375" y="4896112"/>
                </a:cubicBezTo>
                <a:cubicBezTo>
                  <a:pt x="171885" y="4896112"/>
                  <a:pt x="171885" y="4899908"/>
                  <a:pt x="175639" y="4899908"/>
                </a:cubicBezTo>
                <a:cubicBezTo>
                  <a:pt x="194413" y="4907501"/>
                  <a:pt x="209432" y="4903705"/>
                  <a:pt x="220696" y="4888519"/>
                </a:cubicBezTo>
                <a:cubicBezTo>
                  <a:pt x="224451" y="4880926"/>
                  <a:pt x="216941" y="4873333"/>
                  <a:pt x="224451" y="4865740"/>
                </a:cubicBezTo>
                <a:cubicBezTo>
                  <a:pt x="235715" y="4865740"/>
                  <a:pt x="246979" y="4865740"/>
                  <a:pt x="258243" y="4865740"/>
                </a:cubicBezTo>
                <a:cubicBezTo>
                  <a:pt x="265753" y="4861944"/>
                  <a:pt x="277017" y="4869537"/>
                  <a:pt x="288281" y="4861944"/>
                </a:cubicBezTo>
                <a:cubicBezTo>
                  <a:pt x="299545" y="4850554"/>
                  <a:pt x="303300" y="4865740"/>
                  <a:pt x="314564" y="4865740"/>
                </a:cubicBezTo>
                <a:cubicBezTo>
                  <a:pt x="348357" y="4861944"/>
                  <a:pt x="378394" y="4873333"/>
                  <a:pt x="408432" y="4869537"/>
                </a:cubicBezTo>
                <a:cubicBezTo>
                  <a:pt x="423452" y="4869537"/>
                  <a:pt x="434716" y="4869537"/>
                  <a:pt x="449735" y="4869537"/>
                </a:cubicBezTo>
                <a:cubicBezTo>
                  <a:pt x="472263" y="4869537"/>
                  <a:pt x="491037" y="4869537"/>
                  <a:pt x="513565" y="4888519"/>
                </a:cubicBezTo>
                <a:cubicBezTo>
                  <a:pt x="517320" y="4884722"/>
                  <a:pt x="517320" y="4877129"/>
                  <a:pt x="521074" y="4877129"/>
                </a:cubicBezTo>
                <a:cubicBezTo>
                  <a:pt x="536093" y="4858147"/>
                  <a:pt x="539848" y="4858147"/>
                  <a:pt x="562376" y="4873333"/>
                </a:cubicBezTo>
                <a:cubicBezTo>
                  <a:pt x="569886" y="4880926"/>
                  <a:pt x="581150" y="4888519"/>
                  <a:pt x="592414" y="4888519"/>
                </a:cubicBezTo>
                <a:cubicBezTo>
                  <a:pt x="603678" y="4892315"/>
                  <a:pt x="611188" y="4899908"/>
                  <a:pt x="618697" y="4896112"/>
                </a:cubicBezTo>
                <a:cubicBezTo>
                  <a:pt x="637471" y="4888519"/>
                  <a:pt x="659999" y="4888519"/>
                  <a:pt x="671263" y="4865740"/>
                </a:cubicBezTo>
                <a:cubicBezTo>
                  <a:pt x="678773" y="4854351"/>
                  <a:pt x="690037" y="4846758"/>
                  <a:pt x="701301" y="4850554"/>
                </a:cubicBezTo>
                <a:cubicBezTo>
                  <a:pt x="708811" y="4858147"/>
                  <a:pt x="716320" y="4858147"/>
                  <a:pt x="723830" y="4858147"/>
                </a:cubicBezTo>
                <a:cubicBezTo>
                  <a:pt x="735094" y="4858147"/>
                  <a:pt x="742603" y="4861944"/>
                  <a:pt x="742603" y="4869537"/>
                </a:cubicBezTo>
                <a:cubicBezTo>
                  <a:pt x="746358" y="4877129"/>
                  <a:pt x="750113" y="4880926"/>
                  <a:pt x="750113" y="4888519"/>
                </a:cubicBezTo>
                <a:cubicBezTo>
                  <a:pt x="757622" y="4903705"/>
                  <a:pt x="772641" y="4899908"/>
                  <a:pt x="780150" y="4888519"/>
                </a:cubicBezTo>
                <a:cubicBezTo>
                  <a:pt x="783905" y="4880926"/>
                  <a:pt x="787660" y="4869537"/>
                  <a:pt x="795169" y="4869537"/>
                </a:cubicBezTo>
                <a:lnTo>
                  <a:pt x="802294" y="4870566"/>
                </a:lnTo>
                <a:lnTo>
                  <a:pt x="834077" y="4868245"/>
                </a:lnTo>
                <a:cubicBezTo>
                  <a:pt x="849100" y="4868245"/>
                  <a:pt x="864124" y="4868245"/>
                  <a:pt x="879147" y="4868245"/>
                </a:cubicBezTo>
                <a:lnTo>
                  <a:pt x="881239" y="4868150"/>
                </a:lnTo>
                <a:lnTo>
                  <a:pt x="889037" y="4854351"/>
                </a:lnTo>
                <a:lnTo>
                  <a:pt x="889298" y="4853737"/>
                </a:lnTo>
                <a:lnTo>
                  <a:pt x="856612" y="4852203"/>
                </a:lnTo>
                <a:cubicBezTo>
                  <a:pt x="852856" y="4850969"/>
                  <a:pt x="849100" y="4850969"/>
                  <a:pt x="849100" y="4850969"/>
                </a:cubicBezTo>
                <a:cubicBezTo>
                  <a:pt x="826565" y="4854671"/>
                  <a:pt x="807786" y="4852203"/>
                  <a:pt x="785251" y="4853437"/>
                </a:cubicBezTo>
                <a:cubicBezTo>
                  <a:pt x="777739" y="4853437"/>
                  <a:pt x="766472" y="4852203"/>
                  <a:pt x="755204" y="4854671"/>
                </a:cubicBezTo>
                <a:cubicBezTo>
                  <a:pt x="747692" y="4855905"/>
                  <a:pt x="740181" y="4854671"/>
                  <a:pt x="736425" y="4850969"/>
                </a:cubicBezTo>
                <a:cubicBezTo>
                  <a:pt x="728913" y="4846033"/>
                  <a:pt x="728913" y="4844799"/>
                  <a:pt x="743936" y="4843565"/>
                </a:cubicBezTo>
                <a:cubicBezTo>
                  <a:pt x="758960" y="4842331"/>
                  <a:pt x="762716" y="4838629"/>
                  <a:pt x="777739" y="4839863"/>
                </a:cubicBezTo>
                <a:cubicBezTo>
                  <a:pt x="789007" y="4841097"/>
                  <a:pt x="800274" y="4839863"/>
                  <a:pt x="811542" y="4839863"/>
                </a:cubicBezTo>
                <a:cubicBezTo>
                  <a:pt x="815298" y="4839863"/>
                  <a:pt x="819054" y="4839863"/>
                  <a:pt x="826565" y="4838629"/>
                </a:cubicBezTo>
                <a:cubicBezTo>
                  <a:pt x="811542" y="4838629"/>
                  <a:pt x="800274" y="4837395"/>
                  <a:pt x="789007" y="4837395"/>
                </a:cubicBezTo>
                <a:cubicBezTo>
                  <a:pt x="789007" y="4834927"/>
                  <a:pt x="785251" y="4832459"/>
                  <a:pt x="796518" y="4828757"/>
                </a:cubicBezTo>
                <a:cubicBezTo>
                  <a:pt x="800274" y="4826289"/>
                  <a:pt x="807786" y="4826289"/>
                  <a:pt x="819054" y="4826289"/>
                </a:cubicBezTo>
                <a:cubicBezTo>
                  <a:pt x="822809" y="4826289"/>
                  <a:pt x="826565" y="4825055"/>
                  <a:pt x="822809" y="4822587"/>
                </a:cubicBezTo>
                <a:cubicBezTo>
                  <a:pt x="819054" y="4822587"/>
                  <a:pt x="819054" y="4821353"/>
                  <a:pt x="815298" y="4821353"/>
                </a:cubicBezTo>
                <a:cubicBezTo>
                  <a:pt x="796518" y="4821353"/>
                  <a:pt x="777739" y="4818885"/>
                  <a:pt x="762716" y="4822587"/>
                </a:cubicBezTo>
                <a:cubicBezTo>
                  <a:pt x="751448" y="4825055"/>
                  <a:pt x="736425" y="4825055"/>
                  <a:pt x="728913" y="4822587"/>
                </a:cubicBezTo>
                <a:cubicBezTo>
                  <a:pt x="721401" y="4818885"/>
                  <a:pt x="710134" y="4818885"/>
                  <a:pt x="695110" y="4818885"/>
                </a:cubicBezTo>
                <a:cubicBezTo>
                  <a:pt x="683843" y="4818885"/>
                  <a:pt x="672575" y="4818885"/>
                  <a:pt x="672575" y="4812715"/>
                </a:cubicBezTo>
                <a:cubicBezTo>
                  <a:pt x="672575" y="4810247"/>
                  <a:pt x="661308" y="4810247"/>
                  <a:pt x="653796" y="4809013"/>
                </a:cubicBezTo>
                <a:cubicBezTo>
                  <a:pt x="646284" y="4809013"/>
                  <a:pt x="638772" y="4809013"/>
                  <a:pt x="635017" y="4809013"/>
                </a:cubicBezTo>
                <a:cubicBezTo>
                  <a:pt x="619993" y="4809013"/>
                  <a:pt x="616237" y="4806545"/>
                  <a:pt x="627505" y="4802843"/>
                </a:cubicBezTo>
                <a:cubicBezTo>
                  <a:pt x="631261" y="4800375"/>
                  <a:pt x="635017" y="4796673"/>
                  <a:pt x="646284" y="4797907"/>
                </a:cubicBezTo>
                <a:cubicBezTo>
                  <a:pt x="661308" y="4799141"/>
                  <a:pt x="676331" y="4799141"/>
                  <a:pt x="691354" y="4797907"/>
                </a:cubicBezTo>
                <a:cubicBezTo>
                  <a:pt x="710134" y="4796673"/>
                  <a:pt x="725157" y="4797907"/>
                  <a:pt x="740181" y="4797907"/>
                </a:cubicBezTo>
                <a:cubicBezTo>
                  <a:pt x="755204" y="4797907"/>
                  <a:pt x="766472" y="4795439"/>
                  <a:pt x="781495" y="4795439"/>
                </a:cubicBezTo>
                <a:cubicBezTo>
                  <a:pt x="792763" y="4795439"/>
                  <a:pt x="796518" y="4791737"/>
                  <a:pt x="796518" y="4785567"/>
                </a:cubicBezTo>
                <a:cubicBezTo>
                  <a:pt x="792763" y="4783098"/>
                  <a:pt x="807786" y="4778162"/>
                  <a:pt x="815298" y="4779396"/>
                </a:cubicBezTo>
                <a:cubicBezTo>
                  <a:pt x="830321" y="4779396"/>
                  <a:pt x="841589" y="4776928"/>
                  <a:pt x="856612" y="4780630"/>
                </a:cubicBezTo>
                <a:cubicBezTo>
                  <a:pt x="864124" y="4781864"/>
                  <a:pt x="875391" y="4780630"/>
                  <a:pt x="875391" y="4778162"/>
                </a:cubicBezTo>
                <a:cubicBezTo>
                  <a:pt x="875391" y="4773226"/>
                  <a:pt x="882903" y="4774460"/>
                  <a:pt x="890415" y="4775694"/>
                </a:cubicBezTo>
                <a:cubicBezTo>
                  <a:pt x="912950" y="4776928"/>
                  <a:pt x="912950" y="4776928"/>
                  <a:pt x="935485" y="4775694"/>
                </a:cubicBezTo>
                <a:cubicBezTo>
                  <a:pt x="950509" y="4774460"/>
                  <a:pt x="965532" y="4773226"/>
                  <a:pt x="980555" y="4773226"/>
                </a:cubicBezTo>
                <a:cubicBezTo>
                  <a:pt x="999335" y="4771992"/>
                  <a:pt x="1021870" y="4770758"/>
                  <a:pt x="1040649" y="4770758"/>
                </a:cubicBezTo>
                <a:lnTo>
                  <a:pt x="1047947" y="4770758"/>
                </a:lnTo>
                <a:lnTo>
                  <a:pt x="1047303" y="4770433"/>
                </a:lnTo>
                <a:cubicBezTo>
                  <a:pt x="1047303" y="4769009"/>
                  <a:pt x="1050119" y="4767111"/>
                  <a:pt x="1055751" y="4763314"/>
                </a:cubicBezTo>
                <a:cubicBezTo>
                  <a:pt x="1063260" y="4755721"/>
                  <a:pt x="1063260" y="4755721"/>
                  <a:pt x="1055751" y="4751925"/>
                </a:cubicBezTo>
                <a:cubicBezTo>
                  <a:pt x="1051996" y="4750026"/>
                  <a:pt x="1049180" y="4748128"/>
                  <a:pt x="1047772" y="4745756"/>
                </a:cubicBezTo>
                <a:lnTo>
                  <a:pt x="1048128" y="4738922"/>
                </a:lnTo>
                <a:lnTo>
                  <a:pt x="1009189" y="4744253"/>
                </a:lnTo>
                <a:cubicBezTo>
                  <a:pt x="1005434" y="4748050"/>
                  <a:pt x="1001679" y="4748050"/>
                  <a:pt x="997924" y="4744253"/>
                </a:cubicBezTo>
                <a:cubicBezTo>
                  <a:pt x="967887" y="4732864"/>
                  <a:pt x="937849" y="4740457"/>
                  <a:pt x="907811" y="4736660"/>
                </a:cubicBezTo>
                <a:cubicBezTo>
                  <a:pt x="889037" y="4736660"/>
                  <a:pt x="866509" y="4740457"/>
                  <a:pt x="851490" y="4748050"/>
                </a:cubicBezTo>
                <a:cubicBezTo>
                  <a:pt x="832717" y="4751846"/>
                  <a:pt x="813943" y="4755643"/>
                  <a:pt x="798924" y="4751846"/>
                </a:cubicBezTo>
                <a:cubicBezTo>
                  <a:pt x="783905" y="4744253"/>
                  <a:pt x="765132" y="4748050"/>
                  <a:pt x="750113" y="4740457"/>
                </a:cubicBezTo>
                <a:cubicBezTo>
                  <a:pt x="708811" y="4717678"/>
                  <a:pt x="663754" y="4706289"/>
                  <a:pt x="618697" y="4706289"/>
                </a:cubicBezTo>
                <a:cubicBezTo>
                  <a:pt x="592414" y="4706289"/>
                  <a:pt x="569886" y="4706289"/>
                  <a:pt x="543603" y="4706289"/>
                </a:cubicBezTo>
                <a:cubicBezTo>
                  <a:pt x="539848" y="4706289"/>
                  <a:pt x="532339" y="4710085"/>
                  <a:pt x="528584" y="4702492"/>
                </a:cubicBezTo>
                <a:cubicBezTo>
                  <a:pt x="524829" y="4694899"/>
                  <a:pt x="532339" y="4687306"/>
                  <a:pt x="536093" y="4687306"/>
                </a:cubicBezTo>
                <a:cubicBezTo>
                  <a:pt x="551112" y="4683510"/>
                  <a:pt x="562376" y="4675917"/>
                  <a:pt x="577395" y="4672120"/>
                </a:cubicBezTo>
                <a:cubicBezTo>
                  <a:pt x="596169" y="4668324"/>
                  <a:pt x="614943" y="4668324"/>
                  <a:pt x="633716" y="4656935"/>
                </a:cubicBezTo>
                <a:cubicBezTo>
                  <a:pt x="626207" y="4653138"/>
                  <a:pt x="626207" y="4645545"/>
                  <a:pt x="618697" y="4645545"/>
                </a:cubicBezTo>
                <a:cubicBezTo>
                  <a:pt x="603678" y="4645545"/>
                  <a:pt x="592414" y="4634156"/>
                  <a:pt x="581150" y="4630359"/>
                </a:cubicBezTo>
                <a:cubicBezTo>
                  <a:pt x="577395" y="4630359"/>
                  <a:pt x="573641" y="4622766"/>
                  <a:pt x="573641" y="4618970"/>
                </a:cubicBezTo>
                <a:cubicBezTo>
                  <a:pt x="577395" y="4611377"/>
                  <a:pt x="581150" y="4615173"/>
                  <a:pt x="584905" y="4615173"/>
                </a:cubicBezTo>
                <a:cubicBezTo>
                  <a:pt x="588659" y="4615173"/>
                  <a:pt x="592414" y="4615173"/>
                  <a:pt x="599924" y="4615173"/>
                </a:cubicBezTo>
                <a:cubicBezTo>
                  <a:pt x="618697" y="4607580"/>
                  <a:pt x="637471" y="4622766"/>
                  <a:pt x="659999" y="4618970"/>
                </a:cubicBezTo>
                <a:cubicBezTo>
                  <a:pt x="671263" y="4618970"/>
                  <a:pt x="686282" y="4618970"/>
                  <a:pt x="697546" y="4618970"/>
                </a:cubicBezTo>
                <a:cubicBezTo>
                  <a:pt x="708811" y="4622766"/>
                  <a:pt x="716320" y="4611377"/>
                  <a:pt x="731339" y="4611377"/>
                </a:cubicBezTo>
                <a:cubicBezTo>
                  <a:pt x="768886" y="4618970"/>
                  <a:pt x="806433" y="4603784"/>
                  <a:pt x="843981" y="4607580"/>
                </a:cubicBezTo>
                <a:cubicBezTo>
                  <a:pt x="847735" y="4607580"/>
                  <a:pt x="851490" y="4607580"/>
                  <a:pt x="855245" y="4603784"/>
                </a:cubicBezTo>
                <a:cubicBezTo>
                  <a:pt x="859000" y="4599988"/>
                  <a:pt x="862754" y="4599988"/>
                  <a:pt x="862754" y="4599988"/>
                </a:cubicBezTo>
                <a:cubicBezTo>
                  <a:pt x="877773" y="4611377"/>
                  <a:pt x="892792" y="4607580"/>
                  <a:pt x="907811" y="4615173"/>
                </a:cubicBezTo>
                <a:cubicBezTo>
                  <a:pt x="926585" y="4622766"/>
                  <a:pt x="945358" y="4626563"/>
                  <a:pt x="960377" y="4607580"/>
                </a:cubicBezTo>
                <a:cubicBezTo>
                  <a:pt x="964132" y="4607580"/>
                  <a:pt x="964132" y="4607580"/>
                  <a:pt x="967887" y="4607580"/>
                </a:cubicBezTo>
                <a:cubicBezTo>
                  <a:pt x="982905" y="4607580"/>
                  <a:pt x="997924" y="4603784"/>
                  <a:pt x="1009189" y="4607580"/>
                </a:cubicBezTo>
                <a:cubicBezTo>
                  <a:pt x="1027962" y="4607580"/>
                  <a:pt x="1039226" y="4596191"/>
                  <a:pt x="1054245" y="4599988"/>
                </a:cubicBezTo>
                <a:lnTo>
                  <a:pt x="1067911" y="4599988"/>
                </a:lnTo>
                <a:lnTo>
                  <a:pt x="1068423" y="4593422"/>
                </a:lnTo>
                <a:cubicBezTo>
                  <a:pt x="1067954" y="4587728"/>
                  <a:pt x="1065138" y="4582982"/>
                  <a:pt x="1055751" y="4581084"/>
                </a:cubicBezTo>
                <a:cubicBezTo>
                  <a:pt x="1055751" y="4581084"/>
                  <a:pt x="1055751" y="4577287"/>
                  <a:pt x="1055751" y="4573491"/>
                </a:cubicBezTo>
                <a:cubicBezTo>
                  <a:pt x="1059506" y="4569695"/>
                  <a:pt x="1063260" y="4573491"/>
                  <a:pt x="1067015" y="4569695"/>
                </a:cubicBezTo>
                <a:cubicBezTo>
                  <a:pt x="1078279" y="4569695"/>
                  <a:pt x="1093298" y="4573491"/>
                  <a:pt x="1104562" y="4569695"/>
                </a:cubicBezTo>
                <a:cubicBezTo>
                  <a:pt x="1104562" y="4569695"/>
                  <a:pt x="1108317" y="4565898"/>
                  <a:pt x="1108317" y="4562102"/>
                </a:cubicBezTo>
                <a:cubicBezTo>
                  <a:pt x="1104562" y="4562102"/>
                  <a:pt x="1104562" y="4558305"/>
                  <a:pt x="1104562" y="4558305"/>
                </a:cubicBezTo>
                <a:cubicBezTo>
                  <a:pt x="1093298" y="4558305"/>
                  <a:pt x="1078279" y="4558305"/>
                  <a:pt x="1067015" y="4558305"/>
                </a:cubicBezTo>
                <a:cubicBezTo>
                  <a:pt x="1055751" y="4558305"/>
                  <a:pt x="1040732" y="4558305"/>
                  <a:pt x="1029468" y="4558305"/>
                </a:cubicBezTo>
                <a:cubicBezTo>
                  <a:pt x="1021958" y="4558305"/>
                  <a:pt x="1014449" y="4558305"/>
                  <a:pt x="1010694" y="4558305"/>
                </a:cubicBezTo>
                <a:lnTo>
                  <a:pt x="1004133" y="4554159"/>
                </a:lnTo>
                <a:lnTo>
                  <a:pt x="966941" y="4552002"/>
                </a:lnTo>
                <a:cubicBezTo>
                  <a:pt x="959430" y="4552002"/>
                  <a:pt x="948162" y="4550768"/>
                  <a:pt x="940650" y="4552002"/>
                </a:cubicBezTo>
                <a:cubicBezTo>
                  <a:pt x="929383" y="4554470"/>
                  <a:pt x="914359" y="4553236"/>
                  <a:pt x="903092" y="4553236"/>
                </a:cubicBezTo>
                <a:cubicBezTo>
                  <a:pt x="891824" y="4553236"/>
                  <a:pt x="876801" y="4555704"/>
                  <a:pt x="865533" y="4552002"/>
                </a:cubicBezTo>
                <a:cubicBezTo>
                  <a:pt x="858021" y="4549534"/>
                  <a:pt x="854266" y="4553236"/>
                  <a:pt x="846754" y="4553236"/>
                </a:cubicBezTo>
                <a:cubicBezTo>
                  <a:pt x="801683" y="4553236"/>
                  <a:pt x="752857" y="4553236"/>
                  <a:pt x="704031" y="4553236"/>
                </a:cubicBezTo>
                <a:cubicBezTo>
                  <a:pt x="673984" y="4549534"/>
                  <a:pt x="643937" y="4552002"/>
                  <a:pt x="613891" y="4552002"/>
                </a:cubicBezTo>
                <a:cubicBezTo>
                  <a:pt x="606379" y="4552002"/>
                  <a:pt x="598867" y="4550768"/>
                  <a:pt x="595111" y="4548300"/>
                </a:cubicBezTo>
                <a:cubicBezTo>
                  <a:pt x="606379" y="4547066"/>
                  <a:pt x="617646" y="4545832"/>
                  <a:pt x="628914" y="4545832"/>
                </a:cubicBezTo>
                <a:cubicBezTo>
                  <a:pt x="643937" y="4545832"/>
                  <a:pt x="658961" y="4545832"/>
                  <a:pt x="673984" y="4545832"/>
                </a:cubicBezTo>
                <a:cubicBezTo>
                  <a:pt x="681496" y="4545832"/>
                  <a:pt x="696519" y="4545832"/>
                  <a:pt x="692764" y="4540896"/>
                </a:cubicBezTo>
                <a:cubicBezTo>
                  <a:pt x="692764" y="4538428"/>
                  <a:pt x="700275" y="4538428"/>
                  <a:pt x="704031" y="4538428"/>
                </a:cubicBezTo>
                <a:cubicBezTo>
                  <a:pt x="726566" y="4538428"/>
                  <a:pt x="749101" y="4538428"/>
                  <a:pt x="771637" y="4538428"/>
                </a:cubicBezTo>
                <a:cubicBezTo>
                  <a:pt x="775392" y="4538428"/>
                  <a:pt x="779148" y="4538428"/>
                  <a:pt x="782904" y="4538428"/>
                </a:cubicBezTo>
                <a:cubicBezTo>
                  <a:pt x="786660" y="4538428"/>
                  <a:pt x="786660" y="4537194"/>
                  <a:pt x="786660" y="4535960"/>
                </a:cubicBezTo>
                <a:cubicBezTo>
                  <a:pt x="786660" y="4535960"/>
                  <a:pt x="786660" y="4535960"/>
                  <a:pt x="786660" y="4534726"/>
                </a:cubicBezTo>
                <a:cubicBezTo>
                  <a:pt x="786660" y="4534726"/>
                  <a:pt x="782904" y="4534726"/>
                  <a:pt x="782904" y="4534726"/>
                </a:cubicBezTo>
                <a:cubicBezTo>
                  <a:pt x="756613" y="4535960"/>
                  <a:pt x="730322" y="4533492"/>
                  <a:pt x="704031" y="4532258"/>
                </a:cubicBezTo>
                <a:cubicBezTo>
                  <a:pt x="685252" y="4532258"/>
                  <a:pt x="670228" y="4532258"/>
                  <a:pt x="651449" y="4529790"/>
                </a:cubicBezTo>
                <a:cubicBezTo>
                  <a:pt x="647693" y="4528556"/>
                  <a:pt x="643937" y="4528556"/>
                  <a:pt x="643937" y="4528556"/>
                </a:cubicBezTo>
                <a:cubicBezTo>
                  <a:pt x="621402" y="4532258"/>
                  <a:pt x="602623" y="4529790"/>
                  <a:pt x="580088" y="4531024"/>
                </a:cubicBezTo>
                <a:cubicBezTo>
                  <a:pt x="572576" y="4531024"/>
                  <a:pt x="561309" y="4529790"/>
                  <a:pt x="550041" y="4532258"/>
                </a:cubicBezTo>
                <a:cubicBezTo>
                  <a:pt x="542529" y="4533492"/>
                  <a:pt x="535018" y="4532258"/>
                  <a:pt x="531262" y="4528556"/>
                </a:cubicBezTo>
                <a:cubicBezTo>
                  <a:pt x="523750" y="4523620"/>
                  <a:pt x="523750" y="4522386"/>
                  <a:pt x="538773" y="4521152"/>
                </a:cubicBezTo>
                <a:cubicBezTo>
                  <a:pt x="553797" y="4519918"/>
                  <a:pt x="557553" y="4516216"/>
                  <a:pt x="572576" y="4517450"/>
                </a:cubicBezTo>
                <a:cubicBezTo>
                  <a:pt x="583844" y="4518684"/>
                  <a:pt x="595111" y="4517450"/>
                  <a:pt x="606379" y="4517450"/>
                </a:cubicBezTo>
                <a:cubicBezTo>
                  <a:pt x="610135" y="4517450"/>
                  <a:pt x="613891" y="4517450"/>
                  <a:pt x="621402" y="4516216"/>
                </a:cubicBezTo>
                <a:cubicBezTo>
                  <a:pt x="606379" y="4516216"/>
                  <a:pt x="595111" y="4514982"/>
                  <a:pt x="583844" y="4514982"/>
                </a:cubicBezTo>
                <a:cubicBezTo>
                  <a:pt x="583844" y="4512514"/>
                  <a:pt x="580088" y="4510046"/>
                  <a:pt x="591355" y="4506344"/>
                </a:cubicBezTo>
                <a:cubicBezTo>
                  <a:pt x="595111" y="4503876"/>
                  <a:pt x="602623" y="4503876"/>
                  <a:pt x="613891" y="4503876"/>
                </a:cubicBezTo>
                <a:cubicBezTo>
                  <a:pt x="617646" y="4503876"/>
                  <a:pt x="621402" y="4502642"/>
                  <a:pt x="617646" y="4500174"/>
                </a:cubicBezTo>
                <a:cubicBezTo>
                  <a:pt x="613891" y="4500174"/>
                  <a:pt x="613891" y="4498940"/>
                  <a:pt x="610135" y="4498940"/>
                </a:cubicBezTo>
                <a:cubicBezTo>
                  <a:pt x="591355" y="4498940"/>
                  <a:pt x="572576" y="4496472"/>
                  <a:pt x="557553" y="4500174"/>
                </a:cubicBezTo>
                <a:cubicBezTo>
                  <a:pt x="546285" y="4502642"/>
                  <a:pt x="531262" y="4502642"/>
                  <a:pt x="523750" y="4500174"/>
                </a:cubicBezTo>
                <a:cubicBezTo>
                  <a:pt x="516238" y="4496472"/>
                  <a:pt x="504971" y="4496472"/>
                  <a:pt x="489947" y="4496472"/>
                </a:cubicBezTo>
                <a:cubicBezTo>
                  <a:pt x="478680" y="4496472"/>
                  <a:pt x="467412" y="4496472"/>
                  <a:pt x="467412" y="4490302"/>
                </a:cubicBezTo>
                <a:cubicBezTo>
                  <a:pt x="467412" y="4487834"/>
                  <a:pt x="456145" y="4487834"/>
                  <a:pt x="448633" y="4486600"/>
                </a:cubicBezTo>
                <a:cubicBezTo>
                  <a:pt x="441121" y="4486600"/>
                  <a:pt x="433609" y="4486600"/>
                  <a:pt x="429854" y="4486600"/>
                </a:cubicBezTo>
                <a:cubicBezTo>
                  <a:pt x="414830" y="4486600"/>
                  <a:pt x="411074" y="4484132"/>
                  <a:pt x="422342" y="4480430"/>
                </a:cubicBezTo>
                <a:cubicBezTo>
                  <a:pt x="426098" y="4477962"/>
                  <a:pt x="429854" y="4474260"/>
                  <a:pt x="441121" y="4475494"/>
                </a:cubicBezTo>
                <a:cubicBezTo>
                  <a:pt x="456145" y="4476728"/>
                  <a:pt x="471168" y="4476728"/>
                  <a:pt x="486191" y="4475494"/>
                </a:cubicBezTo>
                <a:cubicBezTo>
                  <a:pt x="504971" y="4474260"/>
                  <a:pt x="519994" y="4475494"/>
                  <a:pt x="535018" y="4475494"/>
                </a:cubicBezTo>
                <a:cubicBezTo>
                  <a:pt x="550041" y="4475494"/>
                  <a:pt x="561309" y="4473026"/>
                  <a:pt x="576332" y="4473026"/>
                </a:cubicBezTo>
                <a:cubicBezTo>
                  <a:pt x="587600" y="4473026"/>
                  <a:pt x="591355" y="4469324"/>
                  <a:pt x="591355" y="4463154"/>
                </a:cubicBezTo>
                <a:cubicBezTo>
                  <a:pt x="587600" y="4460685"/>
                  <a:pt x="602623" y="4455749"/>
                  <a:pt x="610135" y="4456983"/>
                </a:cubicBezTo>
                <a:cubicBezTo>
                  <a:pt x="625158" y="4456983"/>
                  <a:pt x="636426" y="4454515"/>
                  <a:pt x="651449" y="4458217"/>
                </a:cubicBezTo>
                <a:cubicBezTo>
                  <a:pt x="658961" y="4459451"/>
                  <a:pt x="670228" y="4458217"/>
                  <a:pt x="670228" y="4455749"/>
                </a:cubicBezTo>
                <a:cubicBezTo>
                  <a:pt x="670228" y="4450813"/>
                  <a:pt x="677740" y="4452047"/>
                  <a:pt x="685252" y="4453281"/>
                </a:cubicBezTo>
                <a:cubicBezTo>
                  <a:pt x="707787" y="4454515"/>
                  <a:pt x="707787" y="4454515"/>
                  <a:pt x="730322" y="4453281"/>
                </a:cubicBezTo>
                <a:cubicBezTo>
                  <a:pt x="745346" y="4452047"/>
                  <a:pt x="760369" y="4450813"/>
                  <a:pt x="775392" y="4450813"/>
                </a:cubicBezTo>
                <a:cubicBezTo>
                  <a:pt x="794172" y="4449579"/>
                  <a:pt x="816707" y="4448345"/>
                  <a:pt x="835486" y="4448345"/>
                </a:cubicBezTo>
                <a:cubicBezTo>
                  <a:pt x="839242" y="4448345"/>
                  <a:pt x="839242" y="4448345"/>
                  <a:pt x="842998" y="4448345"/>
                </a:cubicBezTo>
                <a:cubicBezTo>
                  <a:pt x="846754" y="4448345"/>
                  <a:pt x="842998" y="4444643"/>
                  <a:pt x="850510" y="4444643"/>
                </a:cubicBezTo>
                <a:cubicBezTo>
                  <a:pt x="858021" y="4445877"/>
                  <a:pt x="861777" y="4447111"/>
                  <a:pt x="865533" y="4447111"/>
                </a:cubicBezTo>
                <a:cubicBezTo>
                  <a:pt x="876801" y="4447111"/>
                  <a:pt x="884312" y="4444643"/>
                  <a:pt x="891824" y="4444643"/>
                </a:cubicBezTo>
                <a:cubicBezTo>
                  <a:pt x="903092" y="4444643"/>
                  <a:pt x="910603" y="4445877"/>
                  <a:pt x="918115" y="4444643"/>
                </a:cubicBezTo>
                <a:cubicBezTo>
                  <a:pt x="925627" y="4443409"/>
                  <a:pt x="929383" y="4443409"/>
                  <a:pt x="936894" y="4443409"/>
                </a:cubicBezTo>
                <a:lnTo>
                  <a:pt x="937384" y="4443382"/>
                </a:lnTo>
                <a:lnTo>
                  <a:pt x="939354" y="4440615"/>
                </a:lnTo>
                <a:cubicBezTo>
                  <a:pt x="946864" y="4433022"/>
                  <a:pt x="961883" y="4429225"/>
                  <a:pt x="969392" y="4414039"/>
                </a:cubicBezTo>
                <a:lnTo>
                  <a:pt x="962015" y="4412998"/>
                </a:lnTo>
                <a:lnTo>
                  <a:pt x="916615" y="4411985"/>
                </a:lnTo>
                <a:cubicBezTo>
                  <a:pt x="871558" y="4404392"/>
                  <a:pt x="826502" y="4408189"/>
                  <a:pt x="781445" y="4404392"/>
                </a:cubicBezTo>
                <a:cubicBezTo>
                  <a:pt x="773935" y="4404392"/>
                  <a:pt x="770181" y="4408189"/>
                  <a:pt x="766426" y="4400596"/>
                </a:cubicBezTo>
                <a:cubicBezTo>
                  <a:pt x="766426" y="4393003"/>
                  <a:pt x="773935" y="4385410"/>
                  <a:pt x="777690" y="4385410"/>
                </a:cubicBezTo>
                <a:cubicBezTo>
                  <a:pt x="788954" y="4385410"/>
                  <a:pt x="800218" y="4381614"/>
                  <a:pt x="811483" y="4389206"/>
                </a:cubicBezTo>
                <a:cubicBezTo>
                  <a:pt x="830256" y="4396799"/>
                  <a:pt x="852785" y="4389206"/>
                  <a:pt x="871558" y="4393003"/>
                </a:cubicBezTo>
                <a:cubicBezTo>
                  <a:pt x="882822" y="4381614"/>
                  <a:pt x="894087" y="4385410"/>
                  <a:pt x="901596" y="4385410"/>
                </a:cubicBezTo>
                <a:cubicBezTo>
                  <a:pt x="916615" y="4385410"/>
                  <a:pt x="927879" y="4385410"/>
                  <a:pt x="931634" y="4370224"/>
                </a:cubicBezTo>
                <a:cubicBezTo>
                  <a:pt x="931634" y="4362631"/>
                  <a:pt x="939143" y="4358835"/>
                  <a:pt x="942898" y="4355038"/>
                </a:cubicBezTo>
                <a:cubicBezTo>
                  <a:pt x="939143" y="4347445"/>
                  <a:pt x="927879" y="4355038"/>
                  <a:pt x="924124" y="4351242"/>
                </a:cubicBezTo>
                <a:cubicBezTo>
                  <a:pt x="886577" y="4351242"/>
                  <a:pt x="852785" y="4351242"/>
                  <a:pt x="818992" y="4351242"/>
                </a:cubicBezTo>
                <a:cubicBezTo>
                  <a:pt x="796464" y="4351242"/>
                  <a:pt x="777690" y="4355038"/>
                  <a:pt x="755162" y="4347445"/>
                </a:cubicBezTo>
                <a:cubicBezTo>
                  <a:pt x="740143" y="4339852"/>
                  <a:pt x="725124" y="4336056"/>
                  <a:pt x="706350" y="4339852"/>
                </a:cubicBezTo>
                <a:cubicBezTo>
                  <a:pt x="698841" y="4339852"/>
                  <a:pt x="695086" y="4336056"/>
                  <a:pt x="691331" y="4332260"/>
                </a:cubicBezTo>
                <a:cubicBezTo>
                  <a:pt x="687577" y="4328463"/>
                  <a:pt x="687577" y="4324667"/>
                  <a:pt x="691331" y="4320870"/>
                </a:cubicBezTo>
                <a:cubicBezTo>
                  <a:pt x="698841" y="4313277"/>
                  <a:pt x="702596" y="4305684"/>
                  <a:pt x="717615" y="4305684"/>
                </a:cubicBezTo>
                <a:cubicBezTo>
                  <a:pt x="728879" y="4309481"/>
                  <a:pt x="740143" y="4305684"/>
                  <a:pt x="758917" y="4305684"/>
                </a:cubicBezTo>
                <a:cubicBezTo>
                  <a:pt x="743898" y="4298091"/>
                  <a:pt x="736388" y="4301888"/>
                  <a:pt x="725124" y="4301888"/>
                </a:cubicBezTo>
                <a:cubicBezTo>
                  <a:pt x="698841" y="4298091"/>
                  <a:pt x="672558" y="4298091"/>
                  <a:pt x="646275" y="4301888"/>
                </a:cubicBezTo>
                <a:cubicBezTo>
                  <a:pt x="638765" y="4301888"/>
                  <a:pt x="635011" y="4294295"/>
                  <a:pt x="635011" y="4290498"/>
                </a:cubicBezTo>
                <a:cubicBezTo>
                  <a:pt x="635011" y="4282905"/>
                  <a:pt x="638765" y="4279109"/>
                  <a:pt x="646275" y="4279109"/>
                </a:cubicBezTo>
                <a:cubicBezTo>
                  <a:pt x="657539" y="4279109"/>
                  <a:pt x="672558" y="4282905"/>
                  <a:pt x="680067" y="4279109"/>
                </a:cubicBezTo>
                <a:cubicBezTo>
                  <a:pt x="691331" y="4271516"/>
                  <a:pt x="702596" y="4279109"/>
                  <a:pt x="713860" y="4267720"/>
                </a:cubicBezTo>
                <a:cubicBezTo>
                  <a:pt x="717615" y="4263923"/>
                  <a:pt x="732633" y="4267720"/>
                  <a:pt x="740143" y="4267720"/>
                </a:cubicBezTo>
                <a:cubicBezTo>
                  <a:pt x="736388" y="4256330"/>
                  <a:pt x="728879" y="4260127"/>
                  <a:pt x="725124" y="4260127"/>
                </a:cubicBezTo>
                <a:cubicBezTo>
                  <a:pt x="691331" y="4260127"/>
                  <a:pt x="661294" y="4260127"/>
                  <a:pt x="631256" y="4260127"/>
                </a:cubicBezTo>
                <a:cubicBezTo>
                  <a:pt x="623746" y="4260127"/>
                  <a:pt x="616237" y="4263923"/>
                  <a:pt x="616237" y="4256330"/>
                </a:cubicBezTo>
                <a:cubicBezTo>
                  <a:pt x="616237" y="4244941"/>
                  <a:pt x="623746" y="4244941"/>
                  <a:pt x="627501" y="4248737"/>
                </a:cubicBezTo>
                <a:cubicBezTo>
                  <a:pt x="650030" y="4248737"/>
                  <a:pt x="668803" y="4237348"/>
                  <a:pt x="687577" y="4233551"/>
                </a:cubicBezTo>
                <a:cubicBezTo>
                  <a:pt x="668803" y="4233551"/>
                  <a:pt x="650030" y="4233551"/>
                  <a:pt x="631256" y="4233551"/>
                </a:cubicBezTo>
                <a:cubicBezTo>
                  <a:pt x="627501" y="4233551"/>
                  <a:pt x="623746" y="4233551"/>
                  <a:pt x="623746" y="4225959"/>
                </a:cubicBezTo>
                <a:cubicBezTo>
                  <a:pt x="623746" y="4222162"/>
                  <a:pt x="623746" y="4214569"/>
                  <a:pt x="627501" y="4214569"/>
                </a:cubicBezTo>
                <a:cubicBezTo>
                  <a:pt x="635011" y="4218366"/>
                  <a:pt x="638765" y="4203180"/>
                  <a:pt x="646275" y="4206976"/>
                </a:cubicBezTo>
                <a:cubicBezTo>
                  <a:pt x="650030" y="4210773"/>
                  <a:pt x="657539" y="4206976"/>
                  <a:pt x="661294" y="4206976"/>
                </a:cubicBezTo>
                <a:cubicBezTo>
                  <a:pt x="695086" y="4210773"/>
                  <a:pt x="728879" y="4203180"/>
                  <a:pt x="758917" y="4199383"/>
                </a:cubicBezTo>
                <a:cubicBezTo>
                  <a:pt x="755162" y="4191790"/>
                  <a:pt x="747652" y="4191790"/>
                  <a:pt x="743898" y="4195587"/>
                </a:cubicBezTo>
                <a:cubicBezTo>
                  <a:pt x="728879" y="4199383"/>
                  <a:pt x="713860" y="4184197"/>
                  <a:pt x="695086" y="4191790"/>
                </a:cubicBezTo>
                <a:cubicBezTo>
                  <a:pt x="680067" y="4199383"/>
                  <a:pt x="661294" y="4195587"/>
                  <a:pt x="646275" y="4195587"/>
                </a:cubicBezTo>
                <a:cubicBezTo>
                  <a:pt x="638765" y="4195587"/>
                  <a:pt x="635011" y="4195587"/>
                  <a:pt x="627501" y="4195587"/>
                </a:cubicBezTo>
                <a:cubicBezTo>
                  <a:pt x="623746" y="4191790"/>
                  <a:pt x="623746" y="4187994"/>
                  <a:pt x="623746" y="4184197"/>
                </a:cubicBezTo>
                <a:cubicBezTo>
                  <a:pt x="627501" y="4180401"/>
                  <a:pt x="631256" y="4172808"/>
                  <a:pt x="638765" y="4172808"/>
                </a:cubicBezTo>
                <a:cubicBezTo>
                  <a:pt x="650030" y="4176605"/>
                  <a:pt x="661294" y="4176605"/>
                  <a:pt x="672558" y="4176605"/>
                </a:cubicBezTo>
                <a:cubicBezTo>
                  <a:pt x="687577" y="4176605"/>
                  <a:pt x="702596" y="4176605"/>
                  <a:pt x="717615" y="4176605"/>
                </a:cubicBezTo>
                <a:cubicBezTo>
                  <a:pt x="728879" y="4161419"/>
                  <a:pt x="747652" y="4176605"/>
                  <a:pt x="758917" y="4161419"/>
                </a:cubicBezTo>
                <a:cubicBezTo>
                  <a:pt x="773935" y="4165215"/>
                  <a:pt x="785200" y="4153826"/>
                  <a:pt x="800218" y="4153826"/>
                </a:cubicBezTo>
                <a:lnTo>
                  <a:pt x="809465" y="4150086"/>
                </a:lnTo>
                <a:lnTo>
                  <a:pt x="800845" y="4140133"/>
                </a:lnTo>
                <a:cubicBezTo>
                  <a:pt x="798567" y="4137888"/>
                  <a:pt x="796288" y="4135643"/>
                  <a:pt x="794165" y="4134644"/>
                </a:cubicBezTo>
                <a:lnTo>
                  <a:pt x="778765" y="4127251"/>
                </a:lnTo>
                <a:lnTo>
                  <a:pt x="726257" y="4127251"/>
                </a:lnTo>
                <a:lnTo>
                  <a:pt x="719484" y="4128774"/>
                </a:lnTo>
                <a:cubicBezTo>
                  <a:pt x="702547" y="4137205"/>
                  <a:pt x="690273" y="4134941"/>
                  <a:pt x="686754" y="4122736"/>
                </a:cubicBezTo>
                <a:cubicBezTo>
                  <a:pt x="684011" y="4116756"/>
                  <a:pt x="683235" y="4110531"/>
                  <a:pt x="684428" y="4104060"/>
                </a:cubicBezTo>
                <a:cubicBezTo>
                  <a:pt x="688161" y="4085895"/>
                  <a:pt x="713126" y="4077728"/>
                  <a:pt x="734203" y="4086482"/>
                </a:cubicBezTo>
                <a:lnTo>
                  <a:pt x="769840" y="4092631"/>
                </a:lnTo>
                <a:lnTo>
                  <a:pt x="778630" y="4081693"/>
                </a:lnTo>
                <a:cubicBezTo>
                  <a:pt x="784262" y="4078846"/>
                  <a:pt x="790832" y="4077896"/>
                  <a:pt x="796464" y="4077896"/>
                </a:cubicBezTo>
                <a:cubicBezTo>
                  <a:pt x="800218" y="4074100"/>
                  <a:pt x="807728" y="4074100"/>
                  <a:pt x="815237" y="4074100"/>
                </a:cubicBezTo>
                <a:cubicBezTo>
                  <a:pt x="807728" y="4074100"/>
                  <a:pt x="815237" y="4074100"/>
                  <a:pt x="811483" y="4070304"/>
                </a:cubicBezTo>
                <a:cubicBezTo>
                  <a:pt x="758917" y="4070304"/>
                  <a:pt x="710105" y="4070304"/>
                  <a:pt x="661294" y="4070304"/>
                </a:cubicBezTo>
                <a:cubicBezTo>
                  <a:pt x="657539" y="4070304"/>
                  <a:pt x="657539" y="4066507"/>
                  <a:pt x="657539" y="4066507"/>
                </a:cubicBezTo>
                <a:cubicBezTo>
                  <a:pt x="665048" y="4055118"/>
                  <a:pt x="683822" y="4058914"/>
                  <a:pt x="695086" y="4055118"/>
                </a:cubicBezTo>
                <a:cubicBezTo>
                  <a:pt x="687577" y="4039932"/>
                  <a:pt x="672558" y="4036135"/>
                  <a:pt x="665048" y="4028542"/>
                </a:cubicBezTo>
                <a:cubicBezTo>
                  <a:pt x="653784" y="4017153"/>
                  <a:pt x="653784" y="4017153"/>
                  <a:pt x="665048" y="4001967"/>
                </a:cubicBezTo>
                <a:cubicBezTo>
                  <a:pt x="668803" y="4001967"/>
                  <a:pt x="668803" y="4001967"/>
                  <a:pt x="668803" y="4001967"/>
                </a:cubicBezTo>
                <a:cubicBezTo>
                  <a:pt x="668803" y="3998171"/>
                  <a:pt x="672558" y="3990578"/>
                  <a:pt x="668803" y="3990578"/>
                </a:cubicBezTo>
                <a:cubicBezTo>
                  <a:pt x="650030" y="3986781"/>
                  <a:pt x="661294" y="3982985"/>
                  <a:pt x="665048" y="3975392"/>
                </a:cubicBezTo>
                <a:cubicBezTo>
                  <a:pt x="672558" y="3967799"/>
                  <a:pt x="672558" y="3967799"/>
                  <a:pt x="661294" y="3964003"/>
                </a:cubicBezTo>
                <a:cubicBezTo>
                  <a:pt x="653784" y="3964003"/>
                  <a:pt x="650030" y="3964003"/>
                  <a:pt x="650030" y="3956410"/>
                </a:cubicBezTo>
                <a:cubicBezTo>
                  <a:pt x="650030" y="3948817"/>
                  <a:pt x="650030" y="3945020"/>
                  <a:pt x="661294" y="3945020"/>
                </a:cubicBezTo>
                <a:cubicBezTo>
                  <a:pt x="676313" y="3941224"/>
                  <a:pt x="691331" y="3933631"/>
                  <a:pt x="706350" y="3929834"/>
                </a:cubicBezTo>
                <a:cubicBezTo>
                  <a:pt x="717615" y="3926038"/>
                  <a:pt x="725124" y="3918445"/>
                  <a:pt x="736388" y="3910852"/>
                </a:cubicBezTo>
                <a:cubicBezTo>
                  <a:pt x="740143" y="3910852"/>
                  <a:pt x="747652" y="3910852"/>
                  <a:pt x="755162" y="3910852"/>
                </a:cubicBezTo>
                <a:cubicBezTo>
                  <a:pt x="766426" y="3910852"/>
                  <a:pt x="781445" y="3910852"/>
                  <a:pt x="792709" y="3910852"/>
                </a:cubicBezTo>
                <a:cubicBezTo>
                  <a:pt x="803973" y="3910852"/>
                  <a:pt x="818992" y="3910852"/>
                  <a:pt x="830256" y="3910852"/>
                </a:cubicBezTo>
                <a:cubicBezTo>
                  <a:pt x="830256" y="3910852"/>
                  <a:pt x="830256" y="3907056"/>
                  <a:pt x="834011" y="3907056"/>
                </a:cubicBezTo>
                <a:cubicBezTo>
                  <a:pt x="834011" y="3903259"/>
                  <a:pt x="830256" y="3899463"/>
                  <a:pt x="830256" y="3899463"/>
                </a:cubicBezTo>
                <a:lnTo>
                  <a:pt x="815982" y="3898380"/>
                </a:lnTo>
                <a:lnTo>
                  <a:pt x="767600" y="3905316"/>
                </a:lnTo>
                <a:cubicBezTo>
                  <a:pt x="750197" y="3910012"/>
                  <a:pt x="743983" y="3908258"/>
                  <a:pt x="742587" y="3897053"/>
                </a:cubicBezTo>
                <a:cubicBezTo>
                  <a:pt x="742122" y="3893317"/>
                  <a:pt x="741656" y="3889582"/>
                  <a:pt x="739378" y="3887337"/>
                </a:cubicBezTo>
                <a:cubicBezTo>
                  <a:pt x="710536" y="3864379"/>
                  <a:pt x="681849" y="3842666"/>
                  <a:pt x="627935" y="3843059"/>
                </a:cubicBezTo>
                <a:cubicBezTo>
                  <a:pt x="615971" y="3843285"/>
                  <a:pt x="617474" y="3839305"/>
                  <a:pt x="620790" y="3833834"/>
                </a:cubicBezTo>
                <a:cubicBezTo>
                  <a:pt x="622448" y="3831099"/>
                  <a:pt x="626074" y="3828119"/>
                  <a:pt x="629700" y="3825139"/>
                </a:cubicBezTo>
                <a:cubicBezTo>
                  <a:pt x="636952" y="3819178"/>
                  <a:pt x="644360" y="3814463"/>
                  <a:pt x="635557" y="3807973"/>
                </a:cubicBezTo>
                <a:cubicBezTo>
                  <a:pt x="628722" y="3801238"/>
                  <a:pt x="619502" y="3807444"/>
                  <a:pt x="609816" y="3809915"/>
                </a:cubicBezTo>
                <a:cubicBezTo>
                  <a:pt x="590600" y="3816101"/>
                  <a:pt x="569416" y="3822533"/>
                  <a:pt x="552741" y="3817024"/>
                </a:cubicBezTo>
                <a:cubicBezTo>
                  <a:pt x="531975" y="3810760"/>
                  <a:pt x="522599" y="3815721"/>
                  <a:pt x="510063" y="3827397"/>
                </a:cubicBezTo>
                <a:cubicBezTo>
                  <a:pt x="506437" y="3830377"/>
                  <a:pt x="502811" y="3833357"/>
                  <a:pt x="497062" y="3835338"/>
                </a:cubicBezTo>
                <a:cubicBezTo>
                  <a:pt x="491623" y="3839808"/>
                  <a:pt x="485873" y="3841789"/>
                  <a:pt x="477381" y="3837789"/>
                </a:cubicBezTo>
                <a:cubicBezTo>
                  <a:pt x="471011" y="3834790"/>
                  <a:pt x="470391" y="3829810"/>
                  <a:pt x="475830" y="3825339"/>
                </a:cubicBezTo>
                <a:cubicBezTo>
                  <a:pt x="481114" y="3819624"/>
                  <a:pt x="482462" y="3814399"/>
                  <a:pt x="489869" y="3809683"/>
                </a:cubicBezTo>
                <a:cubicBezTo>
                  <a:pt x="493650" y="3807948"/>
                  <a:pt x="497431" y="3806212"/>
                  <a:pt x="494998" y="3802722"/>
                </a:cubicBezTo>
                <a:cubicBezTo>
                  <a:pt x="492720" y="3800478"/>
                  <a:pt x="486970" y="3802458"/>
                  <a:pt x="483034" y="3802948"/>
                </a:cubicBezTo>
                <a:cubicBezTo>
                  <a:pt x="477130" y="3803684"/>
                  <a:pt x="473194" y="3804174"/>
                  <a:pt x="469568" y="3807154"/>
                </a:cubicBezTo>
                <a:cubicBezTo>
                  <a:pt x="465942" y="3810135"/>
                  <a:pt x="462005" y="3810625"/>
                  <a:pt x="457759" y="3808625"/>
                </a:cubicBezTo>
                <a:cubicBezTo>
                  <a:pt x="434404" y="3797627"/>
                  <a:pt x="408043" y="3794588"/>
                  <a:pt x="378676" y="3799510"/>
                </a:cubicBezTo>
                <a:cubicBezTo>
                  <a:pt x="365054" y="3802471"/>
                  <a:pt x="351278" y="3804187"/>
                  <a:pt x="337346" y="3804658"/>
                </a:cubicBezTo>
                <a:cubicBezTo>
                  <a:pt x="329473" y="3805639"/>
                  <a:pt x="317665" y="3807110"/>
                  <a:pt x="312953" y="3801375"/>
                </a:cubicBezTo>
                <a:cubicBezTo>
                  <a:pt x="310365" y="3796640"/>
                  <a:pt x="319740" y="3791679"/>
                  <a:pt x="325179" y="3787209"/>
                </a:cubicBezTo>
                <a:cubicBezTo>
                  <a:pt x="328805" y="3784228"/>
                  <a:pt x="332586" y="3782493"/>
                  <a:pt x="336213" y="3779513"/>
                </a:cubicBezTo>
                <a:cubicBezTo>
                  <a:pt x="339839" y="3776533"/>
                  <a:pt x="349369" y="3772817"/>
                  <a:pt x="344812" y="3768327"/>
                </a:cubicBezTo>
                <a:cubicBezTo>
                  <a:pt x="342224" y="3763592"/>
                  <a:pt x="332384" y="3764818"/>
                  <a:pt x="324666" y="3767043"/>
                </a:cubicBezTo>
                <a:cubicBezTo>
                  <a:pt x="306953" y="3769250"/>
                  <a:pt x="292866" y="3768476"/>
                  <a:pt x="274533" y="3765702"/>
                </a:cubicBezTo>
                <a:cubicBezTo>
                  <a:pt x="233620" y="3758154"/>
                  <a:pt x="212746" y="3767076"/>
                  <a:pt x="200103" y="3793937"/>
                </a:cubicBezTo>
                <a:cubicBezTo>
                  <a:pt x="195439" y="3804633"/>
                  <a:pt x="186219" y="3810839"/>
                  <a:pt x="170319" y="3811555"/>
                </a:cubicBezTo>
                <a:cubicBezTo>
                  <a:pt x="167373" y="3787899"/>
                  <a:pt x="164581" y="3765489"/>
                  <a:pt x="161635" y="3741834"/>
                </a:cubicBezTo>
                <a:cubicBezTo>
                  <a:pt x="189033" y="3737157"/>
                  <a:pt x="194162" y="3730196"/>
                  <a:pt x="184894" y="3719972"/>
                </a:cubicBezTo>
                <a:cubicBezTo>
                  <a:pt x="182461" y="3716482"/>
                  <a:pt x="174278" y="3714973"/>
                  <a:pt x="177749" y="3710747"/>
                </a:cubicBezTo>
                <a:cubicBezTo>
                  <a:pt x="183188" y="3706277"/>
                  <a:pt x="191216" y="3706541"/>
                  <a:pt x="197275" y="3707051"/>
                </a:cubicBezTo>
                <a:cubicBezTo>
                  <a:pt x="203180" y="3706315"/>
                  <a:pt x="207271" y="3707070"/>
                  <a:pt x="211362" y="3707825"/>
                </a:cubicBezTo>
                <a:cubicBezTo>
                  <a:pt x="223481" y="3708844"/>
                  <a:pt x="229230" y="3706864"/>
                  <a:pt x="230113" y="3697903"/>
                </a:cubicBezTo>
                <a:cubicBezTo>
                  <a:pt x="231461" y="3692678"/>
                  <a:pt x="236435" y="3684473"/>
                  <a:pt x="246740" y="3686982"/>
                </a:cubicBezTo>
                <a:cubicBezTo>
                  <a:pt x="260982" y="3689001"/>
                  <a:pt x="274759" y="3687285"/>
                  <a:pt x="288691" y="3686814"/>
                </a:cubicBezTo>
                <a:cubicBezTo>
                  <a:pt x="300655" y="3686588"/>
                  <a:pt x="314741" y="3687362"/>
                  <a:pt x="328208" y="3683156"/>
                </a:cubicBezTo>
                <a:cubicBezTo>
                  <a:pt x="339707" y="3679196"/>
                  <a:pt x="353173" y="3674990"/>
                  <a:pt x="341782" y="3663765"/>
                </a:cubicBezTo>
                <a:cubicBezTo>
                  <a:pt x="337380" y="3660520"/>
                  <a:pt x="341007" y="3657540"/>
                  <a:pt x="348724" y="3655315"/>
                </a:cubicBezTo>
                <a:cubicBezTo>
                  <a:pt x="378246" y="3651637"/>
                  <a:pt x="388706" y="3655392"/>
                  <a:pt x="393001" y="3673822"/>
                </a:cubicBezTo>
                <a:cubicBezTo>
                  <a:pt x="393776" y="3680047"/>
                  <a:pt x="396364" y="3684782"/>
                  <a:pt x="404547" y="3686291"/>
                </a:cubicBezTo>
                <a:cubicBezTo>
                  <a:pt x="418789" y="3688310"/>
                  <a:pt x="432876" y="3689084"/>
                  <a:pt x="448311" y="3684633"/>
                </a:cubicBezTo>
                <a:cubicBezTo>
                  <a:pt x="452247" y="3684143"/>
                  <a:pt x="453595" y="3678918"/>
                  <a:pt x="451317" y="3676673"/>
                </a:cubicBezTo>
                <a:cubicBezTo>
                  <a:pt x="450852" y="3672938"/>
                  <a:pt x="450231" y="3667958"/>
                  <a:pt x="453857" y="3664978"/>
                </a:cubicBezTo>
                <a:cubicBezTo>
                  <a:pt x="459296" y="3660507"/>
                  <a:pt x="466083" y="3650811"/>
                  <a:pt x="472918" y="3657546"/>
                </a:cubicBezTo>
                <a:cubicBezTo>
                  <a:pt x="490369" y="3669280"/>
                  <a:pt x="510050" y="3666829"/>
                  <a:pt x="531699" y="3664132"/>
                </a:cubicBezTo>
                <a:cubicBezTo>
                  <a:pt x="543663" y="3663906"/>
                  <a:pt x="555627" y="3663681"/>
                  <a:pt x="566242" y="3668680"/>
                </a:cubicBezTo>
                <a:cubicBezTo>
                  <a:pt x="606428" y="3686433"/>
                  <a:pt x="635794" y="3681510"/>
                  <a:pt x="659936" y="3650688"/>
                </a:cubicBezTo>
                <a:cubicBezTo>
                  <a:pt x="666878" y="3642238"/>
                  <a:pt x="676409" y="3638522"/>
                  <a:pt x="687180" y="3644766"/>
                </a:cubicBezTo>
                <a:cubicBezTo>
                  <a:pt x="712658" y="3656765"/>
                  <a:pt x="742800" y="3658068"/>
                  <a:pt x="774444" y="3655391"/>
                </a:cubicBezTo>
                <a:cubicBezTo>
                  <a:pt x="790344" y="3654675"/>
                  <a:pt x="805934" y="3651468"/>
                  <a:pt x="823802" y="3650507"/>
                </a:cubicBezTo>
                <a:lnTo>
                  <a:pt x="835030" y="3648931"/>
                </a:lnTo>
                <a:lnTo>
                  <a:pt x="826502" y="3645099"/>
                </a:lnTo>
                <a:cubicBezTo>
                  <a:pt x="830257" y="3640354"/>
                  <a:pt x="834481" y="3637506"/>
                  <a:pt x="838998" y="3635846"/>
                </a:cubicBezTo>
                <a:lnTo>
                  <a:pt x="845211" y="3634915"/>
                </a:lnTo>
                <a:lnTo>
                  <a:pt x="839170" y="3634605"/>
                </a:lnTo>
                <a:cubicBezTo>
                  <a:pt x="827903" y="3634605"/>
                  <a:pt x="812880" y="3642312"/>
                  <a:pt x="801612" y="3630752"/>
                </a:cubicBezTo>
                <a:cubicBezTo>
                  <a:pt x="794100" y="3623045"/>
                  <a:pt x="790344" y="3634605"/>
                  <a:pt x="782832" y="3634605"/>
                </a:cubicBezTo>
                <a:cubicBezTo>
                  <a:pt x="737762" y="3634605"/>
                  <a:pt x="688936" y="3634605"/>
                  <a:pt x="640110" y="3634605"/>
                </a:cubicBezTo>
                <a:cubicBezTo>
                  <a:pt x="610063" y="3623045"/>
                  <a:pt x="580016" y="3630752"/>
                  <a:pt x="549969" y="3630752"/>
                </a:cubicBezTo>
                <a:cubicBezTo>
                  <a:pt x="542457" y="3630752"/>
                  <a:pt x="534946" y="3626898"/>
                  <a:pt x="531190" y="3619192"/>
                </a:cubicBezTo>
                <a:cubicBezTo>
                  <a:pt x="542457" y="3615338"/>
                  <a:pt x="553725" y="3611485"/>
                  <a:pt x="564993" y="3611485"/>
                </a:cubicBezTo>
                <a:cubicBezTo>
                  <a:pt x="580016" y="3611485"/>
                  <a:pt x="595040" y="3611485"/>
                  <a:pt x="610063" y="3611485"/>
                </a:cubicBezTo>
                <a:cubicBezTo>
                  <a:pt x="617575" y="3611485"/>
                  <a:pt x="632598" y="3611485"/>
                  <a:pt x="628842" y="3596071"/>
                </a:cubicBezTo>
                <a:cubicBezTo>
                  <a:pt x="628842" y="3588364"/>
                  <a:pt x="636354" y="3588364"/>
                  <a:pt x="640110" y="3588364"/>
                </a:cubicBezTo>
                <a:cubicBezTo>
                  <a:pt x="662645" y="3588364"/>
                  <a:pt x="685180" y="3588364"/>
                  <a:pt x="707715" y="3588364"/>
                </a:cubicBezTo>
                <a:cubicBezTo>
                  <a:pt x="711471" y="3588364"/>
                  <a:pt x="715227" y="3588364"/>
                  <a:pt x="718983" y="3588364"/>
                </a:cubicBezTo>
                <a:cubicBezTo>
                  <a:pt x="722739" y="3588364"/>
                  <a:pt x="722739" y="3584511"/>
                  <a:pt x="722739" y="3580657"/>
                </a:cubicBezTo>
                <a:cubicBezTo>
                  <a:pt x="722739" y="3580657"/>
                  <a:pt x="722739" y="3580657"/>
                  <a:pt x="722739" y="3576804"/>
                </a:cubicBezTo>
                <a:cubicBezTo>
                  <a:pt x="722739" y="3576804"/>
                  <a:pt x="718983" y="3576804"/>
                  <a:pt x="718983" y="3576804"/>
                </a:cubicBezTo>
                <a:cubicBezTo>
                  <a:pt x="692692" y="3580657"/>
                  <a:pt x="666401" y="3572951"/>
                  <a:pt x="640110" y="3569097"/>
                </a:cubicBezTo>
                <a:cubicBezTo>
                  <a:pt x="621331" y="3569097"/>
                  <a:pt x="606307" y="3569097"/>
                  <a:pt x="587528" y="3561390"/>
                </a:cubicBezTo>
                <a:cubicBezTo>
                  <a:pt x="583772" y="3557537"/>
                  <a:pt x="580016" y="3557537"/>
                  <a:pt x="580016" y="3557537"/>
                </a:cubicBezTo>
                <a:cubicBezTo>
                  <a:pt x="557481" y="3569097"/>
                  <a:pt x="538702" y="3561390"/>
                  <a:pt x="516167" y="3565244"/>
                </a:cubicBezTo>
                <a:cubicBezTo>
                  <a:pt x="508655" y="3565244"/>
                  <a:pt x="497387" y="3561390"/>
                  <a:pt x="486120" y="3569097"/>
                </a:cubicBezTo>
                <a:cubicBezTo>
                  <a:pt x="478608" y="3572951"/>
                  <a:pt x="471096" y="3569097"/>
                  <a:pt x="467340" y="3557537"/>
                </a:cubicBezTo>
                <a:cubicBezTo>
                  <a:pt x="459829" y="3542123"/>
                  <a:pt x="459829" y="3538270"/>
                  <a:pt x="474852" y="3534416"/>
                </a:cubicBezTo>
                <a:cubicBezTo>
                  <a:pt x="489875" y="3530563"/>
                  <a:pt x="493632" y="3519003"/>
                  <a:pt x="508655" y="3522856"/>
                </a:cubicBezTo>
                <a:cubicBezTo>
                  <a:pt x="519923" y="3526710"/>
                  <a:pt x="531190" y="3522856"/>
                  <a:pt x="542457" y="3522856"/>
                </a:cubicBezTo>
                <a:cubicBezTo>
                  <a:pt x="546213" y="3522856"/>
                  <a:pt x="549969" y="3522856"/>
                  <a:pt x="557481" y="3519003"/>
                </a:cubicBezTo>
                <a:cubicBezTo>
                  <a:pt x="542457" y="3519003"/>
                  <a:pt x="531190" y="3515149"/>
                  <a:pt x="519923" y="3515149"/>
                </a:cubicBezTo>
                <a:cubicBezTo>
                  <a:pt x="519923" y="3507442"/>
                  <a:pt x="516167" y="3499736"/>
                  <a:pt x="527434" y="3488175"/>
                </a:cubicBezTo>
                <a:cubicBezTo>
                  <a:pt x="531190" y="3480469"/>
                  <a:pt x="538702" y="3480469"/>
                  <a:pt x="549969" y="3480469"/>
                </a:cubicBezTo>
                <a:cubicBezTo>
                  <a:pt x="553725" y="3480469"/>
                  <a:pt x="557481" y="3476615"/>
                  <a:pt x="553725" y="3468908"/>
                </a:cubicBezTo>
                <a:cubicBezTo>
                  <a:pt x="549969" y="3468908"/>
                  <a:pt x="549969" y="3465055"/>
                  <a:pt x="546213" y="3465055"/>
                </a:cubicBezTo>
                <a:cubicBezTo>
                  <a:pt x="527434" y="3465055"/>
                  <a:pt x="508655" y="3457348"/>
                  <a:pt x="493632" y="3468908"/>
                </a:cubicBezTo>
                <a:cubicBezTo>
                  <a:pt x="482364" y="3476615"/>
                  <a:pt x="467340" y="3476615"/>
                  <a:pt x="459829" y="3468908"/>
                </a:cubicBezTo>
                <a:cubicBezTo>
                  <a:pt x="452317" y="3457348"/>
                  <a:pt x="441049" y="3457348"/>
                  <a:pt x="426026" y="3457348"/>
                </a:cubicBezTo>
                <a:cubicBezTo>
                  <a:pt x="414759" y="3457348"/>
                  <a:pt x="403491" y="3457348"/>
                  <a:pt x="403491" y="3438081"/>
                </a:cubicBezTo>
                <a:cubicBezTo>
                  <a:pt x="403491" y="3430374"/>
                  <a:pt x="392223" y="3430374"/>
                  <a:pt x="384711" y="3426520"/>
                </a:cubicBezTo>
                <a:cubicBezTo>
                  <a:pt x="377200" y="3426520"/>
                  <a:pt x="369688" y="3426520"/>
                  <a:pt x="365932" y="3426520"/>
                </a:cubicBezTo>
                <a:cubicBezTo>
                  <a:pt x="350909" y="3426520"/>
                  <a:pt x="347153" y="3418815"/>
                  <a:pt x="358421" y="3407253"/>
                </a:cubicBezTo>
                <a:cubicBezTo>
                  <a:pt x="362176" y="3399548"/>
                  <a:pt x="365932" y="3387986"/>
                  <a:pt x="377200" y="3391841"/>
                </a:cubicBezTo>
                <a:cubicBezTo>
                  <a:pt x="392223" y="3395695"/>
                  <a:pt x="407247" y="3395695"/>
                  <a:pt x="422270" y="3391841"/>
                </a:cubicBezTo>
                <a:cubicBezTo>
                  <a:pt x="441049" y="3387986"/>
                  <a:pt x="456073" y="3391841"/>
                  <a:pt x="471096" y="3391841"/>
                </a:cubicBezTo>
                <a:cubicBezTo>
                  <a:pt x="486120" y="3391841"/>
                  <a:pt x="497387" y="3384133"/>
                  <a:pt x="512411" y="3384133"/>
                </a:cubicBezTo>
                <a:cubicBezTo>
                  <a:pt x="523678" y="3384133"/>
                  <a:pt x="527434" y="3372573"/>
                  <a:pt x="527434" y="3353306"/>
                </a:cubicBezTo>
                <a:cubicBezTo>
                  <a:pt x="523678" y="3345600"/>
                  <a:pt x="538702" y="3330186"/>
                  <a:pt x="546213" y="3334038"/>
                </a:cubicBezTo>
                <a:cubicBezTo>
                  <a:pt x="561237" y="3334038"/>
                  <a:pt x="572505" y="3326333"/>
                  <a:pt x="587528" y="3337893"/>
                </a:cubicBezTo>
                <a:cubicBezTo>
                  <a:pt x="595040" y="3341746"/>
                  <a:pt x="606307" y="3337893"/>
                  <a:pt x="606307" y="3330186"/>
                </a:cubicBezTo>
                <a:cubicBezTo>
                  <a:pt x="606307" y="3314771"/>
                  <a:pt x="613819" y="3318626"/>
                  <a:pt x="621331" y="3322479"/>
                </a:cubicBezTo>
                <a:cubicBezTo>
                  <a:pt x="643866" y="3326333"/>
                  <a:pt x="643866" y="3326333"/>
                  <a:pt x="666401" y="3322479"/>
                </a:cubicBezTo>
                <a:cubicBezTo>
                  <a:pt x="681424" y="3318626"/>
                  <a:pt x="696448" y="3314771"/>
                  <a:pt x="711471" y="3314771"/>
                </a:cubicBezTo>
                <a:cubicBezTo>
                  <a:pt x="730251" y="3310918"/>
                  <a:pt x="752786" y="3307066"/>
                  <a:pt x="771565" y="3307066"/>
                </a:cubicBezTo>
                <a:cubicBezTo>
                  <a:pt x="775321" y="3307066"/>
                  <a:pt x="775321" y="3307066"/>
                  <a:pt x="779077" y="3307066"/>
                </a:cubicBezTo>
                <a:cubicBezTo>
                  <a:pt x="782832" y="3307066"/>
                  <a:pt x="779077" y="3295505"/>
                  <a:pt x="786588" y="3295505"/>
                </a:cubicBezTo>
                <a:cubicBezTo>
                  <a:pt x="794100" y="3299358"/>
                  <a:pt x="797856" y="3303212"/>
                  <a:pt x="801612" y="3303212"/>
                </a:cubicBezTo>
                <a:cubicBezTo>
                  <a:pt x="812880" y="3303212"/>
                  <a:pt x="820391" y="3295505"/>
                  <a:pt x="827903" y="3295505"/>
                </a:cubicBezTo>
                <a:cubicBezTo>
                  <a:pt x="839170" y="3295505"/>
                  <a:pt x="846682" y="3299358"/>
                  <a:pt x="854194" y="3295505"/>
                </a:cubicBezTo>
                <a:cubicBezTo>
                  <a:pt x="861705" y="3291652"/>
                  <a:pt x="865461" y="3291652"/>
                  <a:pt x="872973" y="3291652"/>
                </a:cubicBezTo>
                <a:cubicBezTo>
                  <a:pt x="887996" y="3291652"/>
                  <a:pt x="903020" y="3283945"/>
                  <a:pt x="918043" y="3283945"/>
                </a:cubicBezTo>
                <a:cubicBezTo>
                  <a:pt x="921799" y="3276238"/>
                  <a:pt x="933067" y="3280091"/>
                  <a:pt x="940578" y="3280091"/>
                </a:cubicBezTo>
                <a:cubicBezTo>
                  <a:pt x="944334" y="3280091"/>
                  <a:pt x="948090" y="3280091"/>
                  <a:pt x="948090" y="3280091"/>
                </a:cubicBezTo>
                <a:cubicBezTo>
                  <a:pt x="974381" y="3280091"/>
                  <a:pt x="1000672" y="3280091"/>
                  <a:pt x="1026964" y="3276238"/>
                </a:cubicBezTo>
                <a:cubicBezTo>
                  <a:pt x="1053255" y="3272385"/>
                  <a:pt x="1075789" y="3272385"/>
                  <a:pt x="1102080" y="3272385"/>
                </a:cubicBezTo>
                <a:cubicBezTo>
                  <a:pt x="1128372" y="3272385"/>
                  <a:pt x="1154662" y="3276238"/>
                  <a:pt x="1177198" y="3272385"/>
                </a:cubicBezTo>
                <a:lnTo>
                  <a:pt x="1193843" y="3270951"/>
                </a:lnTo>
                <a:lnTo>
                  <a:pt x="1190428" y="3270343"/>
                </a:lnTo>
                <a:cubicBezTo>
                  <a:pt x="1187142" y="3270705"/>
                  <a:pt x="1183386" y="3271429"/>
                  <a:pt x="1181508" y="3271429"/>
                </a:cubicBezTo>
                <a:cubicBezTo>
                  <a:pt x="1181508" y="3268531"/>
                  <a:pt x="1177752" y="3265634"/>
                  <a:pt x="1177752" y="3265634"/>
                </a:cubicBezTo>
                <a:cubicBezTo>
                  <a:pt x="1162728" y="3265634"/>
                  <a:pt x="1147705" y="3265634"/>
                  <a:pt x="1128926" y="3265634"/>
                </a:cubicBezTo>
                <a:cubicBezTo>
                  <a:pt x="1128926" y="3265634"/>
                  <a:pt x="1128926" y="3268531"/>
                  <a:pt x="1128926" y="3271429"/>
                </a:cubicBezTo>
                <a:cubicBezTo>
                  <a:pt x="1098878" y="3271429"/>
                  <a:pt x="1065076" y="3271429"/>
                  <a:pt x="1035029" y="3271429"/>
                </a:cubicBezTo>
                <a:cubicBezTo>
                  <a:pt x="1027518" y="3265634"/>
                  <a:pt x="1020006" y="3265634"/>
                  <a:pt x="1012494" y="3271429"/>
                </a:cubicBezTo>
                <a:cubicBezTo>
                  <a:pt x="982447" y="3271429"/>
                  <a:pt x="956156" y="3262735"/>
                  <a:pt x="926109" y="3265634"/>
                </a:cubicBezTo>
                <a:cubicBezTo>
                  <a:pt x="926109" y="3262735"/>
                  <a:pt x="926109" y="3259838"/>
                  <a:pt x="926109" y="3256940"/>
                </a:cubicBezTo>
                <a:cubicBezTo>
                  <a:pt x="926109" y="3254042"/>
                  <a:pt x="926109" y="3254042"/>
                  <a:pt x="922354" y="3254042"/>
                </a:cubicBezTo>
                <a:cubicBezTo>
                  <a:pt x="918598" y="3251144"/>
                  <a:pt x="914842" y="3254042"/>
                  <a:pt x="914842" y="3256940"/>
                </a:cubicBezTo>
                <a:cubicBezTo>
                  <a:pt x="892306" y="3256940"/>
                  <a:pt x="866016" y="3256940"/>
                  <a:pt x="843480" y="3256940"/>
                </a:cubicBezTo>
                <a:cubicBezTo>
                  <a:pt x="839724" y="3259838"/>
                  <a:pt x="828457" y="3254042"/>
                  <a:pt x="828457" y="3262735"/>
                </a:cubicBezTo>
                <a:cubicBezTo>
                  <a:pt x="817190" y="3262735"/>
                  <a:pt x="809678" y="3262735"/>
                  <a:pt x="802166" y="3262735"/>
                </a:cubicBezTo>
                <a:cubicBezTo>
                  <a:pt x="790898" y="3262735"/>
                  <a:pt x="779630" y="3259838"/>
                  <a:pt x="775875" y="3251144"/>
                </a:cubicBezTo>
                <a:cubicBezTo>
                  <a:pt x="772119" y="3248246"/>
                  <a:pt x="768363" y="3248246"/>
                  <a:pt x="764608" y="3248246"/>
                </a:cubicBezTo>
                <a:cubicBezTo>
                  <a:pt x="760852" y="3248246"/>
                  <a:pt x="757096" y="3248246"/>
                  <a:pt x="749584" y="3248246"/>
                </a:cubicBezTo>
                <a:cubicBezTo>
                  <a:pt x="745828" y="3248246"/>
                  <a:pt x="745828" y="3245349"/>
                  <a:pt x="745828" y="3245349"/>
                </a:cubicBezTo>
                <a:cubicBezTo>
                  <a:pt x="745828" y="3242452"/>
                  <a:pt x="745828" y="3239552"/>
                  <a:pt x="749584" y="3239552"/>
                </a:cubicBezTo>
                <a:cubicBezTo>
                  <a:pt x="764608" y="3242452"/>
                  <a:pt x="779630" y="3233757"/>
                  <a:pt x="794654" y="3233757"/>
                </a:cubicBezTo>
                <a:cubicBezTo>
                  <a:pt x="802166" y="3236655"/>
                  <a:pt x="805922" y="3233757"/>
                  <a:pt x="805922" y="3227961"/>
                </a:cubicBezTo>
                <a:cubicBezTo>
                  <a:pt x="817190" y="3225063"/>
                  <a:pt x="824701" y="3216370"/>
                  <a:pt x="839724" y="3216370"/>
                </a:cubicBezTo>
                <a:cubicBezTo>
                  <a:pt x="839724" y="3222166"/>
                  <a:pt x="843480" y="3222166"/>
                  <a:pt x="847236" y="3219268"/>
                </a:cubicBezTo>
                <a:cubicBezTo>
                  <a:pt x="850992" y="3219268"/>
                  <a:pt x="854748" y="3216370"/>
                  <a:pt x="854748" y="3213472"/>
                </a:cubicBezTo>
                <a:cubicBezTo>
                  <a:pt x="858504" y="3201881"/>
                  <a:pt x="873527" y="3196084"/>
                  <a:pt x="888550" y="3198983"/>
                </a:cubicBezTo>
                <a:cubicBezTo>
                  <a:pt x="896062" y="3204779"/>
                  <a:pt x="907330" y="3201881"/>
                  <a:pt x="914842" y="3207677"/>
                </a:cubicBezTo>
                <a:cubicBezTo>
                  <a:pt x="914842" y="3207677"/>
                  <a:pt x="918598" y="3207677"/>
                  <a:pt x="918598" y="3204779"/>
                </a:cubicBezTo>
                <a:cubicBezTo>
                  <a:pt x="929865" y="3204779"/>
                  <a:pt x="937377" y="3201881"/>
                  <a:pt x="944888" y="3204779"/>
                </a:cubicBezTo>
                <a:cubicBezTo>
                  <a:pt x="963668" y="3204779"/>
                  <a:pt x="982447" y="3198983"/>
                  <a:pt x="997470" y="3213472"/>
                </a:cubicBezTo>
                <a:cubicBezTo>
                  <a:pt x="1001226" y="3210575"/>
                  <a:pt x="1001226" y="3207677"/>
                  <a:pt x="1001226" y="3207677"/>
                </a:cubicBezTo>
                <a:lnTo>
                  <a:pt x="1001750" y="3200410"/>
                </a:lnTo>
                <a:lnTo>
                  <a:pt x="979098" y="3200410"/>
                </a:lnTo>
                <a:cubicBezTo>
                  <a:pt x="964075" y="3200410"/>
                  <a:pt x="949052" y="3203306"/>
                  <a:pt x="930272" y="3200410"/>
                </a:cubicBezTo>
                <a:cubicBezTo>
                  <a:pt x="922760" y="3200410"/>
                  <a:pt x="911493" y="3206204"/>
                  <a:pt x="907737" y="3194613"/>
                </a:cubicBezTo>
                <a:cubicBezTo>
                  <a:pt x="896470" y="3191715"/>
                  <a:pt x="885202" y="3188817"/>
                  <a:pt x="873934" y="3194613"/>
                </a:cubicBezTo>
                <a:cubicBezTo>
                  <a:pt x="870178" y="3197511"/>
                  <a:pt x="862666" y="3197511"/>
                  <a:pt x="858911" y="3194613"/>
                </a:cubicBezTo>
                <a:cubicBezTo>
                  <a:pt x="843888" y="3191715"/>
                  <a:pt x="832620" y="3191715"/>
                  <a:pt x="817596" y="3197511"/>
                </a:cubicBezTo>
                <a:cubicBezTo>
                  <a:pt x="813840" y="3197511"/>
                  <a:pt x="806329" y="3197511"/>
                  <a:pt x="802573" y="3188817"/>
                </a:cubicBezTo>
                <a:cubicBezTo>
                  <a:pt x="802573" y="3185919"/>
                  <a:pt x="791306" y="3188817"/>
                  <a:pt x="787550" y="3188817"/>
                </a:cubicBezTo>
                <a:cubicBezTo>
                  <a:pt x="787550" y="3185919"/>
                  <a:pt x="783794" y="3183022"/>
                  <a:pt x="783794" y="3183022"/>
                </a:cubicBezTo>
                <a:cubicBezTo>
                  <a:pt x="768770" y="3183022"/>
                  <a:pt x="753747" y="3183022"/>
                  <a:pt x="734968" y="3183022"/>
                </a:cubicBezTo>
                <a:cubicBezTo>
                  <a:pt x="734968" y="3183022"/>
                  <a:pt x="734968" y="3185919"/>
                  <a:pt x="734968" y="3188817"/>
                </a:cubicBezTo>
                <a:cubicBezTo>
                  <a:pt x="704920" y="3188817"/>
                  <a:pt x="671118" y="3188817"/>
                  <a:pt x="641071" y="3188817"/>
                </a:cubicBezTo>
                <a:cubicBezTo>
                  <a:pt x="633560" y="3183022"/>
                  <a:pt x="626048" y="3183022"/>
                  <a:pt x="618536" y="3188817"/>
                </a:cubicBezTo>
                <a:cubicBezTo>
                  <a:pt x="588489" y="3188817"/>
                  <a:pt x="562198" y="3180124"/>
                  <a:pt x="532151" y="3183022"/>
                </a:cubicBezTo>
                <a:cubicBezTo>
                  <a:pt x="532151" y="3180124"/>
                  <a:pt x="532151" y="3177226"/>
                  <a:pt x="532151" y="3174328"/>
                </a:cubicBezTo>
                <a:cubicBezTo>
                  <a:pt x="532151" y="3171431"/>
                  <a:pt x="532151" y="3171431"/>
                  <a:pt x="528396" y="3171431"/>
                </a:cubicBezTo>
                <a:cubicBezTo>
                  <a:pt x="524640" y="3168532"/>
                  <a:pt x="520884" y="3171431"/>
                  <a:pt x="520884" y="3174328"/>
                </a:cubicBezTo>
                <a:cubicBezTo>
                  <a:pt x="498348" y="3174328"/>
                  <a:pt x="472058" y="3174328"/>
                  <a:pt x="449522" y="3174328"/>
                </a:cubicBezTo>
                <a:cubicBezTo>
                  <a:pt x="445766" y="3177226"/>
                  <a:pt x="434499" y="3171431"/>
                  <a:pt x="434499" y="3180124"/>
                </a:cubicBezTo>
                <a:cubicBezTo>
                  <a:pt x="423232" y="3180124"/>
                  <a:pt x="415720" y="3180124"/>
                  <a:pt x="408208" y="3180124"/>
                </a:cubicBezTo>
                <a:cubicBezTo>
                  <a:pt x="396940" y="3180124"/>
                  <a:pt x="385672" y="3177226"/>
                  <a:pt x="381917" y="3168532"/>
                </a:cubicBezTo>
                <a:cubicBezTo>
                  <a:pt x="378161" y="3165633"/>
                  <a:pt x="374405" y="3165633"/>
                  <a:pt x="370650" y="3165633"/>
                </a:cubicBezTo>
                <a:cubicBezTo>
                  <a:pt x="366894" y="3165633"/>
                  <a:pt x="363138" y="3165633"/>
                  <a:pt x="355626" y="3165633"/>
                </a:cubicBezTo>
                <a:cubicBezTo>
                  <a:pt x="351870" y="3165633"/>
                  <a:pt x="351870" y="3162737"/>
                  <a:pt x="351870" y="3162737"/>
                </a:cubicBezTo>
                <a:cubicBezTo>
                  <a:pt x="351870" y="3159839"/>
                  <a:pt x="351870" y="3156941"/>
                  <a:pt x="355626" y="3156941"/>
                </a:cubicBezTo>
                <a:cubicBezTo>
                  <a:pt x="370650" y="3159839"/>
                  <a:pt x="385672" y="3151145"/>
                  <a:pt x="400696" y="3151145"/>
                </a:cubicBezTo>
                <a:cubicBezTo>
                  <a:pt x="408208" y="3154042"/>
                  <a:pt x="411964" y="3151145"/>
                  <a:pt x="411964" y="3145350"/>
                </a:cubicBezTo>
                <a:cubicBezTo>
                  <a:pt x="423232" y="3142452"/>
                  <a:pt x="430743" y="3133758"/>
                  <a:pt x="445766" y="3133758"/>
                </a:cubicBezTo>
                <a:cubicBezTo>
                  <a:pt x="445766" y="3139554"/>
                  <a:pt x="449522" y="3139554"/>
                  <a:pt x="453278" y="3136656"/>
                </a:cubicBezTo>
                <a:cubicBezTo>
                  <a:pt x="457034" y="3136656"/>
                  <a:pt x="460790" y="3133758"/>
                  <a:pt x="460790" y="3130860"/>
                </a:cubicBezTo>
                <a:cubicBezTo>
                  <a:pt x="464546" y="3119269"/>
                  <a:pt x="479569" y="3113473"/>
                  <a:pt x="494592" y="3116370"/>
                </a:cubicBezTo>
                <a:cubicBezTo>
                  <a:pt x="502104" y="3122167"/>
                  <a:pt x="513372" y="3119269"/>
                  <a:pt x="520884" y="3125065"/>
                </a:cubicBezTo>
                <a:cubicBezTo>
                  <a:pt x="520884" y="3125065"/>
                  <a:pt x="524640" y="3125065"/>
                  <a:pt x="524640" y="3122167"/>
                </a:cubicBezTo>
                <a:cubicBezTo>
                  <a:pt x="535907" y="3122167"/>
                  <a:pt x="543419" y="3119269"/>
                  <a:pt x="550930" y="3122167"/>
                </a:cubicBezTo>
                <a:cubicBezTo>
                  <a:pt x="569710" y="3122167"/>
                  <a:pt x="588489" y="3116370"/>
                  <a:pt x="603512" y="3130860"/>
                </a:cubicBezTo>
                <a:cubicBezTo>
                  <a:pt x="607268" y="3127962"/>
                  <a:pt x="607268" y="3125065"/>
                  <a:pt x="607268" y="3125065"/>
                </a:cubicBezTo>
                <a:cubicBezTo>
                  <a:pt x="605390" y="3120718"/>
                  <a:pt x="606329" y="3116372"/>
                  <a:pt x="608207" y="3112024"/>
                </a:cubicBezTo>
                <a:lnTo>
                  <a:pt x="611549" y="3105395"/>
                </a:lnTo>
                <a:lnTo>
                  <a:pt x="549443" y="3100561"/>
                </a:lnTo>
                <a:cubicBezTo>
                  <a:pt x="541416" y="3100297"/>
                  <a:pt x="529607" y="3101767"/>
                  <a:pt x="528832" y="3095542"/>
                </a:cubicBezTo>
                <a:cubicBezTo>
                  <a:pt x="526088" y="3089562"/>
                  <a:pt x="535619" y="3085847"/>
                  <a:pt x="541058" y="3081377"/>
                </a:cubicBezTo>
                <a:cubicBezTo>
                  <a:pt x="546652" y="3078151"/>
                  <a:pt x="554214" y="3074680"/>
                  <a:pt x="549658" y="3070190"/>
                </a:cubicBezTo>
                <a:cubicBezTo>
                  <a:pt x="546914" y="3064211"/>
                  <a:pt x="538732" y="3062701"/>
                  <a:pt x="530704" y="3062437"/>
                </a:cubicBezTo>
                <a:cubicBezTo>
                  <a:pt x="524800" y="3063172"/>
                  <a:pt x="518896" y="3063907"/>
                  <a:pt x="512991" y="3064643"/>
                </a:cubicBezTo>
                <a:cubicBezTo>
                  <a:pt x="485283" y="3066830"/>
                  <a:pt x="468297" y="3058830"/>
                  <a:pt x="466126" y="3041400"/>
                </a:cubicBezTo>
                <a:cubicBezTo>
                  <a:pt x="465351" y="3035175"/>
                  <a:pt x="464575" y="3028950"/>
                  <a:pt x="467736" y="3022235"/>
                </a:cubicBezTo>
                <a:cubicBezTo>
                  <a:pt x="468774" y="3014520"/>
                  <a:pt x="460436" y="3011765"/>
                  <a:pt x="448938" y="3015726"/>
                </a:cubicBezTo>
                <a:cubicBezTo>
                  <a:pt x="427754" y="3022158"/>
                  <a:pt x="419154" y="3033343"/>
                  <a:pt x="423293" y="3050529"/>
                </a:cubicBezTo>
                <a:cubicBezTo>
                  <a:pt x="408275" y="3042284"/>
                  <a:pt x="397349" y="3034794"/>
                  <a:pt x="390204" y="3025570"/>
                </a:cubicBezTo>
                <a:cubicBezTo>
                  <a:pt x="383059" y="3016345"/>
                  <a:pt x="386172" y="2993200"/>
                  <a:pt x="399019" y="2984014"/>
                </a:cubicBezTo>
                <a:cubicBezTo>
                  <a:pt x="415647" y="2973092"/>
                  <a:pt x="434135" y="2977111"/>
                  <a:pt x="448532" y="2980375"/>
                </a:cubicBezTo>
                <a:cubicBezTo>
                  <a:pt x="469144" y="2985394"/>
                  <a:pt x="491413" y="2987677"/>
                  <a:pt x="515030" y="2984736"/>
                </a:cubicBezTo>
                <a:cubicBezTo>
                  <a:pt x="528807" y="2983020"/>
                  <a:pt x="544552" y="2981059"/>
                  <a:pt x="560297" y="2979098"/>
                </a:cubicBezTo>
                <a:cubicBezTo>
                  <a:pt x="625244" y="2971008"/>
                  <a:pt x="688999" y="2969389"/>
                  <a:pt x="743892" y="2992896"/>
                </a:cubicBezTo>
                <a:cubicBezTo>
                  <a:pt x="764968" y="3001649"/>
                  <a:pt x="776312" y="2996443"/>
                  <a:pt x="784292" y="2980278"/>
                </a:cubicBezTo>
                <a:cubicBezTo>
                  <a:pt x="785950" y="2977543"/>
                  <a:pt x="781548" y="2974298"/>
                  <a:pt x="787297" y="2972317"/>
                </a:cubicBezTo>
                <a:cubicBezTo>
                  <a:pt x="793202" y="2971582"/>
                  <a:pt x="797448" y="2973581"/>
                  <a:pt x="799726" y="2975827"/>
                </a:cubicBezTo>
                <a:cubicBezTo>
                  <a:pt x="802004" y="2978072"/>
                  <a:pt x="804283" y="2980316"/>
                  <a:pt x="806406" y="2981316"/>
                </a:cubicBezTo>
                <a:cubicBezTo>
                  <a:pt x="813086" y="2986806"/>
                  <a:pt x="821578" y="2990805"/>
                  <a:pt x="830644" y="2983355"/>
                </a:cubicBezTo>
                <a:cubicBezTo>
                  <a:pt x="841677" y="2975658"/>
                  <a:pt x="825777" y="2976375"/>
                  <a:pt x="821375" y="2973130"/>
                </a:cubicBezTo>
                <a:cubicBezTo>
                  <a:pt x="821220" y="2971885"/>
                  <a:pt x="819252" y="2972130"/>
                  <a:pt x="819097" y="2970885"/>
                </a:cubicBezTo>
                <a:cubicBezTo>
                  <a:pt x="814851" y="2968885"/>
                  <a:pt x="812417" y="2965395"/>
                  <a:pt x="816044" y="2962415"/>
                </a:cubicBezTo>
                <a:cubicBezTo>
                  <a:pt x="819515" y="2958190"/>
                  <a:pt x="823451" y="2957699"/>
                  <a:pt x="829665" y="2959454"/>
                </a:cubicBezTo>
                <a:cubicBezTo>
                  <a:pt x="841939" y="2961719"/>
                  <a:pt x="853333" y="2960932"/>
                  <a:pt x="863414" y="2957621"/>
                </a:cubicBezTo>
                <a:lnTo>
                  <a:pt x="886164" y="2942694"/>
                </a:lnTo>
                <a:lnTo>
                  <a:pt x="874743" y="2936279"/>
                </a:lnTo>
                <a:cubicBezTo>
                  <a:pt x="870988" y="2936279"/>
                  <a:pt x="863478" y="2936279"/>
                  <a:pt x="859724" y="2936279"/>
                </a:cubicBezTo>
                <a:cubicBezTo>
                  <a:pt x="859724" y="2932483"/>
                  <a:pt x="859724" y="2932483"/>
                  <a:pt x="859724" y="2928686"/>
                </a:cubicBezTo>
                <a:cubicBezTo>
                  <a:pt x="859724" y="2928686"/>
                  <a:pt x="859724" y="2924889"/>
                  <a:pt x="859724" y="2924889"/>
                </a:cubicBezTo>
                <a:cubicBezTo>
                  <a:pt x="866295" y="2925839"/>
                  <a:pt x="872396" y="2925364"/>
                  <a:pt x="878263" y="2924119"/>
                </a:cubicBezTo>
                <a:lnTo>
                  <a:pt x="890557" y="2920245"/>
                </a:lnTo>
                <a:lnTo>
                  <a:pt x="884413" y="2913599"/>
                </a:lnTo>
                <a:cubicBezTo>
                  <a:pt x="875939" y="2909755"/>
                  <a:pt x="865258" y="2908241"/>
                  <a:pt x="855572" y="2910712"/>
                </a:cubicBezTo>
                <a:cubicBezTo>
                  <a:pt x="816830" y="2920594"/>
                  <a:pt x="778971" y="2921517"/>
                  <a:pt x="740182" y="2914969"/>
                </a:cubicBezTo>
                <a:cubicBezTo>
                  <a:pt x="726095" y="2914195"/>
                  <a:pt x="712008" y="2913421"/>
                  <a:pt x="700974" y="2921117"/>
                </a:cubicBezTo>
                <a:cubicBezTo>
                  <a:pt x="691599" y="2926078"/>
                  <a:pt x="687508" y="2925323"/>
                  <a:pt x="684609" y="2918098"/>
                </a:cubicBezTo>
                <a:cubicBezTo>
                  <a:pt x="681401" y="2908383"/>
                  <a:pt x="670785" y="2903384"/>
                  <a:pt x="654730" y="2902855"/>
                </a:cubicBezTo>
                <a:cubicBezTo>
                  <a:pt x="638520" y="2901081"/>
                  <a:pt x="620341" y="2899552"/>
                  <a:pt x="602163" y="2898023"/>
                </a:cubicBezTo>
                <a:cubicBezTo>
                  <a:pt x="586108" y="2897495"/>
                  <a:pt x="579273" y="2890760"/>
                  <a:pt x="580001" y="2880555"/>
                </a:cubicBezTo>
                <a:cubicBezTo>
                  <a:pt x="579846" y="2879310"/>
                  <a:pt x="579536" y="2876819"/>
                  <a:pt x="581194" y="2874084"/>
                </a:cubicBezTo>
                <a:cubicBezTo>
                  <a:pt x="580418" y="2867859"/>
                  <a:pt x="573894" y="2863615"/>
                  <a:pt x="564053" y="2864840"/>
                </a:cubicBezTo>
                <a:cubicBezTo>
                  <a:pt x="556026" y="2864576"/>
                  <a:pt x="556801" y="2870801"/>
                  <a:pt x="557421" y="2875781"/>
                </a:cubicBezTo>
                <a:cubicBezTo>
                  <a:pt x="556073" y="2881006"/>
                  <a:pt x="556694" y="2885986"/>
                  <a:pt x="545040" y="2888702"/>
                </a:cubicBezTo>
                <a:cubicBezTo>
                  <a:pt x="527327" y="2890908"/>
                  <a:pt x="510032" y="2880419"/>
                  <a:pt x="512572" y="2868724"/>
                </a:cubicBezTo>
                <a:cubicBezTo>
                  <a:pt x="512107" y="2864988"/>
                  <a:pt x="515733" y="2862009"/>
                  <a:pt x="511332" y="2858764"/>
                </a:cubicBezTo>
                <a:cubicBezTo>
                  <a:pt x="505427" y="2859499"/>
                  <a:pt x="505893" y="2863234"/>
                  <a:pt x="502111" y="2864969"/>
                </a:cubicBezTo>
                <a:cubicBezTo>
                  <a:pt x="493201" y="2873665"/>
                  <a:pt x="485329" y="2874646"/>
                  <a:pt x="476371" y="2866911"/>
                </a:cubicBezTo>
                <a:cubicBezTo>
                  <a:pt x="464825" y="2854442"/>
                  <a:pt x="447839" y="2846443"/>
                  <a:pt x="431009" y="2839689"/>
                </a:cubicBezTo>
                <a:cubicBezTo>
                  <a:pt x="411900" y="2830690"/>
                  <a:pt x="394604" y="2820201"/>
                  <a:pt x="390465" y="2803016"/>
                </a:cubicBezTo>
                <a:cubicBezTo>
                  <a:pt x="387721" y="2797036"/>
                  <a:pt x="382855" y="2790056"/>
                  <a:pt x="372704" y="2788792"/>
                </a:cubicBezTo>
                <a:cubicBezTo>
                  <a:pt x="331791" y="2781244"/>
                  <a:pt x="316261" y="2752835"/>
                  <a:pt x="277006" y="2742553"/>
                </a:cubicBezTo>
                <a:cubicBezTo>
                  <a:pt x="266545" y="2738797"/>
                  <a:pt x="267738" y="2732328"/>
                  <a:pt x="270899" y="2725613"/>
                </a:cubicBezTo>
                <a:cubicBezTo>
                  <a:pt x="276028" y="2718652"/>
                  <a:pt x="286333" y="2721161"/>
                  <a:pt x="292703" y="2724161"/>
                </a:cubicBezTo>
                <a:cubicBezTo>
                  <a:pt x="305287" y="2728915"/>
                  <a:pt x="316940" y="2726200"/>
                  <a:pt x="328129" y="2719748"/>
                </a:cubicBezTo>
                <a:cubicBezTo>
                  <a:pt x="341130" y="2711807"/>
                  <a:pt x="356565" y="2707356"/>
                  <a:pt x="374278" y="2705150"/>
                </a:cubicBezTo>
                <a:cubicBezTo>
                  <a:pt x="403955" y="2702718"/>
                  <a:pt x="421406" y="2714452"/>
                  <a:pt x="415704" y="2732863"/>
                </a:cubicBezTo>
                <a:cubicBezTo>
                  <a:pt x="414201" y="2736843"/>
                  <a:pt x="412854" y="2742068"/>
                  <a:pt x="413319" y="2745803"/>
                </a:cubicBezTo>
                <a:cubicBezTo>
                  <a:pt x="413474" y="2747048"/>
                  <a:pt x="411661" y="2748539"/>
                  <a:pt x="411661" y="2748539"/>
                </a:cubicBezTo>
                <a:cubicBezTo>
                  <a:pt x="413629" y="2748293"/>
                  <a:pt x="413629" y="2748293"/>
                  <a:pt x="415442" y="2746803"/>
                </a:cubicBezTo>
                <a:cubicBezTo>
                  <a:pt x="423314" y="2745822"/>
                  <a:pt x="429219" y="2745087"/>
                  <a:pt x="437246" y="2745351"/>
                </a:cubicBezTo>
                <a:cubicBezTo>
                  <a:pt x="475416" y="2746919"/>
                  <a:pt x="486759" y="2741713"/>
                  <a:pt x="495621" y="2716587"/>
                </a:cubicBezTo>
                <a:cubicBezTo>
                  <a:pt x="498162" y="2704892"/>
                  <a:pt x="509660" y="2700931"/>
                  <a:pt x="527684" y="2701214"/>
                </a:cubicBezTo>
                <a:cubicBezTo>
                  <a:pt x="541615" y="2700744"/>
                  <a:pt x="550108" y="2704744"/>
                  <a:pt x="559066" y="2712478"/>
                </a:cubicBezTo>
                <a:cubicBezTo>
                  <a:pt x="583817" y="2734682"/>
                  <a:pt x="619290" y="2746700"/>
                  <a:pt x="665332" y="2747286"/>
                </a:cubicBezTo>
                <a:cubicBezTo>
                  <a:pt x="703657" y="2750098"/>
                  <a:pt x="703657" y="2750098"/>
                  <a:pt x="692683" y="2726179"/>
                </a:cubicBezTo>
                <a:cubicBezTo>
                  <a:pt x="687041" y="2712974"/>
                  <a:pt x="690202" y="2706259"/>
                  <a:pt x="707294" y="2699072"/>
                </a:cubicBezTo>
                <a:cubicBezTo>
                  <a:pt x="715525" y="2717012"/>
                  <a:pt x="721894" y="2720012"/>
                  <a:pt x="751571" y="2717580"/>
                </a:cubicBezTo>
                <a:cubicBezTo>
                  <a:pt x="771252" y="2715128"/>
                  <a:pt x="792436" y="2708697"/>
                  <a:pt x="807764" y="2719431"/>
                </a:cubicBezTo>
                <a:cubicBezTo>
                  <a:pt x="807919" y="2720676"/>
                  <a:pt x="809887" y="2720431"/>
                  <a:pt x="811855" y="2720185"/>
                </a:cubicBezTo>
                <a:cubicBezTo>
                  <a:pt x="823353" y="2716225"/>
                  <a:pt x="831706" y="2711075"/>
                  <a:pt x="837178" y="2704862"/>
                </a:cubicBezTo>
                <a:lnTo>
                  <a:pt x="837582" y="2703771"/>
                </a:lnTo>
                <a:lnTo>
                  <a:pt x="824677" y="2704671"/>
                </a:lnTo>
                <a:cubicBezTo>
                  <a:pt x="813413" y="2704671"/>
                  <a:pt x="805904" y="2700874"/>
                  <a:pt x="805904" y="2693281"/>
                </a:cubicBezTo>
                <a:cubicBezTo>
                  <a:pt x="805904" y="2685688"/>
                  <a:pt x="809658" y="2678096"/>
                  <a:pt x="817168" y="2678096"/>
                </a:cubicBezTo>
                <a:lnTo>
                  <a:pt x="845555" y="2672878"/>
                </a:lnTo>
                <a:lnTo>
                  <a:pt x="845635" y="2670462"/>
                </a:lnTo>
                <a:cubicBezTo>
                  <a:pt x="847138" y="2666482"/>
                  <a:pt x="850686" y="2662880"/>
                  <a:pt x="858326" y="2660031"/>
                </a:cubicBezTo>
                <a:cubicBezTo>
                  <a:pt x="860139" y="2658542"/>
                  <a:pt x="865733" y="2655316"/>
                  <a:pt x="866198" y="2659050"/>
                </a:cubicBezTo>
                <a:cubicBezTo>
                  <a:pt x="867803" y="2663908"/>
                  <a:pt x="872088" y="2666219"/>
                  <a:pt x="877506" y="2667599"/>
                </a:cubicBezTo>
                <a:lnTo>
                  <a:pt x="895270" y="2670502"/>
                </a:lnTo>
                <a:lnTo>
                  <a:pt x="899160" y="2670502"/>
                </a:lnTo>
                <a:lnTo>
                  <a:pt x="903288" y="2662155"/>
                </a:lnTo>
                <a:lnTo>
                  <a:pt x="896017" y="2659114"/>
                </a:lnTo>
                <a:cubicBezTo>
                  <a:pt x="896017" y="2655316"/>
                  <a:pt x="888508" y="2655316"/>
                  <a:pt x="888508" y="2651520"/>
                </a:cubicBezTo>
                <a:cubicBezTo>
                  <a:pt x="892262" y="2643928"/>
                  <a:pt x="896017" y="2643928"/>
                  <a:pt x="899772" y="2643928"/>
                </a:cubicBezTo>
                <a:lnTo>
                  <a:pt x="911338" y="2645876"/>
                </a:lnTo>
                <a:lnTo>
                  <a:pt x="912290" y="2643951"/>
                </a:lnTo>
                <a:cubicBezTo>
                  <a:pt x="912290" y="2638256"/>
                  <a:pt x="915106" y="2632562"/>
                  <a:pt x="919330" y="2628290"/>
                </a:cubicBezTo>
                <a:lnTo>
                  <a:pt x="926609" y="2624945"/>
                </a:lnTo>
                <a:lnTo>
                  <a:pt x="922300" y="2624945"/>
                </a:lnTo>
                <a:cubicBezTo>
                  <a:pt x="922300" y="2613556"/>
                  <a:pt x="929809" y="2598370"/>
                  <a:pt x="911036" y="2594574"/>
                </a:cubicBezTo>
                <a:cubicBezTo>
                  <a:pt x="911036" y="2594574"/>
                  <a:pt x="911036" y="2590777"/>
                  <a:pt x="911036" y="2586981"/>
                </a:cubicBezTo>
                <a:cubicBezTo>
                  <a:pt x="914791" y="2583184"/>
                  <a:pt x="918545" y="2586981"/>
                  <a:pt x="922300" y="2583184"/>
                </a:cubicBezTo>
                <a:cubicBezTo>
                  <a:pt x="927932" y="2583184"/>
                  <a:pt x="934503" y="2584133"/>
                  <a:pt x="941074" y="2584608"/>
                </a:cubicBezTo>
                <a:lnTo>
                  <a:pt x="959400" y="2583218"/>
                </a:lnTo>
                <a:lnTo>
                  <a:pt x="951979" y="2582360"/>
                </a:lnTo>
                <a:lnTo>
                  <a:pt x="941157" y="2571796"/>
                </a:lnTo>
                <a:lnTo>
                  <a:pt x="922300" y="2571796"/>
                </a:lnTo>
                <a:cubicBezTo>
                  <a:pt x="911036" y="2571796"/>
                  <a:pt x="896017" y="2571796"/>
                  <a:pt x="884753" y="2571796"/>
                </a:cubicBezTo>
                <a:cubicBezTo>
                  <a:pt x="877243" y="2571796"/>
                  <a:pt x="869734" y="2571796"/>
                  <a:pt x="865979" y="2571796"/>
                </a:cubicBezTo>
                <a:lnTo>
                  <a:pt x="838594" y="2554489"/>
                </a:lnTo>
                <a:lnTo>
                  <a:pt x="829480" y="2561480"/>
                </a:lnTo>
                <a:cubicBezTo>
                  <a:pt x="806952" y="2576666"/>
                  <a:pt x="803197" y="2576666"/>
                  <a:pt x="788178" y="2557683"/>
                </a:cubicBezTo>
                <a:cubicBezTo>
                  <a:pt x="784424" y="2557683"/>
                  <a:pt x="784424" y="2550090"/>
                  <a:pt x="780669" y="2546294"/>
                </a:cubicBezTo>
                <a:cubicBezTo>
                  <a:pt x="758141" y="2565276"/>
                  <a:pt x="739367" y="2565276"/>
                  <a:pt x="716839" y="2565276"/>
                </a:cubicBezTo>
                <a:cubicBezTo>
                  <a:pt x="701820" y="2565276"/>
                  <a:pt x="690556" y="2565276"/>
                  <a:pt x="675537" y="2565276"/>
                </a:cubicBezTo>
                <a:cubicBezTo>
                  <a:pt x="645499" y="2561480"/>
                  <a:pt x="615461" y="2572869"/>
                  <a:pt x="581669" y="2569073"/>
                </a:cubicBezTo>
                <a:cubicBezTo>
                  <a:pt x="570404" y="2569073"/>
                  <a:pt x="566650" y="2584259"/>
                  <a:pt x="555386" y="2572869"/>
                </a:cubicBezTo>
                <a:cubicBezTo>
                  <a:pt x="544121" y="2565276"/>
                  <a:pt x="532857" y="2572869"/>
                  <a:pt x="525348" y="2569073"/>
                </a:cubicBezTo>
                <a:cubicBezTo>
                  <a:pt x="514084" y="2569073"/>
                  <a:pt x="502819" y="2569073"/>
                  <a:pt x="491555" y="2569073"/>
                </a:cubicBezTo>
                <a:cubicBezTo>
                  <a:pt x="484046" y="2561480"/>
                  <a:pt x="491555" y="2553887"/>
                  <a:pt x="487801" y="2546294"/>
                </a:cubicBezTo>
                <a:cubicBezTo>
                  <a:pt x="476536" y="2531108"/>
                  <a:pt x="461517" y="2527311"/>
                  <a:pt x="442744" y="2534905"/>
                </a:cubicBezTo>
                <a:cubicBezTo>
                  <a:pt x="438989" y="2534905"/>
                  <a:pt x="438989" y="2538701"/>
                  <a:pt x="431480" y="2538701"/>
                </a:cubicBezTo>
                <a:cubicBezTo>
                  <a:pt x="427725" y="2538701"/>
                  <a:pt x="423970" y="2534905"/>
                  <a:pt x="423970" y="2527311"/>
                </a:cubicBezTo>
                <a:cubicBezTo>
                  <a:pt x="423970" y="2523515"/>
                  <a:pt x="423970" y="2515922"/>
                  <a:pt x="431480" y="2515922"/>
                </a:cubicBezTo>
                <a:cubicBezTo>
                  <a:pt x="442744" y="2519719"/>
                  <a:pt x="454008" y="2515922"/>
                  <a:pt x="461517" y="2519719"/>
                </a:cubicBezTo>
                <a:cubicBezTo>
                  <a:pt x="476536" y="2519719"/>
                  <a:pt x="484046" y="2512125"/>
                  <a:pt x="495310" y="2512125"/>
                </a:cubicBezTo>
                <a:cubicBezTo>
                  <a:pt x="502819" y="2508329"/>
                  <a:pt x="506574" y="2496940"/>
                  <a:pt x="506574" y="2489347"/>
                </a:cubicBezTo>
                <a:cubicBezTo>
                  <a:pt x="514084" y="2477958"/>
                  <a:pt x="514084" y="2474161"/>
                  <a:pt x="525348" y="2481754"/>
                </a:cubicBezTo>
                <a:cubicBezTo>
                  <a:pt x="540367" y="2485550"/>
                  <a:pt x="555386" y="2489347"/>
                  <a:pt x="570404" y="2496940"/>
                </a:cubicBezTo>
                <a:cubicBezTo>
                  <a:pt x="574159" y="2500736"/>
                  <a:pt x="581669" y="2496940"/>
                  <a:pt x="589178" y="2496940"/>
                </a:cubicBezTo>
                <a:cubicBezTo>
                  <a:pt x="592933" y="2496940"/>
                  <a:pt x="592933" y="2489347"/>
                  <a:pt x="596688" y="2485550"/>
                </a:cubicBezTo>
                <a:cubicBezTo>
                  <a:pt x="604197" y="2477958"/>
                  <a:pt x="596688" y="2474161"/>
                  <a:pt x="592933" y="2466568"/>
                </a:cubicBezTo>
                <a:cubicBezTo>
                  <a:pt x="589178" y="2458975"/>
                  <a:pt x="577914" y="2458975"/>
                  <a:pt x="570404" y="2451382"/>
                </a:cubicBezTo>
                <a:cubicBezTo>
                  <a:pt x="566650" y="2447586"/>
                  <a:pt x="566650" y="2447586"/>
                  <a:pt x="566650" y="2443790"/>
                </a:cubicBezTo>
                <a:cubicBezTo>
                  <a:pt x="566650" y="2439993"/>
                  <a:pt x="570404" y="2439993"/>
                  <a:pt x="574159" y="2439993"/>
                </a:cubicBezTo>
                <a:cubicBezTo>
                  <a:pt x="585423" y="2439993"/>
                  <a:pt x="600442" y="2436196"/>
                  <a:pt x="611706" y="2443790"/>
                </a:cubicBezTo>
                <a:cubicBezTo>
                  <a:pt x="611706" y="2447586"/>
                  <a:pt x="615461" y="2443790"/>
                  <a:pt x="615461" y="2443790"/>
                </a:cubicBezTo>
                <a:cubicBezTo>
                  <a:pt x="622971" y="2439993"/>
                  <a:pt x="615461" y="2439993"/>
                  <a:pt x="615461" y="2436196"/>
                </a:cubicBezTo>
                <a:cubicBezTo>
                  <a:pt x="611706" y="2432400"/>
                  <a:pt x="611706" y="2424807"/>
                  <a:pt x="619216" y="2424807"/>
                </a:cubicBezTo>
                <a:cubicBezTo>
                  <a:pt x="626725" y="2424807"/>
                  <a:pt x="634235" y="2424807"/>
                  <a:pt x="645499" y="2424807"/>
                </a:cubicBezTo>
                <a:cubicBezTo>
                  <a:pt x="634235" y="2417214"/>
                  <a:pt x="622971" y="2417214"/>
                  <a:pt x="611706" y="2413418"/>
                </a:cubicBezTo>
                <a:cubicBezTo>
                  <a:pt x="604197" y="2409621"/>
                  <a:pt x="604197" y="2405825"/>
                  <a:pt x="607952" y="2402028"/>
                </a:cubicBezTo>
                <a:cubicBezTo>
                  <a:pt x="611706" y="2386842"/>
                  <a:pt x="611706" y="2383046"/>
                  <a:pt x="596688" y="2379249"/>
                </a:cubicBezTo>
                <a:cubicBezTo>
                  <a:pt x="592933" y="2379249"/>
                  <a:pt x="585423" y="2379249"/>
                  <a:pt x="581669" y="2379249"/>
                </a:cubicBezTo>
                <a:cubicBezTo>
                  <a:pt x="581669" y="2375453"/>
                  <a:pt x="581669" y="2375453"/>
                  <a:pt x="581669" y="2371657"/>
                </a:cubicBezTo>
                <a:cubicBezTo>
                  <a:pt x="581669" y="2371657"/>
                  <a:pt x="581669" y="2367860"/>
                  <a:pt x="581669" y="2367860"/>
                </a:cubicBezTo>
                <a:cubicBezTo>
                  <a:pt x="607952" y="2371657"/>
                  <a:pt x="626725" y="2352674"/>
                  <a:pt x="653008" y="2352674"/>
                </a:cubicBezTo>
                <a:cubicBezTo>
                  <a:pt x="668027" y="2352674"/>
                  <a:pt x="683046" y="2345081"/>
                  <a:pt x="698065" y="2333691"/>
                </a:cubicBezTo>
                <a:cubicBezTo>
                  <a:pt x="698065" y="2329895"/>
                  <a:pt x="705575" y="2329895"/>
                  <a:pt x="705575" y="2326099"/>
                </a:cubicBezTo>
                <a:cubicBezTo>
                  <a:pt x="705575" y="2318505"/>
                  <a:pt x="698065" y="2318505"/>
                  <a:pt x="694310" y="2318505"/>
                </a:cubicBezTo>
                <a:cubicBezTo>
                  <a:pt x="683046" y="2318505"/>
                  <a:pt x="671782" y="2318505"/>
                  <a:pt x="660518" y="2318505"/>
                </a:cubicBezTo>
                <a:cubicBezTo>
                  <a:pt x="656763" y="2318505"/>
                  <a:pt x="653008" y="2318505"/>
                  <a:pt x="653008" y="2314709"/>
                </a:cubicBezTo>
                <a:cubicBezTo>
                  <a:pt x="653008" y="2310913"/>
                  <a:pt x="653008" y="2307116"/>
                  <a:pt x="656763" y="2307116"/>
                </a:cubicBezTo>
                <a:cubicBezTo>
                  <a:pt x="664273" y="2307116"/>
                  <a:pt x="668027" y="2299523"/>
                  <a:pt x="679291" y="2299523"/>
                </a:cubicBezTo>
                <a:cubicBezTo>
                  <a:pt x="690556" y="2299523"/>
                  <a:pt x="701820" y="2299523"/>
                  <a:pt x="713084" y="2299523"/>
                </a:cubicBezTo>
                <a:cubicBezTo>
                  <a:pt x="720593" y="2295727"/>
                  <a:pt x="716839" y="2288134"/>
                  <a:pt x="716839" y="2284337"/>
                </a:cubicBezTo>
                <a:cubicBezTo>
                  <a:pt x="716839" y="2280541"/>
                  <a:pt x="716839" y="2276745"/>
                  <a:pt x="716839" y="2276745"/>
                </a:cubicBezTo>
                <a:cubicBezTo>
                  <a:pt x="694310" y="2272948"/>
                  <a:pt x="683046" y="2253965"/>
                  <a:pt x="660518" y="2253965"/>
                </a:cubicBezTo>
                <a:cubicBezTo>
                  <a:pt x="615461" y="2253965"/>
                  <a:pt x="574159" y="2265355"/>
                  <a:pt x="529103" y="2261559"/>
                </a:cubicBezTo>
                <a:cubicBezTo>
                  <a:pt x="521593" y="2257763"/>
                  <a:pt x="510329" y="2265355"/>
                  <a:pt x="510329" y="2253965"/>
                </a:cubicBezTo>
                <a:cubicBezTo>
                  <a:pt x="506574" y="2238780"/>
                  <a:pt x="521593" y="2246373"/>
                  <a:pt x="529103" y="2246373"/>
                </a:cubicBezTo>
                <a:cubicBezTo>
                  <a:pt x="544121" y="2250169"/>
                  <a:pt x="559140" y="2238780"/>
                  <a:pt x="574159" y="2238780"/>
                </a:cubicBezTo>
                <a:cubicBezTo>
                  <a:pt x="589178" y="2242577"/>
                  <a:pt x="607952" y="2246373"/>
                  <a:pt x="622971" y="2238780"/>
                </a:cubicBezTo>
                <a:cubicBezTo>
                  <a:pt x="649254" y="2231187"/>
                  <a:pt x="675537" y="2234983"/>
                  <a:pt x="698065" y="2234983"/>
                </a:cubicBezTo>
                <a:lnTo>
                  <a:pt x="746401" y="2225737"/>
                </a:lnTo>
                <a:lnTo>
                  <a:pt x="750522" y="2221571"/>
                </a:lnTo>
                <a:cubicBezTo>
                  <a:pt x="753338" y="2221571"/>
                  <a:pt x="757092" y="2222520"/>
                  <a:pt x="760847" y="2222520"/>
                </a:cubicBezTo>
                <a:lnTo>
                  <a:pt x="763218" y="2222520"/>
                </a:lnTo>
                <a:lnTo>
                  <a:pt x="767528" y="2221695"/>
                </a:lnTo>
                <a:cubicBezTo>
                  <a:pt x="778322" y="2217900"/>
                  <a:pt x="788648" y="2213154"/>
                  <a:pt x="798387" y="2207222"/>
                </a:cubicBezTo>
                <a:lnTo>
                  <a:pt x="803740" y="2202993"/>
                </a:lnTo>
                <a:lnTo>
                  <a:pt x="794171" y="2202114"/>
                </a:lnTo>
                <a:cubicBezTo>
                  <a:pt x="788069" y="2202589"/>
                  <a:pt x="781498" y="2203538"/>
                  <a:pt x="775866" y="2203538"/>
                </a:cubicBezTo>
                <a:cubicBezTo>
                  <a:pt x="768356" y="2203538"/>
                  <a:pt x="764602" y="2199742"/>
                  <a:pt x="764602" y="2192148"/>
                </a:cubicBezTo>
                <a:cubicBezTo>
                  <a:pt x="764602" y="2188352"/>
                  <a:pt x="768356" y="2180759"/>
                  <a:pt x="775866" y="2180759"/>
                </a:cubicBezTo>
                <a:lnTo>
                  <a:pt x="836736" y="2180759"/>
                </a:lnTo>
                <a:lnTo>
                  <a:pt x="846078" y="2176627"/>
                </a:lnTo>
                <a:lnTo>
                  <a:pt x="831249" y="2172217"/>
                </a:lnTo>
                <a:lnTo>
                  <a:pt x="821984" y="2162851"/>
                </a:lnTo>
                <a:lnTo>
                  <a:pt x="675537" y="2162851"/>
                </a:lnTo>
                <a:cubicBezTo>
                  <a:pt x="653008" y="2162851"/>
                  <a:pt x="637990" y="2143868"/>
                  <a:pt x="619216" y="2124886"/>
                </a:cubicBezTo>
                <a:cubicBezTo>
                  <a:pt x="619216" y="2124886"/>
                  <a:pt x="619216" y="2121090"/>
                  <a:pt x="619216" y="2117293"/>
                </a:cubicBezTo>
                <a:cubicBezTo>
                  <a:pt x="626725" y="2105904"/>
                  <a:pt x="630480" y="2098311"/>
                  <a:pt x="634235" y="2086922"/>
                </a:cubicBezTo>
                <a:cubicBezTo>
                  <a:pt x="634235" y="2075532"/>
                  <a:pt x="645499" y="2064143"/>
                  <a:pt x="656763" y="2064143"/>
                </a:cubicBezTo>
                <a:cubicBezTo>
                  <a:pt x="686801" y="2064143"/>
                  <a:pt x="686801" y="2037567"/>
                  <a:pt x="690556" y="2018585"/>
                </a:cubicBezTo>
                <a:cubicBezTo>
                  <a:pt x="694310" y="1992010"/>
                  <a:pt x="713084" y="1973028"/>
                  <a:pt x="731858" y="1954045"/>
                </a:cubicBezTo>
                <a:cubicBezTo>
                  <a:pt x="735612" y="1946452"/>
                  <a:pt x="743122" y="1950249"/>
                  <a:pt x="746876" y="1950249"/>
                </a:cubicBezTo>
                <a:cubicBezTo>
                  <a:pt x="761895" y="1950249"/>
                  <a:pt x="776914" y="1954045"/>
                  <a:pt x="788178" y="1942656"/>
                </a:cubicBezTo>
                <a:lnTo>
                  <a:pt x="796888" y="1940454"/>
                </a:lnTo>
                <a:lnTo>
                  <a:pt x="786257" y="1939319"/>
                </a:lnTo>
                <a:cubicBezTo>
                  <a:pt x="778745" y="1936851"/>
                  <a:pt x="774990" y="1940553"/>
                  <a:pt x="767478" y="1940553"/>
                </a:cubicBezTo>
                <a:cubicBezTo>
                  <a:pt x="722407" y="1940553"/>
                  <a:pt x="673581" y="1940553"/>
                  <a:pt x="624755" y="1940553"/>
                </a:cubicBezTo>
                <a:cubicBezTo>
                  <a:pt x="594708" y="1936851"/>
                  <a:pt x="564661" y="1939319"/>
                  <a:pt x="534615" y="1939319"/>
                </a:cubicBezTo>
                <a:cubicBezTo>
                  <a:pt x="527103" y="1939319"/>
                  <a:pt x="519591" y="1938085"/>
                  <a:pt x="515835" y="1935617"/>
                </a:cubicBezTo>
                <a:cubicBezTo>
                  <a:pt x="527103" y="1934383"/>
                  <a:pt x="538370" y="1933149"/>
                  <a:pt x="549638" y="1933149"/>
                </a:cubicBezTo>
                <a:cubicBezTo>
                  <a:pt x="564661" y="1933149"/>
                  <a:pt x="579685" y="1933149"/>
                  <a:pt x="594708" y="1933149"/>
                </a:cubicBezTo>
                <a:cubicBezTo>
                  <a:pt x="602220" y="1933149"/>
                  <a:pt x="617243" y="1933149"/>
                  <a:pt x="613488" y="1928213"/>
                </a:cubicBezTo>
                <a:cubicBezTo>
                  <a:pt x="613488" y="1925745"/>
                  <a:pt x="620999" y="1925745"/>
                  <a:pt x="624755" y="1925745"/>
                </a:cubicBezTo>
                <a:cubicBezTo>
                  <a:pt x="647290" y="1925745"/>
                  <a:pt x="669825" y="1925745"/>
                  <a:pt x="692361" y="1925745"/>
                </a:cubicBezTo>
                <a:cubicBezTo>
                  <a:pt x="696116" y="1925745"/>
                  <a:pt x="699872" y="1925745"/>
                  <a:pt x="703628" y="1925745"/>
                </a:cubicBezTo>
                <a:cubicBezTo>
                  <a:pt x="707384" y="1925745"/>
                  <a:pt x="707384" y="1924511"/>
                  <a:pt x="707384" y="1923277"/>
                </a:cubicBezTo>
                <a:cubicBezTo>
                  <a:pt x="707384" y="1923277"/>
                  <a:pt x="707384" y="1923277"/>
                  <a:pt x="707384" y="1922043"/>
                </a:cubicBezTo>
                <a:cubicBezTo>
                  <a:pt x="707384" y="1922043"/>
                  <a:pt x="703628" y="1922043"/>
                  <a:pt x="703628" y="1922043"/>
                </a:cubicBezTo>
                <a:cubicBezTo>
                  <a:pt x="677337" y="1923277"/>
                  <a:pt x="651046" y="1920809"/>
                  <a:pt x="624755" y="1919575"/>
                </a:cubicBezTo>
                <a:cubicBezTo>
                  <a:pt x="605976" y="1919575"/>
                  <a:pt x="590952" y="1919575"/>
                  <a:pt x="572173" y="1917107"/>
                </a:cubicBezTo>
                <a:cubicBezTo>
                  <a:pt x="568417" y="1915873"/>
                  <a:pt x="564661" y="1915873"/>
                  <a:pt x="564661" y="1915873"/>
                </a:cubicBezTo>
                <a:cubicBezTo>
                  <a:pt x="542126" y="1919575"/>
                  <a:pt x="523347" y="1917107"/>
                  <a:pt x="500812" y="1918341"/>
                </a:cubicBezTo>
                <a:cubicBezTo>
                  <a:pt x="493300" y="1918341"/>
                  <a:pt x="482033" y="1917107"/>
                  <a:pt x="470765" y="1919575"/>
                </a:cubicBezTo>
                <a:cubicBezTo>
                  <a:pt x="463253" y="1920809"/>
                  <a:pt x="455742" y="1919575"/>
                  <a:pt x="451986" y="1915873"/>
                </a:cubicBezTo>
                <a:cubicBezTo>
                  <a:pt x="444474" y="1910937"/>
                  <a:pt x="444474" y="1909703"/>
                  <a:pt x="459497" y="1908469"/>
                </a:cubicBezTo>
                <a:cubicBezTo>
                  <a:pt x="474521" y="1907235"/>
                  <a:pt x="478277" y="1903533"/>
                  <a:pt x="493300" y="1904767"/>
                </a:cubicBezTo>
                <a:cubicBezTo>
                  <a:pt x="504568" y="1906001"/>
                  <a:pt x="515835" y="1904767"/>
                  <a:pt x="527103" y="1904767"/>
                </a:cubicBezTo>
                <a:cubicBezTo>
                  <a:pt x="530859" y="1904767"/>
                  <a:pt x="534615" y="1904767"/>
                  <a:pt x="542126" y="1903533"/>
                </a:cubicBezTo>
                <a:cubicBezTo>
                  <a:pt x="527103" y="1903533"/>
                  <a:pt x="515835" y="1902299"/>
                  <a:pt x="504568" y="1902299"/>
                </a:cubicBezTo>
                <a:cubicBezTo>
                  <a:pt x="504568" y="1899831"/>
                  <a:pt x="500812" y="1897363"/>
                  <a:pt x="512079" y="1893661"/>
                </a:cubicBezTo>
                <a:cubicBezTo>
                  <a:pt x="515835" y="1891193"/>
                  <a:pt x="523347" y="1891193"/>
                  <a:pt x="534615" y="1891193"/>
                </a:cubicBezTo>
                <a:cubicBezTo>
                  <a:pt x="538370" y="1891193"/>
                  <a:pt x="542126" y="1889959"/>
                  <a:pt x="538370" y="1887491"/>
                </a:cubicBezTo>
                <a:cubicBezTo>
                  <a:pt x="534615" y="1887491"/>
                  <a:pt x="534615" y="1886257"/>
                  <a:pt x="530859" y="1886257"/>
                </a:cubicBezTo>
                <a:cubicBezTo>
                  <a:pt x="512079" y="1886257"/>
                  <a:pt x="493300" y="1883789"/>
                  <a:pt x="478277" y="1887491"/>
                </a:cubicBezTo>
                <a:cubicBezTo>
                  <a:pt x="467009" y="1889959"/>
                  <a:pt x="451986" y="1889959"/>
                  <a:pt x="444474" y="1887491"/>
                </a:cubicBezTo>
                <a:cubicBezTo>
                  <a:pt x="436962" y="1883789"/>
                  <a:pt x="425695" y="1883789"/>
                  <a:pt x="410671" y="1883789"/>
                </a:cubicBezTo>
                <a:cubicBezTo>
                  <a:pt x="399403" y="1883789"/>
                  <a:pt x="388136" y="1883789"/>
                  <a:pt x="388136" y="1877619"/>
                </a:cubicBezTo>
                <a:cubicBezTo>
                  <a:pt x="388136" y="1875151"/>
                  <a:pt x="376868" y="1875151"/>
                  <a:pt x="369356" y="1873917"/>
                </a:cubicBezTo>
                <a:cubicBezTo>
                  <a:pt x="361845" y="1873917"/>
                  <a:pt x="354333" y="1873917"/>
                  <a:pt x="350577" y="1873917"/>
                </a:cubicBezTo>
                <a:cubicBezTo>
                  <a:pt x="335554" y="1873917"/>
                  <a:pt x="331798" y="1871449"/>
                  <a:pt x="343065" y="1867747"/>
                </a:cubicBezTo>
                <a:cubicBezTo>
                  <a:pt x="346821" y="1865279"/>
                  <a:pt x="350577" y="1861577"/>
                  <a:pt x="361845" y="1862811"/>
                </a:cubicBezTo>
                <a:cubicBezTo>
                  <a:pt x="376868" y="1864045"/>
                  <a:pt x="391891" y="1864045"/>
                  <a:pt x="406915" y="1862811"/>
                </a:cubicBezTo>
                <a:cubicBezTo>
                  <a:pt x="425695" y="1861577"/>
                  <a:pt x="440718" y="1862811"/>
                  <a:pt x="455742" y="1862811"/>
                </a:cubicBezTo>
                <a:cubicBezTo>
                  <a:pt x="470765" y="1862811"/>
                  <a:pt x="482033" y="1860343"/>
                  <a:pt x="497056" y="1860343"/>
                </a:cubicBezTo>
                <a:cubicBezTo>
                  <a:pt x="508324" y="1860343"/>
                  <a:pt x="512079" y="1856640"/>
                  <a:pt x="512079" y="1850471"/>
                </a:cubicBezTo>
                <a:cubicBezTo>
                  <a:pt x="508324" y="1848002"/>
                  <a:pt x="523347" y="1843067"/>
                  <a:pt x="530859" y="1844301"/>
                </a:cubicBezTo>
                <a:cubicBezTo>
                  <a:pt x="545882" y="1844301"/>
                  <a:pt x="557150" y="1841833"/>
                  <a:pt x="572173" y="1845535"/>
                </a:cubicBezTo>
                <a:cubicBezTo>
                  <a:pt x="579685" y="1846769"/>
                  <a:pt x="590952" y="1845535"/>
                  <a:pt x="590952" y="1843067"/>
                </a:cubicBezTo>
                <a:cubicBezTo>
                  <a:pt x="590952" y="1838130"/>
                  <a:pt x="598464" y="1839364"/>
                  <a:pt x="605976" y="1840599"/>
                </a:cubicBezTo>
                <a:cubicBezTo>
                  <a:pt x="628511" y="1841833"/>
                  <a:pt x="628511" y="1841833"/>
                  <a:pt x="651046" y="1840599"/>
                </a:cubicBezTo>
                <a:cubicBezTo>
                  <a:pt x="666070" y="1839364"/>
                  <a:pt x="681093" y="1838130"/>
                  <a:pt x="696116" y="1838130"/>
                </a:cubicBezTo>
                <a:cubicBezTo>
                  <a:pt x="714896" y="1836896"/>
                  <a:pt x="737431" y="1835662"/>
                  <a:pt x="756210" y="1835662"/>
                </a:cubicBezTo>
                <a:cubicBezTo>
                  <a:pt x="759966" y="1835662"/>
                  <a:pt x="759966" y="1835662"/>
                  <a:pt x="763722" y="1835662"/>
                </a:cubicBezTo>
                <a:cubicBezTo>
                  <a:pt x="767478" y="1835662"/>
                  <a:pt x="763722" y="1831960"/>
                  <a:pt x="771234" y="1831960"/>
                </a:cubicBezTo>
                <a:cubicBezTo>
                  <a:pt x="778745" y="1833194"/>
                  <a:pt x="782501" y="1834428"/>
                  <a:pt x="786257" y="1834428"/>
                </a:cubicBezTo>
                <a:cubicBezTo>
                  <a:pt x="797525" y="1834428"/>
                  <a:pt x="805036" y="1831960"/>
                  <a:pt x="812548" y="1831960"/>
                </a:cubicBezTo>
                <a:cubicBezTo>
                  <a:pt x="823816" y="1831960"/>
                  <a:pt x="831327" y="1833194"/>
                  <a:pt x="838839" y="1831960"/>
                </a:cubicBezTo>
                <a:cubicBezTo>
                  <a:pt x="846351" y="1830726"/>
                  <a:pt x="850107" y="1830726"/>
                  <a:pt x="857618" y="1830726"/>
                </a:cubicBezTo>
                <a:cubicBezTo>
                  <a:pt x="872642" y="1830726"/>
                  <a:pt x="887665" y="1828258"/>
                  <a:pt x="902689" y="1828258"/>
                </a:cubicBezTo>
                <a:cubicBezTo>
                  <a:pt x="906445" y="1825790"/>
                  <a:pt x="917712" y="1827024"/>
                  <a:pt x="925224" y="1827024"/>
                </a:cubicBezTo>
                <a:cubicBezTo>
                  <a:pt x="928980" y="1827024"/>
                  <a:pt x="932736" y="1827024"/>
                  <a:pt x="932736" y="1827024"/>
                </a:cubicBezTo>
                <a:lnTo>
                  <a:pt x="974440" y="1826372"/>
                </a:lnTo>
                <a:lnTo>
                  <a:pt x="973613" y="1817171"/>
                </a:lnTo>
                <a:cubicBezTo>
                  <a:pt x="969858" y="1813375"/>
                  <a:pt x="969858" y="1809579"/>
                  <a:pt x="977367" y="1805782"/>
                </a:cubicBezTo>
                <a:cubicBezTo>
                  <a:pt x="983000" y="1803884"/>
                  <a:pt x="988632" y="1802935"/>
                  <a:pt x="994264" y="1801511"/>
                </a:cubicBezTo>
                <a:lnTo>
                  <a:pt x="1005191" y="1796908"/>
                </a:lnTo>
                <a:lnTo>
                  <a:pt x="997481" y="1794393"/>
                </a:lnTo>
                <a:lnTo>
                  <a:pt x="984877" y="1794393"/>
                </a:lnTo>
                <a:cubicBezTo>
                  <a:pt x="981122" y="1794393"/>
                  <a:pt x="979245" y="1792494"/>
                  <a:pt x="978775" y="1790122"/>
                </a:cubicBezTo>
                <a:lnTo>
                  <a:pt x="979320" y="1788469"/>
                </a:lnTo>
                <a:lnTo>
                  <a:pt x="977973" y="1788030"/>
                </a:lnTo>
                <a:cubicBezTo>
                  <a:pt x="970464" y="1784234"/>
                  <a:pt x="962954" y="1791827"/>
                  <a:pt x="951690" y="1795623"/>
                </a:cubicBezTo>
                <a:cubicBezTo>
                  <a:pt x="940426" y="1795623"/>
                  <a:pt x="929162" y="1803216"/>
                  <a:pt x="921652" y="1810809"/>
                </a:cubicBezTo>
                <a:cubicBezTo>
                  <a:pt x="899124" y="1825995"/>
                  <a:pt x="895369" y="1825995"/>
                  <a:pt x="880350" y="1807012"/>
                </a:cubicBezTo>
                <a:cubicBezTo>
                  <a:pt x="876596" y="1807012"/>
                  <a:pt x="876596" y="1799419"/>
                  <a:pt x="872841" y="1795623"/>
                </a:cubicBezTo>
                <a:cubicBezTo>
                  <a:pt x="850313" y="1814605"/>
                  <a:pt x="831539" y="1814605"/>
                  <a:pt x="809011" y="1814605"/>
                </a:cubicBezTo>
                <a:cubicBezTo>
                  <a:pt x="793992" y="1814605"/>
                  <a:pt x="782728" y="1814605"/>
                  <a:pt x="767709" y="1814605"/>
                </a:cubicBezTo>
                <a:cubicBezTo>
                  <a:pt x="737671" y="1810809"/>
                  <a:pt x="707633" y="1822198"/>
                  <a:pt x="673841" y="1818402"/>
                </a:cubicBezTo>
                <a:cubicBezTo>
                  <a:pt x="662576" y="1818402"/>
                  <a:pt x="658822" y="1833588"/>
                  <a:pt x="647558" y="1822198"/>
                </a:cubicBezTo>
                <a:cubicBezTo>
                  <a:pt x="636293" y="1814605"/>
                  <a:pt x="625029" y="1822198"/>
                  <a:pt x="617520" y="1818402"/>
                </a:cubicBezTo>
                <a:cubicBezTo>
                  <a:pt x="606256" y="1818402"/>
                  <a:pt x="594991" y="1818402"/>
                  <a:pt x="583727" y="1818402"/>
                </a:cubicBezTo>
                <a:cubicBezTo>
                  <a:pt x="576218" y="1810809"/>
                  <a:pt x="583727" y="1803216"/>
                  <a:pt x="579973" y="1795623"/>
                </a:cubicBezTo>
                <a:cubicBezTo>
                  <a:pt x="568708" y="1780437"/>
                  <a:pt x="553689" y="1776641"/>
                  <a:pt x="534916" y="1784234"/>
                </a:cubicBezTo>
                <a:cubicBezTo>
                  <a:pt x="531161" y="1784234"/>
                  <a:pt x="531161" y="1788030"/>
                  <a:pt x="523652" y="1788030"/>
                </a:cubicBezTo>
                <a:cubicBezTo>
                  <a:pt x="519897" y="1788030"/>
                  <a:pt x="516142" y="1784234"/>
                  <a:pt x="516142" y="1776641"/>
                </a:cubicBezTo>
                <a:cubicBezTo>
                  <a:pt x="516142" y="1772844"/>
                  <a:pt x="516142" y="1765251"/>
                  <a:pt x="523652" y="1765251"/>
                </a:cubicBezTo>
                <a:cubicBezTo>
                  <a:pt x="534916" y="1769048"/>
                  <a:pt x="546180" y="1765251"/>
                  <a:pt x="553689" y="1769048"/>
                </a:cubicBezTo>
                <a:cubicBezTo>
                  <a:pt x="568708" y="1769048"/>
                  <a:pt x="576218" y="1761455"/>
                  <a:pt x="587482" y="1761455"/>
                </a:cubicBezTo>
                <a:cubicBezTo>
                  <a:pt x="594991" y="1757659"/>
                  <a:pt x="598746" y="1746269"/>
                  <a:pt x="598746" y="1738676"/>
                </a:cubicBezTo>
                <a:cubicBezTo>
                  <a:pt x="606256" y="1727287"/>
                  <a:pt x="606256" y="1723490"/>
                  <a:pt x="617520" y="1731083"/>
                </a:cubicBezTo>
                <a:cubicBezTo>
                  <a:pt x="632539" y="1734880"/>
                  <a:pt x="647558" y="1738676"/>
                  <a:pt x="662576" y="1746269"/>
                </a:cubicBezTo>
                <a:cubicBezTo>
                  <a:pt x="666331" y="1750066"/>
                  <a:pt x="673841" y="1746269"/>
                  <a:pt x="681350" y="1746269"/>
                </a:cubicBezTo>
                <a:cubicBezTo>
                  <a:pt x="685105" y="1746269"/>
                  <a:pt x="685105" y="1738676"/>
                  <a:pt x="688860" y="1734880"/>
                </a:cubicBezTo>
                <a:cubicBezTo>
                  <a:pt x="696369" y="1727287"/>
                  <a:pt x="688860" y="1723490"/>
                  <a:pt x="685105" y="1715897"/>
                </a:cubicBezTo>
                <a:cubicBezTo>
                  <a:pt x="681350" y="1708304"/>
                  <a:pt x="670086" y="1708304"/>
                  <a:pt x="662576" y="1700712"/>
                </a:cubicBezTo>
                <a:cubicBezTo>
                  <a:pt x="658822" y="1696915"/>
                  <a:pt x="658822" y="1696915"/>
                  <a:pt x="658822" y="1693119"/>
                </a:cubicBezTo>
                <a:cubicBezTo>
                  <a:pt x="658822" y="1689322"/>
                  <a:pt x="662576" y="1689322"/>
                  <a:pt x="666331" y="1689322"/>
                </a:cubicBezTo>
                <a:cubicBezTo>
                  <a:pt x="677595" y="1689322"/>
                  <a:pt x="692614" y="1685526"/>
                  <a:pt x="703878" y="1693119"/>
                </a:cubicBezTo>
                <a:cubicBezTo>
                  <a:pt x="703878" y="1696915"/>
                  <a:pt x="707633" y="1693119"/>
                  <a:pt x="707633" y="1693119"/>
                </a:cubicBezTo>
                <a:cubicBezTo>
                  <a:pt x="715143" y="1689322"/>
                  <a:pt x="707633" y="1689322"/>
                  <a:pt x="707633" y="1685526"/>
                </a:cubicBezTo>
                <a:cubicBezTo>
                  <a:pt x="703878" y="1681729"/>
                  <a:pt x="703878" y="1674136"/>
                  <a:pt x="711388" y="1674136"/>
                </a:cubicBezTo>
                <a:cubicBezTo>
                  <a:pt x="718897" y="1674136"/>
                  <a:pt x="726407" y="1674136"/>
                  <a:pt x="737671" y="1674136"/>
                </a:cubicBezTo>
                <a:cubicBezTo>
                  <a:pt x="726407" y="1666543"/>
                  <a:pt x="715143" y="1666543"/>
                  <a:pt x="703878" y="1662747"/>
                </a:cubicBezTo>
                <a:cubicBezTo>
                  <a:pt x="696369" y="1658950"/>
                  <a:pt x="696369" y="1655154"/>
                  <a:pt x="700124" y="1651357"/>
                </a:cubicBezTo>
                <a:cubicBezTo>
                  <a:pt x="703878" y="1636171"/>
                  <a:pt x="703878" y="1632375"/>
                  <a:pt x="688860" y="1628579"/>
                </a:cubicBezTo>
                <a:cubicBezTo>
                  <a:pt x="685105" y="1628579"/>
                  <a:pt x="677595" y="1628579"/>
                  <a:pt x="673841" y="1628579"/>
                </a:cubicBezTo>
                <a:cubicBezTo>
                  <a:pt x="673841" y="1624782"/>
                  <a:pt x="673841" y="1624782"/>
                  <a:pt x="673841" y="1620986"/>
                </a:cubicBezTo>
                <a:cubicBezTo>
                  <a:pt x="673841" y="1620986"/>
                  <a:pt x="673841" y="1617189"/>
                  <a:pt x="673841" y="1617189"/>
                </a:cubicBezTo>
                <a:cubicBezTo>
                  <a:pt x="700124" y="1620986"/>
                  <a:pt x="718897" y="1602003"/>
                  <a:pt x="745180" y="1602003"/>
                </a:cubicBezTo>
                <a:cubicBezTo>
                  <a:pt x="760199" y="1602003"/>
                  <a:pt x="775218" y="1594411"/>
                  <a:pt x="790237" y="1583021"/>
                </a:cubicBezTo>
                <a:cubicBezTo>
                  <a:pt x="790237" y="1579225"/>
                  <a:pt x="797747" y="1579225"/>
                  <a:pt x="797747" y="1575428"/>
                </a:cubicBezTo>
                <a:cubicBezTo>
                  <a:pt x="797747" y="1567835"/>
                  <a:pt x="790237" y="1567835"/>
                  <a:pt x="786482" y="1567835"/>
                </a:cubicBezTo>
                <a:cubicBezTo>
                  <a:pt x="775218" y="1567835"/>
                  <a:pt x="763954" y="1567835"/>
                  <a:pt x="752690" y="1567835"/>
                </a:cubicBezTo>
                <a:cubicBezTo>
                  <a:pt x="748935" y="1567835"/>
                  <a:pt x="745180" y="1567835"/>
                  <a:pt x="745180" y="1564039"/>
                </a:cubicBezTo>
                <a:cubicBezTo>
                  <a:pt x="745180" y="1560242"/>
                  <a:pt x="745180" y="1556446"/>
                  <a:pt x="748935" y="1556446"/>
                </a:cubicBezTo>
                <a:cubicBezTo>
                  <a:pt x="756445" y="1556446"/>
                  <a:pt x="760199" y="1548853"/>
                  <a:pt x="771463" y="1548853"/>
                </a:cubicBezTo>
                <a:cubicBezTo>
                  <a:pt x="782728" y="1548853"/>
                  <a:pt x="793992" y="1548853"/>
                  <a:pt x="805256" y="1548853"/>
                </a:cubicBezTo>
                <a:cubicBezTo>
                  <a:pt x="812765" y="1545056"/>
                  <a:pt x="809011" y="1537463"/>
                  <a:pt x="809011" y="1533667"/>
                </a:cubicBezTo>
                <a:cubicBezTo>
                  <a:pt x="809011" y="1529871"/>
                  <a:pt x="809011" y="1526074"/>
                  <a:pt x="809011" y="1526074"/>
                </a:cubicBezTo>
                <a:cubicBezTo>
                  <a:pt x="797747" y="1524176"/>
                  <a:pt x="789299" y="1518481"/>
                  <a:pt x="780850" y="1513261"/>
                </a:cubicBezTo>
                <a:lnTo>
                  <a:pt x="767888" y="1508674"/>
                </a:lnTo>
                <a:lnTo>
                  <a:pt x="762164" y="1511101"/>
                </a:lnTo>
                <a:cubicBezTo>
                  <a:pt x="757950" y="1514843"/>
                  <a:pt x="755854" y="1519640"/>
                  <a:pt x="756140" y="1525365"/>
                </a:cubicBezTo>
                <a:cubicBezTo>
                  <a:pt x="756867" y="1535570"/>
                  <a:pt x="748219" y="1540815"/>
                  <a:pt x="733978" y="1542834"/>
                </a:cubicBezTo>
                <a:cubicBezTo>
                  <a:pt x="721704" y="1545098"/>
                  <a:pt x="707772" y="1544627"/>
                  <a:pt x="704563" y="1554342"/>
                </a:cubicBezTo>
                <a:cubicBezTo>
                  <a:pt x="704098" y="1558077"/>
                  <a:pt x="698504" y="1554851"/>
                  <a:pt x="696691" y="1553361"/>
                </a:cubicBezTo>
                <a:cubicBezTo>
                  <a:pt x="681411" y="1547665"/>
                  <a:pt x="682497" y="1538950"/>
                  <a:pt x="683582" y="1530235"/>
                </a:cubicBezTo>
                <a:lnTo>
                  <a:pt x="675688" y="1508923"/>
                </a:lnTo>
                <a:lnTo>
                  <a:pt x="621275" y="1510888"/>
                </a:lnTo>
                <a:cubicBezTo>
                  <a:pt x="613765" y="1507092"/>
                  <a:pt x="602501" y="1514685"/>
                  <a:pt x="602501" y="1503295"/>
                </a:cubicBezTo>
                <a:lnTo>
                  <a:pt x="602723" y="1497541"/>
                </a:lnTo>
                <a:lnTo>
                  <a:pt x="589936" y="1495813"/>
                </a:lnTo>
                <a:cubicBezTo>
                  <a:pt x="560259" y="1493381"/>
                  <a:pt x="553890" y="1496380"/>
                  <a:pt x="545659" y="1514320"/>
                </a:cubicBezTo>
                <a:cubicBezTo>
                  <a:pt x="528567" y="1507134"/>
                  <a:pt x="525406" y="1500419"/>
                  <a:pt x="531048" y="1487214"/>
                </a:cubicBezTo>
                <a:cubicBezTo>
                  <a:pt x="542022" y="1463294"/>
                  <a:pt x="542022" y="1463294"/>
                  <a:pt x="503697" y="1466106"/>
                </a:cubicBezTo>
                <a:cubicBezTo>
                  <a:pt x="457655" y="1466693"/>
                  <a:pt x="422182" y="1478711"/>
                  <a:pt x="397431" y="1500915"/>
                </a:cubicBezTo>
                <a:cubicBezTo>
                  <a:pt x="388473" y="1508649"/>
                  <a:pt x="379980" y="1512649"/>
                  <a:pt x="366048" y="1512178"/>
                </a:cubicBezTo>
                <a:cubicBezTo>
                  <a:pt x="348025" y="1512462"/>
                  <a:pt x="336526" y="1508501"/>
                  <a:pt x="333986" y="1496806"/>
                </a:cubicBezTo>
                <a:cubicBezTo>
                  <a:pt x="325124" y="1471679"/>
                  <a:pt x="313780" y="1466473"/>
                  <a:pt x="275611" y="1468041"/>
                </a:cubicBezTo>
                <a:cubicBezTo>
                  <a:pt x="267583" y="1468305"/>
                  <a:pt x="261679" y="1467570"/>
                  <a:pt x="253807" y="1466589"/>
                </a:cubicBezTo>
                <a:cubicBezTo>
                  <a:pt x="251993" y="1465099"/>
                  <a:pt x="251993" y="1465099"/>
                  <a:pt x="250025" y="1464854"/>
                </a:cubicBezTo>
                <a:cubicBezTo>
                  <a:pt x="250025" y="1464854"/>
                  <a:pt x="251838" y="1466344"/>
                  <a:pt x="251683" y="1467589"/>
                </a:cubicBezTo>
                <a:cubicBezTo>
                  <a:pt x="251218" y="1471324"/>
                  <a:pt x="252566" y="1476550"/>
                  <a:pt x="254069" y="1480530"/>
                </a:cubicBezTo>
                <a:cubicBezTo>
                  <a:pt x="259770" y="1498940"/>
                  <a:pt x="242320" y="1510674"/>
                  <a:pt x="212643" y="1508243"/>
                </a:cubicBezTo>
                <a:cubicBezTo>
                  <a:pt x="194930" y="1506036"/>
                  <a:pt x="179495" y="1501585"/>
                  <a:pt x="166494" y="1493644"/>
                </a:cubicBezTo>
                <a:cubicBezTo>
                  <a:pt x="155305" y="1487193"/>
                  <a:pt x="143652" y="1484477"/>
                  <a:pt x="131068" y="1489232"/>
                </a:cubicBezTo>
                <a:cubicBezTo>
                  <a:pt x="124698" y="1492231"/>
                  <a:pt x="114393" y="1494740"/>
                  <a:pt x="109264" y="1487780"/>
                </a:cubicBezTo>
                <a:cubicBezTo>
                  <a:pt x="106103" y="1481065"/>
                  <a:pt x="104910" y="1474594"/>
                  <a:pt x="115371" y="1470840"/>
                </a:cubicBezTo>
                <a:cubicBezTo>
                  <a:pt x="154626" y="1460558"/>
                  <a:pt x="170156" y="1432148"/>
                  <a:pt x="211069" y="1424601"/>
                </a:cubicBezTo>
                <a:cubicBezTo>
                  <a:pt x="221220" y="1423336"/>
                  <a:pt x="226086" y="1416357"/>
                  <a:pt x="228830" y="1410377"/>
                </a:cubicBezTo>
                <a:cubicBezTo>
                  <a:pt x="232969" y="1393191"/>
                  <a:pt x="250265" y="1382703"/>
                  <a:pt x="269373" y="1373704"/>
                </a:cubicBezTo>
                <a:cubicBezTo>
                  <a:pt x="286204" y="1366950"/>
                  <a:pt x="303189" y="1358951"/>
                  <a:pt x="314735" y="1346481"/>
                </a:cubicBezTo>
                <a:cubicBezTo>
                  <a:pt x="323693" y="1338747"/>
                  <a:pt x="331566" y="1339727"/>
                  <a:pt x="340476" y="1348423"/>
                </a:cubicBezTo>
                <a:cubicBezTo>
                  <a:pt x="344257" y="1350158"/>
                  <a:pt x="343792" y="1353893"/>
                  <a:pt x="349696" y="1354629"/>
                </a:cubicBezTo>
                <a:cubicBezTo>
                  <a:pt x="354098" y="1351384"/>
                  <a:pt x="350471" y="1348404"/>
                  <a:pt x="350937" y="1344669"/>
                </a:cubicBezTo>
                <a:cubicBezTo>
                  <a:pt x="348396" y="1332973"/>
                  <a:pt x="365692" y="1322484"/>
                  <a:pt x="383405" y="1324690"/>
                </a:cubicBezTo>
                <a:cubicBezTo>
                  <a:pt x="395058" y="1327406"/>
                  <a:pt x="394438" y="1332386"/>
                  <a:pt x="395786" y="1337612"/>
                </a:cubicBezTo>
                <a:cubicBezTo>
                  <a:pt x="395166" y="1342592"/>
                  <a:pt x="394390" y="1348817"/>
                  <a:pt x="402418" y="1348552"/>
                </a:cubicBezTo>
                <a:cubicBezTo>
                  <a:pt x="412259" y="1349778"/>
                  <a:pt x="418783" y="1345533"/>
                  <a:pt x="419559" y="1339308"/>
                </a:cubicBezTo>
                <a:cubicBezTo>
                  <a:pt x="417901" y="1336573"/>
                  <a:pt x="418211" y="1334083"/>
                  <a:pt x="418366" y="1332838"/>
                </a:cubicBezTo>
                <a:cubicBezTo>
                  <a:pt x="417638" y="1322633"/>
                  <a:pt x="424473" y="1315898"/>
                  <a:pt x="440528" y="1315369"/>
                </a:cubicBezTo>
                <a:cubicBezTo>
                  <a:pt x="458706" y="1313841"/>
                  <a:pt x="476885" y="1312311"/>
                  <a:pt x="493095" y="1310538"/>
                </a:cubicBezTo>
                <a:cubicBezTo>
                  <a:pt x="509150" y="1310009"/>
                  <a:pt x="519766" y="1305009"/>
                  <a:pt x="522974" y="1295295"/>
                </a:cubicBezTo>
                <a:cubicBezTo>
                  <a:pt x="525873" y="1288070"/>
                  <a:pt x="529964" y="1287315"/>
                  <a:pt x="539339" y="1292275"/>
                </a:cubicBezTo>
                <a:cubicBezTo>
                  <a:pt x="550373" y="1299971"/>
                  <a:pt x="564460" y="1299197"/>
                  <a:pt x="578547" y="1298423"/>
                </a:cubicBezTo>
                <a:cubicBezTo>
                  <a:pt x="617336" y="1291876"/>
                  <a:pt x="655195" y="1292798"/>
                  <a:pt x="693937" y="1302681"/>
                </a:cubicBezTo>
                <a:cubicBezTo>
                  <a:pt x="713308" y="1307623"/>
                  <a:pt x="736663" y="1296624"/>
                  <a:pt x="738369" y="1282929"/>
                </a:cubicBezTo>
                <a:cubicBezTo>
                  <a:pt x="738834" y="1279194"/>
                  <a:pt x="731272" y="1275723"/>
                  <a:pt x="727646" y="1272743"/>
                </a:cubicBezTo>
                <a:lnTo>
                  <a:pt x="714443" y="1264080"/>
                </a:lnTo>
                <a:lnTo>
                  <a:pt x="673840" y="1265675"/>
                </a:lnTo>
                <a:cubicBezTo>
                  <a:pt x="662575" y="1265675"/>
                  <a:pt x="658821" y="1280860"/>
                  <a:pt x="647557" y="1269471"/>
                </a:cubicBezTo>
                <a:cubicBezTo>
                  <a:pt x="636292" y="1261878"/>
                  <a:pt x="625028" y="1269471"/>
                  <a:pt x="617519" y="1265675"/>
                </a:cubicBezTo>
                <a:cubicBezTo>
                  <a:pt x="606255" y="1265675"/>
                  <a:pt x="594990" y="1265675"/>
                  <a:pt x="583726" y="1265675"/>
                </a:cubicBezTo>
                <a:cubicBezTo>
                  <a:pt x="576217" y="1258082"/>
                  <a:pt x="583726" y="1250489"/>
                  <a:pt x="579972" y="1242896"/>
                </a:cubicBezTo>
                <a:cubicBezTo>
                  <a:pt x="574340" y="1235303"/>
                  <a:pt x="567769" y="1230557"/>
                  <a:pt x="560259" y="1228659"/>
                </a:cubicBezTo>
                <a:lnTo>
                  <a:pt x="553362" y="1229434"/>
                </a:lnTo>
                <a:lnTo>
                  <a:pt x="539546" y="1233707"/>
                </a:lnTo>
                <a:cubicBezTo>
                  <a:pt x="495412" y="1242789"/>
                  <a:pt x="447373" y="1240362"/>
                  <a:pt x="398661" y="1234295"/>
                </a:cubicBezTo>
                <a:cubicBezTo>
                  <a:pt x="382916" y="1232334"/>
                  <a:pt x="367172" y="1230372"/>
                  <a:pt x="353395" y="1228657"/>
                </a:cubicBezTo>
                <a:cubicBezTo>
                  <a:pt x="329777" y="1225715"/>
                  <a:pt x="307508" y="1227998"/>
                  <a:pt x="286897" y="1233017"/>
                </a:cubicBezTo>
                <a:cubicBezTo>
                  <a:pt x="272499" y="1236281"/>
                  <a:pt x="254011" y="1240300"/>
                  <a:pt x="237384" y="1229379"/>
                </a:cubicBezTo>
                <a:cubicBezTo>
                  <a:pt x="224537" y="1220193"/>
                  <a:pt x="221424" y="1197047"/>
                  <a:pt x="228569" y="1187822"/>
                </a:cubicBezTo>
                <a:cubicBezTo>
                  <a:pt x="235714" y="1178598"/>
                  <a:pt x="246640" y="1171108"/>
                  <a:pt x="261658" y="1162864"/>
                </a:cubicBezTo>
                <a:cubicBezTo>
                  <a:pt x="257518" y="1180049"/>
                  <a:pt x="266118" y="1191235"/>
                  <a:pt x="287302" y="1197666"/>
                </a:cubicBezTo>
                <a:cubicBezTo>
                  <a:pt x="298801" y="1201627"/>
                  <a:pt x="307138" y="1198873"/>
                  <a:pt x="306101" y="1191158"/>
                </a:cubicBezTo>
                <a:cubicBezTo>
                  <a:pt x="302940" y="1184442"/>
                  <a:pt x="303715" y="1178217"/>
                  <a:pt x="304491" y="1171992"/>
                </a:cubicBezTo>
                <a:cubicBezTo>
                  <a:pt x="306662" y="1154562"/>
                  <a:pt x="323647" y="1146563"/>
                  <a:pt x="351356" y="1148750"/>
                </a:cubicBezTo>
                <a:cubicBezTo>
                  <a:pt x="357260" y="1149485"/>
                  <a:pt x="363164" y="1150221"/>
                  <a:pt x="369069" y="1150956"/>
                </a:cubicBezTo>
                <a:cubicBezTo>
                  <a:pt x="377096" y="1150692"/>
                  <a:pt x="385279" y="1149182"/>
                  <a:pt x="388022" y="1143202"/>
                </a:cubicBezTo>
                <a:cubicBezTo>
                  <a:pt x="392579" y="1138712"/>
                  <a:pt x="385016" y="1135242"/>
                  <a:pt x="379422" y="1132016"/>
                </a:cubicBezTo>
                <a:cubicBezTo>
                  <a:pt x="373983" y="1127546"/>
                  <a:pt x="364453" y="1123830"/>
                  <a:pt x="367196" y="1117850"/>
                </a:cubicBezTo>
                <a:cubicBezTo>
                  <a:pt x="367972" y="1111625"/>
                  <a:pt x="379780" y="1113096"/>
                  <a:pt x="387808" y="1112832"/>
                </a:cubicBezTo>
                <a:cubicBezTo>
                  <a:pt x="485224" y="1100943"/>
                  <a:pt x="585180" y="1100750"/>
                  <a:pt x="684098" y="1092841"/>
                </a:cubicBezTo>
                <a:lnTo>
                  <a:pt x="700789" y="1091226"/>
                </a:lnTo>
                <a:lnTo>
                  <a:pt x="701531" y="1082970"/>
                </a:lnTo>
                <a:cubicBezTo>
                  <a:pt x="700123" y="1079648"/>
                  <a:pt x="696368" y="1077750"/>
                  <a:pt x="688859" y="1075851"/>
                </a:cubicBezTo>
                <a:cubicBezTo>
                  <a:pt x="685104" y="1075851"/>
                  <a:pt x="677594" y="1075851"/>
                  <a:pt x="673840" y="1075851"/>
                </a:cubicBezTo>
                <a:cubicBezTo>
                  <a:pt x="673840" y="1072055"/>
                  <a:pt x="673840" y="1072055"/>
                  <a:pt x="673840" y="1068259"/>
                </a:cubicBezTo>
                <a:cubicBezTo>
                  <a:pt x="673840" y="1068259"/>
                  <a:pt x="673840" y="1064462"/>
                  <a:pt x="673840" y="1064462"/>
                </a:cubicBezTo>
                <a:cubicBezTo>
                  <a:pt x="700123" y="1068259"/>
                  <a:pt x="718896" y="1049276"/>
                  <a:pt x="745179" y="1049276"/>
                </a:cubicBezTo>
                <a:cubicBezTo>
                  <a:pt x="760198" y="1049276"/>
                  <a:pt x="775217" y="1041683"/>
                  <a:pt x="790236" y="1030294"/>
                </a:cubicBezTo>
                <a:cubicBezTo>
                  <a:pt x="790236" y="1026497"/>
                  <a:pt x="797746" y="1026497"/>
                  <a:pt x="797746" y="1022701"/>
                </a:cubicBezTo>
                <a:cubicBezTo>
                  <a:pt x="797746" y="1015108"/>
                  <a:pt x="790236" y="1015108"/>
                  <a:pt x="786481" y="1015108"/>
                </a:cubicBezTo>
                <a:cubicBezTo>
                  <a:pt x="775217" y="1015108"/>
                  <a:pt x="763953" y="1015108"/>
                  <a:pt x="752689" y="1015108"/>
                </a:cubicBezTo>
                <a:cubicBezTo>
                  <a:pt x="748934" y="1015108"/>
                  <a:pt x="745179" y="1015108"/>
                  <a:pt x="745179" y="1011312"/>
                </a:cubicBezTo>
                <a:cubicBezTo>
                  <a:pt x="745179" y="1007515"/>
                  <a:pt x="745179" y="1003718"/>
                  <a:pt x="748934" y="1003718"/>
                </a:cubicBezTo>
                <a:cubicBezTo>
                  <a:pt x="756444" y="1003718"/>
                  <a:pt x="760198" y="996126"/>
                  <a:pt x="771462" y="996126"/>
                </a:cubicBezTo>
                <a:cubicBezTo>
                  <a:pt x="782727" y="996126"/>
                  <a:pt x="793991" y="996126"/>
                  <a:pt x="805255" y="996126"/>
                </a:cubicBezTo>
                <a:cubicBezTo>
                  <a:pt x="812764" y="992329"/>
                  <a:pt x="809010" y="984736"/>
                  <a:pt x="809010" y="980940"/>
                </a:cubicBezTo>
                <a:cubicBezTo>
                  <a:pt x="809010" y="977143"/>
                  <a:pt x="809010" y="973347"/>
                  <a:pt x="809010" y="973347"/>
                </a:cubicBezTo>
                <a:cubicBezTo>
                  <a:pt x="786481" y="969550"/>
                  <a:pt x="775217" y="950568"/>
                  <a:pt x="752689" y="950568"/>
                </a:cubicBezTo>
                <a:cubicBezTo>
                  <a:pt x="707632" y="950568"/>
                  <a:pt x="666330" y="961957"/>
                  <a:pt x="621274" y="958161"/>
                </a:cubicBezTo>
                <a:cubicBezTo>
                  <a:pt x="613764" y="954364"/>
                  <a:pt x="602500" y="961957"/>
                  <a:pt x="602500" y="950568"/>
                </a:cubicBezTo>
                <a:cubicBezTo>
                  <a:pt x="598745" y="935382"/>
                  <a:pt x="613764" y="942975"/>
                  <a:pt x="621274" y="942975"/>
                </a:cubicBezTo>
                <a:cubicBezTo>
                  <a:pt x="636292" y="946772"/>
                  <a:pt x="651311" y="935382"/>
                  <a:pt x="666330" y="935382"/>
                </a:cubicBezTo>
                <a:cubicBezTo>
                  <a:pt x="681349" y="939179"/>
                  <a:pt x="700123" y="942975"/>
                  <a:pt x="715142" y="935382"/>
                </a:cubicBezTo>
                <a:cubicBezTo>
                  <a:pt x="741425" y="927789"/>
                  <a:pt x="767708" y="931586"/>
                  <a:pt x="790236" y="931586"/>
                </a:cubicBezTo>
                <a:cubicBezTo>
                  <a:pt x="839047" y="927789"/>
                  <a:pt x="884104" y="916400"/>
                  <a:pt x="917897" y="882232"/>
                </a:cubicBezTo>
                <a:cubicBezTo>
                  <a:pt x="925406" y="876537"/>
                  <a:pt x="932916" y="873690"/>
                  <a:pt x="940425" y="872266"/>
                </a:cubicBezTo>
                <a:lnTo>
                  <a:pt x="942362" y="872144"/>
                </a:lnTo>
                <a:lnTo>
                  <a:pt x="872562" y="863450"/>
                </a:lnTo>
                <a:lnTo>
                  <a:pt x="855083" y="859453"/>
                </a:lnTo>
                <a:lnTo>
                  <a:pt x="814672" y="859453"/>
                </a:lnTo>
                <a:lnTo>
                  <a:pt x="814037" y="859953"/>
                </a:lnTo>
                <a:lnTo>
                  <a:pt x="812668" y="859453"/>
                </a:lnTo>
                <a:lnTo>
                  <a:pt x="767708" y="859453"/>
                </a:lnTo>
                <a:cubicBezTo>
                  <a:pt x="745179" y="859453"/>
                  <a:pt x="730161" y="840470"/>
                  <a:pt x="711387" y="821488"/>
                </a:cubicBezTo>
                <a:cubicBezTo>
                  <a:pt x="711387" y="821488"/>
                  <a:pt x="711387" y="817692"/>
                  <a:pt x="711387" y="813895"/>
                </a:cubicBezTo>
                <a:cubicBezTo>
                  <a:pt x="718896" y="802506"/>
                  <a:pt x="722651" y="794913"/>
                  <a:pt x="726406" y="783524"/>
                </a:cubicBezTo>
                <a:cubicBezTo>
                  <a:pt x="726406" y="772134"/>
                  <a:pt x="737670" y="760745"/>
                  <a:pt x="748934" y="760745"/>
                </a:cubicBezTo>
                <a:cubicBezTo>
                  <a:pt x="763953" y="760745"/>
                  <a:pt x="771463" y="754101"/>
                  <a:pt x="775687" y="745084"/>
                </a:cubicBezTo>
                <a:lnTo>
                  <a:pt x="775778" y="744694"/>
                </a:lnTo>
                <a:lnTo>
                  <a:pt x="752144" y="739087"/>
                </a:lnTo>
                <a:cubicBezTo>
                  <a:pt x="734923" y="736942"/>
                  <a:pt x="717470" y="736664"/>
                  <a:pt x="700276" y="738316"/>
                </a:cubicBezTo>
                <a:cubicBezTo>
                  <a:pt x="692093" y="739825"/>
                  <a:pt x="688002" y="740580"/>
                  <a:pt x="687381" y="745560"/>
                </a:cubicBezTo>
                <a:cubicBezTo>
                  <a:pt x="688419" y="753275"/>
                  <a:pt x="684173" y="755275"/>
                  <a:pt x="675108" y="747824"/>
                </a:cubicBezTo>
                <a:cubicBezTo>
                  <a:pt x="662416" y="737393"/>
                  <a:pt x="646361" y="737922"/>
                  <a:pt x="631654" y="743676"/>
                </a:cubicBezTo>
                <a:cubicBezTo>
                  <a:pt x="616792" y="750675"/>
                  <a:pt x="602085" y="756429"/>
                  <a:pt x="578622" y="752242"/>
                </a:cubicBezTo>
                <a:cubicBezTo>
                  <a:pt x="572718" y="751507"/>
                  <a:pt x="566504" y="753262"/>
                  <a:pt x="565883" y="758242"/>
                </a:cubicBezTo>
                <a:cubicBezTo>
                  <a:pt x="566921" y="765957"/>
                  <a:pt x="562675" y="767957"/>
                  <a:pt x="552524" y="769221"/>
                </a:cubicBezTo>
                <a:cubicBezTo>
                  <a:pt x="538592" y="768750"/>
                  <a:pt x="530875" y="766525"/>
                  <a:pt x="523778" y="759319"/>
                </a:cubicBezTo>
                <a:cubicBezTo>
                  <a:pt x="511397" y="746398"/>
                  <a:pt x="511134" y="732457"/>
                  <a:pt x="508904" y="718272"/>
                </a:cubicBezTo>
                <a:cubicBezTo>
                  <a:pt x="507866" y="710557"/>
                  <a:pt x="524386" y="706293"/>
                  <a:pt x="538318" y="706764"/>
                </a:cubicBezTo>
                <a:cubicBezTo>
                  <a:pt x="554373" y="706235"/>
                  <a:pt x="566647" y="703971"/>
                  <a:pt x="562604" y="688295"/>
                </a:cubicBezTo>
                <a:cubicBezTo>
                  <a:pt x="573482" y="697236"/>
                  <a:pt x="572552" y="704706"/>
                  <a:pt x="575712" y="711421"/>
                </a:cubicBezTo>
                <a:cubicBezTo>
                  <a:pt x="580841" y="718382"/>
                  <a:pt x="585970" y="725342"/>
                  <a:pt x="600057" y="724568"/>
                </a:cubicBezTo>
                <a:cubicBezTo>
                  <a:pt x="613989" y="725039"/>
                  <a:pt x="628231" y="723020"/>
                  <a:pt x="627659" y="711570"/>
                </a:cubicBezTo>
                <a:cubicBezTo>
                  <a:pt x="626466" y="705100"/>
                  <a:pt x="631177" y="699365"/>
                  <a:pt x="637547" y="696365"/>
                </a:cubicBezTo>
                <a:cubicBezTo>
                  <a:pt x="658779" y="686367"/>
                  <a:pt x="668464" y="688837"/>
                  <a:pt x="680380" y="705494"/>
                </a:cubicBezTo>
                <a:cubicBezTo>
                  <a:pt x="696173" y="691024"/>
                  <a:pt x="713778" y="678045"/>
                  <a:pt x="736823" y="669537"/>
                </a:cubicBezTo>
                <a:cubicBezTo>
                  <a:pt x="756684" y="662528"/>
                  <a:pt x="777140" y="658754"/>
                  <a:pt x="798348" y="656971"/>
                </a:cubicBezTo>
                <a:lnTo>
                  <a:pt x="818551" y="656779"/>
                </a:lnTo>
                <a:lnTo>
                  <a:pt x="824029" y="650647"/>
                </a:lnTo>
                <a:cubicBezTo>
                  <a:pt x="827783" y="643054"/>
                  <a:pt x="835293" y="646851"/>
                  <a:pt x="839047" y="646851"/>
                </a:cubicBezTo>
                <a:cubicBezTo>
                  <a:pt x="854066" y="646851"/>
                  <a:pt x="869085" y="650647"/>
                  <a:pt x="880349" y="639258"/>
                </a:cubicBezTo>
                <a:cubicBezTo>
                  <a:pt x="884104" y="635461"/>
                  <a:pt x="887859" y="635461"/>
                  <a:pt x="895368" y="635461"/>
                </a:cubicBezTo>
                <a:cubicBezTo>
                  <a:pt x="906633" y="635461"/>
                  <a:pt x="917897" y="635461"/>
                  <a:pt x="925406" y="635461"/>
                </a:cubicBezTo>
                <a:cubicBezTo>
                  <a:pt x="944180" y="631665"/>
                  <a:pt x="962953" y="635461"/>
                  <a:pt x="977972" y="646851"/>
                </a:cubicBezTo>
                <a:cubicBezTo>
                  <a:pt x="989236" y="658240"/>
                  <a:pt x="1004255" y="654444"/>
                  <a:pt x="1015520" y="643054"/>
                </a:cubicBezTo>
                <a:lnTo>
                  <a:pt x="1040138" y="631707"/>
                </a:lnTo>
                <a:lnTo>
                  <a:pt x="1039376" y="631361"/>
                </a:lnTo>
                <a:cubicBezTo>
                  <a:pt x="1021818" y="627910"/>
                  <a:pt x="1010474" y="622704"/>
                  <a:pt x="1016117" y="609499"/>
                </a:cubicBezTo>
                <a:cubicBezTo>
                  <a:pt x="1018705" y="604764"/>
                  <a:pt x="1012801" y="604029"/>
                  <a:pt x="1006896" y="603294"/>
                </a:cubicBezTo>
                <a:cubicBezTo>
                  <a:pt x="1000837" y="603803"/>
                  <a:pt x="993275" y="600333"/>
                  <a:pt x="992499" y="606558"/>
                </a:cubicBezTo>
                <a:cubicBezTo>
                  <a:pt x="991724" y="612783"/>
                  <a:pt x="992606" y="621743"/>
                  <a:pt x="980488" y="622762"/>
                </a:cubicBezTo>
                <a:cubicBezTo>
                  <a:pt x="968369" y="623781"/>
                  <a:pt x="963550" y="614331"/>
                  <a:pt x="954330" y="608125"/>
                </a:cubicBezTo>
                <a:cubicBezTo>
                  <a:pt x="950704" y="605145"/>
                  <a:pt x="945265" y="600674"/>
                  <a:pt x="939826" y="596204"/>
                </a:cubicBezTo>
                <a:cubicBezTo>
                  <a:pt x="930760" y="588753"/>
                  <a:pt x="919107" y="586037"/>
                  <a:pt x="906523" y="590792"/>
                </a:cubicBezTo>
                <a:cubicBezTo>
                  <a:pt x="885601" y="598300"/>
                  <a:pt x="863952" y="595604"/>
                  <a:pt x="842768" y="589172"/>
                </a:cubicBezTo>
                <a:cubicBezTo>
                  <a:pt x="825210" y="585721"/>
                  <a:pt x="811433" y="584005"/>
                  <a:pt x="795068" y="587024"/>
                </a:cubicBezTo>
                <a:cubicBezTo>
                  <a:pt x="782794" y="589288"/>
                  <a:pt x="775542" y="583328"/>
                  <a:pt x="774504" y="575612"/>
                </a:cubicBezTo>
                <a:cubicBezTo>
                  <a:pt x="773157" y="570387"/>
                  <a:pt x="784083" y="562898"/>
                  <a:pt x="768493" y="559692"/>
                </a:cubicBezTo>
                <a:cubicBezTo>
                  <a:pt x="754716" y="557976"/>
                  <a:pt x="740474" y="559995"/>
                  <a:pt x="733329" y="569219"/>
                </a:cubicBezTo>
                <a:cubicBezTo>
                  <a:pt x="726494" y="575954"/>
                  <a:pt x="727687" y="582424"/>
                  <a:pt x="726602" y="591139"/>
                </a:cubicBezTo>
                <a:cubicBezTo>
                  <a:pt x="717584" y="567258"/>
                  <a:pt x="691999" y="564072"/>
                  <a:pt x="662167" y="562884"/>
                </a:cubicBezTo>
                <a:cubicBezTo>
                  <a:pt x="644299" y="561923"/>
                  <a:pt x="628709" y="558717"/>
                  <a:pt x="612809" y="558001"/>
                </a:cubicBezTo>
                <a:cubicBezTo>
                  <a:pt x="581165" y="555324"/>
                  <a:pt x="551023" y="556627"/>
                  <a:pt x="525545" y="568625"/>
                </a:cubicBezTo>
                <a:cubicBezTo>
                  <a:pt x="514774" y="574870"/>
                  <a:pt x="505243" y="571154"/>
                  <a:pt x="498301" y="562703"/>
                </a:cubicBezTo>
                <a:cubicBezTo>
                  <a:pt x="474159" y="531881"/>
                  <a:pt x="444793" y="526959"/>
                  <a:pt x="404607" y="544712"/>
                </a:cubicBezTo>
                <a:cubicBezTo>
                  <a:pt x="393991" y="549711"/>
                  <a:pt x="382027" y="549485"/>
                  <a:pt x="370064" y="549259"/>
                </a:cubicBezTo>
                <a:cubicBezTo>
                  <a:pt x="348414" y="546563"/>
                  <a:pt x="328733" y="544111"/>
                  <a:pt x="311283" y="555845"/>
                </a:cubicBezTo>
                <a:cubicBezTo>
                  <a:pt x="304448" y="562580"/>
                  <a:pt x="297661" y="552885"/>
                  <a:pt x="292222" y="548414"/>
                </a:cubicBezTo>
                <a:cubicBezTo>
                  <a:pt x="288596" y="545434"/>
                  <a:pt x="289216" y="540454"/>
                  <a:pt x="289681" y="536719"/>
                </a:cubicBezTo>
                <a:cubicBezTo>
                  <a:pt x="291960" y="534474"/>
                  <a:pt x="290612" y="529249"/>
                  <a:pt x="286676" y="528758"/>
                </a:cubicBezTo>
                <a:cubicBezTo>
                  <a:pt x="271241" y="524307"/>
                  <a:pt x="257154" y="525081"/>
                  <a:pt x="242912" y="527100"/>
                </a:cubicBezTo>
                <a:cubicBezTo>
                  <a:pt x="234729" y="528610"/>
                  <a:pt x="232141" y="533345"/>
                  <a:pt x="231366" y="539570"/>
                </a:cubicBezTo>
                <a:cubicBezTo>
                  <a:pt x="227071" y="558000"/>
                  <a:pt x="216611" y="561754"/>
                  <a:pt x="187089" y="558077"/>
                </a:cubicBezTo>
                <a:cubicBezTo>
                  <a:pt x="179372" y="555852"/>
                  <a:pt x="175745" y="552871"/>
                  <a:pt x="180147" y="549626"/>
                </a:cubicBezTo>
                <a:cubicBezTo>
                  <a:pt x="191538" y="538402"/>
                  <a:pt x="178072" y="534196"/>
                  <a:pt x="166573" y="530235"/>
                </a:cubicBezTo>
                <a:cubicBezTo>
                  <a:pt x="153106" y="526029"/>
                  <a:pt x="139020" y="526803"/>
                  <a:pt x="127056" y="526577"/>
                </a:cubicBezTo>
                <a:cubicBezTo>
                  <a:pt x="113124" y="526106"/>
                  <a:pt x="99347" y="524390"/>
                  <a:pt x="85105" y="526410"/>
                </a:cubicBezTo>
                <a:cubicBezTo>
                  <a:pt x="74800" y="528919"/>
                  <a:pt x="69826" y="520713"/>
                  <a:pt x="68478" y="515488"/>
                </a:cubicBezTo>
                <a:cubicBezTo>
                  <a:pt x="67595" y="506528"/>
                  <a:pt x="61846" y="504548"/>
                  <a:pt x="49727" y="505567"/>
                </a:cubicBezTo>
                <a:cubicBezTo>
                  <a:pt x="45636" y="506321"/>
                  <a:pt x="41545" y="507076"/>
                  <a:pt x="35640" y="506341"/>
                </a:cubicBezTo>
                <a:cubicBezTo>
                  <a:pt x="29581" y="506850"/>
                  <a:pt x="21553" y="507115"/>
                  <a:pt x="16114" y="502644"/>
                </a:cubicBezTo>
                <a:cubicBezTo>
                  <a:pt x="12643" y="498419"/>
                  <a:pt x="20826" y="496910"/>
                  <a:pt x="23259" y="493420"/>
                </a:cubicBezTo>
                <a:cubicBezTo>
                  <a:pt x="32527" y="483195"/>
                  <a:pt x="27398" y="476235"/>
                  <a:pt x="0" y="471558"/>
                </a:cubicBezTo>
                <a:cubicBezTo>
                  <a:pt x="2946" y="447902"/>
                  <a:pt x="5738" y="425492"/>
                  <a:pt x="8684" y="401837"/>
                </a:cubicBezTo>
                <a:cubicBezTo>
                  <a:pt x="24584" y="402553"/>
                  <a:pt x="33804" y="408759"/>
                  <a:pt x="38468" y="419454"/>
                </a:cubicBezTo>
                <a:cubicBezTo>
                  <a:pt x="51111" y="446316"/>
                  <a:pt x="71985" y="455237"/>
                  <a:pt x="112898" y="447690"/>
                </a:cubicBezTo>
                <a:cubicBezTo>
                  <a:pt x="131231" y="444916"/>
                  <a:pt x="145318" y="444142"/>
                  <a:pt x="163031" y="446348"/>
                </a:cubicBezTo>
                <a:cubicBezTo>
                  <a:pt x="170749" y="448574"/>
                  <a:pt x="180589" y="449800"/>
                  <a:pt x="183177" y="445065"/>
                </a:cubicBezTo>
                <a:cubicBezTo>
                  <a:pt x="187734" y="440575"/>
                  <a:pt x="178204" y="436859"/>
                  <a:pt x="174578" y="433879"/>
                </a:cubicBezTo>
                <a:cubicBezTo>
                  <a:pt x="170951" y="430899"/>
                  <a:pt x="167170" y="429163"/>
                  <a:pt x="163544" y="426183"/>
                </a:cubicBezTo>
                <a:cubicBezTo>
                  <a:pt x="158105" y="421713"/>
                  <a:pt x="148730" y="416752"/>
                  <a:pt x="151318" y="412017"/>
                </a:cubicBezTo>
                <a:cubicBezTo>
                  <a:pt x="156030" y="406282"/>
                  <a:pt x="167838" y="407753"/>
                  <a:pt x="175711" y="408734"/>
                </a:cubicBezTo>
                <a:cubicBezTo>
                  <a:pt x="189643" y="409204"/>
                  <a:pt x="203419" y="410920"/>
                  <a:pt x="217041" y="413881"/>
                </a:cubicBezTo>
                <a:cubicBezTo>
                  <a:pt x="246408" y="418803"/>
                  <a:pt x="272768" y="415765"/>
                  <a:pt x="296123" y="404767"/>
                </a:cubicBezTo>
                <a:cubicBezTo>
                  <a:pt x="300370" y="402767"/>
                  <a:pt x="304306" y="403257"/>
                  <a:pt x="307932" y="406237"/>
                </a:cubicBezTo>
                <a:cubicBezTo>
                  <a:pt x="311558" y="409218"/>
                  <a:pt x="315494" y="409708"/>
                  <a:pt x="321399" y="410443"/>
                </a:cubicBezTo>
                <a:cubicBezTo>
                  <a:pt x="325335" y="410934"/>
                  <a:pt x="331084" y="412914"/>
                  <a:pt x="333362" y="410669"/>
                </a:cubicBezTo>
                <a:cubicBezTo>
                  <a:pt x="335796" y="407179"/>
                  <a:pt x="332015" y="405444"/>
                  <a:pt x="328233" y="403709"/>
                </a:cubicBezTo>
                <a:cubicBezTo>
                  <a:pt x="320826" y="398993"/>
                  <a:pt x="319478" y="393768"/>
                  <a:pt x="314194" y="388053"/>
                </a:cubicBezTo>
                <a:cubicBezTo>
                  <a:pt x="308755" y="383582"/>
                  <a:pt x="309376" y="378602"/>
                  <a:pt x="315745" y="375602"/>
                </a:cubicBezTo>
                <a:cubicBezTo>
                  <a:pt x="324238" y="371603"/>
                  <a:pt x="329987" y="373583"/>
                  <a:pt x="335426" y="378054"/>
                </a:cubicBezTo>
                <a:cubicBezTo>
                  <a:pt x="341175" y="380034"/>
                  <a:pt x="344802" y="383014"/>
                  <a:pt x="348428" y="385995"/>
                </a:cubicBezTo>
                <a:cubicBezTo>
                  <a:pt x="360964" y="397671"/>
                  <a:pt x="370339" y="402632"/>
                  <a:pt x="391106" y="396368"/>
                </a:cubicBezTo>
                <a:cubicBezTo>
                  <a:pt x="407781" y="390859"/>
                  <a:pt x="428965" y="397290"/>
                  <a:pt x="448181" y="403477"/>
                </a:cubicBezTo>
                <a:cubicBezTo>
                  <a:pt x="457867" y="405948"/>
                  <a:pt x="467087" y="412153"/>
                  <a:pt x="473922" y="405419"/>
                </a:cubicBezTo>
                <a:cubicBezTo>
                  <a:pt x="482725" y="398929"/>
                  <a:pt x="475317" y="394214"/>
                  <a:pt x="468065" y="388253"/>
                </a:cubicBezTo>
                <a:cubicBezTo>
                  <a:pt x="464439" y="385273"/>
                  <a:pt x="460813" y="382292"/>
                  <a:pt x="459155" y="379557"/>
                </a:cubicBezTo>
                <a:cubicBezTo>
                  <a:pt x="455839" y="374087"/>
                  <a:pt x="454336" y="370107"/>
                  <a:pt x="466300" y="370332"/>
                </a:cubicBezTo>
                <a:cubicBezTo>
                  <a:pt x="520214" y="370726"/>
                  <a:pt x="548901" y="349013"/>
                  <a:pt x="577743" y="326054"/>
                </a:cubicBezTo>
                <a:cubicBezTo>
                  <a:pt x="580021" y="323809"/>
                  <a:pt x="580487" y="320074"/>
                  <a:pt x="580952" y="316339"/>
                </a:cubicBezTo>
                <a:cubicBezTo>
                  <a:pt x="582348" y="305134"/>
                  <a:pt x="588562" y="303379"/>
                  <a:pt x="605965" y="308076"/>
                </a:cubicBezTo>
                <a:cubicBezTo>
                  <a:pt x="652114" y="322674"/>
                  <a:pt x="696343" y="320597"/>
                  <a:pt x="734405" y="303844"/>
                </a:cubicBezTo>
                <a:cubicBezTo>
                  <a:pt x="759883" y="291846"/>
                  <a:pt x="788522" y="286563"/>
                  <a:pt x="821360" y="295710"/>
                </a:cubicBezTo>
                <a:cubicBezTo>
                  <a:pt x="836794" y="300161"/>
                  <a:pt x="847720" y="292672"/>
                  <a:pt x="856523" y="286182"/>
                </a:cubicBezTo>
                <a:cubicBezTo>
                  <a:pt x="863203" y="280693"/>
                  <a:pt x="871386" y="279183"/>
                  <a:pt x="885007" y="282144"/>
                </a:cubicBezTo>
                <a:cubicBezTo>
                  <a:pt x="919968" y="290292"/>
                  <a:pt x="954201" y="288234"/>
                  <a:pt x="988589" y="284931"/>
                </a:cubicBezTo>
                <a:cubicBezTo>
                  <a:pt x="1026914" y="282119"/>
                  <a:pt x="1065549" y="276816"/>
                  <a:pt x="1107034" y="280719"/>
                </a:cubicBezTo>
                <a:cubicBezTo>
                  <a:pt x="1118842" y="282190"/>
                  <a:pt x="1129303" y="278436"/>
                  <a:pt x="1138106" y="271946"/>
                </a:cubicBezTo>
                <a:lnTo>
                  <a:pt x="1147858" y="267925"/>
                </a:lnTo>
                <a:lnTo>
                  <a:pt x="1135858" y="269896"/>
                </a:lnTo>
                <a:cubicBezTo>
                  <a:pt x="1113323" y="269896"/>
                  <a:pt x="1090788" y="268662"/>
                  <a:pt x="1072008" y="266194"/>
                </a:cubicBezTo>
                <a:cubicBezTo>
                  <a:pt x="1064497" y="266194"/>
                  <a:pt x="1053229" y="264960"/>
                  <a:pt x="1045717" y="266194"/>
                </a:cubicBezTo>
                <a:cubicBezTo>
                  <a:pt x="1034450" y="268662"/>
                  <a:pt x="1019426" y="267428"/>
                  <a:pt x="1008159" y="267428"/>
                </a:cubicBezTo>
                <a:cubicBezTo>
                  <a:pt x="996891" y="267428"/>
                  <a:pt x="981868" y="269896"/>
                  <a:pt x="970600" y="266194"/>
                </a:cubicBezTo>
                <a:cubicBezTo>
                  <a:pt x="963088" y="263726"/>
                  <a:pt x="959333" y="267428"/>
                  <a:pt x="951821" y="267428"/>
                </a:cubicBezTo>
                <a:cubicBezTo>
                  <a:pt x="906750" y="267428"/>
                  <a:pt x="857924" y="267428"/>
                  <a:pt x="809098" y="267428"/>
                </a:cubicBezTo>
                <a:cubicBezTo>
                  <a:pt x="779051" y="263726"/>
                  <a:pt x="749004" y="266194"/>
                  <a:pt x="718958" y="266194"/>
                </a:cubicBezTo>
                <a:cubicBezTo>
                  <a:pt x="711446" y="266194"/>
                  <a:pt x="703934" y="264960"/>
                  <a:pt x="700178" y="262492"/>
                </a:cubicBezTo>
                <a:cubicBezTo>
                  <a:pt x="711446" y="261258"/>
                  <a:pt x="722713" y="260024"/>
                  <a:pt x="733981" y="260024"/>
                </a:cubicBezTo>
                <a:cubicBezTo>
                  <a:pt x="749004" y="260024"/>
                  <a:pt x="764028" y="260024"/>
                  <a:pt x="779051" y="260024"/>
                </a:cubicBezTo>
                <a:cubicBezTo>
                  <a:pt x="786563" y="260024"/>
                  <a:pt x="801586" y="260024"/>
                  <a:pt x="797831" y="255088"/>
                </a:cubicBezTo>
                <a:cubicBezTo>
                  <a:pt x="797831" y="252620"/>
                  <a:pt x="805342" y="252620"/>
                  <a:pt x="809098" y="252620"/>
                </a:cubicBezTo>
                <a:cubicBezTo>
                  <a:pt x="831633" y="252620"/>
                  <a:pt x="854168" y="252620"/>
                  <a:pt x="876704" y="252620"/>
                </a:cubicBezTo>
                <a:cubicBezTo>
                  <a:pt x="880459" y="252620"/>
                  <a:pt x="884215" y="252620"/>
                  <a:pt x="887971" y="252620"/>
                </a:cubicBezTo>
                <a:cubicBezTo>
                  <a:pt x="891727" y="252620"/>
                  <a:pt x="891727" y="251386"/>
                  <a:pt x="891727" y="250152"/>
                </a:cubicBezTo>
                <a:cubicBezTo>
                  <a:pt x="891727" y="250152"/>
                  <a:pt x="891727" y="250152"/>
                  <a:pt x="891727" y="248918"/>
                </a:cubicBezTo>
                <a:cubicBezTo>
                  <a:pt x="891727" y="248918"/>
                  <a:pt x="887971" y="248918"/>
                  <a:pt x="887971" y="248918"/>
                </a:cubicBezTo>
                <a:cubicBezTo>
                  <a:pt x="861680" y="250152"/>
                  <a:pt x="835389" y="247684"/>
                  <a:pt x="809098" y="246450"/>
                </a:cubicBezTo>
                <a:cubicBezTo>
                  <a:pt x="790319" y="246450"/>
                  <a:pt x="775295" y="246450"/>
                  <a:pt x="756516" y="243982"/>
                </a:cubicBezTo>
                <a:cubicBezTo>
                  <a:pt x="752760" y="242748"/>
                  <a:pt x="749004" y="242748"/>
                  <a:pt x="749004" y="242748"/>
                </a:cubicBezTo>
                <a:cubicBezTo>
                  <a:pt x="726469" y="246450"/>
                  <a:pt x="707690" y="243982"/>
                  <a:pt x="685155" y="245216"/>
                </a:cubicBezTo>
                <a:cubicBezTo>
                  <a:pt x="677643" y="245216"/>
                  <a:pt x="666376" y="243982"/>
                  <a:pt x="655108" y="246450"/>
                </a:cubicBezTo>
                <a:cubicBezTo>
                  <a:pt x="647596" y="247684"/>
                  <a:pt x="640085" y="246450"/>
                  <a:pt x="636329" y="242748"/>
                </a:cubicBezTo>
                <a:cubicBezTo>
                  <a:pt x="628817" y="237812"/>
                  <a:pt x="628817" y="236578"/>
                  <a:pt x="643840" y="235344"/>
                </a:cubicBezTo>
                <a:cubicBezTo>
                  <a:pt x="658864" y="234110"/>
                  <a:pt x="662620" y="230408"/>
                  <a:pt x="677643" y="231642"/>
                </a:cubicBezTo>
                <a:cubicBezTo>
                  <a:pt x="688911" y="232876"/>
                  <a:pt x="700178" y="231642"/>
                  <a:pt x="711446" y="231642"/>
                </a:cubicBezTo>
                <a:cubicBezTo>
                  <a:pt x="715202" y="231642"/>
                  <a:pt x="718958" y="231642"/>
                  <a:pt x="726469" y="230408"/>
                </a:cubicBezTo>
                <a:cubicBezTo>
                  <a:pt x="711446" y="230408"/>
                  <a:pt x="700178" y="229174"/>
                  <a:pt x="688911" y="229174"/>
                </a:cubicBezTo>
                <a:cubicBezTo>
                  <a:pt x="688911" y="226706"/>
                  <a:pt x="685155" y="224238"/>
                  <a:pt x="696422" y="220536"/>
                </a:cubicBezTo>
                <a:cubicBezTo>
                  <a:pt x="700178" y="218068"/>
                  <a:pt x="707690" y="218068"/>
                  <a:pt x="718958" y="218068"/>
                </a:cubicBezTo>
                <a:cubicBezTo>
                  <a:pt x="722713" y="218068"/>
                  <a:pt x="726469" y="216834"/>
                  <a:pt x="722713" y="214366"/>
                </a:cubicBezTo>
                <a:cubicBezTo>
                  <a:pt x="718958" y="214366"/>
                  <a:pt x="718958" y="213132"/>
                  <a:pt x="715202" y="213132"/>
                </a:cubicBezTo>
                <a:cubicBezTo>
                  <a:pt x="696422" y="213132"/>
                  <a:pt x="677643" y="210664"/>
                  <a:pt x="662620" y="214366"/>
                </a:cubicBezTo>
                <a:cubicBezTo>
                  <a:pt x="651352" y="216834"/>
                  <a:pt x="636329" y="216834"/>
                  <a:pt x="628817" y="214366"/>
                </a:cubicBezTo>
                <a:cubicBezTo>
                  <a:pt x="621305" y="210664"/>
                  <a:pt x="610038" y="210664"/>
                  <a:pt x="595014" y="210664"/>
                </a:cubicBezTo>
                <a:cubicBezTo>
                  <a:pt x="583747" y="210664"/>
                  <a:pt x="572479" y="210664"/>
                  <a:pt x="572479" y="204494"/>
                </a:cubicBezTo>
                <a:cubicBezTo>
                  <a:pt x="572479" y="202026"/>
                  <a:pt x="561212" y="202026"/>
                  <a:pt x="553700" y="200792"/>
                </a:cubicBezTo>
                <a:cubicBezTo>
                  <a:pt x="546188" y="200792"/>
                  <a:pt x="538676" y="200792"/>
                  <a:pt x="534921" y="200792"/>
                </a:cubicBezTo>
                <a:cubicBezTo>
                  <a:pt x="519897" y="200792"/>
                  <a:pt x="516141" y="198324"/>
                  <a:pt x="527409" y="194622"/>
                </a:cubicBezTo>
                <a:cubicBezTo>
                  <a:pt x="531165" y="192154"/>
                  <a:pt x="534921" y="188452"/>
                  <a:pt x="546188" y="189686"/>
                </a:cubicBezTo>
                <a:cubicBezTo>
                  <a:pt x="561212" y="190920"/>
                  <a:pt x="576235" y="190920"/>
                  <a:pt x="591258" y="189686"/>
                </a:cubicBezTo>
                <a:cubicBezTo>
                  <a:pt x="610038" y="188452"/>
                  <a:pt x="625061" y="189686"/>
                  <a:pt x="640085" y="189686"/>
                </a:cubicBezTo>
                <a:cubicBezTo>
                  <a:pt x="655108" y="189686"/>
                  <a:pt x="666376" y="187218"/>
                  <a:pt x="681399" y="187218"/>
                </a:cubicBezTo>
                <a:cubicBezTo>
                  <a:pt x="692667" y="187218"/>
                  <a:pt x="696422" y="183516"/>
                  <a:pt x="696422" y="177346"/>
                </a:cubicBezTo>
                <a:cubicBezTo>
                  <a:pt x="692667" y="174878"/>
                  <a:pt x="707690" y="169942"/>
                  <a:pt x="715202" y="171176"/>
                </a:cubicBezTo>
                <a:cubicBezTo>
                  <a:pt x="730225" y="171176"/>
                  <a:pt x="741493" y="168708"/>
                  <a:pt x="756516" y="172410"/>
                </a:cubicBezTo>
                <a:cubicBezTo>
                  <a:pt x="764028" y="173644"/>
                  <a:pt x="775295" y="172410"/>
                  <a:pt x="775295" y="169942"/>
                </a:cubicBezTo>
                <a:cubicBezTo>
                  <a:pt x="775295" y="165006"/>
                  <a:pt x="782807" y="166240"/>
                  <a:pt x="790319" y="167474"/>
                </a:cubicBezTo>
                <a:cubicBezTo>
                  <a:pt x="812854" y="168708"/>
                  <a:pt x="812854" y="168708"/>
                  <a:pt x="835389" y="167474"/>
                </a:cubicBezTo>
                <a:cubicBezTo>
                  <a:pt x="850413" y="166240"/>
                  <a:pt x="865436" y="165006"/>
                  <a:pt x="880459" y="165006"/>
                </a:cubicBezTo>
                <a:cubicBezTo>
                  <a:pt x="899239" y="163772"/>
                  <a:pt x="921774" y="162538"/>
                  <a:pt x="940553" y="162538"/>
                </a:cubicBezTo>
                <a:cubicBezTo>
                  <a:pt x="944309" y="162538"/>
                  <a:pt x="944309" y="162538"/>
                  <a:pt x="948065" y="162538"/>
                </a:cubicBezTo>
                <a:cubicBezTo>
                  <a:pt x="951821" y="162538"/>
                  <a:pt x="948065" y="158836"/>
                  <a:pt x="955577" y="158836"/>
                </a:cubicBezTo>
                <a:cubicBezTo>
                  <a:pt x="963088" y="160070"/>
                  <a:pt x="966844" y="161303"/>
                  <a:pt x="970600" y="161303"/>
                </a:cubicBezTo>
                <a:cubicBezTo>
                  <a:pt x="981868" y="161303"/>
                  <a:pt x="989379" y="158836"/>
                  <a:pt x="996891" y="158836"/>
                </a:cubicBezTo>
                <a:cubicBezTo>
                  <a:pt x="1008159" y="158836"/>
                  <a:pt x="1015670" y="160070"/>
                  <a:pt x="1023182" y="158836"/>
                </a:cubicBezTo>
                <a:cubicBezTo>
                  <a:pt x="1030694" y="157601"/>
                  <a:pt x="1034450" y="157601"/>
                  <a:pt x="1041961" y="157601"/>
                </a:cubicBezTo>
                <a:cubicBezTo>
                  <a:pt x="1056985" y="157601"/>
                  <a:pt x="1072008" y="155133"/>
                  <a:pt x="1087032" y="155133"/>
                </a:cubicBezTo>
                <a:cubicBezTo>
                  <a:pt x="1090788" y="152665"/>
                  <a:pt x="1102055" y="153899"/>
                  <a:pt x="1109567" y="153899"/>
                </a:cubicBezTo>
                <a:cubicBezTo>
                  <a:pt x="1113323" y="153899"/>
                  <a:pt x="1117079" y="153899"/>
                  <a:pt x="1117079" y="153899"/>
                </a:cubicBezTo>
                <a:cubicBezTo>
                  <a:pt x="1143370" y="153899"/>
                  <a:pt x="1169661" y="153899"/>
                  <a:pt x="1195952" y="152665"/>
                </a:cubicBezTo>
                <a:lnTo>
                  <a:pt x="1240638" y="151931"/>
                </a:lnTo>
                <a:lnTo>
                  <a:pt x="1241451" y="148271"/>
                </a:lnTo>
                <a:cubicBezTo>
                  <a:pt x="1244039" y="143536"/>
                  <a:pt x="1250564" y="139291"/>
                  <a:pt x="1243312" y="133331"/>
                </a:cubicBezTo>
                <a:cubicBezTo>
                  <a:pt x="1235905" y="128615"/>
                  <a:pt x="1227412" y="132615"/>
                  <a:pt x="1221197" y="134369"/>
                </a:cubicBezTo>
                <a:cubicBezTo>
                  <a:pt x="1211047" y="135633"/>
                  <a:pt x="1200896" y="136898"/>
                  <a:pt x="1189553" y="131692"/>
                </a:cubicBezTo>
                <a:cubicBezTo>
                  <a:pt x="1115433" y="100966"/>
                  <a:pt x="1050282" y="110552"/>
                  <a:pt x="990833" y="138549"/>
                </a:cubicBezTo>
                <a:cubicBezTo>
                  <a:pt x="978094" y="144548"/>
                  <a:pt x="969911" y="146057"/>
                  <a:pt x="957065" y="136871"/>
                </a:cubicBezTo>
                <a:cubicBezTo>
                  <a:pt x="932875" y="122479"/>
                  <a:pt x="903354" y="118802"/>
                  <a:pt x="873212" y="120105"/>
                </a:cubicBezTo>
                <a:cubicBezTo>
                  <a:pt x="839134" y="120918"/>
                  <a:pt x="804435" y="126711"/>
                  <a:pt x="768544" y="126033"/>
                </a:cubicBezTo>
                <a:cubicBezTo>
                  <a:pt x="748553" y="126072"/>
                  <a:pt x="735086" y="121866"/>
                  <a:pt x="720272" y="112435"/>
                </a:cubicBezTo>
                <a:cubicBezTo>
                  <a:pt x="700173" y="97288"/>
                  <a:pt x="690178" y="97307"/>
                  <a:pt x="670604" y="110041"/>
                </a:cubicBezTo>
                <a:cubicBezTo>
                  <a:pt x="657710" y="117285"/>
                  <a:pt x="641500" y="119060"/>
                  <a:pt x="623632" y="118098"/>
                </a:cubicBezTo>
                <a:cubicBezTo>
                  <a:pt x="605609" y="118382"/>
                  <a:pt x="589398" y="120156"/>
                  <a:pt x="572568" y="126910"/>
                </a:cubicBezTo>
                <a:cubicBezTo>
                  <a:pt x="551491" y="135664"/>
                  <a:pt x="526526" y="127497"/>
                  <a:pt x="522793" y="109331"/>
                </a:cubicBezTo>
                <a:cubicBezTo>
                  <a:pt x="521600" y="102861"/>
                  <a:pt x="522376" y="96636"/>
                  <a:pt x="525119" y="90656"/>
                </a:cubicBezTo>
                <a:cubicBezTo>
                  <a:pt x="528638" y="78451"/>
                  <a:pt x="540912" y="76187"/>
                  <a:pt x="557849" y="84618"/>
                </a:cubicBezTo>
                <a:cubicBezTo>
                  <a:pt x="590067" y="98746"/>
                  <a:pt x="614149" y="97952"/>
                  <a:pt x="632530" y="78748"/>
                </a:cubicBezTo>
                <a:cubicBezTo>
                  <a:pt x="634653" y="77748"/>
                  <a:pt x="636932" y="75503"/>
                  <a:pt x="639210" y="73258"/>
                </a:cubicBezTo>
                <a:cubicBezTo>
                  <a:pt x="657126" y="57789"/>
                  <a:pt x="657126" y="57789"/>
                  <a:pt x="641429" y="39398"/>
                </a:cubicBezTo>
                <a:cubicBezTo>
                  <a:pt x="641584" y="38153"/>
                  <a:pt x="643552" y="38398"/>
                  <a:pt x="643707" y="37153"/>
                </a:cubicBezTo>
                <a:cubicBezTo>
                  <a:pt x="657174" y="41359"/>
                  <a:pt x="668207" y="49055"/>
                  <a:pt x="679395" y="55506"/>
                </a:cubicBezTo>
                <a:cubicBezTo>
                  <a:pt x="698146" y="65427"/>
                  <a:pt x="702237" y="64673"/>
                  <a:pt x="709692" y="52958"/>
                </a:cubicBezTo>
                <a:cubicBezTo>
                  <a:pt x="712436" y="46978"/>
                  <a:pt x="716837" y="43733"/>
                  <a:pt x="728646" y="45204"/>
                </a:cubicBezTo>
                <a:cubicBezTo>
                  <a:pt x="736518" y="46185"/>
                  <a:pt x="746824" y="43675"/>
                  <a:pt x="754851" y="43411"/>
                </a:cubicBezTo>
                <a:cubicBezTo>
                  <a:pt x="767125" y="41147"/>
                  <a:pt x="778779" y="43862"/>
                  <a:pt x="787844" y="51313"/>
                </a:cubicBezTo>
                <a:cubicBezTo>
                  <a:pt x="797064" y="57519"/>
                  <a:pt x="804937" y="58499"/>
                  <a:pt x="813430" y="54500"/>
                </a:cubicBezTo>
                <a:cubicBezTo>
                  <a:pt x="827827" y="51236"/>
                  <a:pt x="839790" y="51462"/>
                  <a:pt x="854915" y="58403"/>
                </a:cubicBezTo>
                <a:cubicBezTo>
                  <a:pt x="873821" y="67079"/>
                  <a:pt x="890496" y="61570"/>
                  <a:pt x="890234" y="47630"/>
                </a:cubicBezTo>
                <a:cubicBezTo>
                  <a:pt x="887693" y="35935"/>
                  <a:pt x="896031" y="33180"/>
                  <a:pt x="910273" y="31161"/>
                </a:cubicBezTo>
                <a:cubicBezTo>
                  <a:pt x="932542" y="28877"/>
                  <a:pt x="954036" y="32819"/>
                  <a:pt x="975996" y="33025"/>
                </a:cubicBezTo>
                <a:cubicBezTo>
                  <a:pt x="1036124" y="31665"/>
                  <a:pt x="1096253" y="30304"/>
                  <a:pt x="1156382" y="28943"/>
                </a:cubicBezTo>
                <a:cubicBezTo>
                  <a:pt x="1174405" y="28659"/>
                  <a:pt x="1183208" y="22169"/>
                  <a:pt x="1180822" y="9229"/>
                </a:cubicBezTo>
                <a:close/>
              </a:path>
            </a:pathLst>
          </a:custGeom>
          <a:solidFill>
            <a:schemeClr val="bg1">
              <a:lumMod val="95000"/>
            </a:schemeClr>
          </a:solidFill>
          <a:effectLst/>
        </p:spPr>
        <p:txBody>
          <a:bodyPr wrap="square" anchor="ctr">
            <a:noAutofit/>
          </a:bodyPr>
          <a:lstStyle>
            <a:lvl1pPr marL="0" marR="0" indent="0" algn="ctr" defTabSz="914400" rtl="0" eaLnBrk="1" fontAlgn="auto" latinLnBrk="1" hangingPunct="1">
              <a:lnSpc>
                <a:spcPct val="90000"/>
              </a:lnSpc>
              <a:spcBef>
                <a:spcPts val="1000"/>
              </a:spcBef>
              <a:spcAft>
                <a:spcPts val="0"/>
              </a:spcAft>
              <a:buClrTx/>
              <a:buSzTx/>
              <a:buFontTx/>
              <a:buNone/>
              <a:tabLst/>
              <a:defRPr sz="1800"/>
            </a:lvl1pPr>
          </a:lstStyle>
          <a:p>
            <a:r>
              <a:rPr lang="en-US" altLang="ko-KR" dirty="0"/>
              <a:t>Your Picture Here And Send To Back</a:t>
            </a:r>
            <a:endParaRPr lang="ko-KR" altLang="en-US" dirty="0"/>
          </a:p>
        </p:txBody>
      </p:sp>
    </p:spTree>
    <p:extLst>
      <p:ext uri="{BB962C8B-B14F-4D97-AF65-F5344CB8AC3E}">
        <p14:creationId xmlns:p14="http://schemas.microsoft.com/office/powerpoint/2010/main" val="3106161423"/>
      </p:ext>
    </p:extLst>
  </p:cSld>
  <p:clrMapOvr>
    <a:masterClrMapping/>
  </p:clrMapOvr>
  <mc:AlternateContent xmlns:mc="http://schemas.openxmlformats.org/markup-compatibility/2006" xmlns:p14="http://schemas.microsoft.com/office/powerpoint/2010/main">
    <mc:Choice Requires="p14">
      <p:transition spd="slow" p14:dur="3000"/>
    </mc:Choice>
    <mc:Fallback xmlns="">
      <p:transition spd="slow"/>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5_Images &amp; Contents Layout">
    <p:spTree>
      <p:nvGrpSpPr>
        <p:cNvPr id="1" name=""/>
        <p:cNvGrpSpPr/>
        <p:nvPr/>
      </p:nvGrpSpPr>
      <p:grpSpPr>
        <a:xfrm>
          <a:off x="0" y="0"/>
          <a:ext cx="0" cy="0"/>
          <a:chOff x="0" y="0"/>
          <a:chExt cx="0" cy="0"/>
        </a:xfrm>
      </p:grpSpPr>
      <p:sp>
        <p:nvSpPr>
          <p:cNvPr id="18" name="그림 개체 틀 2"/>
          <p:cNvSpPr>
            <a:spLocks noGrp="1"/>
          </p:cNvSpPr>
          <p:nvPr>
            <p:ph type="pic" sz="quarter" idx="10" hasCustomPrompt="1"/>
          </p:nvPr>
        </p:nvSpPr>
        <p:spPr>
          <a:xfrm>
            <a:off x="706993" y="1802660"/>
            <a:ext cx="2160000" cy="2412000"/>
          </a:xfrm>
          <a:prstGeom prst="rect">
            <a:avLst/>
          </a:prstGeom>
          <a:solidFill>
            <a:schemeClr val="bg1">
              <a:lumMod val="95000"/>
            </a:schemeClr>
          </a:solidFill>
          <a:ln w="25400">
            <a:noFill/>
          </a:ln>
          <a:effectLst/>
        </p:spPr>
        <p:txBody>
          <a:bodyPr anchor="ctr"/>
          <a:lstStyle>
            <a:lvl1pPr marL="0" indent="0" algn="ctr">
              <a:buFontTx/>
              <a:buNone/>
              <a:defRPr sz="1200">
                <a:solidFill>
                  <a:schemeClr val="tx1">
                    <a:lumMod val="75000"/>
                    <a:lumOff val="25000"/>
                  </a:schemeClr>
                </a:solidFill>
                <a:latin typeface="+mn-lt"/>
                <a:cs typeface="Arial" pitchFamily="34" charset="0"/>
              </a:defRPr>
            </a:lvl1pPr>
          </a:lstStyle>
          <a:p>
            <a:r>
              <a:rPr lang="en-US" altLang="ko-KR" dirty="0"/>
              <a:t>Place Your Picture Here</a:t>
            </a:r>
            <a:endParaRPr lang="ko-KR" altLang="en-US" dirty="0"/>
          </a:p>
        </p:txBody>
      </p:sp>
      <p:sp>
        <p:nvSpPr>
          <p:cNvPr id="3" name="Rectangle 2"/>
          <p:cNvSpPr/>
          <p:nvPr userDrawn="1"/>
        </p:nvSpPr>
        <p:spPr>
          <a:xfrm>
            <a:off x="701132" y="1634002"/>
            <a:ext cx="2160000" cy="17502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200" b="0" i="0" u="none" strike="noStrike" kern="1200" cap="none" spc="0" normalizeH="0" baseline="0" noProof="0" dirty="0">
              <a:ln>
                <a:noFill/>
              </a:ln>
              <a:solidFill>
                <a:prstClr val="white"/>
              </a:solidFill>
              <a:effectLst/>
              <a:uLnTx/>
              <a:uFillTx/>
              <a:latin typeface="Arial"/>
              <a:ea typeface="Arial Unicode MS"/>
              <a:cs typeface="+mn-cs"/>
            </a:endParaRPr>
          </a:p>
        </p:txBody>
      </p:sp>
      <p:sp>
        <p:nvSpPr>
          <p:cNvPr id="34" name="그림 개체 틀 2"/>
          <p:cNvSpPr>
            <a:spLocks noGrp="1"/>
          </p:cNvSpPr>
          <p:nvPr>
            <p:ph type="pic" sz="quarter" idx="11" hasCustomPrompt="1"/>
          </p:nvPr>
        </p:nvSpPr>
        <p:spPr>
          <a:xfrm>
            <a:off x="2865184" y="1802660"/>
            <a:ext cx="2160000" cy="2412000"/>
          </a:xfrm>
          <a:prstGeom prst="rect">
            <a:avLst/>
          </a:prstGeom>
          <a:solidFill>
            <a:schemeClr val="bg1">
              <a:lumMod val="95000"/>
            </a:schemeClr>
          </a:solidFill>
          <a:ln w="25400">
            <a:noFill/>
          </a:ln>
          <a:effectLst/>
        </p:spPr>
        <p:txBody>
          <a:bodyPr anchor="ctr"/>
          <a:lstStyle>
            <a:lvl1pPr marL="0" indent="0" algn="ctr">
              <a:buFontTx/>
              <a:buNone/>
              <a:defRPr sz="1200">
                <a:solidFill>
                  <a:schemeClr val="tx1">
                    <a:lumMod val="75000"/>
                    <a:lumOff val="25000"/>
                  </a:schemeClr>
                </a:solidFill>
                <a:latin typeface="+mn-lt"/>
                <a:cs typeface="Arial" pitchFamily="34" charset="0"/>
              </a:defRPr>
            </a:lvl1pPr>
          </a:lstStyle>
          <a:p>
            <a:r>
              <a:rPr lang="en-US" altLang="ko-KR" dirty="0"/>
              <a:t>Place Your Picture Here</a:t>
            </a:r>
            <a:endParaRPr lang="ko-KR" altLang="en-US" dirty="0"/>
          </a:p>
        </p:txBody>
      </p:sp>
      <p:sp>
        <p:nvSpPr>
          <p:cNvPr id="35" name="Rectangle 34"/>
          <p:cNvSpPr/>
          <p:nvPr userDrawn="1"/>
        </p:nvSpPr>
        <p:spPr>
          <a:xfrm>
            <a:off x="2861277" y="1634002"/>
            <a:ext cx="2160000" cy="17502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200" b="0" i="0" u="none" strike="noStrike" kern="1200" cap="none" spc="0" normalizeH="0" baseline="0" noProof="0" dirty="0">
              <a:ln>
                <a:noFill/>
              </a:ln>
              <a:solidFill>
                <a:prstClr val="white"/>
              </a:solidFill>
              <a:effectLst/>
              <a:uLnTx/>
              <a:uFillTx/>
              <a:latin typeface="Arial"/>
              <a:ea typeface="Arial Unicode MS"/>
              <a:cs typeface="+mn-cs"/>
            </a:endParaRPr>
          </a:p>
        </p:txBody>
      </p:sp>
      <p:sp>
        <p:nvSpPr>
          <p:cNvPr id="38" name="그림 개체 틀 2"/>
          <p:cNvSpPr>
            <a:spLocks noGrp="1"/>
          </p:cNvSpPr>
          <p:nvPr>
            <p:ph type="pic" sz="quarter" idx="12" hasCustomPrompt="1"/>
          </p:nvPr>
        </p:nvSpPr>
        <p:spPr>
          <a:xfrm>
            <a:off x="5023375" y="1802660"/>
            <a:ext cx="2160000" cy="2412000"/>
          </a:xfrm>
          <a:prstGeom prst="rect">
            <a:avLst/>
          </a:prstGeom>
          <a:solidFill>
            <a:schemeClr val="bg1">
              <a:lumMod val="95000"/>
            </a:schemeClr>
          </a:solidFill>
          <a:ln w="25400">
            <a:noFill/>
          </a:ln>
          <a:effectLst/>
        </p:spPr>
        <p:txBody>
          <a:bodyPr anchor="ctr"/>
          <a:lstStyle>
            <a:lvl1pPr marL="0" indent="0" algn="ctr">
              <a:buFontTx/>
              <a:buNone/>
              <a:defRPr sz="1200">
                <a:solidFill>
                  <a:schemeClr val="tx1">
                    <a:lumMod val="75000"/>
                    <a:lumOff val="25000"/>
                  </a:schemeClr>
                </a:solidFill>
                <a:latin typeface="+mn-lt"/>
                <a:cs typeface="Arial" pitchFamily="34" charset="0"/>
              </a:defRPr>
            </a:lvl1pPr>
          </a:lstStyle>
          <a:p>
            <a:r>
              <a:rPr lang="en-US" altLang="ko-KR" dirty="0"/>
              <a:t>Place Your Picture Here</a:t>
            </a:r>
            <a:endParaRPr lang="ko-KR" altLang="en-US" dirty="0"/>
          </a:p>
        </p:txBody>
      </p:sp>
      <p:sp>
        <p:nvSpPr>
          <p:cNvPr id="39" name="Rectangle 38"/>
          <p:cNvSpPr/>
          <p:nvPr userDrawn="1"/>
        </p:nvSpPr>
        <p:spPr>
          <a:xfrm>
            <a:off x="5021422" y="1634002"/>
            <a:ext cx="2160000" cy="17502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200" b="0" i="0" u="none" strike="noStrike" kern="1200" cap="none" spc="0" normalizeH="0" baseline="0" noProof="0" dirty="0">
              <a:ln>
                <a:noFill/>
              </a:ln>
              <a:solidFill>
                <a:prstClr val="white"/>
              </a:solidFill>
              <a:effectLst/>
              <a:uLnTx/>
              <a:uFillTx/>
              <a:latin typeface="Arial"/>
              <a:ea typeface="Arial Unicode MS"/>
              <a:cs typeface="+mn-cs"/>
            </a:endParaRPr>
          </a:p>
        </p:txBody>
      </p:sp>
      <p:sp>
        <p:nvSpPr>
          <p:cNvPr id="40" name="그림 개체 틀 2"/>
          <p:cNvSpPr>
            <a:spLocks noGrp="1"/>
          </p:cNvSpPr>
          <p:nvPr>
            <p:ph type="pic" sz="quarter" idx="13" hasCustomPrompt="1"/>
          </p:nvPr>
        </p:nvSpPr>
        <p:spPr>
          <a:xfrm>
            <a:off x="7181566" y="1802660"/>
            <a:ext cx="2160000" cy="2412000"/>
          </a:xfrm>
          <a:prstGeom prst="rect">
            <a:avLst/>
          </a:prstGeom>
          <a:solidFill>
            <a:schemeClr val="bg1">
              <a:lumMod val="95000"/>
            </a:schemeClr>
          </a:solidFill>
          <a:ln w="25400">
            <a:noFill/>
          </a:ln>
          <a:effectLst/>
        </p:spPr>
        <p:txBody>
          <a:bodyPr anchor="ctr"/>
          <a:lstStyle>
            <a:lvl1pPr marL="0" indent="0" algn="ctr">
              <a:buFontTx/>
              <a:buNone/>
              <a:defRPr sz="1200">
                <a:solidFill>
                  <a:schemeClr val="tx1">
                    <a:lumMod val="75000"/>
                    <a:lumOff val="25000"/>
                  </a:schemeClr>
                </a:solidFill>
                <a:latin typeface="+mn-lt"/>
                <a:cs typeface="Arial" pitchFamily="34" charset="0"/>
              </a:defRPr>
            </a:lvl1pPr>
          </a:lstStyle>
          <a:p>
            <a:r>
              <a:rPr lang="en-US" altLang="ko-KR" dirty="0"/>
              <a:t>Place Your Picture Here</a:t>
            </a:r>
            <a:endParaRPr lang="ko-KR" altLang="en-US" dirty="0"/>
          </a:p>
        </p:txBody>
      </p:sp>
      <p:sp>
        <p:nvSpPr>
          <p:cNvPr id="41" name="Rectangle 40"/>
          <p:cNvSpPr/>
          <p:nvPr userDrawn="1"/>
        </p:nvSpPr>
        <p:spPr>
          <a:xfrm>
            <a:off x="7181567" y="1634002"/>
            <a:ext cx="2160000" cy="17502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200" b="0" i="0" u="none" strike="noStrike" kern="1200" cap="none" spc="0" normalizeH="0" baseline="0" noProof="0" dirty="0">
              <a:ln>
                <a:noFill/>
              </a:ln>
              <a:solidFill>
                <a:prstClr val="white"/>
              </a:solidFill>
              <a:effectLst/>
              <a:uLnTx/>
              <a:uFillTx/>
              <a:latin typeface="Arial"/>
              <a:ea typeface="Arial Unicode MS"/>
              <a:cs typeface="+mn-cs"/>
            </a:endParaRPr>
          </a:p>
        </p:txBody>
      </p:sp>
      <p:sp>
        <p:nvSpPr>
          <p:cNvPr id="42" name="그림 개체 틀 2"/>
          <p:cNvSpPr>
            <a:spLocks noGrp="1"/>
          </p:cNvSpPr>
          <p:nvPr>
            <p:ph type="pic" sz="quarter" idx="14" hasCustomPrompt="1"/>
          </p:nvPr>
        </p:nvSpPr>
        <p:spPr>
          <a:xfrm>
            <a:off x="9341713" y="1802660"/>
            <a:ext cx="2160000" cy="2412000"/>
          </a:xfrm>
          <a:prstGeom prst="rect">
            <a:avLst/>
          </a:prstGeom>
          <a:solidFill>
            <a:schemeClr val="bg1">
              <a:lumMod val="95000"/>
            </a:schemeClr>
          </a:solidFill>
          <a:ln w="25400">
            <a:noFill/>
          </a:ln>
          <a:effectLst/>
        </p:spPr>
        <p:txBody>
          <a:bodyPr anchor="ctr"/>
          <a:lstStyle>
            <a:lvl1pPr marL="0" indent="0" algn="ctr">
              <a:buFontTx/>
              <a:buNone/>
              <a:defRPr sz="1200">
                <a:solidFill>
                  <a:schemeClr val="tx1">
                    <a:lumMod val="75000"/>
                    <a:lumOff val="25000"/>
                  </a:schemeClr>
                </a:solidFill>
                <a:latin typeface="+mn-lt"/>
                <a:cs typeface="Arial" pitchFamily="34" charset="0"/>
              </a:defRPr>
            </a:lvl1pPr>
          </a:lstStyle>
          <a:p>
            <a:r>
              <a:rPr lang="en-US" altLang="ko-KR" dirty="0"/>
              <a:t>Place Your Picture Here</a:t>
            </a:r>
            <a:endParaRPr lang="ko-KR" altLang="en-US" dirty="0"/>
          </a:p>
        </p:txBody>
      </p:sp>
      <p:sp>
        <p:nvSpPr>
          <p:cNvPr id="43" name="Rectangle 42"/>
          <p:cNvSpPr/>
          <p:nvPr userDrawn="1"/>
        </p:nvSpPr>
        <p:spPr>
          <a:xfrm>
            <a:off x="9341713" y="1634002"/>
            <a:ext cx="2160000" cy="17502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200" b="0" i="0" u="none" strike="noStrike" kern="1200" cap="none" spc="0" normalizeH="0" baseline="0" noProof="0" dirty="0">
              <a:ln>
                <a:noFill/>
              </a:ln>
              <a:solidFill>
                <a:prstClr val="white"/>
              </a:solidFill>
              <a:effectLst/>
              <a:uLnTx/>
              <a:uFillTx/>
              <a:latin typeface="Arial"/>
              <a:ea typeface="Arial Unicode MS"/>
              <a:cs typeface="+mn-cs"/>
            </a:endParaRPr>
          </a:p>
        </p:txBody>
      </p:sp>
      <p:sp>
        <p:nvSpPr>
          <p:cNvPr id="19" name="Text Placeholder 9">
            <a:extLst>
              <a:ext uri="{FF2B5EF4-FFF2-40B4-BE49-F238E27FC236}">
                <a16:creationId xmlns:a16="http://schemas.microsoft.com/office/drawing/2014/main" id="{F3637103-C571-4997-9073-EED1C52AF12F}"/>
              </a:ext>
            </a:extLst>
          </p:cNvPr>
          <p:cNvSpPr>
            <a:spLocks noGrp="1"/>
          </p:cNvSpPr>
          <p:nvPr>
            <p:ph type="body" sz="quarter" idx="15" hasCustomPrompt="1"/>
          </p:nvPr>
        </p:nvSpPr>
        <p:spPr>
          <a:xfrm>
            <a:off x="323529" y="339509"/>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BASIC LAYOUT</a:t>
            </a:r>
          </a:p>
        </p:txBody>
      </p:sp>
      <p:sp>
        <p:nvSpPr>
          <p:cNvPr id="20" name="Rectangle 19">
            <a:extLst>
              <a:ext uri="{FF2B5EF4-FFF2-40B4-BE49-F238E27FC236}">
                <a16:creationId xmlns:a16="http://schemas.microsoft.com/office/drawing/2014/main" id="{5D0CF3EC-9183-4593-91A7-436AF26971E9}"/>
              </a:ext>
            </a:extLst>
          </p:cNvPr>
          <p:cNvSpPr/>
          <p:nvPr userDrawn="1"/>
        </p:nvSpPr>
        <p:spPr>
          <a:xfrm>
            <a:off x="0" y="6649277"/>
            <a:ext cx="9893376" cy="8528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Arial Unicode MS"/>
              <a:cs typeface="+mn-cs"/>
            </a:endParaRPr>
          </a:p>
        </p:txBody>
      </p:sp>
      <p:grpSp>
        <p:nvGrpSpPr>
          <p:cNvPr id="21" name="Group 20">
            <a:extLst>
              <a:ext uri="{FF2B5EF4-FFF2-40B4-BE49-F238E27FC236}">
                <a16:creationId xmlns:a16="http://schemas.microsoft.com/office/drawing/2014/main" id="{D7B3E274-014A-4DAB-A5AD-7CA4903EAC71}"/>
              </a:ext>
            </a:extLst>
          </p:cNvPr>
          <p:cNvGrpSpPr/>
          <p:nvPr userDrawn="1"/>
        </p:nvGrpSpPr>
        <p:grpSpPr>
          <a:xfrm>
            <a:off x="9917984" y="6249017"/>
            <a:ext cx="2134868" cy="538948"/>
            <a:chOff x="3459679" y="2564932"/>
            <a:chExt cx="5250757" cy="1325555"/>
          </a:xfrm>
        </p:grpSpPr>
        <p:grpSp>
          <p:nvGrpSpPr>
            <p:cNvPr id="22" name="Group 21">
              <a:extLst>
                <a:ext uri="{FF2B5EF4-FFF2-40B4-BE49-F238E27FC236}">
                  <a16:creationId xmlns:a16="http://schemas.microsoft.com/office/drawing/2014/main" id="{3DF8521B-6D15-44AF-8E10-A5BE79C6547D}"/>
                </a:ext>
              </a:extLst>
            </p:cNvPr>
            <p:cNvGrpSpPr/>
            <p:nvPr/>
          </p:nvGrpSpPr>
          <p:grpSpPr>
            <a:xfrm>
              <a:off x="3467491" y="2775272"/>
              <a:ext cx="5242945" cy="981076"/>
              <a:chOff x="609600" y="2828925"/>
              <a:chExt cx="4733925" cy="885825"/>
            </a:xfrm>
          </p:grpSpPr>
          <p:sp>
            <p:nvSpPr>
              <p:cNvPr id="31" name="Rectangle 30">
                <a:extLst>
                  <a:ext uri="{FF2B5EF4-FFF2-40B4-BE49-F238E27FC236}">
                    <a16:creationId xmlns:a16="http://schemas.microsoft.com/office/drawing/2014/main" id="{122CE710-EF63-4402-A53B-1071D361AD73}"/>
                  </a:ext>
                </a:extLst>
              </p:cNvPr>
              <p:cNvSpPr/>
              <p:nvPr/>
            </p:nvSpPr>
            <p:spPr>
              <a:xfrm>
                <a:off x="609600" y="2828925"/>
                <a:ext cx="885825" cy="8858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Arial Unicode MS"/>
                  <a:cs typeface="+mn-cs"/>
                </a:endParaRPr>
              </a:p>
            </p:txBody>
          </p:sp>
          <p:sp>
            <p:nvSpPr>
              <p:cNvPr id="46" name="Rectangle 45">
                <a:extLst>
                  <a:ext uri="{FF2B5EF4-FFF2-40B4-BE49-F238E27FC236}">
                    <a16:creationId xmlns:a16="http://schemas.microsoft.com/office/drawing/2014/main" id="{080690A3-E029-4399-AEEC-CD07066E2FCB}"/>
                  </a:ext>
                </a:extLst>
              </p:cNvPr>
              <p:cNvSpPr/>
              <p:nvPr/>
            </p:nvSpPr>
            <p:spPr>
              <a:xfrm>
                <a:off x="1571625" y="2828925"/>
                <a:ext cx="885825" cy="8858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Arial Unicode MS"/>
                  <a:cs typeface="+mn-cs"/>
                </a:endParaRPr>
              </a:p>
            </p:txBody>
          </p:sp>
          <p:sp>
            <p:nvSpPr>
              <p:cNvPr id="47" name="Rectangle 46">
                <a:extLst>
                  <a:ext uri="{FF2B5EF4-FFF2-40B4-BE49-F238E27FC236}">
                    <a16:creationId xmlns:a16="http://schemas.microsoft.com/office/drawing/2014/main" id="{B3158958-F7A4-42B4-8267-1E4963DC090A}"/>
                  </a:ext>
                </a:extLst>
              </p:cNvPr>
              <p:cNvSpPr/>
              <p:nvPr/>
            </p:nvSpPr>
            <p:spPr>
              <a:xfrm>
                <a:off x="2533650" y="2828925"/>
                <a:ext cx="885825" cy="88582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Arial Unicode MS"/>
                  <a:cs typeface="+mn-cs"/>
                </a:endParaRPr>
              </a:p>
            </p:txBody>
          </p:sp>
          <p:sp>
            <p:nvSpPr>
              <p:cNvPr id="48" name="Rectangle 47">
                <a:extLst>
                  <a:ext uri="{FF2B5EF4-FFF2-40B4-BE49-F238E27FC236}">
                    <a16:creationId xmlns:a16="http://schemas.microsoft.com/office/drawing/2014/main" id="{1D9D1580-F870-438F-876B-6DE136D93DA8}"/>
                  </a:ext>
                </a:extLst>
              </p:cNvPr>
              <p:cNvSpPr/>
              <p:nvPr/>
            </p:nvSpPr>
            <p:spPr>
              <a:xfrm>
                <a:off x="3495675" y="2828925"/>
                <a:ext cx="885825" cy="88582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Arial Unicode MS"/>
                  <a:cs typeface="+mn-cs"/>
                </a:endParaRPr>
              </a:p>
            </p:txBody>
          </p:sp>
          <p:sp>
            <p:nvSpPr>
              <p:cNvPr id="49" name="Rectangle 48">
                <a:extLst>
                  <a:ext uri="{FF2B5EF4-FFF2-40B4-BE49-F238E27FC236}">
                    <a16:creationId xmlns:a16="http://schemas.microsoft.com/office/drawing/2014/main" id="{7E2B788E-C456-4F55-ACC3-96B5B71C6E7D}"/>
                  </a:ext>
                </a:extLst>
              </p:cNvPr>
              <p:cNvSpPr/>
              <p:nvPr/>
            </p:nvSpPr>
            <p:spPr>
              <a:xfrm>
                <a:off x="4457700" y="2828925"/>
                <a:ext cx="885825" cy="88582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Arial Unicode MS"/>
                  <a:cs typeface="+mn-cs"/>
                </a:endParaRPr>
              </a:p>
            </p:txBody>
          </p:sp>
        </p:grpSp>
        <p:sp>
          <p:nvSpPr>
            <p:cNvPr id="23" name="Freeform: Shape 22">
              <a:extLst>
                <a:ext uri="{FF2B5EF4-FFF2-40B4-BE49-F238E27FC236}">
                  <a16:creationId xmlns:a16="http://schemas.microsoft.com/office/drawing/2014/main" id="{2B08C0A6-AB4E-49FA-9C4A-FF43FD9D5739}"/>
                </a:ext>
              </a:extLst>
            </p:cNvPr>
            <p:cNvSpPr/>
            <p:nvPr/>
          </p:nvSpPr>
          <p:spPr>
            <a:xfrm rot="10800000">
              <a:off x="4589772" y="2769586"/>
              <a:ext cx="869882" cy="963508"/>
            </a:xfrm>
            <a:custGeom>
              <a:avLst/>
              <a:gdLst>
                <a:gd name="connsiteX0" fmla="*/ 249393 w 869883"/>
                <a:gd name="connsiteY0" fmla="*/ 183621 h 963507"/>
                <a:gd name="connsiteX1" fmla="*/ 283449 w 869883"/>
                <a:gd name="connsiteY1" fmla="*/ 159204 h 963507"/>
                <a:gd name="connsiteX2" fmla="*/ 259032 w 869883"/>
                <a:gd name="connsiteY2" fmla="*/ 125148 h 963507"/>
                <a:gd name="connsiteX3" fmla="*/ 224976 w 869883"/>
                <a:gd name="connsiteY3" fmla="*/ 149565 h 963507"/>
                <a:gd name="connsiteX4" fmla="*/ 249393 w 869883"/>
                <a:gd name="connsiteY4" fmla="*/ 183621 h 963507"/>
                <a:gd name="connsiteX5" fmla="*/ 795252 w 869883"/>
                <a:gd name="connsiteY5" fmla="*/ 408697 h 963507"/>
                <a:gd name="connsiteX6" fmla="*/ 809612 w 869883"/>
                <a:gd name="connsiteY6" fmla="*/ 355860 h 963507"/>
                <a:gd name="connsiteX7" fmla="*/ 771076 w 869883"/>
                <a:gd name="connsiteY7" fmla="*/ 403388 h 963507"/>
                <a:gd name="connsiteX8" fmla="*/ 795252 w 869883"/>
                <a:gd name="connsiteY8" fmla="*/ 408697 h 963507"/>
                <a:gd name="connsiteX9" fmla="*/ 100086 w 869883"/>
                <a:gd name="connsiteY9" fmla="*/ 631479 h 963507"/>
                <a:gd name="connsiteX10" fmla="*/ 71143 w 869883"/>
                <a:gd name="connsiteY10" fmla="*/ 602536 h 963507"/>
                <a:gd name="connsiteX11" fmla="*/ 100086 w 869883"/>
                <a:gd name="connsiteY11" fmla="*/ 573593 h 963507"/>
                <a:gd name="connsiteX12" fmla="*/ 129029 w 869883"/>
                <a:gd name="connsiteY12" fmla="*/ 602536 h 963507"/>
                <a:gd name="connsiteX13" fmla="*/ 100086 w 869883"/>
                <a:gd name="connsiteY13" fmla="*/ 631479 h 963507"/>
                <a:gd name="connsiteX14" fmla="*/ 100086 w 869883"/>
                <a:gd name="connsiteY14" fmla="*/ 660422 h 963507"/>
                <a:gd name="connsiteX15" fmla="*/ 157972 w 869883"/>
                <a:gd name="connsiteY15" fmla="*/ 602536 h 963507"/>
                <a:gd name="connsiteX16" fmla="*/ 100086 w 869883"/>
                <a:gd name="connsiteY16" fmla="*/ 544650 h 963507"/>
                <a:gd name="connsiteX17" fmla="*/ 42200 w 869883"/>
                <a:gd name="connsiteY17" fmla="*/ 602536 h 963507"/>
                <a:gd name="connsiteX18" fmla="*/ 100086 w 869883"/>
                <a:gd name="connsiteY18" fmla="*/ 660422 h 963507"/>
                <a:gd name="connsiteX19" fmla="*/ 636483 w 869883"/>
                <a:gd name="connsiteY19" fmla="*/ 963507 h 963507"/>
                <a:gd name="connsiteX20" fmla="*/ 423144 w 869883"/>
                <a:gd name="connsiteY20" fmla="*/ 963507 h 963507"/>
                <a:gd name="connsiteX21" fmla="*/ 417256 w 869883"/>
                <a:gd name="connsiteY21" fmla="*/ 959411 h 963507"/>
                <a:gd name="connsiteX22" fmla="*/ 118065 w 869883"/>
                <a:gd name="connsiteY22" fmla="*/ 959411 h 963507"/>
                <a:gd name="connsiteX23" fmla="*/ 118065 w 869883"/>
                <a:gd name="connsiteY23" fmla="*/ 908722 h 963507"/>
                <a:gd name="connsiteX24" fmla="*/ 168754 w 869883"/>
                <a:gd name="connsiteY24" fmla="*/ 858033 h 963507"/>
                <a:gd name="connsiteX25" fmla="*/ 271522 w 869883"/>
                <a:gd name="connsiteY25" fmla="*/ 858033 h 963507"/>
                <a:gd name="connsiteX26" fmla="*/ 44795 w 869883"/>
                <a:gd name="connsiteY26" fmla="*/ 700313 h 963507"/>
                <a:gd name="connsiteX27" fmla="*/ 18708 w 869883"/>
                <a:gd name="connsiteY27" fmla="*/ 554976 h 963507"/>
                <a:gd name="connsiteX28" fmla="*/ 48652 w 869883"/>
                <a:gd name="connsiteY28" fmla="*/ 526299 h 963507"/>
                <a:gd name="connsiteX29" fmla="*/ 74792 w 869883"/>
                <a:gd name="connsiteY29" fmla="*/ 516166 h 963507"/>
                <a:gd name="connsiteX30" fmla="*/ 74213 w 869883"/>
                <a:gd name="connsiteY30" fmla="*/ 514501 h 963507"/>
                <a:gd name="connsiteX31" fmla="*/ 631187 w 869883"/>
                <a:gd name="connsiteY31" fmla="*/ 342364 h 963507"/>
                <a:gd name="connsiteX32" fmla="*/ 297632 w 869883"/>
                <a:gd name="connsiteY32" fmla="*/ 217056 h 963507"/>
                <a:gd name="connsiteX33" fmla="*/ 272796 w 869883"/>
                <a:gd name="connsiteY33" fmla="*/ 228529 h 963507"/>
                <a:gd name="connsiteX34" fmla="*/ 242325 w 869883"/>
                <a:gd name="connsiteY34" fmla="*/ 229885 h 963507"/>
                <a:gd name="connsiteX35" fmla="*/ 218472 w 869883"/>
                <a:gd name="connsiteY35" fmla="*/ 221008 h 963507"/>
                <a:gd name="connsiteX36" fmla="*/ 164724 w 869883"/>
                <a:gd name="connsiteY36" fmla="*/ 258948 h 963507"/>
                <a:gd name="connsiteX37" fmla="*/ 56132 w 869883"/>
                <a:gd name="connsiteY37" fmla="*/ 241600 h 963507"/>
                <a:gd name="connsiteX38" fmla="*/ 6014 w 869883"/>
                <a:gd name="connsiteY38" fmla="*/ 156783 h 963507"/>
                <a:gd name="connsiteX39" fmla="*/ 9869 w 869883"/>
                <a:gd name="connsiteY39" fmla="*/ 132366 h 963507"/>
                <a:gd name="connsiteX40" fmla="*/ 25290 w 869883"/>
                <a:gd name="connsiteY40" fmla="*/ 134936 h 963507"/>
                <a:gd name="connsiteX41" fmla="*/ 77338 w 869883"/>
                <a:gd name="connsiteY41" fmla="*/ 212042 h 963507"/>
                <a:gd name="connsiteX42" fmla="*/ 156371 w 869883"/>
                <a:gd name="connsiteY42" fmla="*/ 224893 h 963507"/>
                <a:gd name="connsiteX43" fmla="*/ 191922 w 869883"/>
                <a:gd name="connsiteY43" fmla="*/ 196932 h 963507"/>
                <a:gd name="connsiteX44" fmla="*/ 178712 w 869883"/>
                <a:gd name="connsiteY44" fmla="*/ 141855 h 963507"/>
                <a:gd name="connsiteX45" fmla="*/ 209717 w 869883"/>
                <a:gd name="connsiteY45" fmla="*/ 91977 h 963507"/>
                <a:gd name="connsiteX46" fmla="*/ 214528 w 869883"/>
                <a:gd name="connsiteY46" fmla="*/ 89741 h 963507"/>
                <a:gd name="connsiteX47" fmla="*/ 186572 w 869883"/>
                <a:gd name="connsiteY47" fmla="*/ 46905 h 963507"/>
                <a:gd name="connsiteX48" fmla="*/ 107539 w 869883"/>
                <a:gd name="connsiteY48" fmla="*/ 34698 h 963507"/>
                <a:gd name="connsiteX49" fmla="*/ 34288 w 869883"/>
                <a:gd name="connsiteY49" fmla="*/ 91884 h 963507"/>
                <a:gd name="connsiteX50" fmla="*/ 18224 w 869883"/>
                <a:gd name="connsiteY50" fmla="*/ 89314 h 963507"/>
                <a:gd name="connsiteX51" fmla="*/ 22079 w 869883"/>
                <a:gd name="connsiteY51" fmla="*/ 64898 h 963507"/>
                <a:gd name="connsiteX52" fmla="*/ 96615 w 869883"/>
                <a:gd name="connsiteY52" fmla="*/ 0 h 963507"/>
                <a:gd name="connsiteX53" fmla="*/ 205206 w 869883"/>
                <a:gd name="connsiteY53" fmla="*/ 17348 h 963507"/>
                <a:gd name="connsiteX54" fmla="*/ 250632 w 869883"/>
                <a:gd name="connsiteY54" fmla="*/ 78961 h 963507"/>
                <a:gd name="connsiteX55" fmla="*/ 266742 w 869883"/>
                <a:gd name="connsiteY55" fmla="*/ 78243 h 963507"/>
                <a:gd name="connsiteX56" fmla="*/ 316620 w 869883"/>
                <a:gd name="connsiteY56" fmla="*/ 109005 h 963507"/>
                <a:gd name="connsiteX57" fmla="*/ 319435 w 869883"/>
                <a:gd name="connsiteY57" fmla="*/ 115098 h 963507"/>
                <a:gd name="connsiteX58" fmla="*/ 803977 w 869883"/>
                <a:gd name="connsiteY58" fmla="*/ 300705 h 963507"/>
                <a:gd name="connsiteX59" fmla="*/ 824626 w 869883"/>
                <a:gd name="connsiteY59" fmla="*/ 306486 h 963507"/>
                <a:gd name="connsiteX60" fmla="*/ 865490 w 869883"/>
                <a:gd name="connsiteY60" fmla="*/ 353933 h 963507"/>
                <a:gd name="connsiteX61" fmla="*/ 813466 w 869883"/>
                <a:gd name="connsiteY61" fmla="*/ 457981 h 963507"/>
                <a:gd name="connsiteX62" fmla="*/ 293089 w 869883"/>
                <a:gd name="connsiteY62" fmla="*/ 618657 h 963507"/>
                <a:gd name="connsiteX63" fmla="*/ 603336 w 869883"/>
                <a:gd name="connsiteY63" fmla="*/ 834477 h 963507"/>
                <a:gd name="connsiteX64" fmla="*/ 625895 w 869883"/>
                <a:gd name="connsiteY64" fmla="*/ 858033 h 963507"/>
                <a:gd name="connsiteX65" fmla="*/ 705014 w 869883"/>
                <a:gd name="connsiteY65" fmla="*/ 858033 h 963507"/>
                <a:gd name="connsiteX66" fmla="*/ 755703 w 869883"/>
                <a:gd name="connsiteY66" fmla="*/ 908722 h 963507"/>
                <a:gd name="connsiteX67" fmla="*/ 755703 w 869883"/>
                <a:gd name="connsiteY67" fmla="*/ 959411 h 963507"/>
                <a:gd name="connsiteX68" fmla="*/ 638257 w 869883"/>
                <a:gd name="connsiteY68" fmla="*/ 959411 h 963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869883" h="963507">
                  <a:moveTo>
                    <a:pt x="249393" y="183621"/>
                  </a:moveTo>
                  <a:cubicBezTo>
                    <a:pt x="265458" y="186191"/>
                    <a:pt x="280878" y="175268"/>
                    <a:pt x="283449" y="159204"/>
                  </a:cubicBezTo>
                  <a:cubicBezTo>
                    <a:pt x="286019" y="143140"/>
                    <a:pt x="275095" y="127719"/>
                    <a:pt x="259032" y="125148"/>
                  </a:cubicBezTo>
                  <a:cubicBezTo>
                    <a:pt x="242968" y="122578"/>
                    <a:pt x="227547" y="133502"/>
                    <a:pt x="224976" y="149565"/>
                  </a:cubicBezTo>
                  <a:cubicBezTo>
                    <a:pt x="221764" y="165630"/>
                    <a:pt x="233329" y="181050"/>
                    <a:pt x="249393" y="183621"/>
                  </a:cubicBezTo>
                  <a:close/>
                  <a:moveTo>
                    <a:pt x="795252" y="408697"/>
                  </a:moveTo>
                  <a:cubicBezTo>
                    <a:pt x="817199" y="404994"/>
                    <a:pt x="829844" y="377537"/>
                    <a:pt x="809612" y="355860"/>
                  </a:cubicBezTo>
                  <a:cubicBezTo>
                    <a:pt x="775572" y="335307"/>
                    <a:pt x="743459" y="374486"/>
                    <a:pt x="771076" y="403388"/>
                  </a:cubicBezTo>
                  <a:cubicBezTo>
                    <a:pt x="779586" y="408526"/>
                    <a:pt x="787936" y="409931"/>
                    <a:pt x="795252" y="408697"/>
                  </a:cubicBezTo>
                  <a:close/>
                  <a:moveTo>
                    <a:pt x="100086" y="631479"/>
                  </a:moveTo>
                  <a:cubicBezTo>
                    <a:pt x="84101" y="631479"/>
                    <a:pt x="71143" y="618521"/>
                    <a:pt x="71143" y="602536"/>
                  </a:cubicBezTo>
                  <a:cubicBezTo>
                    <a:pt x="71143" y="586551"/>
                    <a:pt x="84101" y="573593"/>
                    <a:pt x="100086" y="573593"/>
                  </a:cubicBezTo>
                  <a:cubicBezTo>
                    <a:pt x="116071" y="573593"/>
                    <a:pt x="129029" y="586551"/>
                    <a:pt x="129029" y="602536"/>
                  </a:cubicBezTo>
                  <a:cubicBezTo>
                    <a:pt x="129029" y="618521"/>
                    <a:pt x="116071" y="631479"/>
                    <a:pt x="100086" y="631479"/>
                  </a:cubicBezTo>
                  <a:close/>
                  <a:moveTo>
                    <a:pt x="100086" y="660422"/>
                  </a:moveTo>
                  <a:cubicBezTo>
                    <a:pt x="132056" y="660422"/>
                    <a:pt x="157972" y="634506"/>
                    <a:pt x="157972" y="602536"/>
                  </a:cubicBezTo>
                  <a:cubicBezTo>
                    <a:pt x="157972" y="570566"/>
                    <a:pt x="132056" y="544650"/>
                    <a:pt x="100086" y="544650"/>
                  </a:cubicBezTo>
                  <a:cubicBezTo>
                    <a:pt x="68116" y="544650"/>
                    <a:pt x="42200" y="570566"/>
                    <a:pt x="42200" y="602536"/>
                  </a:cubicBezTo>
                  <a:cubicBezTo>
                    <a:pt x="42200" y="634506"/>
                    <a:pt x="68116" y="660422"/>
                    <a:pt x="100086" y="660422"/>
                  </a:cubicBezTo>
                  <a:close/>
                  <a:moveTo>
                    <a:pt x="636483" y="963507"/>
                  </a:moveTo>
                  <a:lnTo>
                    <a:pt x="423144" y="963507"/>
                  </a:lnTo>
                  <a:lnTo>
                    <a:pt x="417256" y="959411"/>
                  </a:lnTo>
                  <a:lnTo>
                    <a:pt x="118065" y="959411"/>
                  </a:lnTo>
                  <a:lnTo>
                    <a:pt x="118065" y="908722"/>
                  </a:lnTo>
                  <a:cubicBezTo>
                    <a:pt x="118065" y="880727"/>
                    <a:pt x="140759" y="858033"/>
                    <a:pt x="168754" y="858033"/>
                  </a:cubicBezTo>
                  <a:lnTo>
                    <a:pt x="271522" y="858033"/>
                  </a:lnTo>
                  <a:lnTo>
                    <a:pt x="44795" y="700313"/>
                  </a:lnTo>
                  <a:cubicBezTo>
                    <a:pt x="-2543" y="667383"/>
                    <a:pt x="-14222" y="602314"/>
                    <a:pt x="18708" y="554976"/>
                  </a:cubicBezTo>
                  <a:cubicBezTo>
                    <a:pt x="26940" y="543142"/>
                    <a:pt x="37181" y="533536"/>
                    <a:pt x="48652" y="526299"/>
                  </a:cubicBezTo>
                  <a:lnTo>
                    <a:pt x="74792" y="516166"/>
                  </a:lnTo>
                  <a:lnTo>
                    <a:pt x="74213" y="514501"/>
                  </a:lnTo>
                  <a:lnTo>
                    <a:pt x="631187" y="342364"/>
                  </a:lnTo>
                  <a:lnTo>
                    <a:pt x="297632" y="217056"/>
                  </a:lnTo>
                  <a:lnTo>
                    <a:pt x="272796" y="228529"/>
                  </a:lnTo>
                  <a:cubicBezTo>
                    <a:pt x="263087" y="230929"/>
                    <a:pt x="252766" y="231491"/>
                    <a:pt x="242325" y="229885"/>
                  </a:cubicBezTo>
                  <a:lnTo>
                    <a:pt x="218472" y="221008"/>
                  </a:lnTo>
                  <a:lnTo>
                    <a:pt x="164724" y="258948"/>
                  </a:lnTo>
                  <a:lnTo>
                    <a:pt x="56132" y="241600"/>
                  </a:lnTo>
                  <a:lnTo>
                    <a:pt x="6014" y="156783"/>
                  </a:lnTo>
                  <a:lnTo>
                    <a:pt x="9869" y="132366"/>
                  </a:lnTo>
                  <a:lnTo>
                    <a:pt x="25290" y="134936"/>
                  </a:lnTo>
                  <a:lnTo>
                    <a:pt x="77338" y="212042"/>
                  </a:lnTo>
                  <a:lnTo>
                    <a:pt x="156371" y="224893"/>
                  </a:lnTo>
                  <a:lnTo>
                    <a:pt x="191922" y="196932"/>
                  </a:lnTo>
                  <a:lnTo>
                    <a:pt x="178712" y="141855"/>
                  </a:lnTo>
                  <a:cubicBezTo>
                    <a:pt x="182247" y="120972"/>
                    <a:pt x="193813" y="103463"/>
                    <a:pt x="209717" y="91977"/>
                  </a:cubicBezTo>
                  <a:lnTo>
                    <a:pt x="214528" y="89741"/>
                  </a:lnTo>
                  <a:lnTo>
                    <a:pt x="186572" y="46905"/>
                  </a:lnTo>
                  <a:lnTo>
                    <a:pt x="107539" y="34698"/>
                  </a:lnTo>
                  <a:lnTo>
                    <a:pt x="34288" y="91884"/>
                  </a:lnTo>
                  <a:lnTo>
                    <a:pt x="18224" y="89314"/>
                  </a:lnTo>
                  <a:lnTo>
                    <a:pt x="22079" y="64898"/>
                  </a:lnTo>
                  <a:lnTo>
                    <a:pt x="96615" y="0"/>
                  </a:lnTo>
                  <a:lnTo>
                    <a:pt x="205206" y="17348"/>
                  </a:lnTo>
                  <a:lnTo>
                    <a:pt x="250632" y="78961"/>
                  </a:lnTo>
                  <a:lnTo>
                    <a:pt x="266742" y="78243"/>
                  </a:lnTo>
                  <a:cubicBezTo>
                    <a:pt x="287625" y="81456"/>
                    <a:pt x="305135" y="93022"/>
                    <a:pt x="316620" y="109005"/>
                  </a:cubicBezTo>
                  <a:lnTo>
                    <a:pt x="319435" y="115098"/>
                  </a:lnTo>
                  <a:lnTo>
                    <a:pt x="803977" y="300705"/>
                  </a:lnTo>
                  <a:lnTo>
                    <a:pt x="824626" y="306486"/>
                  </a:lnTo>
                  <a:cubicBezTo>
                    <a:pt x="843332" y="315879"/>
                    <a:pt x="858425" y="332417"/>
                    <a:pt x="865490" y="353933"/>
                  </a:cubicBezTo>
                  <a:cubicBezTo>
                    <a:pt x="880262" y="397608"/>
                    <a:pt x="856498" y="443851"/>
                    <a:pt x="813466" y="457981"/>
                  </a:cubicBezTo>
                  <a:lnTo>
                    <a:pt x="293089" y="618657"/>
                  </a:lnTo>
                  <a:lnTo>
                    <a:pt x="603336" y="834477"/>
                  </a:lnTo>
                  <a:lnTo>
                    <a:pt x="625895" y="858033"/>
                  </a:lnTo>
                  <a:lnTo>
                    <a:pt x="705014" y="858033"/>
                  </a:lnTo>
                  <a:cubicBezTo>
                    <a:pt x="733009" y="858033"/>
                    <a:pt x="755703" y="880727"/>
                    <a:pt x="755703" y="908722"/>
                  </a:cubicBezTo>
                  <a:lnTo>
                    <a:pt x="755703" y="959411"/>
                  </a:lnTo>
                  <a:lnTo>
                    <a:pt x="638257" y="95941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Arial Unicode MS"/>
                <a:cs typeface="+mn-cs"/>
              </a:endParaRPr>
            </a:p>
          </p:txBody>
        </p:sp>
        <p:sp>
          <p:nvSpPr>
            <p:cNvPr id="24" name="Trapezoid 24">
              <a:extLst>
                <a:ext uri="{FF2B5EF4-FFF2-40B4-BE49-F238E27FC236}">
                  <a16:creationId xmlns:a16="http://schemas.microsoft.com/office/drawing/2014/main" id="{7A63E329-2343-47D6-B3FC-403923034956}"/>
                </a:ext>
              </a:extLst>
            </p:cNvPr>
            <p:cNvSpPr>
              <a:spLocks noChangeAspect="1"/>
            </p:cNvSpPr>
            <p:nvPr/>
          </p:nvSpPr>
          <p:spPr>
            <a:xfrm rot="8369018">
              <a:off x="6543417" y="2652941"/>
              <a:ext cx="1146180" cy="1157101"/>
            </a:xfrm>
            <a:custGeom>
              <a:avLst/>
              <a:gdLst/>
              <a:ahLst/>
              <a:cxnLst/>
              <a:rect l="l" t="t" r="r" b="b"/>
              <a:pathLst>
                <a:path w="4411086" h="4453092">
                  <a:moveTo>
                    <a:pt x="3095887" y="1153910"/>
                  </a:moveTo>
                  <a:cubicBezTo>
                    <a:pt x="3119009" y="1174647"/>
                    <a:pt x="3146597" y="1191685"/>
                    <a:pt x="3177861" y="1203446"/>
                  </a:cubicBezTo>
                  <a:cubicBezTo>
                    <a:pt x="3302917" y="1250492"/>
                    <a:pt x="3439398" y="1195315"/>
                    <a:pt x="3482703" y="1080205"/>
                  </a:cubicBezTo>
                  <a:cubicBezTo>
                    <a:pt x="3526008" y="965093"/>
                    <a:pt x="3459737" y="833641"/>
                    <a:pt x="3334683" y="786595"/>
                  </a:cubicBezTo>
                  <a:cubicBezTo>
                    <a:pt x="3209628" y="739549"/>
                    <a:pt x="3073147" y="794724"/>
                    <a:pt x="3029841" y="909836"/>
                  </a:cubicBezTo>
                  <a:cubicBezTo>
                    <a:pt x="2997363" y="996169"/>
                    <a:pt x="3026521" y="1091695"/>
                    <a:pt x="3095887" y="1153910"/>
                  </a:cubicBezTo>
                  <a:close/>
                  <a:moveTo>
                    <a:pt x="3521423" y="1860548"/>
                  </a:moveTo>
                  <a:cubicBezTo>
                    <a:pt x="3544546" y="1881285"/>
                    <a:pt x="3572135" y="1898322"/>
                    <a:pt x="3603399" y="1910084"/>
                  </a:cubicBezTo>
                  <a:cubicBezTo>
                    <a:pt x="3728453" y="1957130"/>
                    <a:pt x="3864935" y="1901953"/>
                    <a:pt x="3908240" y="1786842"/>
                  </a:cubicBezTo>
                  <a:cubicBezTo>
                    <a:pt x="3951546" y="1671732"/>
                    <a:pt x="3885275" y="1540278"/>
                    <a:pt x="3760220" y="1493232"/>
                  </a:cubicBezTo>
                  <a:cubicBezTo>
                    <a:pt x="3635166" y="1446186"/>
                    <a:pt x="3498684" y="1501363"/>
                    <a:pt x="3455379" y="1616474"/>
                  </a:cubicBezTo>
                  <a:cubicBezTo>
                    <a:pt x="3422900" y="1702807"/>
                    <a:pt x="3452057" y="1798333"/>
                    <a:pt x="3521423" y="1860548"/>
                  </a:cubicBezTo>
                  <a:close/>
                  <a:moveTo>
                    <a:pt x="3507502" y="2659088"/>
                  </a:moveTo>
                  <a:cubicBezTo>
                    <a:pt x="3530625" y="2679826"/>
                    <a:pt x="3558214" y="2696863"/>
                    <a:pt x="3589478" y="2708624"/>
                  </a:cubicBezTo>
                  <a:cubicBezTo>
                    <a:pt x="3714532" y="2755670"/>
                    <a:pt x="3851014" y="2700494"/>
                    <a:pt x="3894319" y="2585383"/>
                  </a:cubicBezTo>
                  <a:cubicBezTo>
                    <a:pt x="3937624" y="2470273"/>
                    <a:pt x="3871353" y="2338820"/>
                    <a:pt x="3746299" y="2291774"/>
                  </a:cubicBezTo>
                  <a:cubicBezTo>
                    <a:pt x="3621245" y="2244728"/>
                    <a:pt x="3484763" y="2299905"/>
                    <a:pt x="3441458" y="2415014"/>
                  </a:cubicBezTo>
                  <a:cubicBezTo>
                    <a:pt x="3408979" y="2501348"/>
                    <a:pt x="3438136" y="2596873"/>
                    <a:pt x="3507502" y="2659088"/>
                  </a:cubicBezTo>
                  <a:close/>
                  <a:moveTo>
                    <a:pt x="2750047" y="3029987"/>
                  </a:moveTo>
                  <a:cubicBezTo>
                    <a:pt x="2773168" y="3050726"/>
                    <a:pt x="2800759" y="3067763"/>
                    <a:pt x="2832021" y="3079524"/>
                  </a:cubicBezTo>
                  <a:cubicBezTo>
                    <a:pt x="2957076" y="3126570"/>
                    <a:pt x="3093558" y="3071393"/>
                    <a:pt x="3136863" y="2956283"/>
                  </a:cubicBezTo>
                  <a:cubicBezTo>
                    <a:pt x="3180168" y="2841172"/>
                    <a:pt x="3113897" y="2709719"/>
                    <a:pt x="2988843" y="2662673"/>
                  </a:cubicBezTo>
                  <a:cubicBezTo>
                    <a:pt x="2863789" y="2615627"/>
                    <a:pt x="2727307" y="2670804"/>
                    <a:pt x="2684001" y="2785914"/>
                  </a:cubicBezTo>
                  <a:cubicBezTo>
                    <a:pt x="2651523" y="2872247"/>
                    <a:pt x="2680681" y="2967773"/>
                    <a:pt x="2750047" y="3029987"/>
                  </a:cubicBezTo>
                  <a:close/>
                  <a:moveTo>
                    <a:pt x="1666926" y="2573567"/>
                  </a:moveTo>
                  <a:lnTo>
                    <a:pt x="1775047" y="423729"/>
                  </a:lnTo>
                  <a:lnTo>
                    <a:pt x="1991290" y="423729"/>
                  </a:lnTo>
                  <a:lnTo>
                    <a:pt x="2099411" y="2573567"/>
                  </a:lnTo>
                  <a:close/>
                  <a:moveTo>
                    <a:pt x="1154974" y="2568578"/>
                  </a:moveTo>
                  <a:cubicBezTo>
                    <a:pt x="1178096" y="2589317"/>
                    <a:pt x="1205685" y="2606354"/>
                    <a:pt x="1236949" y="2618115"/>
                  </a:cubicBezTo>
                  <a:cubicBezTo>
                    <a:pt x="1362003" y="2665161"/>
                    <a:pt x="1498485" y="2609985"/>
                    <a:pt x="1541790" y="2494874"/>
                  </a:cubicBezTo>
                  <a:cubicBezTo>
                    <a:pt x="1585096" y="2379763"/>
                    <a:pt x="1518825" y="2248310"/>
                    <a:pt x="1393770" y="2201264"/>
                  </a:cubicBezTo>
                  <a:cubicBezTo>
                    <a:pt x="1268716" y="2154218"/>
                    <a:pt x="1132234" y="2209394"/>
                    <a:pt x="1088929" y="2324505"/>
                  </a:cubicBezTo>
                  <a:cubicBezTo>
                    <a:pt x="1056450" y="2410839"/>
                    <a:pt x="1085608" y="2506364"/>
                    <a:pt x="1154974" y="2568578"/>
                  </a:cubicBezTo>
                  <a:close/>
                  <a:moveTo>
                    <a:pt x="1811301" y="3132571"/>
                  </a:moveTo>
                  <a:lnTo>
                    <a:pt x="1704026" y="2663196"/>
                  </a:lnTo>
                  <a:lnTo>
                    <a:pt x="2117930" y="2682436"/>
                  </a:lnTo>
                  <a:lnTo>
                    <a:pt x="1967575" y="3139835"/>
                  </a:lnTo>
                  <a:close/>
                  <a:moveTo>
                    <a:pt x="474734" y="2026084"/>
                  </a:moveTo>
                  <a:cubicBezTo>
                    <a:pt x="497856" y="2046823"/>
                    <a:pt x="525445" y="2063859"/>
                    <a:pt x="556709" y="2075621"/>
                  </a:cubicBezTo>
                  <a:cubicBezTo>
                    <a:pt x="681763" y="2122667"/>
                    <a:pt x="818245" y="2067490"/>
                    <a:pt x="861550" y="1952380"/>
                  </a:cubicBezTo>
                  <a:cubicBezTo>
                    <a:pt x="904855" y="1837269"/>
                    <a:pt x="838584" y="1705816"/>
                    <a:pt x="713530" y="1658770"/>
                  </a:cubicBezTo>
                  <a:cubicBezTo>
                    <a:pt x="588476" y="1611724"/>
                    <a:pt x="451994" y="1666900"/>
                    <a:pt x="408689" y="1782011"/>
                  </a:cubicBezTo>
                  <a:cubicBezTo>
                    <a:pt x="376210" y="1868344"/>
                    <a:pt x="405367" y="1963870"/>
                    <a:pt x="474734" y="2026084"/>
                  </a:cubicBezTo>
                  <a:close/>
                  <a:moveTo>
                    <a:pt x="470005" y="2517620"/>
                  </a:moveTo>
                  <a:cubicBezTo>
                    <a:pt x="142796" y="2243059"/>
                    <a:pt x="-69074" y="1913805"/>
                    <a:pt x="20698" y="1573981"/>
                  </a:cubicBezTo>
                  <a:cubicBezTo>
                    <a:pt x="290062" y="677171"/>
                    <a:pt x="1131284" y="1373424"/>
                    <a:pt x="1417683" y="1157395"/>
                  </a:cubicBezTo>
                  <a:cubicBezTo>
                    <a:pt x="1704082" y="941367"/>
                    <a:pt x="795764" y="512391"/>
                    <a:pt x="1486994" y="164947"/>
                  </a:cubicBezTo>
                  <a:cubicBezTo>
                    <a:pt x="1963635" y="-91969"/>
                    <a:pt x="2301495" y="-33140"/>
                    <a:pt x="2924035" y="233397"/>
                  </a:cubicBezTo>
                  <a:cubicBezTo>
                    <a:pt x="3546575" y="499935"/>
                    <a:pt x="4682373" y="1460700"/>
                    <a:pt x="4352060" y="2410274"/>
                  </a:cubicBezTo>
                  <a:cubicBezTo>
                    <a:pt x="4055563" y="3262631"/>
                    <a:pt x="2903863" y="3342769"/>
                    <a:pt x="2149143" y="3248705"/>
                  </a:cubicBezTo>
                  <a:cubicBezTo>
                    <a:pt x="2120485" y="3221681"/>
                    <a:pt x="2088781" y="3200633"/>
                    <a:pt x="2056697" y="3184977"/>
                  </a:cubicBezTo>
                  <a:lnTo>
                    <a:pt x="2029525" y="3174239"/>
                  </a:lnTo>
                  <a:lnTo>
                    <a:pt x="2074465" y="2961096"/>
                  </a:lnTo>
                  <a:cubicBezTo>
                    <a:pt x="2174448" y="2968058"/>
                    <a:pt x="2268303" y="2914369"/>
                    <a:pt x="2302852" y="2822534"/>
                  </a:cubicBezTo>
                  <a:cubicBezTo>
                    <a:pt x="2344980" y="2710550"/>
                    <a:pt x="2283405" y="2583099"/>
                    <a:pt x="2164586" y="2533664"/>
                  </a:cubicBezTo>
                  <a:lnTo>
                    <a:pt x="2177079" y="2474412"/>
                  </a:lnTo>
                  <a:lnTo>
                    <a:pt x="2181423" y="2474420"/>
                  </a:lnTo>
                  <a:lnTo>
                    <a:pt x="2180348" y="2458905"/>
                  </a:lnTo>
                  <a:lnTo>
                    <a:pt x="2183345" y="2444691"/>
                  </a:lnTo>
                  <a:lnTo>
                    <a:pt x="2179364" y="2444684"/>
                  </a:lnTo>
                  <a:lnTo>
                    <a:pt x="2069296" y="855315"/>
                  </a:lnTo>
                  <a:cubicBezTo>
                    <a:pt x="2264713" y="815272"/>
                    <a:pt x="2400776" y="670372"/>
                    <a:pt x="2376696" y="524656"/>
                  </a:cubicBezTo>
                  <a:cubicBezTo>
                    <a:pt x="2351678" y="373263"/>
                    <a:pt x="2163271" y="278317"/>
                    <a:pt x="1955875" y="312591"/>
                  </a:cubicBezTo>
                  <a:cubicBezTo>
                    <a:pt x="1748480" y="346862"/>
                    <a:pt x="1600634" y="497374"/>
                    <a:pt x="1625652" y="648768"/>
                  </a:cubicBezTo>
                  <a:cubicBezTo>
                    <a:pt x="1635034" y="705540"/>
                    <a:pt x="1667392" y="754373"/>
                    <a:pt x="1715112" y="791433"/>
                  </a:cubicBezTo>
                  <a:lnTo>
                    <a:pt x="1728511" y="799403"/>
                  </a:lnTo>
                  <a:lnTo>
                    <a:pt x="1608970" y="2443607"/>
                  </a:lnTo>
                  <a:lnTo>
                    <a:pt x="1608731" y="2443607"/>
                  </a:lnTo>
                  <a:lnTo>
                    <a:pt x="1608909" y="2444461"/>
                  </a:lnTo>
                  <a:lnTo>
                    <a:pt x="1606809" y="2473335"/>
                  </a:lnTo>
                  <a:lnTo>
                    <a:pt x="1614885" y="2473351"/>
                  </a:lnTo>
                  <a:lnTo>
                    <a:pt x="1760460" y="3176931"/>
                  </a:lnTo>
                  <a:cubicBezTo>
                    <a:pt x="1363839" y="3071567"/>
                    <a:pt x="842276" y="2829991"/>
                    <a:pt x="470005" y="2517620"/>
                  </a:cubicBezTo>
                  <a:close/>
                  <a:moveTo>
                    <a:pt x="1703651" y="4144665"/>
                  </a:moveTo>
                  <a:cubicBezTo>
                    <a:pt x="1692426" y="4135382"/>
                    <a:pt x="1682479" y="4126471"/>
                    <a:pt x="1673433" y="4117764"/>
                  </a:cubicBezTo>
                  <a:cubicBezTo>
                    <a:pt x="1630012" y="4075967"/>
                    <a:pt x="1607344" y="4038835"/>
                    <a:pt x="1563711" y="3987474"/>
                  </a:cubicBezTo>
                  <a:cubicBezTo>
                    <a:pt x="1428119" y="3754817"/>
                    <a:pt x="1459551" y="3514918"/>
                    <a:pt x="1577437" y="3369529"/>
                  </a:cubicBezTo>
                  <a:cubicBezTo>
                    <a:pt x="1695323" y="3224139"/>
                    <a:pt x="1812160" y="3189516"/>
                    <a:pt x="1943877" y="3254126"/>
                  </a:cubicBezTo>
                  <a:cubicBezTo>
                    <a:pt x="2075594" y="3318736"/>
                    <a:pt x="2201944" y="3486346"/>
                    <a:pt x="2150195" y="3720844"/>
                  </a:cubicBezTo>
                  <a:cubicBezTo>
                    <a:pt x="2053054" y="4010881"/>
                    <a:pt x="2046121" y="3999957"/>
                    <a:pt x="2256634" y="4453092"/>
                  </a:cubicBezTo>
                  <a:cubicBezTo>
                    <a:pt x="1923422" y="4292924"/>
                    <a:pt x="1782225" y="4209649"/>
                    <a:pt x="1703651" y="4144665"/>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prstClr val="white"/>
                </a:solidFill>
                <a:effectLst/>
                <a:uLnTx/>
                <a:uFillTx/>
                <a:latin typeface="Arial"/>
                <a:ea typeface="Arial Unicode MS"/>
                <a:cs typeface="+mn-cs"/>
              </a:endParaRPr>
            </a:p>
          </p:txBody>
        </p:sp>
        <p:grpSp>
          <p:nvGrpSpPr>
            <p:cNvPr id="25" name="Group 24">
              <a:extLst>
                <a:ext uri="{FF2B5EF4-FFF2-40B4-BE49-F238E27FC236}">
                  <a16:creationId xmlns:a16="http://schemas.microsoft.com/office/drawing/2014/main" id="{640BD4CA-F4DE-42CB-8FC8-9FB49B73494F}"/>
                </a:ext>
              </a:extLst>
            </p:cNvPr>
            <p:cNvGrpSpPr/>
            <p:nvPr/>
          </p:nvGrpSpPr>
          <p:grpSpPr>
            <a:xfrm>
              <a:off x="7721588" y="2772298"/>
              <a:ext cx="988480" cy="987025"/>
              <a:chOff x="2611714" y="1452659"/>
              <a:chExt cx="3963104" cy="3957283"/>
            </a:xfrm>
            <a:solidFill>
              <a:schemeClr val="bg1"/>
            </a:solidFill>
          </p:grpSpPr>
          <p:sp>
            <p:nvSpPr>
              <p:cNvPr id="28" name="Round Same Side Corner Rectangle 4">
                <a:extLst>
                  <a:ext uri="{FF2B5EF4-FFF2-40B4-BE49-F238E27FC236}">
                    <a16:creationId xmlns:a16="http://schemas.microsoft.com/office/drawing/2014/main" id="{A669B15A-7FB5-4AE3-B506-9569DFB0BFE2}"/>
                  </a:ext>
                </a:extLst>
              </p:cNvPr>
              <p:cNvSpPr/>
              <p:nvPr/>
            </p:nvSpPr>
            <p:spPr>
              <a:xfrm rot="5400000">
                <a:off x="3996576" y="67797"/>
                <a:ext cx="1193379" cy="3963104"/>
              </a:xfrm>
              <a:custGeom>
                <a:avLst/>
                <a:gdLst>
                  <a:gd name="connsiteX0" fmla="*/ 259607 w 792088"/>
                  <a:gd name="connsiteY0" fmla="*/ 0 h 4005634"/>
                  <a:gd name="connsiteX1" fmla="*/ 532481 w 792088"/>
                  <a:gd name="connsiteY1" fmla="*/ 0 h 4005634"/>
                  <a:gd name="connsiteX2" fmla="*/ 792088 w 792088"/>
                  <a:gd name="connsiteY2" fmla="*/ 259607 h 4005634"/>
                  <a:gd name="connsiteX3" fmla="*/ 792088 w 792088"/>
                  <a:gd name="connsiteY3" fmla="*/ 4005634 h 4005634"/>
                  <a:gd name="connsiteX4" fmla="*/ 792088 w 792088"/>
                  <a:gd name="connsiteY4" fmla="*/ 4005634 h 4005634"/>
                  <a:gd name="connsiteX5" fmla="*/ 0 w 792088"/>
                  <a:gd name="connsiteY5" fmla="*/ 4005634 h 4005634"/>
                  <a:gd name="connsiteX6" fmla="*/ 0 w 792088"/>
                  <a:gd name="connsiteY6" fmla="*/ 4005634 h 4005634"/>
                  <a:gd name="connsiteX7" fmla="*/ 0 w 792088"/>
                  <a:gd name="connsiteY7" fmla="*/ 259607 h 4005634"/>
                  <a:gd name="connsiteX8" fmla="*/ 259607 w 792088"/>
                  <a:gd name="connsiteY8" fmla="*/ 0 h 4005634"/>
                  <a:gd name="connsiteX0" fmla="*/ 270239 w 802720"/>
                  <a:gd name="connsiteY0" fmla="*/ 0 h 4005634"/>
                  <a:gd name="connsiteX1" fmla="*/ 543113 w 802720"/>
                  <a:gd name="connsiteY1" fmla="*/ 0 h 4005634"/>
                  <a:gd name="connsiteX2" fmla="*/ 802720 w 802720"/>
                  <a:gd name="connsiteY2" fmla="*/ 259607 h 4005634"/>
                  <a:gd name="connsiteX3" fmla="*/ 802720 w 802720"/>
                  <a:gd name="connsiteY3" fmla="*/ 4005634 h 4005634"/>
                  <a:gd name="connsiteX4" fmla="*/ 802720 w 802720"/>
                  <a:gd name="connsiteY4" fmla="*/ 4005634 h 4005634"/>
                  <a:gd name="connsiteX5" fmla="*/ 10632 w 802720"/>
                  <a:gd name="connsiteY5" fmla="*/ 4005634 h 4005634"/>
                  <a:gd name="connsiteX6" fmla="*/ 0 w 802720"/>
                  <a:gd name="connsiteY6" fmla="*/ 3590965 h 4005634"/>
                  <a:gd name="connsiteX7" fmla="*/ 10632 w 802720"/>
                  <a:gd name="connsiteY7" fmla="*/ 259607 h 4005634"/>
                  <a:gd name="connsiteX8" fmla="*/ 270239 w 802720"/>
                  <a:gd name="connsiteY8" fmla="*/ 0 h 4005634"/>
                  <a:gd name="connsiteX0" fmla="*/ 280872 w 813353"/>
                  <a:gd name="connsiteY0" fmla="*/ 0 h 4005634"/>
                  <a:gd name="connsiteX1" fmla="*/ 553746 w 813353"/>
                  <a:gd name="connsiteY1" fmla="*/ 0 h 4005634"/>
                  <a:gd name="connsiteX2" fmla="*/ 813353 w 813353"/>
                  <a:gd name="connsiteY2" fmla="*/ 259607 h 4005634"/>
                  <a:gd name="connsiteX3" fmla="*/ 813353 w 813353"/>
                  <a:gd name="connsiteY3" fmla="*/ 4005634 h 4005634"/>
                  <a:gd name="connsiteX4" fmla="*/ 813353 w 813353"/>
                  <a:gd name="connsiteY4" fmla="*/ 4005634 h 4005634"/>
                  <a:gd name="connsiteX5" fmla="*/ 21265 w 813353"/>
                  <a:gd name="connsiteY5" fmla="*/ 4005634 h 4005634"/>
                  <a:gd name="connsiteX6" fmla="*/ 0 w 813353"/>
                  <a:gd name="connsiteY6" fmla="*/ 3590965 h 4005634"/>
                  <a:gd name="connsiteX7" fmla="*/ 21265 w 813353"/>
                  <a:gd name="connsiteY7" fmla="*/ 259607 h 4005634"/>
                  <a:gd name="connsiteX8" fmla="*/ 280872 w 813353"/>
                  <a:gd name="connsiteY8" fmla="*/ 0 h 4005634"/>
                  <a:gd name="connsiteX0" fmla="*/ 259607 w 792088"/>
                  <a:gd name="connsiteY0" fmla="*/ 0 h 4005634"/>
                  <a:gd name="connsiteX1" fmla="*/ 532481 w 792088"/>
                  <a:gd name="connsiteY1" fmla="*/ 0 h 4005634"/>
                  <a:gd name="connsiteX2" fmla="*/ 792088 w 792088"/>
                  <a:gd name="connsiteY2" fmla="*/ 259607 h 4005634"/>
                  <a:gd name="connsiteX3" fmla="*/ 792088 w 792088"/>
                  <a:gd name="connsiteY3" fmla="*/ 4005634 h 4005634"/>
                  <a:gd name="connsiteX4" fmla="*/ 792088 w 792088"/>
                  <a:gd name="connsiteY4" fmla="*/ 4005634 h 4005634"/>
                  <a:gd name="connsiteX5" fmla="*/ 0 w 792088"/>
                  <a:gd name="connsiteY5" fmla="*/ 4005634 h 4005634"/>
                  <a:gd name="connsiteX6" fmla="*/ 0 w 792088"/>
                  <a:gd name="connsiteY6" fmla="*/ 259607 h 4005634"/>
                  <a:gd name="connsiteX7" fmla="*/ 259607 w 792088"/>
                  <a:gd name="connsiteY7" fmla="*/ 0 h 4005634"/>
                  <a:gd name="connsiteX0" fmla="*/ 259607 w 792088"/>
                  <a:gd name="connsiteY0" fmla="*/ 0 h 4005634"/>
                  <a:gd name="connsiteX1" fmla="*/ 532481 w 792088"/>
                  <a:gd name="connsiteY1" fmla="*/ 0 h 4005634"/>
                  <a:gd name="connsiteX2" fmla="*/ 792088 w 792088"/>
                  <a:gd name="connsiteY2" fmla="*/ 259607 h 4005634"/>
                  <a:gd name="connsiteX3" fmla="*/ 792088 w 792088"/>
                  <a:gd name="connsiteY3" fmla="*/ 4005634 h 4005634"/>
                  <a:gd name="connsiteX4" fmla="*/ 792088 w 792088"/>
                  <a:gd name="connsiteY4" fmla="*/ 4005634 h 4005634"/>
                  <a:gd name="connsiteX5" fmla="*/ 10633 w 792088"/>
                  <a:gd name="connsiteY5" fmla="*/ 3101867 h 4005634"/>
                  <a:gd name="connsiteX6" fmla="*/ 0 w 792088"/>
                  <a:gd name="connsiteY6" fmla="*/ 259607 h 4005634"/>
                  <a:gd name="connsiteX7" fmla="*/ 259607 w 792088"/>
                  <a:gd name="connsiteY7" fmla="*/ 0 h 4005634"/>
                  <a:gd name="connsiteX0" fmla="*/ 259607 w 792088"/>
                  <a:gd name="connsiteY0" fmla="*/ 0 h 4005634"/>
                  <a:gd name="connsiteX1" fmla="*/ 532481 w 792088"/>
                  <a:gd name="connsiteY1" fmla="*/ 0 h 4005634"/>
                  <a:gd name="connsiteX2" fmla="*/ 792088 w 792088"/>
                  <a:gd name="connsiteY2" fmla="*/ 259607 h 4005634"/>
                  <a:gd name="connsiteX3" fmla="*/ 792088 w 792088"/>
                  <a:gd name="connsiteY3" fmla="*/ 4005634 h 4005634"/>
                  <a:gd name="connsiteX4" fmla="*/ 792088 w 792088"/>
                  <a:gd name="connsiteY4" fmla="*/ 4005634 h 4005634"/>
                  <a:gd name="connsiteX5" fmla="*/ 10633 w 792088"/>
                  <a:gd name="connsiteY5" fmla="*/ 3101867 h 4005634"/>
                  <a:gd name="connsiteX6" fmla="*/ 0 w 792088"/>
                  <a:gd name="connsiteY6" fmla="*/ 259607 h 4005634"/>
                  <a:gd name="connsiteX7" fmla="*/ 259607 w 792088"/>
                  <a:gd name="connsiteY7" fmla="*/ 0 h 4005634"/>
                  <a:gd name="connsiteX0" fmla="*/ 259607 w 1004739"/>
                  <a:gd name="connsiteY0" fmla="*/ 0 h 4005634"/>
                  <a:gd name="connsiteX1" fmla="*/ 532481 w 1004739"/>
                  <a:gd name="connsiteY1" fmla="*/ 0 h 4005634"/>
                  <a:gd name="connsiteX2" fmla="*/ 792088 w 1004739"/>
                  <a:gd name="connsiteY2" fmla="*/ 259607 h 4005634"/>
                  <a:gd name="connsiteX3" fmla="*/ 792088 w 1004739"/>
                  <a:gd name="connsiteY3" fmla="*/ 4005634 h 4005634"/>
                  <a:gd name="connsiteX4" fmla="*/ 1004739 w 1004739"/>
                  <a:gd name="connsiteY4" fmla="*/ 3941839 h 4005634"/>
                  <a:gd name="connsiteX5" fmla="*/ 10633 w 1004739"/>
                  <a:gd name="connsiteY5" fmla="*/ 3101867 h 4005634"/>
                  <a:gd name="connsiteX6" fmla="*/ 0 w 1004739"/>
                  <a:gd name="connsiteY6" fmla="*/ 259607 h 4005634"/>
                  <a:gd name="connsiteX7" fmla="*/ 259607 w 1004739"/>
                  <a:gd name="connsiteY7" fmla="*/ 0 h 4005634"/>
                  <a:gd name="connsiteX0" fmla="*/ 259607 w 1004739"/>
                  <a:gd name="connsiteY0" fmla="*/ 0 h 4005634"/>
                  <a:gd name="connsiteX1" fmla="*/ 532481 w 1004739"/>
                  <a:gd name="connsiteY1" fmla="*/ 0 h 4005634"/>
                  <a:gd name="connsiteX2" fmla="*/ 792088 w 1004739"/>
                  <a:gd name="connsiteY2" fmla="*/ 259607 h 4005634"/>
                  <a:gd name="connsiteX3" fmla="*/ 792090 w 1004739"/>
                  <a:gd name="connsiteY3" fmla="*/ 4005634 h 4005634"/>
                  <a:gd name="connsiteX4" fmla="*/ 1004739 w 1004739"/>
                  <a:gd name="connsiteY4" fmla="*/ 3941839 h 4005634"/>
                  <a:gd name="connsiteX5" fmla="*/ 10633 w 1004739"/>
                  <a:gd name="connsiteY5" fmla="*/ 3101867 h 4005634"/>
                  <a:gd name="connsiteX6" fmla="*/ 0 w 1004739"/>
                  <a:gd name="connsiteY6" fmla="*/ 259607 h 4005634"/>
                  <a:gd name="connsiteX7" fmla="*/ 259607 w 1004739"/>
                  <a:gd name="connsiteY7" fmla="*/ 0 h 4005634"/>
                  <a:gd name="connsiteX0" fmla="*/ 259607 w 1004739"/>
                  <a:gd name="connsiteY0" fmla="*/ 0 h 4016266"/>
                  <a:gd name="connsiteX1" fmla="*/ 532481 w 1004739"/>
                  <a:gd name="connsiteY1" fmla="*/ 0 h 4016266"/>
                  <a:gd name="connsiteX2" fmla="*/ 792088 w 1004739"/>
                  <a:gd name="connsiteY2" fmla="*/ 259607 h 4016266"/>
                  <a:gd name="connsiteX3" fmla="*/ 802725 w 1004739"/>
                  <a:gd name="connsiteY3" fmla="*/ 4016266 h 4016266"/>
                  <a:gd name="connsiteX4" fmla="*/ 1004739 w 1004739"/>
                  <a:gd name="connsiteY4" fmla="*/ 3941839 h 4016266"/>
                  <a:gd name="connsiteX5" fmla="*/ 10633 w 1004739"/>
                  <a:gd name="connsiteY5" fmla="*/ 3101867 h 4016266"/>
                  <a:gd name="connsiteX6" fmla="*/ 0 w 1004739"/>
                  <a:gd name="connsiteY6" fmla="*/ 259607 h 4016266"/>
                  <a:gd name="connsiteX7" fmla="*/ 259607 w 1004739"/>
                  <a:gd name="connsiteY7" fmla="*/ 0 h 4016266"/>
                  <a:gd name="connsiteX0" fmla="*/ 259607 w 1040242"/>
                  <a:gd name="connsiteY0" fmla="*/ 0 h 3941839"/>
                  <a:gd name="connsiteX1" fmla="*/ 532481 w 1040242"/>
                  <a:gd name="connsiteY1" fmla="*/ 0 h 3941839"/>
                  <a:gd name="connsiteX2" fmla="*/ 792088 w 1040242"/>
                  <a:gd name="connsiteY2" fmla="*/ 259607 h 3941839"/>
                  <a:gd name="connsiteX3" fmla="*/ 1004739 w 1040242"/>
                  <a:gd name="connsiteY3" fmla="*/ 3941839 h 3941839"/>
                  <a:gd name="connsiteX4" fmla="*/ 10633 w 1040242"/>
                  <a:gd name="connsiteY4" fmla="*/ 3101867 h 3941839"/>
                  <a:gd name="connsiteX5" fmla="*/ 0 w 1040242"/>
                  <a:gd name="connsiteY5" fmla="*/ 259607 h 3941839"/>
                  <a:gd name="connsiteX6" fmla="*/ 259607 w 1040242"/>
                  <a:gd name="connsiteY6" fmla="*/ 0 h 3941839"/>
                  <a:gd name="connsiteX0" fmla="*/ 259607 w 1384020"/>
                  <a:gd name="connsiteY0" fmla="*/ 0 h 3984369"/>
                  <a:gd name="connsiteX1" fmla="*/ 532481 w 1384020"/>
                  <a:gd name="connsiteY1" fmla="*/ 0 h 3984369"/>
                  <a:gd name="connsiteX2" fmla="*/ 792088 w 1384020"/>
                  <a:gd name="connsiteY2" fmla="*/ 259607 h 3984369"/>
                  <a:gd name="connsiteX3" fmla="*/ 1366248 w 1384020"/>
                  <a:gd name="connsiteY3" fmla="*/ 3984369 h 3984369"/>
                  <a:gd name="connsiteX4" fmla="*/ 10633 w 1384020"/>
                  <a:gd name="connsiteY4" fmla="*/ 3101867 h 3984369"/>
                  <a:gd name="connsiteX5" fmla="*/ 0 w 1384020"/>
                  <a:gd name="connsiteY5" fmla="*/ 259607 h 3984369"/>
                  <a:gd name="connsiteX6" fmla="*/ 259607 w 1384020"/>
                  <a:gd name="connsiteY6" fmla="*/ 0 h 3984369"/>
                  <a:gd name="connsiteX0" fmla="*/ 259607 w 1128565"/>
                  <a:gd name="connsiteY0" fmla="*/ 0 h 4016267"/>
                  <a:gd name="connsiteX1" fmla="*/ 532481 w 1128565"/>
                  <a:gd name="connsiteY1" fmla="*/ 0 h 4016267"/>
                  <a:gd name="connsiteX2" fmla="*/ 792088 w 1128565"/>
                  <a:gd name="connsiteY2" fmla="*/ 259607 h 4016267"/>
                  <a:gd name="connsiteX3" fmla="*/ 1100436 w 1128565"/>
                  <a:gd name="connsiteY3" fmla="*/ 4016267 h 4016267"/>
                  <a:gd name="connsiteX4" fmla="*/ 10633 w 1128565"/>
                  <a:gd name="connsiteY4" fmla="*/ 3101867 h 4016267"/>
                  <a:gd name="connsiteX5" fmla="*/ 0 w 1128565"/>
                  <a:gd name="connsiteY5" fmla="*/ 259607 h 4016267"/>
                  <a:gd name="connsiteX6" fmla="*/ 259607 w 1128565"/>
                  <a:gd name="connsiteY6" fmla="*/ 0 h 4016267"/>
                  <a:gd name="connsiteX0" fmla="*/ 259607 w 1128565"/>
                  <a:gd name="connsiteY0" fmla="*/ 0 h 4016267"/>
                  <a:gd name="connsiteX1" fmla="*/ 532481 w 1128565"/>
                  <a:gd name="connsiteY1" fmla="*/ 0 h 4016267"/>
                  <a:gd name="connsiteX2" fmla="*/ 792088 w 1128565"/>
                  <a:gd name="connsiteY2" fmla="*/ 259607 h 4016267"/>
                  <a:gd name="connsiteX3" fmla="*/ 1100436 w 1128565"/>
                  <a:gd name="connsiteY3" fmla="*/ 4016267 h 4016267"/>
                  <a:gd name="connsiteX4" fmla="*/ 10633 w 1128565"/>
                  <a:gd name="connsiteY4" fmla="*/ 3101867 h 4016267"/>
                  <a:gd name="connsiteX5" fmla="*/ 0 w 1128565"/>
                  <a:gd name="connsiteY5" fmla="*/ 259607 h 4016267"/>
                  <a:gd name="connsiteX6" fmla="*/ 259607 w 1128565"/>
                  <a:gd name="connsiteY6" fmla="*/ 0 h 4016267"/>
                  <a:gd name="connsiteX0" fmla="*/ 259607 w 1148583"/>
                  <a:gd name="connsiteY0" fmla="*/ 0 h 3963104"/>
                  <a:gd name="connsiteX1" fmla="*/ 532481 w 1148583"/>
                  <a:gd name="connsiteY1" fmla="*/ 0 h 3963104"/>
                  <a:gd name="connsiteX2" fmla="*/ 792088 w 1148583"/>
                  <a:gd name="connsiteY2" fmla="*/ 259607 h 3963104"/>
                  <a:gd name="connsiteX3" fmla="*/ 1121701 w 1148583"/>
                  <a:gd name="connsiteY3" fmla="*/ 3963104 h 3963104"/>
                  <a:gd name="connsiteX4" fmla="*/ 10633 w 1148583"/>
                  <a:gd name="connsiteY4" fmla="*/ 3101867 h 3963104"/>
                  <a:gd name="connsiteX5" fmla="*/ 0 w 1148583"/>
                  <a:gd name="connsiteY5" fmla="*/ 259607 h 3963104"/>
                  <a:gd name="connsiteX6" fmla="*/ 259607 w 1148583"/>
                  <a:gd name="connsiteY6" fmla="*/ 0 h 3963104"/>
                  <a:gd name="connsiteX0" fmla="*/ 291731 w 1180707"/>
                  <a:gd name="connsiteY0" fmla="*/ 0 h 3963104"/>
                  <a:gd name="connsiteX1" fmla="*/ 564605 w 1180707"/>
                  <a:gd name="connsiteY1" fmla="*/ 0 h 3963104"/>
                  <a:gd name="connsiteX2" fmla="*/ 824212 w 1180707"/>
                  <a:gd name="connsiteY2" fmla="*/ 259607 h 3963104"/>
                  <a:gd name="connsiteX3" fmla="*/ 1153825 w 1180707"/>
                  <a:gd name="connsiteY3" fmla="*/ 3963104 h 3963104"/>
                  <a:gd name="connsiteX4" fmla="*/ 228 w 1180707"/>
                  <a:gd name="connsiteY4" fmla="*/ 2867951 h 3963104"/>
                  <a:gd name="connsiteX5" fmla="*/ 32124 w 1180707"/>
                  <a:gd name="connsiteY5" fmla="*/ 259607 h 3963104"/>
                  <a:gd name="connsiteX6" fmla="*/ 291731 w 1180707"/>
                  <a:gd name="connsiteY6" fmla="*/ 0 h 3963104"/>
                  <a:gd name="connsiteX0" fmla="*/ 291731 w 1180707"/>
                  <a:gd name="connsiteY0" fmla="*/ 0 h 3963104"/>
                  <a:gd name="connsiteX1" fmla="*/ 564605 w 1180707"/>
                  <a:gd name="connsiteY1" fmla="*/ 0 h 3963104"/>
                  <a:gd name="connsiteX2" fmla="*/ 824212 w 1180707"/>
                  <a:gd name="connsiteY2" fmla="*/ 259607 h 3963104"/>
                  <a:gd name="connsiteX3" fmla="*/ 1153825 w 1180707"/>
                  <a:gd name="connsiteY3" fmla="*/ 3963104 h 3963104"/>
                  <a:gd name="connsiteX4" fmla="*/ 228 w 1180707"/>
                  <a:gd name="connsiteY4" fmla="*/ 2867951 h 3963104"/>
                  <a:gd name="connsiteX5" fmla="*/ 32124 w 1180707"/>
                  <a:gd name="connsiteY5" fmla="*/ 259607 h 3963104"/>
                  <a:gd name="connsiteX6" fmla="*/ 291731 w 1180707"/>
                  <a:gd name="connsiteY6" fmla="*/ 0 h 3963104"/>
                  <a:gd name="connsiteX0" fmla="*/ 291731 w 1180707"/>
                  <a:gd name="connsiteY0" fmla="*/ 0 h 3963104"/>
                  <a:gd name="connsiteX1" fmla="*/ 564605 w 1180707"/>
                  <a:gd name="connsiteY1" fmla="*/ 0 h 3963104"/>
                  <a:gd name="connsiteX2" fmla="*/ 824212 w 1180707"/>
                  <a:gd name="connsiteY2" fmla="*/ 259607 h 3963104"/>
                  <a:gd name="connsiteX3" fmla="*/ 1153825 w 1180707"/>
                  <a:gd name="connsiteY3" fmla="*/ 3963104 h 3963104"/>
                  <a:gd name="connsiteX4" fmla="*/ 228 w 1180707"/>
                  <a:gd name="connsiteY4" fmla="*/ 2867951 h 3963104"/>
                  <a:gd name="connsiteX5" fmla="*/ 32124 w 1180707"/>
                  <a:gd name="connsiteY5" fmla="*/ 259607 h 3963104"/>
                  <a:gd name="connsiteX6" fmla="*/ 291731 w 1180707"/>
                  <a:gd name="connsiteY6" fmla="*/ 0 h 3963104"/>
                  <a:gd name="connsiteX0" fmla="*/ 291731 w 1180707"/>
                  <a:gd name="connsiteY0" fmla="*/ 0 h 3963104"/>
                  <a:gd name="connsiteX1" fmla="*/ 564605 w 1180707"/>
                  <a:gd name="connsiteY1" fmla="*/ 0 h 3963104"/>
                  <a:gd name="connsiteX2" fmla="*/ 824212 w 1180707"/>
                  <a:gd name="connsiteY2" fmla="*/ 259607 h 3963104"/>
                  <a:gd name="connsiteX3" fmla="*/ 1153825 w 1180707"/>
                  <a:gd name="connsiteY3" fmla="*/ 3963104 h 3963104"/>
                  <a:gd name="connsiteX4" fmla="*/ 228 w 1180707"/>
                  <a:gd name="connsiteY4" fmla="*/ 2867951 h 3963104"/>
                  <a:gd name="connsiteX5" fmla="*/ 32124 w 1180707"/>
                  <a:gd name="connsiteY5" fmla="*/ 259607 h 3963104"/>
                  <a:gd name="connsiteX6" fmla="*/ 291731 w 1180707"/>
                  <a:gd name="connsiteY6" fmla="*/ 0 h 3963104"/>
                  <a:gd name="connsiteX0" fmla="*/ 291731 w 1210113"/>
                  <a:gd name="connsiteY0" fmla="*/ 0 h 3963640"/>
                  <a:gd name="connsiteX1" fmla="*/ 564605 w 1210113"/>
                  <a:gd name="connsiteY1" fmla="*/ 0 h 3963640"/>
                  <a:gd name="connsiteX2" fmla="*/ 824212 w 1210113"/>
                  <a:gd name="connsiteY2" fmla="*/ 259607 h 3963640"/>
                  <a:gd name="connsiteX3" fmla="*/ 1153825 w 1210113"/>
                  <a:gd name="connsiteY3" fmla="*/ 3963104 h 3963640"/>
                  <a:gd name="connsiteX4" fmla="*/ 228 w 1210113"/>
                  <a:gd name="connsiteY4" fmla="*/ 2867951 h 3963640"/>
                  <a:gd name="connsiteX5" fmla="*/ 32124 w 1210113"/>
                  <a:gd name="connsiteY5" fmla="*/ 259607 h 3963640"/>
                  <a:gd name="connsiteX6" fmla="*/ 291731 w 1210113"/>
                  <a:gd name="connsiteY6" fmla="*/ 0 h 3963640"/>
                  <a:gd name="connsiteX0" fmla="*/ 291731 w 1202597"/>
                  <a:gd name="connsiteY0" fmla="*/ 0 h 3963104"/>
                  <a:gd name="connsiteX1" fmla="*/ 564605 w 1202597"/>
                  <a:gd name="connsiteY1" fmla="*/ 0 h 3963104"/>
                  <a:gd name="connsiteX2" fmla="*/ 824212 w 1202597"/>
                  <a:gd name="connsiteY2" fmla="*/ 259607 h 3963104"/>
                  <a:gd name="connsiteX3" fmla="*/ 865240 w 1202597"/>
                  <a:gd name="connsiteY3" fmla="*/ 2853423 h 3963104"/>
                  <a:gd name="connsiteX4" fmla="*/ 1153825 w 1202597"/>
                  <a:gd name="connsiteY4" fmla="*/ 3963104 h 3963104"/>
                  <a:gd name="connsiteX5" fmla="*/ 228 w 1202597"/>
                  <a:gd name="connsiteY5" fmla="*/ 2867951 h 3963104"/>
                  <a:gd name="connsiteX6" fmla="*/ 32124 w 1202597"/>
                  <a:gd name="connsiteY6" fmla="*/ 259607 h 3963104"/>
                  <a:gd name="connsiteX7" fmla="*/ 291731 w 1202597"/>
                  <a:gd name="connsiteY7" fmla="*/ 0 h 3963104"/>
                  <a:gd name="connsiteX0" fmla="*/ 291731 w 1197202"/>
                  <a:gd name="connsiteY0" fmla="*/ 0 h 3963104"/>
                  <a:gd name="connsiteX1" fmla="*/ 564605 w 1197202"/>
                  <a:gd name="connsiteY1" fmla="*/ 0 h 3963104"/>
                  <a:gd name="connsiteX2" fmla="*/ 824212 w 1197202"/>
                  <a:gd name="connsiteY2" fmla="*/ 259607 h 3963104"/>
                  <a:gd name="connsiteX3" fmla="*/ 865240 w 1197202"/>
                  <a:gd name="connsiteY3" fmla="*/ 2853423 h 3963104"/>
                  <a:gd name="connsiteX4" fmla="*/ 1153825 w 1197202"/>
                  <a:gd name="connsiteY4" fmla="*/ 3963104 h 3963104"/>
                  <a:gd name="connsiteX5" fmla="*/ 228 w 1197202"/>
                  <a:gd name="connsiteY5" fmla="*/ 2867951 h 3963104"/>
                  <a:gd name="connsiteX6" fmla="*/ 32124 w 1197202"/>
                  <a:gd name="connsiteY6" fmla="*/ 259607 h 3963104"/>
                  <a:gd name="connsiteX7" fmla="*/ 291731 w 1197202"/>
                  <a:gd name="connsiteY7" fmla="*/ 0 h 3963104"/>
                  <a:gd name="connsiteX0" fmla="*/ 291731 w 1197202"/>
                  <a:gd name="connsiteY0" fmla="*/ 0 h 3963104"/>
                  <a:gd name="connsiteX1" fmla="*/ 564605 w 1197202"/>
                  <a:gd name="connsiteY1" fmla="*/ 0 h 3963104"/>
                  <a:gd name="connsiteX2" fmla="*/ 824212 w 1197202"/>
                  <a:gd name="connsiteY2" fmla="*/ 259607 h 3963104"/>
                  <a:gd name="connsiteX3" fmla="*/ 865240 w 1197202"/>
                  <a:gd name="connsiteY3" fmla="*/ 2853423 h 3963104"/>
                  <a:gd name="connsiteX4" fmla="*/ 1153825 w 1197202"/>
                  <a:gd name="connsiteY4" fmla="*/ 3963104 h 3963104"/>
                  <a:gd name="connsiteX5" fmla="*/ 228 w 1197202"/>
                  <a:gd name="connsiteY5" fmla="*/ 2867951 h 3963104"/>
                  <a:gd name="connsiteX6" fmla="*/ 32124 w 1197202"/>
                  <a:gd name="connsiteY6" fmla="*/ 259607 h 3963104"/>
                  <a:gd name="connsiteX7" fmla="*/ 291731 w 1197202"/>
                  <a:gd name="connsiteY7" fmla="*/ 0 h 3963104"/>
                  <a:gd name="connsiteX0" fmla="*/ 291731 w 1195100"/>
                  <a:gd name="connsiteY0" fmla="*/ 0 h 3963104"/>
                  <a:gd name="connsiteX1" fmla="*/ 564605 w 1195100"/>
                  <a:gd name="connsiteY1" fmla="*/ 0 h 3963104"/>
                  <a:gd name="connsiteX2" fmla="*/ 824212 w 1195100"/>
                  <a:gd name="connsiteY2" fmla="*/ 259607 h 3963104"/>
                  <a:gd name="connsiteX3" fmla="*/ 833342 w 1195100"/>
                  <a:gd name="connsiteY3" fmla="*/ 2864055 h 3963104"/>
                  <a:gd name="connsiteX4" fmla="*/ 1153825 w 1195100"/>
                  <a:gd name="connsiteY4" fmla="*/ 3963104 h 3963104"/>
                  <a:gd name="connsiteX5" fmla="*/ 228 w 1195100"/>
                  <a:gd name="connsiteY5" fmla="*/ 2867951 h 3963104"/>
                  <a:gd name="connsiteX6" fmla="*/ 32124 w 1195100"/>
                  <a:gd name="connsiteY6" fmla="*/ 259607 h 3963104"/>
                  <a:gd name="connsiteX7" fmla="*/ 291731 w 1195100"/>
                  <a:gd name="connsiteY7" fmla="*/ 0 h 3963104"/>
                  <a:gd name="connsiteX0" fmla="*/ 291731 w 1197202"/>
                  <a:gd name="connsiteY0" fmla="*/ 0 h 3963104"/>
                  <a:gd name="connsiteX1" fmla="*/ 564605 w 1197202"/>
                  <a:gd name="connsiteY1" fmla="*/ 0 h 3963104"/>
                  <a:gd name="connsiteX2" fmla="*/ 824212 w 1197202"/>
                  <a:gd name="connsiteY2" fmla="*/ 259607 h 3963104"/>
                  <a:gd name="connsiteX3" fmla="*/ 865240 w 1197202"/>
                  <a:gd name="connsiteY3" fmla="*/ 2864055 h 3963104"/>
                  <a:gd name="connsiteX4" fmla="*/ 1153825 w 1197202"/>
                  <a:gd name="connsiteY4" fmla="*/ 3963104 h 3963104"/>
                  <a:gd name="connsiteX5" fmla="*/ 228 w 1197202"/>
                  <a:gd name="connsiteY5" fmla="*/ 2867951 h 3963104"/>
                  <a:gd name="connsiteX6" fmla="*/ 32124 w 1197202"/>
                  <a:gd name="connsiteY6" fmla="*/ 259607 h 3963104"/>
                  <a:gd name="connsiteX7" fmla="*/ 291731 w 1197202"/>
                  <a:gd name="connsiteY7" fmla="*/ 0 h 3963104"/>
                  <a:gd name="connsiteX0" fmla="*/ 291731 w 1197202"/>
                  <a:gd name="connsiteY0" fmla="*/ 0 h 3963104"/>
                  <a:gd name="connsiteX1" fmla="*/ 564605 w 1197202"/>
                  <a:gd name="connsiteY1" fmla="*/ 0 h 3963104"/>
                  <a:gd name="connsiteX2" fmla="*/ 824212 w 1197202"/>
                  <a:gd name="connsiteY2" fmla="*/ 259607 h 3963104"/>
                  <a:gd name="connsiteX3" fmla="*/ 865240 w 1197202"/>
                  <a:gd name="connsiteY3" fmla="*/ 2864055 h 3963104"/>
                  <a:gd name="connsiteX4" fmla="*/ 1153825 w 1197202"/>
                  <a:gd name="connsiteY4" fmla="*/ 3963104 h 3963104"/>
                  <a:gd name="connsiteX5" fmla="*/ 228 w 1197202"/>
                  <a:gd name="connsiteY5" fmla="*/ 2867951 h 3963104"/>
                  <a:gd name="connsiteX6" fmla="*/ 32124 w 1197202"/>
                  <a:gd name="connsiteY6" fmla="*/ 259607 h 3963104"/>
                  <a:gd name="connsiteX7" fmla="*/ 291731 w 1197202"/>
                  <a:gd name="connsiteY7" fmla="*/ 0 h 3963104"/>
                  <a:gd name="connsiteX0" fmla="*/ 291731 w 1197202"/>
                  <a:gd name="connsiteY0" fmla="*/ 0 h 3963104"/>
                  <a:gd name="connsiteX1" fmla="*/ 564605 w 1197202"/>
                  <a:gd name="connsiteY1" fmla="*/ 0 h 3963104"/>
                  <a:gd name="connsiteX2" fmla="*/ 824212 w 1197202"/>
                  <a:gd name="connsiteY2" fmla="*/ 259607 h 3963104"/>
                  <a:gd name="connsiteX3" fmla="*/ 865240 w 1197202"/>
                  <a:gd name="connsiteY3" fmla="*/ 2864055 h 3963104"/>
                  <a:gd name="connsiteX4" fmla="*/ 1153825 w 1197202"/>
                  <a:gd name="connsiteY4" fmla="*/ 3963104 h 3963104"/>
                  <a:gd name="connsiteX5" fmla="*/ 228 w 1197202"/>
                  <a:gd name="connsiteY5" fmla="*/ 2867951 h 3963104"/>
                  <a:gd name="connsiteX6" fmla="*/ 32124 w 1197202"/>
                  <a:gd name="connsiteY6" fmla="*/ 259607 h 3963104"/>
                  <a:gd name="connsiteX7" fmla="*/ 291731 w 1197202"/>
                  <a:gd name="connsiteY7" fmla="*/ 0 h 3963104"/>
                  <a:gd name="connsiteX0" fmla="*/ 291731 w 1197202"/>
                  <a:gd name="connsiteY0" fmla="*/ 0 h 3963104"/>
                  <a:gd name="connsiteX1" fmla="*/ 564605 w 1197202"/>
                  <a:gd name="connsiteY1" fmla="*/ 0 h 3963104"/>
                  <a:gd name="connsiteX2" fmla="*/ 824212 w 1197202"/>
                  <a:gd name="connsiteY2" fmla="*/ 259607 h 3963104"/>
                  <a:gd name="connsiteX3" fmla="*/ 865240 w 1197202"/>
                  <a:gd name="connsiteY3" fmla="*/ 2864055 h 3963104"/>
                  <a:gd name="connsiteX4" fmla="*/ 1153825 w 1197202"/>
                  <a:gd name="connsiteY4" fmla="*/ 3963104 h 3963104"/>
                  <a:gd name="connsiteX5" fmla="*/ 228 w 1197202"/>
                  <a:gd name="connsiteY5" fmla="*/ 2867951 h 3963104"/>
                  <a:gd name="connsiteX6" fmla="*/ 32124 w 1197202"/>
                  <a:gd name="connsiteY6" fmla="*/ 259607 h 3963104"/>
                  <a:gd name="connsiteX7" fmla="*/ 291731 w 1197202"/>
                  <a:gd name="connsiteY7" fmla="*/ 0 h 3963104"/>
                  <a:gd name="connsiteX0" fmla="*/ 291731 w 1197202"/>
                  <a:gd name="connsiteY0" fmla="*/ 0 h 3963104"/>
                  <a:gd name="connsiteX1" fmla="*/ 564605 w 1197202"/>
                  <a:gd name="connsiteY1" fmla="*/ 0 h 3963104"/>
                  <a:gd name="connsiteX2" fmla="*/ 824212 w 1197202"/>
                  <a:gd name="connsiteY2" fmla="*/ 259607 h 3963104"/>
                  <a:gd name="connsiteX3" fmla="*/ 865240 w 1197202"/>
                  <a:gd name="connsiteY3" fmla="*/ 2864055 h 3963104"/>
                  <a:gd name="connsiteX4" fmla="*/ 1153825 w 1197202"/>
                  <a:gd name="connsiteY4" fmla="*/ 3963104 h 3963104"/>
                  <a:gd name="connsiteX5" fmla="*/ 228 w 1197202"/>
                  <a:gd name="connsiteY5" fmla="*/ 2867951 h 3963104"/>
                  <a:gd name="connsiteX6" fmla="*/ 32124 w 1197202"/>
                  <a:gd name="connsiteY6" fmla="*/ 259607 h 3963104"/>
                  <a:gd name="connsiteX7" fmla="*/ 291731 w 1197202"/>
                  <a:gd name="connsiteY7" fmla="*/ 0 h 3963104"/>
                  <a:gd name="connsiteX0" fmla="*/ 291731 w 1195777"/>
                  <a:gd name="connsiteY0" fmla="*/ 0 h 3963104"/>
                  <a:gd name="connsiteX1" fmla="*/ 564605 w 1195777"/>
                  <a:gd name="connsiteY1" fmla="*/ 0 h 3963104"/>
                  <a:gd name="connsiteX2" fmla="*/ 824212 w 1195777"/>
                  <a:gd name="connsiteY2" fmla="*/ 259607 h 3963104"/>
                  <a:gd name="connsiteX3" fmla="*/ 843975 w 1195777"/>
                  <a:gd name="connsiteY3" fmla="*/ 2832157 h 3963104"/>
                  <a:gd name="connsiteX4" fmla="*/ 1153825 w 1195777"/>
                  <a:gd name="connsiteY4" fmla="*/ 3963104 h 3963104"/>
                  <a:gd name="connsiteX5" fmla="*/ 228 w 1195777"/>
                  <a:gd name="connsiteY5" fmla="*/ 2867951 h 3963104"/>
                  <a:gd name="connsiteX6" fmla="*/ 32124 w 1195777"/>
                  <a:gd name="connsiteY6" fmla="*/ 259607 h 3963104"/>
                  <a:gd name="connsiteX7" fmla="*/ 291731 w 1195777"/>
                  <a:gd name="connsiteY7" fmla="*/ 0 h 3963104"/>
                  <a:gd name="connsiteX0" fmla="*/ 291731 w 1194715"/>
                  <a:gd name="connsiteY0" fmla="*/ 0 h 3963104"/>
                  <a:gd name="connsiteX1" fmla="*/ 564605 w 1194715"/>
                  <a:gd name="connsiteY1" fmla="*/ 0 h 3963104"/>
                  <a:gd name="connsiteX2" fmla="*/ 824212 w 1194715"/>
                  <a:gd name="connsiteY2" fmla="*/ 259607 h 3963104"/>
                  <a:gd name="connsiteX3" fmla="*/ 827147 w 1194715"/>
                  <a:gd name="connsiteY3" fmla="*/ 2820937 h 3963104"/>
                  <a:gd name="connsiteX4" fmla="*/ 1153825 w 1194715"/>
                  <a:gd name="connsiteY4" fmla="*/ 3963104 h 3963104"/>
                  <a:gd name="connsiteX5" fmla="*/ 228 w 1194715"/>
                  <a:gd name="connsiteY5" fmla="*/ 2867951 h 3963104"/>
                  <a:gd name="connsiteX6" fmla="*/ 32124 w 1194715"/>
                  <a:gd name="connsiteY6" fmla="*/ 259607 h 3963104"/>
                  <a:gd name="connsiteX7" fmla="*/ 291731 w 1194715"/>
                  <a:gd name="connsiteY7" fmla="*/ 0 h 3963104"/>
                  <a:gd name="connsiteX0" fmla="*/ 291731 w 1194715"/>
                  <a:gd name="connsiteY0" fmla="*/ 0 h 3963104"/>
                  <a:gd name="connsiteX1" fmla="*/ 564605 w 1194715"/>
                  <a:gd name="connsiteY1" fmla="*/ 0 h 3963104"/>
                  <a:gd name="connsiteX2" fmla="*/ 824212 w 1194715"/>
                  <a:gd name="connsiteY2" fmla="*/ 259607 h 3963104"/>
                  <a:gd name="connsiteX3" fmla="*/ 827147 w 1194715"/>
                  <a:gd name="connsiteY3" fmla="*/ 2820937 h 3963104"/>
                  <a:gd name="connsiteX4" fmla="*/ 1153825 w 1194715"/>
                  <a:gd name="connsiteY4" fmla="*/ 3963104 h 3963104"/>
                  <a:gd name="connsiteX5" fmla="*/ 228 w 1194715"/>
                  <a:gd name="connsiteY5" fmla="*/ 2867951 h 3963104"/>
                  <a:gd name="connsiteX6" fmla="*/ 32124 w 1194715"/>
                  <a:gd name="connsiteY6" fmla="*/ 259607 h 3963104"/>
                  <a:gd name="connsiteX7" fmla="*/ 291731 w 1194715"/>
                  <a:gd name="connsiteY7" fmla="*/ 0 h 3963104"/>
                  <a:gd name="connsiteX0" fmla="*/ 291731 w 1194715"/>
                  <a:gd name="connsiteY0" fmla="*/ 0 h 3963104"/>
                  <a:gd name="connsiteX1" fmla="*/ 564605 w 1194715"/>
                  <a:gd name="connsiteY1" fmla="*/ 0 h 3963104"/>
                  <a:gd name="connsiteX2" fmla="*/ 824212 w 1194715"/>
                  <a:gd name="connsiteY2" fmla="*/ 259607 h 3963104"/>
                  <a:gd name="connsiteX3" fmla="*/ 827147 w 1194715"/>
                  <a:gd name="connsiteY3" fmla="*/ 2820937 h 3963104"/>
                  <a:gd name="connsiteX4" fmla="*/ 1153825 w 1194715"/>
                  <a:gd name="connsiteY4" fmla="*/ 3963104 h 3963104"/>
                  <a:gd name="connsiteX5" fmla="*/ 228 w 1194715"/>
                  <a:gd name="connsiteY5" fmla="*/ 2867951 h 3963104"/>
                  <a:gd name="connsiteX6" fmla="*/ 32124 w 1194715"/>
                  <a:gd name="connsiteY6" fmla="*/ 259607 h 3963104"/>
                  <a:gd name="connsiteX7" fmla="*/ 291731 w 1194715"/>
                  <a:gd name="connsiteY7" fmla="*/ 0 h 3963104"/>
                  <a:gd name="connsiteX0" fmla="*/ 291731 w 1194715"/>
                  <a:gd name="connsiteY0" fmla="*/ 0 h 3963104"/>
                  <a:gd name="connsiteX1" fmla="*/ 564605 w 1194715"/>
                  <a:gd name="connsiteY1" fmla="*/ 0 h 3963104"/>
                  <a:gd name="connsiteX2" fmla="*/ 824212 w 1194715"/>
                  <a:gd name="connsiteY2" fmla="*/ 259607 h 3963104"/>
                  <a:gd name="connsiteX3" fmla="*/ 827147 w 1194715"/>
                  <a:gd name="connsiteY3" fmla="*/ 2820937 h 3963104"/>
                  <a:gd name="connsiteX4" fmla="*/ 1153825 w 1194715"/>
                  <a:gd name="connsiteY4" fmla="*/ 3963104 h 3963104"/>
                  <a:gd name="connsiteX5" fmla="*/ 228 w 1194715"/>
                  <a:gd name="connsiteY5" fmla="*/ 2867951 h 3963104"/>
                  <a:gd name="connsiteX6" fmla="*/ 32124 w 1194715"/>
                  <a:gd name="connsiteY6" fmla="*/ 259607 h 3963104"/>
                  <a:gd name="connsiteX7" fmla="*/ 291731 w 1194715"/>
                  <a:gd name="connsiteY7" fmla="*/ 0 h 3963104"/>
                  <a:gd name="connsiteX0" fmla="*/ 291731 w 1194715"/>
                  <a:gd name="connsiteY0" fmla="*/ 0 h 3963104"/>
                  <a:gd name="connsiteX1" fmla="*/ 564605 w 1194715"/>
                  <a:gd name="connsiteY1" fmla="*/ 0 h 3963104"/>
                  <a:gd name="connsiteX2" fmla="*/ 824212 w 1194715"/>
                  <a:gd name="connsiteY2" fmla="*/ 259607 h 3963104"/>
                  <a:gd name="connsiteX3" fmla="*/ 827147 w 1194715"/>
                  <a:gd name="connsiteY3" fmla="*/ 2820937 h 3963104"/>
                  <a:gd name="connsiteX4" fmla="*/ 1153825 w 1194715"/>
                  <a:gd name="connsiteY4" fmla="*/ 3963104 h 3963104"/>
                  <a:gd name="connsiteX5" fmla="*/ 228 w 1194715"/>
                  <a:gd name="connsiteY5" fmla="*/ 2867951 h 3963104"/>
                  <a:gd name="connsiteX6" fmla="*/ 32124 w 1194715"/>
                  <a:gd name="connsiteY6" fmla="*/ 259607 h 3963104"/>
                  <a:gd name="connsiteX7" fmla="*/ 291731 w 1194715"/>
                  <a:gd name="connsiteY7" fmla="*/ 0 h 3963104"/>
                  <a:gd name="connsiteX0" fmla="*/ 291731 w 1193379"/>
                  <a:gd name="connsiteY0" fmla="*/ 0 h 3963104"/>
                  <a:gd name="connsiteX1" fmla="*/ 564605 w 1193379"/>
                  <a:gd name="connsiteY1" fmla="*/ 0 h 3963104"/>
                  <a:gd name="connsiteX2" fmla="*/ 824212 w 1193379"/>
                  <a:gd name="connsiteY2" fmla="*/ 259607 h 3963104"/>
                  <a:gd name="connsiteX3" fmla="*/ 804710 w 1193379"/>
                  <a:gd name="connsiteY3" fmla="*/ 2820937 h 3963104"/>
                  <a:gd name="connsiteX4" fmla="*/ 1153825 w 1193379"/>
                  <a:gd name="connsiteY4" fmla="*/ 3963104 h 3963104"/>
                  <a:gd name="connsiteX5" fmla="*/ 228 w 1193379"/>
                  <a:gd name="connsiteY5" fmla="*/ 2867951 h 3963104"/>
                  <a:gd name="connsiteX6" fmla="*/ 32124 w 1193379"/>
                  <a:gd name="connsiteY6" fmla="*/ 259607 h 3963104"/>
                  <a:gd name="connsiteX7" fmla="*/ 291731 w 1193379"/>
                  <a:gd name="connsiteY7" fmla="*/ 0 h 3963104"/>
                  <a:gd name="connsiteX0" fmla="*/ 291731 w 1193379"/>
                  <a:gd name="connsiteY0" fmla="*/ 0 h 3963104"/>
                  <a:gd name="connsiteX1" fmla="*/ 564605 w 1193379"/>
                  <a:gd name="connsiteY1" fmla="*/ 0 h 3963104"/>
                  <a:gd name="connsiteX2" fmla="*/ 824212 w 1193379"/>
                  <a:gd name="connsiteY2" fmla="*/ 259607 h 3963104"/>
                  <a:gd name="connsiteX3" fmla="*/ 804710 w 1193379"/>
                  <a:gd name="connsiteY3" fmla="*/ 2820937 h 3963104"/>
                  <a:gd name="connsiteX4" fmla="*/ 1153825 w 1193379"/>
                  <a:gd name="connsiteY4" fmla="*/ 3963104 h 3963104"/>
                  <a:gd name="connsiteX5" fmla="*/ 228 w 1193379"/>
                  <a:gd name="connsiteY5" fmla="*/ 2867951 h 3963104"/>
                  <a:gd name="connsiteX6" fmla="*/ 32124 w 1193379"/>
                  <a:gd name="connsiteY6" fmla="*/ 259607 h 3963104"/>
                  <a:gd name="connsiteX7" fmla="*/ 291731 w 1193379"/>
                  <a:gd name="connsiteY7" fmla="*/ 0 h 3963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93379" h="3963104">
                    <a:moveTo>
                      <a:pt x="291731" y="0"/>
                    </a:moveTo>
                    <a:lnTo>
                      <a:pt x="564605" y="0"/>
                    </a:lnTo>
                    <a:cubicBezTo>
                      <a:pt x="707982" y="0"/>
                      <a:pt x="824212" y="116230"/>
                      <a:pt x="824212" y="259607"/>
                    </a:cubicBezTo>
                    <a:cubicBezTo>
                      <a:pt x="812311" y="1450613"/>
                      <a:pt x="789639" y="1742312"/>
                      <a:pt x="804710" y="2820937"/>
                    </a:cubicBezTo>
                    <a:cubicBezTo>
                      <a:pt x="785221" y="3416922"/>
                      <a:pt x="1344067" y="3958911"/>
                      <a:pt x="1153825" y="3963104"/>
                    </a:cubicBezTo>
                    <a:cubicBezTo>
                      <a:pt x="691323" y="3853235"/>
                      <a:pt x="5536" y="3498816"/>
                      <a:pt x="228" y="2867951"/>
                    </a:cubicBezTo>
                    <a:cubicBezTo>
                      <a:pt x="-3316" y="1920531"/>
                      <a:pt x="35668" y="1207027"/>
                      <a:pt x="32124" y="259607"/>
                    </a:cubicBezTo>
                    <a:cubicBezTo>
                      <a:pt x="32124" y="116230"/>
                      <a:pt x="148354" y="0"/>
                      <a:pt x="291731"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prstClr val="white"/>
                  </a:solidFill>
                  <a:effectLst/>
                  <a:uLnTx/>
                  <a:uFillTx/>
                  <a:latin typeface="Arial"/>
                  <a:ea typeface="Arial Unicode MS"/>
                  <a:cs typeface="+mn-cs"/>
                </a:endParaRPr>
              </a:p>
            </p:txBody>
          </p:sp>
          <p:sp>
            <p:nvSpPr>
              <p:cNvPr id="29" name="Round Same Side Corner Rectangle 6">
                <a:extLst>
                  <a:ext uri="{FF2B5EF4-FFF2-40B4-BE49-F238E27FC236}">
                    <a16:creationId xmlns:a16="http://schemas.microsoft.com/office/drawing/2014/main" id="{4CD8C06F-17B9-43F6-9D09-970B18BF3F3D}"/>
                  </a:ext>
                </a:extLst>
              </p:cNvPr>
              <p:cNvSpPr/>
              <p:nvPr/>
            </p:nvSpPr>
            <p:spPr>
              <a:xfrm rot="10800000">
                <a:off x="3313887" y="2197644"/>
                <a:ext cx="970080" cy="3202984"/>
              </a:xfrm>
              <a:custGeom>
                <a:avLst/>
                <a:gdLst>
                  <a:gd name="connsiteX0" fmla="*/ 387196 w 792088"/>
                  <a:gd name="connsiteY0" fmla="*/ 0 h 2736304"/>
                  <a:gd name="connsiteX1" fmla="*/ 404892 w 792088"/>
                  <a:gd name="connsiteY1" fmla="*/ 0 h 2736304"/>
                  <a:gd name="connsiteX2" fmla="*/ 792088 w 792088"/>
                  <a:gd name="connsiteY2" fmla="*/ 387196 h 2736304"/>
                  <a:gd name="connsiteX3" fmla="*/ 792088 w 792088"/>
                  <a:gd name="connsiteY3" fmla="*/ 2736304 h 2736304"/>
                  <a:gd name="connsiteX4" fmla="*/ 792088 w 792088"/>
                  <a:gd name="connsiteY4" fmla="*/ 2736304 h 2736304"/>
                  <a:gd name="connsiteX5" fmla="*/ 0 w 792088"/>
                  <a:gd name="connsiteY5" fmla="*/ 2736304 h 2736304"/>
                  <a:gd name="connsiteX6" fmla="*/ 0 w 792088"/>
                  <a:gd name="connsiteY6" fmla="*/ 2736304 h 2736304"/>
                  <a:gd name="connsiteX7" fmla="*/ 0 w 792088"/>
                  <a:gd name="connsiteY7" fmla="*/ 387196 h 2736304"/>
                  <a:gd name="connsiteX8" fmla="*/ 387196 w 792088"/>
                  <a:gd name="connsiteY8" fmla="*/ 0 h 2736304"/>
                  <a:gd name="connsiteX0" fmla="*/ 397829 w 792088"/>
                  <a:gd name="connsiteY0" fmla="*/ 0 h 3236034"/>
                  <a:gd name="connsiteX1" fmla="*/ 404892 w 792088"/>
                  <a:gd name="connsiteY1" fmla="*/ 499730 h 3236034"/>
                  <a:gd name="connsiteX2" fmla="*/ 792088 w 792088"/>
                  <a:gd name="connsiteY2" fmla="*/ 886926 h 3236034"/>
                  <a:gd name="connsiteX3" fmla="*/ 792088 w 792088"/>
                  <a:gd name="connsiteY3" fmla="*/ 3236034 h 3236034"/>
                  <a:gd name="connsiteX4" fmla="*/ 792088 w 792088"/>
                  <a:gd name="connsiteY4" fmla="*/ 3236034 h 3236034"/>
                  <a:gd name="connsiteX5" fmla="*/ 0 w 792088"/>
                  <a:gd name="connsiteY5" fmla="*/ 3236034 h 3236034"/>
                  <a:gd name="connsiteX6" fmla="*/ 0 w 792088"/>
                  <a:gd name="connsiteY6" fmla="*/ 3236034 h 3236034"/>
                  <a:gd name="connsiteX7" fmla="*/ 0 w 792088"/>
                  <a:gd name="connsiteY7" fmla="*/ 886926 h 3236034"/>
                  <a:gd name="connsiteX8" fmla="*/ 397829 w 792088"/>
                  <a:gd name="connsiteY8" fmla="*/ 0 h 3236034"/>
                  <a:gd name="connsiteX0" fmla="*/ 397829 w 792088"/>
                  <a:gd name="connsiteY0" fmla="*/ 0 h 3236034"/>
                  <a:gd name="connsiteX1" fmla="*/ 404892 w 792088"/>
                  <a:gd name="connsiteY1" fmla="*/ 499730 h 3236034"/>
                  <a:gd name="connsiteX2" fmla="*/ 792088 w 792088"/>
                  <a:gd name="connsiteY2" fmla="*/ 886926 h 3236034"/>
                  <a:gd name="connsiteX3" fmla="*/ 792088 w 792088"/>
                  <a:gd name="connsiteY3" fmla="*/ 3236034 h 3236034"/>
                  <a:gd name="connsiteX4" fmla="*/ 792088 w 792088"/>
                  <a:gd name="connsiteY4" fmla="*/ 3236034 h 3236034"/>
                  <a:gd name="connsiteX5" fmla="*/ 0 w 792088"/>
                  <a:gd name="connsiteY5" fmla="*/ 3236034 h 3236034"/>
                  <a:gd name="connsiteX6" fmla="*/ 0 w 792088"/>
                  <a:gd name="connsiteY6" fmla="*/ 3236034 h 3236034"/>
                  <a:gd name="connsiteX7" fmla="*/ 0 w 792088"/>
                  <a:gd name="connsiteY7" fmla="*/ 886926 h 3236034"/>
                  <a:gd name="connsiteX8" fmla="*/ 397829 w 792088"/>
                  <a:gd name="connsiteY8" fmla="*/ 0 h 3236034"/>
                  <a:gd name="connsiteX0" fmla="*/ 397829 w 898729"/>
                  <a:gd name="connsiteY0" fmla="*/ 0 h 3236034"/>
                  <a:gd name="connsiteX1" fmla="*/ 755766 w 898729"/>
                  <a:gd name="connsiteY1" fmla="*/ 202018 h 3236034"/>
                  <a:gd name="connsiteX2" fmla="*/ 792088 w 898729"/>
                  <a:gd name="connsiteY2" fmla="*/ 886926 h 3236034"/>
                  <a:gd name="connsiteX3" fmla="*/ 792088 w 898729"/>
                  <a:gd name="connsiteY3" fmla="*/ 3236034 h 3236034"/>
                  <a:gd name="connsiteX4" fmla="*/ 792088 w 898729"/>
                  <a:gd name="connsiteY4" fmla="*/ 3236034 h 3236034"/>
                  <a:gd name="connsiteX5" fmla="*/ 0 w 898729"/>
                  <a:gd name="connsiteY5" fmla="*/ 3236034 h 3236034"/>
                  <a:gd name="connsiteX6" fmla="*/ 0 w 898729"/>
                  <a:gd name="connsiteY6" fmla="*/ 3236034 h 3236034"/>
                  <a:gd name="connsiteX7" fmla="*/ 0 w 898729"/>
                  <a:gd name="connsiteY7" fmla="*/ 886926 h 3236034"/>
                  <a:gd name="connsiteX8" fmla="*/ 397829 w 898729"/>
                  <a:gd name="connsiteY8" fmla="*/ 0 h 3236034"/>
                  <a:gd name="connsiteX0" fmla="*/ 397829 w 901981"/>
                  <a:gd name="connsiteY0" fmla="*/ 0 h 3236034"/>
                  <a:gd name="connsiteX1" fmla="*/ 755766 w 901981"/>
                  <a:gd name="connsiteY1" fmla="*/ 202018 h 3236034"/>
                  <a:gd name="connsiteX2" fmla="*/ 802721 w 901981"/>
                  <a:gd name="connsiteY2" fmla="*/ 1099577 h 3236034"/>
                  <a:gd name="connsiteX3" fmla="*/ 792088 w 901981"/>
                  <a:gd name="connsiteY3" fmla="*/ 3236034 h 3236034"/>
                  <a:gd name="connsiteX4" fmla="*/ 792088 w 901981"/>
                  <a:gd name="connsiteY4" fmla="*/ 3236034 h 3236034"/>
                  <a:gd name="connsiteX5" fmla="*/ 0 w 901981"/>
                  <a:gd name="connsiteY5" fmla="*/ 3236034 h 3236034"/>
                  <a:gd name="connsiteX6" fmla="*/ 0 w 901981"/>
                  <a:gd name="connsiteY6" fmla="*/ 3236034 h 3236034"/>
                  <a:gd name="connsiteX7" fmla="*/ 0 w 901981"/>
                  <a:gd name="connsiteY7" fmla="*/ 886926 h 3236034"/>
                  <a:gd name="connsiteX8" fmla="*/ 397829 w 901981"/>
                  <a:gd name="connsiteY8" fmla="*/ 0 h 3236034"/>
                  <a:gd name="connsiteX0" fmla="*/ 397829 w 951558"/>
                  <a:gd name="connsiteY0" fmla="*/ 0 h 3236034"/>
                  <a:gd name="connsiteX1" fmla="*/ 755766 w 951558"/>
                  <a:gd name="connsiteY1" fmla="*/ 202018 h 3236034"/>
                  <a:gd name="connsiteX2" fmla="*/ 802721 w 951558"/>
                  <a:gd name="connsiteY2" fmla="*/ 1099577 h 3236034"/>
                  <a:gd name="connsiteX3" fmla="*/ 792088 w 951558"/>
                  <a:gd name="connsiteY3" fmla="*/ 3236034 h 3236034"/>
                  <a:gd name="connsiteX4" fmla="*/ 792088 w 951558"/>
                  <a:gd name="connsiteY4" fmla="*/ 3236034 h 3236034"/>
                  <a:gd name="connsiteX5" fmla="*/ 0 w 951558"/>
                  <a:gd name="connsiteY5" fmla="*/ 3236034 h 3236034"/>
                  <a:gd name="connsiteX6" fmla="*/ 0 w 951558"/>
                  <a:gd name="connsiteY6" fmla="*/ 3236034 h 3236034"/>
                  <a:gd name="connsiteX7" fmla="*/ 0 w 951558"/>
                  <a:gd name="connsiteY7" fmla="*/ 886926 h 3236034"/>
                  <a:gd name="connsiteX8" fmla="*/ 397829 w 951558"/>
                  <a:gd name="connsiteY8" fmla="*/ 0 h 3236034"/>
                  <a:gd name="connsiteX0" fmla="*/ 397829 w 1016715"/>
                  <a:gd name="connsiteY0" fmla="*/ 0 h 3236034"/>
                  <a:gd name="connsiteX1" fmla="*/ 862091 w 1016715"/>
                  <a:gd name="connsiteY1" fmla="*/ 191385 h 3236034"/>
                  <a:gd name="connsiteX2" fmla="*/ 802721 w 1016715"/>
                  <a:gd name="connsiteY2" fmla="*/ 1099577 h 3236034"/>
                  <a:gd name="connsiteX3" fmla="*/ 792088 w 1016715"/>
                  <a:gd name="connsiteY3" fmla="*/ 3236034 h 3236034"/>
                  <a:gd name="connsiteX4" fmla="*/ 792088 w 1016715"/>
                  <a:gd name="connsiteY4" fmla="*/ 3236034 h 3236034"/>
                  <a:gd name="connsiteX5" fmla="*/ 0 w 1016715"/>
                  <a:gd name="connsiteY5" fmla="*/ 3236034 h 3236034"/>
                  <a:gd name="connsiteX6" fmla="*/ 0 w 1016715"/>
                  <a:gd name="connsiteY6" fmla="*/ 3236034 h 3236034"/>
                  <a:gd name="connsiteX7" fmla="*/ 0 w 1016715"/>
                  <a:gd name="connsiteY7" fmla="*/ 886926 h 3236034"/>
                  <a:gd name="connsiteX8" fmla="*/ 397829 w 1016715"/>
                  <a:gd name="connsiteY8" fmla="*/ 0 h 3236034"/>
                  <a:gd name="connsiteX0" fmla="*/ 397829 w 1016715"/>
                  <a:gd name="connsiteY0" fmla="*/ 0 h 3236034"/>
                  <a:gd name="connsiteX1" fmla="*/ 862091 w 1016715"/>
                  <a:gd name="connsiteY1" fmla="*/ 191385 h 3236034"/>
                  <a:gd name="connsiteX2" fmla="*/ 802721 w 1016715"/>
                  <a:gd name="connsiteY2" fmla="*/ 1099577 h 3236034"/>
                  <a:gd name="connsiteX3" fmla="*/ 792088 w 1016715"/>
                  <a:gd name="connsiteY3" fmla="*/ 3236034 h 3236034"/>
                  <a:gd name="connsiteX4" fmla="*/ 792088 w 1016715"/>
                  <a:gd name="connsiteY4" fmla="*/ 3236034 h 3236034"/>
                  <a:gd name="connsiteX5" fmla="*/ 0 w 1016715"/>
                  <a:gd name="connsiteY5" fmla="*/ 3236034 h 3236034"/>
                  <a:gd name="connsiteX6" fmla="*/ 0 w 1016715"/>
                  <a:gd name="connsiteY6" fmla="*/ 3236034 h 3236034"/>
                  <a:gd name="connsiteX7" fmla="*/ 0 w 1016715"/>
                  <a:gd name="connsiteY7" fmla="*/ 886926 h 3236034"/>
                  <a:gd name="connsiteX8" fmla="*/ 397829 w 1016715"/>
                  <a:gd name="connsiteY8" fmla="*/ 0 h 3236034"/>
                  <a:gd name="connsiteX0" fmla="*/ 397829 w 802721"/>
                  <a:gd name="connsiteY0" fmla="*/ 0 h 3236034"/>
                  <a:gd name="connsiteX1" fmla="*/ 802721 w 802721"/>
                  <a:gd name="connsiteY1" fmla="*/ 1099577 h 3236034"/>
                  <a:gd name="connsiteX2" fmla="*/ 792088 w 802721"/>
                  <a:gd name="connsiteY2" fmla="*/ 3236034 h 3236034"/>
                  <a:gd name="connsiteX3" fmla="*/ 792088 w 802721"/>
                  <a:gd name="connsiteY3" fmla="*/ 3236034 h 3236034"/>
                  <a:gd name="connsiteX4" fmla="*/ 0 w 802721"/>
                  <a:gd name="connsiteY4" fmla="*/ 3236034 h 3236034"/>
                  <a:gd name="connsiteX5" fmla="*/ 0 w 802721"/>
                  <a:gd name="connsiteY5" fmla="*/ 3236034 h 3236034"/>
                  <a:gd name="connsiteX6" fmla="*/ 0 w 802721"/>
                  <a:gd name="connsiteY6" fmla="*/ 886926 h 3236034"/>
                  <a:gd name="connsiteX7" fmla="*/ 397829 w 802721"/>
                  <a:gd name="connsiteY7" fmla="*/ 0 h 3236034"/>
                  <a:gd name="connsiteX0" fmla="*/ 397829 w 1062933"/>
                  <a:gd name="connsiteY0" fmla="*/ 0 h 3236034"/>
                  <a:gd name="connsiteX1" fmla="*/ 802721 w 1062933"/>
                  <a:gd name="connsiteY1" fmla="*/ 1099577 h 3236034"/>
                  <a:gd name="connsiteX2" fmla="*/ 792088 w 1062933"/>
                  <a:gd name="connsiteY2" fmla="*/ 3236034 h 3236034"/>
                  <a:gd name="connsiteX3" fmla="*/ 792088 w 1062933"/>
                  <a:gd name="connsiteY3" fmla="*/ 3236034 h 3236034"/>
                  <a:gd name="connsiteX4" fmla="*/ 0 w 1062933"/>
                  <a:gd name="connsiteY4" fmla="*/ 3236034 h 3236034"/>
                  <a:gd name="connsiteX5" fmla="*/ 0 w 1062933"/>
                  <a:gd name="connsiteY5" fmla="*/ 3236034 h 3236034"/>
                  <a:gd name="connsiteX6" fmla="*/ 0 w 1062933"/>
                  <a:gd name="connsiteY6" fmla="*/ 886926 h 3236034"/>
                  <a:gd name="connsiteX7" fmla="*/ 397829 w 1062933"/>
                  <a:gd name="connsiteY7" fmla="*/ 0 h 3236034"/>
                  <a:gd name="connsiteX0" fmla="*/ 397829 w 1062933"/>
                  <a:gd name="connsiteY0" fmla="*/ 0 h 3236034"/>
                  <a:gd name="connsiteX1" fmla="*/ 802721 w 1062933"/>
                  <a:gd name="connsiteY1" fmla="*/ 1099577 h 3236034"/>
                  <a:gd name="connsiteX2" fmla="*/ 792088 w 1062933"/>
                  <a:gd name="connsiteY2" fmla="*/ 3236034 h 3236034"/>
                  <a:gd name="connsiteX3" fmla="*/ 792088 w 1062933"/>
                  <a:gd name="connsiteY3" fmla="*/ 3236034 h 3236034"/>
                  <a:gd name="connsiteX4" fmla="*/ 0 w 1062933"/>
                  <a:gd name="connsiteY4" fmla="*/ 3236034 h 3236034"/>
                  <a:gd name="connsiteX5" fmla="*/ 0 w 1062933"/>
                  <a:gd name="connsiteY5" fmla="*/ 3236034 h 3236034"/>
                  <a:gd name="connsiteX6" fmla="*/ 0 w 1062933"/>
                  <a:gd name="connsiteY6" fmla="*/ 886926 h 3236034"/>
                  <a:gd name="connsiteX7" fmla="*/ 397829 w 1062933"/>
                  <a:gd name="connsiteY7" fmla="*/ 0 h 3236034"/>
                  <a:gd name="connsiteX0" fmla="*/ 397829 w 1062933"/>
                  <a:gd name="connsiteY0" fmla="*/ 0 h 3236034"/>
                  <a:gd name="connsiteX1" fmla="*/ 802721 w 1062933"/>
                  <a:gd name="connsiteY1" fmla="*/ 1099577 h 3236034"/>
                  <a:gd name="connsiteX2" fmla="*/ 792088 w 1062933"/>
                  <a:gd name="connsiteY2" fmla="*/ 3236034 h 3236034"/>
                  <a:gd name="connsiteX3" fmla="*/ 792088 w 1062933"/>
                  <a:gd name="connsiteY3" fmla="*/ 3236034 h 3236034"/>
                  <a:gd name="connsiteX4" fmla="*/ 0 w 1062933"/>
                  <a:gd name="connsiteY4" fmla="*/ 3236034 h 3236034"/>
                  <a:gd name="connsiteX5" fmla="*/ 0 w 1062933"/>
                  <a:gd name="connsiteY5" fmla="*/ 3236034 h 3236034"/>
                  <a:gd name="connsiteX6" fmla="*/ 0 w 1062933"/>
                  <a:gd name="connsiteY6" fmla="*/ 886926 h 3236034"/>
                  <a:gd name="connsiteX7" fmla="*/ 397829 w 1062933"/>
                  <a:gd name="connsiteY7" fmla="*/ 0 h 3236034"/>
                  <a:gd name="connsiteX0" fmla="*/ 397829 w 1117407"/>
                  <a:gd name="connsiteY0" fmla="*/ 0 h 3236034"/>
                  <a:gd name="connsiteX1" fmla="*/ 802721 w 1117407"/>
                  <a:gd name="connsiteY1" fmla="*/ 1099577 h 3236034"/>
                  <a:gd name="connsiteX2" fmla="*/ 792088 w 1117407"/>
                  <a:gd name="connsiteY2" fmla="*/ 3236034 h 3236034"/>
                  <a:gd name="connsiteX3" fmla="*/ 792088 w 1117407"/>
                  <a:gd name="connsiteY3" fmla="*/ 3236034 h 3236034"/>
                  <a:gd name="connsiteX4" fmla="*/ 0 w 1117407"/>
                  <a:gd name="connsiteY4" fmla="*/ 3236034 h 3236034"/>
                  <a:gd name="connsiteX5" fmla="*/ 0 w 1117407"/>
                  <a:gd name="connsiteY5" fmla="*/ 3236034 h 3236034"/>
                  <a:gd name="connsiteX6" fmla="*/ 0 w 1117407"/>
                  <a:gd name="connsiteY6" fmla="*/ 886926 h 3236034"/>
                  <a:gd name="connsiteX7" fmla="*/ 397829 w 1117407"/>
                  <a:gd name="connsiteY7" fmla="*/ 0 h 3236034"/>
                  <a:gd name="connsiteX0" fmla="*/ 397829 w 1125562"/>
                  <a:gd name="connsiteY0" fmla="*/ 0 h 3236034"/>
                  <a:gd name="connsiteX1" fmla="*/ 813354 w 1125562"/>
                  <a:gd name="connsiteY1" fmla="*/ 1344126 h 3236034"/>
                  <a:gd name="connsiteX2" fmla="*/ 792088 w 1125562"/>
                  <a:gd name="connsiteY2" fmla="*/ 3236034 h 3236034"/>
                  <a:gd name="connsiteX3" fmla="*/ 792088 w 1125562"/>
                  <a:gd name="connsiteY3" fmla="*/ 3236034 h 3236034"/>
                  <a:gd name="connsiteX4" fmla="*/ 0 w 1125562"/>
                  <a:gd name="connsiteY4" fmla="*/ 3236034 h 3236034"/>
                  <a:gd name="connsiteX5" fmla="*/ 0 w 1125562"/>
                  <a:gd name="connsiteY5" fmla="*/ 3236034 h 3236034"/>
                  <a:gd name="connsiteX6" fmla="*/ 0 w 1125562"/>
                  <a:gd name="connsiteY6" fmla="*/ 886926 h 3236034"/>
                  <a:gd name="connsiteX7" fmla="*/ 397829 w 1125562"/>
                  <a:gd name="connsiteY7" fmla="*/ 0 h 3236034"/>
                  <a:gd name="connsiteX0" fmla="*/ 397829 w 1109289"/>
                  <a:gd name="connsiteY0" fmla="*/ 0 h 3236034"/>
                  <a:gd name="connsiteX1" fmla="*/ 792089 w 1109289"/>
                  <a:gd name="connsiteY1" fmla="*/ 1312228 h 3236034"/>
                  <a:gd name="connsiteX2" fmla="*/ 792088 w 1109289"/>
                  <a:gd name="connsiteY2" fmla="*/ 3236034 h 3236034"/>
                  <a:gd name="connsiteX3" fmla="*/ 792088 w 1109289"/>
                  <a:gd name="connsiteY3" fmla="*/ 3236034 h 3236034"/>
                  <a:gd name="connsiteX4" fmla="*/ 0 w 1109289"/>
                  <a:gd name="connsiteY4" fmla="*/ 3236034 h 3236034"/>
                  <a:gd name="connsiteX5" fmla="*/ 0 w 1109289"/>
                  <a:gd name="connsiteY5" fmla="*/ 3236034 h 3236034"/>
                  <a:gd name="connsiteX6" fmla="*/ 0 w 1109289"/>
                  <a:gd name="connsiteY6" fmla="*/ 886926 h 3236034"/>
                  <a:gd name="connsiteX7" fmla="*/ 397829 w 1109289"/>
                  <a:gd name="connsiteY7" fmla="*/ 0 h 3236034"/>
                  <a:gd name="connsiteX0" fmla="*/ 397829 w 1076274"/>
                  <a:gd name="connsiteY0" fmla="*/ 0 h 3236034"/>
                  <a:gd name="connsiteX1" fmla="*/ 792089 w 1076274"/>
                  <a:gd name="connsiteY1" fmla="*/ 1312228 h 3236034"/>
                  <a:gd name="connsiteX2" fmla="*/ 792088 w 1076274"/>
                  <a:gd name="connsiteY2" fmla="*/ 3236034 h 3236034"/>
                  <a:gd name="connsiteX3" fmla="*/ 792088 w 1076274"/>
                  <a:gd name="connsiteY3" fmla="*/ 3236034 h 3236034"/>
                  <a:gd name="connsiteX4" fmla="*/ 0 w 1076274"/>
                  <a:gd name="connsiteY4" fmla="*/ 3236034 h 3236034"/>
                  <a:gd name="connsiteX5" fmla="*/ 0 w 1076274"/>
                  <a:gd name="connsiteY5" fmla="*/ 3236034 h 3236034"/>
                  <a:gd name="connsiteX6" fmla="*/ 0 w 1076274"/>
                  <a:gd name="connsiteY6" fmla="*/ 886926 h 3236034"/>
                  <a:gd name="connsiteX7" fmla="*/ 397829 w 1076274"/>
                  <a:gd name="connsiteY7" fmla="*/ 0 h 3236034"/>
                  <a:gd name="connsiteX0" fmla="*/ 397829 w 1117363"/>
                  <a:gd name="connsiteY0" fmla="*/ 0 h 3236034"/>
                  <a:gd name="connsiteX1" fmla="*/ 845252 w 1117363"/>
                  <a:gd name="connsiteY1" fmla="*/ 1227168 h 3236034"/>
                  <a:gd name="connsiteX2" fmla="*/ 792088 w 1117363"/>
                  <a:gd name="connsiteY2" fmla="*/ 3236034 h 3236034"/>
                  <a:gd name="connsiteX3" fmla="*/ 792088 w 1117363"/>
                  <a:gd name="connsiteY3" fmla="*/ 3236034 h 3236034"/>
                  <a:gd name="connsiteX4" fmla="*/ 0 w 1117363"/>
                  <a:gd name="connsiteY4" fmla="*/ 3236034 h 3236034"/>
                  <a:gd name="connsiteX5" fmla="*/ 0 w 1117363"/>
                  <a:gd name="connsiteY5" fmla="*/ 3236034 h 3236034"/>
                  <a:gd name="connsiteX6" fmla="*/ 0 w 1117363"/>
                  <a:gd name="connsiteY6" fmla="*/ 886926 h 3236034"/>
                  <a:gd name="connsiteX7" fmla="*/ 397829 w 1117363"/>
                  <a:gd name="connsiteY7" fmla="*/ 0 h 3236034"/>
                  <a:gd name="connsiteX0" fmla="*/ 397829 w 1117363"/>
                  <a:gd name="connsiteY0" fmla="*/ 0 h 3236034"/>
                  <a:gd name="connsiteX1" fmla="*/ 845252 w 1117363"/>
                  <a:gd name="connsiteY1" fmla="*/ 1227168 h 3236034"/>
                  <a:gd name="connsiteX2" fmla="*/ 792088 w 1117363"/>
                  <a:gd name="connsiteY2" fmla="*/ 3236034 h 3236034"/>
                  <a:gd name="connsiteX3" fmla="*/ 792088 w 1117363"/>
                  <a:gd name="connsiteY3" fmla="*/ 3236034 h 3236034"/>
                  <a:gd name="connsiteX4" fmla="*/ 0 w 1117363"/>
                  <a:gd name="connsiteY4" fmla="*/ 3236034 h 3236034"/>
                  <a:gd name="connsiteX5" fmla="*/ 0 w 1117363"/>
                  <a:gd name="connsiteY5" fmla="*/ 3236034 h 3236034"/>
                  <a:gd name="connsiteX6" fmla="*/ 0 w 1117363"/>
                  <a:gd name="connsiteY6" fmla="*/ 886926 h 3236034"/>
                  <a:gd name="connsiteX7" fmla="*/ 397829 w 1117363"/>
                  <a:gd name="connsiteY7" fmla="*/ 0 h 3236034"/>
                  <a:gd name="connsiteX0" fmla="*/ 397829 w 1117363"/>
                  <a:gd name="connsiteY0" fmla="*/ 0 h 3236034"/>
                  <a:gd name="connsiteX1" fmla="*/ 845252 w 1117363"/>
                  <a:gd name="connsiteY1" fmla="*/ 1227168 h 3236034"/>
                  <a:gd name="connsiteX2" fmla="*/ 792088 w 1117363"/>
                  <a:gd name="connsiteY2" fmla="*/ 3236034 h 3236034"/>
                  <a:gd name="connsiteX3" fmla="*/ 792088 w 1117363"/>
                  <a:gd name="connsiteY3" fmla="*/ 3236034 h 3236034"/>
                  <a:gd name="connsiteX4" fmla="*/ 0 w 1117363"/>
                  <a:gd name="connsiteY4" fmla="*/ 3236034 h 3236034"/>
                  <a:gd name="connsiteX5" fmla="*/ 0 w 1117363"/>
                  <a:gd name="connsiteY5" fmla="*/ 3236034 h 3236034"/>
                  <a:gd name="connsiteX6" fmla="*/ 0 w 1117363"/>
                  <a:gd name="connsiteY6" fmla="*/ 886926 h 3236034"/>
                  <a:gd name="connsiteX7" fmla="*/ 397829 w 1117363"/>
                  <a:gd name="connsiteY7" fmla="*/ 0 h 3236034"/>
                  <a:gd name="connsiteX0" fmla="*/ 397829 w 1117363"/>
                  <a:gd name="connsiteY0" fmla="*/ 0 h 3236034"/>
                  <a:gd name="connsiteX1" fmla="*/ 845252 w 1117363"/>
                  <a:gd name="connsiteY1" fmla="*/ 1227168 h 3236034"/>
                  <a:gd name="connsiteX2" fmla="*/ 792088 w 1117363"/>
                  <a:gd name="connsiteY2" fmla="*/ 3236034 h 3236034"/>
                  <a:gd name="connsiteX3" fmla="*/ 792088 w 1117363"/>
                  <a:gd name="connsiteY3" fmla="*/ 3236034 h 3236034"/>
                  <a:gd name="connsiteX4" fmla="*/ 0 w 1117363"/>
                  <a:gd name="connsiteY4" fmla="*/ 3236034 h 3236034"/>
                  <a:gd name="connsiteX5" fmla="*/ 0 w 1117363"/>
                  <a:gd name="connsiteY5" fmla="*/ 3236034 h 3236034"/>
                  <a:gd name="connsiteX6" fmla="*/ 0 w 1117363"/>
                  <a:gd name="connsiteY6" fmla="*/ 886926 h 3236034"/>
                  <a:gd name="connsiteX7" fmla="*/ 397829 w 1117363"/>
                  <a:gd name="connsiteY7" fmla="*/ 0 h 3236034"/>
                  <a:gd name="connsiteX0" fmla="*/ 397829 w 1117363"/>
                  <a:gd name="connsiteY0" fmla="*/ 0 h 3236034"/>
                  <a:gd name="connsiteX1" fmla="*/ 845252 w 1117363"/>
                  <a:gd name="connsiteY1" fmla="*/ 1227168 h 3236034"/>
                  <a:gd name="connsiteX2" fmla="*/ 792088 w 1117363"/>
                  <a:gd name="connsiteY2" fmla="*/ 3236034 h 3236034"/>
                  <a:gd name="connsiteX3" fmla="*/ 792088 w 1117363"/>
                  <a:gd name="connsiteY3" fmla="*/ 3236034 h 3236034"/>
                  <a:gd name="connsiteX4" fmla="*/ 0 w 1117363"/>
                  <a:gd name="connsiteY4" fmla="*/ 3236034 h 3236034"/>
                  <a:gd name="connsiteX5" fmla="*/ 0 w 1117363"/>
                  <a:gd name="connsiteY5" fmla="*/ 3236034 h 3236034"/>
                  <a:gd name="connsiteX6" fmla="*/ 0 w 1117363"/>
                  <a:gd name="connsiteY6" fmla="*/ 886926 h 3236034"/>
                  <a:gd name="connsiteX7" fmla="*/ 397829 w 1117363"/>
                  <a:gd name="connsiteY7" fmla="*/ 0 h 3236034"/>
                  <a:gd name="connsiteX0" fmla="*/ 397829 w 1184929"/>
                  <a:gd name="connsiteY0" fmla="*/ 0 h 3236034"/>
                  <a:gd name="connsiteX1" fmla="*/ 930312 w 1184929"/>
                  <a:gd name="connsiteY1" fmla="*/ 1142108 h 3236034"/>
                  <a:gd name="connsiteX2" fmla="*/ 792088 w 1184929"/>
                  <a:gd name="connsiteY2" fmla="*/ 3236034 h 3236034"/>
                  <a:gd name="connsiteX3" fmla="*/ 792088 w 1184929"/>
                  <a:gd name="connsiteY3" fmla="*/ 3236034 h 3236034"/>
                  <a:gd name="connsiteX4" fmla="*/ 0 w 1184929"/>
                  <a:gd name="connsiteY4" fmla="*/ 3236034 h 3236034"/>
                  <a:gd name="connsiteX5" fmla="*/ 0 w 1184929"/>
                  <a:gd name="connsiteY5" fmla="*/ 3236034 h 3236034"/>
                  <a:gd name="connsiteX6" fmla="*/ 0 w 1184929"/>
                  <a:gd name="connsiteY6" fmla="*/ 886926 h 3236034"/>
                  <a:gd name="connsiteX7" fmla="*/ 397829 w 1184929"/>
                  <a:gd name="connsiteY7" fmla="*/ 0 h 3236034"/>
                  <a:gd name="connsiteX0" fmla="*/ 397829 w 1111112"/>
                  <a:gd name="connsiteY0" fmla="*/ 0 h 3236034"/>
                  <a:gd name="connsiteX1" fmla="*/ 930312 w 1111112"/>
                  <a:gd name="connsiteY1" fmla="*/ 1142108 h 3236034"/>
                  <a:gd name="connsiteX2" fmla="*/ 792088 w 1111112"/>
                  <a:gd name="connsiteY2" fmla="*/ 3236034 h 3236034"/>
                  <a:gd name="connsiteX3" fmla="*/ 792088 w 1111112"/>
                  <a:gd name="connsiteY3" fmla="*/ 3236034 h 3236034"/>
                  <a:gd name="connsiteX4" fmla="*/ 0 w 1111112"/>
                  <a:gd name="connsiteY4" fmla="*/ 3236034 h 3236034"/>
                  <a:gd name="connsiteX5" fmla="*/ 0 w 1111112"/>
                  <a:gd name="connsiteY5" fmla="*/ 3236034 h 3236034"/>
                  <a:gd name="connsiteX6" fmla="*/ 0 w 1111112"/>
                  <a:gd name="connsiteY6" fmla="*/ 886926 h 3236034"/>
                  <a:gd name="connsiteX7" fmla="*/ 397829 w 1111112"/>
                  <a:gd name="connsiteY7" fmla="*/ 0 h 3236034"/>
                  <a:gd name="connsiteX0" fmla="*/ 397829 w 1154440"/>
                  <a:gd name="connsiteY0" fmla="*/ 0 h 3236034"/>
                  <a:gd name="connsiteX1" fmla="*/ 930312 w 1154440"/>
                  <a:gd name="connsiteY1" fmla="*/ 1142108 h 3236034"/>
                  <a:gd name="connsiteX2" fmla="*/ 792088 w 1154440"/>
                  <a:gd name="connsiteY2" fmla="*/ 3236034 h 3236034"/>
                  <a:gd name="connsiteX3" fmla="*/ 792088 w 1154440"/>
                  <a:gd name="connsiteY3" fmla="*/ 3236034 h 3236034"/>
                  <a:gd name="connsiteX4" fmla="*/ 0 w 1154440"/>
                  <a:gd name="connsiteY4" fmla="*/ 3236034 h 3236034"/>
                  <a:gd name="connsiteX5" fmla="*/ 0 w 1154440"/>
                  <a:gd name="connsiteY5" fmla="*/ 3236034 h 3236034"/>
                  <a:gd name="connsiteX6" fmla="*/ 0 w 1154440"/>
                  <a:gd name="connsiteY6" fmla="*/ 886926 h 3236034"/>
                  <a:gd name="connsiteX7" fmla="*/ 397829 w 1154440"/>
                  <a:gd name="connsiteY7" fmla="*/ 0 h 3236034"/>
                  <a:gd name="connsiteX0" fmla="*/ 397829 w 1154440"/>
                  <a:gd name="connsiteY0" fmla="*/ 0 h 3236034"/>
                  <a:gd name="connsiteX1" fmla="*/ 930312 w 1154440"/>
                  <a:gd name="connsiteY1" fmla="*/ 1142108 h 3236034"/>
                  <a:gd name="connsiteX2" fmla="*/ 792088 w 1154440"/>
                  <a:gd name="connsiteY2" fmla="*/ 3236034 h 3236034"/>
                  <a:gd name="connsiteX3" fmla="*/ 792088 w 1154440"/>
                  <a:gd name="connsiteY3" fmla="*/ 3236034 h 3236034"/>
                  <a:gd name="connsiteX4" fmla="*/ 0 w 1154440"/>
                  <a:gd name="connsiteY4" fmla="*/ 3236034 h 3236034"/>
                  <a:gd name="connsiteX5" fmla="*/ 0 w 1154440"/>
                  <a:gd name="connsiteY5" fmla="*/ 3236034 h 3236034"/>
                  <a:gd name="connsiteX6" fmla="*/ 0 w 1154440"/>
                  <a:gd name="connsiteY6" fmla="*/ 886926 h 3236034"/>
                  <a:gd name="connsiteX7" fmla="*/ 397829 w 1154440"/>
                  <a:gd name="connsiteY7" fmla="*/ 0 h 3236034"/>
                  <a:gd name="connsiteX0" fmla="*/ 397829 w 1154440"/>
                  <a:gd name="connsiteY0" fmla="*/ 0 h 3236034"/>
                  <a:gd name="connsiteX1" fmla="*/ 930312 w 1154440"/>
                  <a:gd name="connsiteY1" fmla="*/ 1142108 h 3236034"/>
                  <a:gd name="connsiteX2" fmla="*/ 792088 w 1154440"/>
                  <a:gd name="connsiteY2" fmla="*/ 3236034 h 3236034"/>
                  <a:gd name="connsiteX3" fmla="*/ 792088 w 1154440"/>
                  <a:gd name="connsiteY3" fmla="*/ 3236034 h 3236034"/>
                  <a:gd name="connsiteX4" fmla="*/ 0 w 1154440"/>
                  <a:gd name="connsiteY4" fmla="*/ 3236034 h 3236034"/>
                  <a:gd name="connsiteX5" fmla="*/ 0 w 1154440"/>
                  <a:gd name="connsiteY5" fmla="*/ 3236034 h 3236034"/>
                  <a:gd name="connsiteX6" fmla="*/ 0 w 1154440"/>
                  <a:gd name="connsiteY6" fmla="*/ 886926 h 3236034"/>
                  <a:gd name="connsiteX7" fmla="*/ 397829 w 1154440"/>
                  <a:gd name="connsiteY7" fmla="*/ 0 h 3236034"/>
                  <a:gd name="connsiteX0" fmla="*/ 397829 w 1151550"/>
                  <a:gd name="connsiteY0" fmla="*/ 0 h 3236034"/>
                  <a:gd name="connsiteX1" fmla="*/ 930312 w 1151550"/>
                  <a:gd name="connsiteY1" fmla="*/ 1142108 h 3236034"/>
                  <a:gd name="connsiteX2" fmla="*/ 792088 w 1151550"/>
                  <a:gd name="connsiteY2" fmla="*/ 3236034 h 3236034"/>
                  <a:gd name="connsiteX3" fmla="*/ 792088 w 1151550"/>
                  <a:gd name="connsiteY3" fmla="*/ 3236034 h 3236034"/>
                  <a:gd name="connsiteX4" fmla="*/ 0 w 1151550"/>
                  <a:gd name="connsiteY4" fmla="*/ 3236034 h 3236034"/>
                  <a:gd name="connsiteX5" fmla="*/ 0 w 1151550"/>
                  <a:gd name="connsiteY5" fmla="*/ 3236034 h 3236034"/>
                  <a:gd name="connsiteX6" fmla="*/ 0 w 1151550"/>
                  <a:gd name="connsiteY6" fmla="*/ 886926 h 3236034"/>
                  <a:gd name="connsiteX7" fmla="*/ 397829 w 1151550"/>
                  <a:gd name="connsiteY7" fmla="*/ 0 h 3236034"/>
                  <a:gd name="connsiteX0" fmla="*/ 397829 w 1081399"/>
                  <a:gd name="connsiteY0" fmla="*/ 0 h 3236034"/>
                  <a:gd name="connsiteX1" fmla="*/ 834842 w 1081399"/>
                  <a:gd name="connsiteY1" fmla="*/ 1099578 h 3236034"/>
                  <a:gd name="connsiteX2" fmla="*/ 792088 w 1081399"/>
                  <a:gd name="connsiteY2" fmla="*/ 3236034 h 3236034"/>
                  <a:gd name="connsiteX3" fmla="*/ 792088 w 1081399"/>
                  <a:gd name="connsiteY3" fmla="*/ 3236034 h 3236034"/>
                  <a:gd name="connsiteX4" fmla="*/ 0 w 1081399"/>
                  <a:gd name="connsiteY4" fmla="*/ 3236034 h 3236034"/>
                  <a:gd name="connsiteX5" fmla="*/ 0 w 1081399"/>
                  <a:gd name="connsiteY5" fmla="*/ 3236034 h 3236034"/>
                  <a:gd name="connsiteX6" fmla="*/ 0 w 1081399"/>
                  <a:gd name="connsiteY6" fmla="*/ 886926 h 3236034"/>
                  <a:gd name="connsiteX7" fmla="*/ 397829 w 1081399"/>
                  <a:gd name="connsiteY7" fmla="*/ 0 h 3236034"/>
                  <a:gd name="connsiteX0" fmla="*/ 397829 w 1024947"/>
                  <a:gd name="connsiteY0" fmla="*/ 0 h 3236034"/>
                  <a:gd name="connsiteX1" fmla="*/ 753012 w 1024947"/>
                  <a:gd name="connsiteY1" fmla="*/ 1269699 h 3236034"/>
                  <a:gd name="connsiteX2" fmla="*/ 792088 w 1024947"/>
                  <a:gd name="connsiteY2" fmla="*/ 3236034 h 3236034"/>
                  <a:gd name="connsiteX3" fmla="*/ 792088 w 1024947"/>
                  <a:gd name="connsiteY3" fmla="*/ 3236034 h 3236034"/>
                  <a:gd name="connsiteX4" fmla="*/ 0 w 1024947"/>
                  <a:gd name="connsiteY4" fmla="*/ 3236034 h 3236034"/>
                  <a:gd name="connsiteX5" fmla="*/ 0 w 1024947"/>
                  <a:gd name="connsiteY5" fmla="*/ 3236034 h 3236034"/>
                  <a:gd name="connsiteX6" fmla="*/ 0 w 1024947"/>
                  <a:gd name="connsiteY6" fmla="*/ 886926 h 3236034"/>
                  <a:gd name="connsiteX7" fmla="*/ 397829 w 1024947"/>
                  <a:gd name="connsiteY7" fmla="*/ 0 h 3236034"/>
                  <a:gd name="connsiteX0" fmla="*/ 397829 w 1024947"/>
                  <a:gd name="connsiteY0" fmla="*/ 0 h 3236034"/>
                  <a:gd name="connsiteX1" fmla="*/ 753012 w 1024947"/>
                  <a:gd name="connsiteY1" fmla="*/ 1269699 h 3236034"/>
                  <a:gd name="connsiteX2" fmla="*/ 792088 w 1024947"/>
                  <a:gd name="connsiteY2" fmla="*/ 3236034 h 3236034"/>
                  <a:gd name="connsiteX3" fmla="*/ 792088 w 1024947"/>
                  <a:gd name="connsiteY3" fmla="*/ 3236034 h 3236034"/>
                  <a:gd name="connsiteX4" fmla="*/ 0 w 1024947"/>
                  <a:gd name="connsiteY4" fmla="*/ 3236034 h 3236034"/>
                  <a:gd name="connsiteX5" fmla="*/ 0 w 1024947"/>
                  <a:gd name="connsiteY5" fmla="*/ 3236034 h 3236034"/>
                  <a:gd name="connsiteX6" fmla="*/ 0 w 1024947"/>
                  <a:gd name="connsiteY6" fmla="*/ 886926 h 3236034"/>
                  <a:gd name="connsiteX7" fmla="*/ 397829 w 1024947"/>
                  <a:gd name="connsiteY7" fmla="*/ 0 h 3236034"/>
                  <a:gd name="connsiteX0" fmla="*/ 397829 w 1043356"/>
                  <a:gd name="connsiteY0" fmla="*/ 0 h 3236034"/>
                  <a:gd name="connsiteX1" fmla="*/ 780289 w 1043356"/>
                  <a:gd name="connsiteY1" fmla="*/ 1216537 h 3236034"/>
                  <a:gd name="connsiteX2" fmla="*/ 792088 w 1043356"/>
                  <a:gd name="connsiteY2" fmla="*/ 3236034 h 3236034"/>
                  <a:gd name="connsiteX3" fmla="*/ 792088 w 1043356"/>
                  <a:gd name="connsiteY3" fmla="*/ 3236034 h 3236034"/>
                  <a:gd name="connsiteX4" fmla="*/ 0 w 1043356"/>
                  <a:gd name="connsiteY4" fmla="*/ 3236034 h 3236034"/>
                  <a:gd name="connsiteX5" fmla="*/ 0 w 1043356"/>
                  <a:gd name="connsiteY5" fmla="*/ 3236034 h 3236034"/>
                  <a:gd name="connsiteX6" fmla="*/ 0 w 1043356"/>
                  <a:gd name="connsiteY6" fmla="*/ 886926 h 3236034"/>
                  <a:gd name="connsiteX7" fmla="*/ 397829 w 1043356"/>
                  <a:gd name="connsiteY7" fmla="*/ 0 h 3236034"/>
                  <a:gd name="connsiteX0" fmla="*/ 397829 w 971742"/>
                  <a:gd name="connsiteY0" fmla="*/ 0 h 3236034"/>
                  <a:gd name="connsiteX1" fmla="*/ 780289 w 971742"/>
                  <a:gd name="connsiteY1" fmla="*/ 1216537 h 3236034"/>
                  <a:gd name="connsiteX2" fmla="*/ 792088 w 971742"/>
                  <a:gd name="connsiteY2" fmla="*/ 3236034 h 3236034"/>
                  <a:gd name="connsiteX3" fmla="*/ 792088 w 971742"/>
                  <a:gd name="connsiteY3" fmla="*/ 3236034 h 3236034"/>
                  <a:gd name="connsiteX4" fmla="*/ 0 w 971742"/>
                  <a:gd name="connsiteY4" fmla="*/ 3236034 h 3236034"/>
                  <a:gd name="connsiteX5" fmla="*/ 0 w 971742"/>
                  <a:gd name="connsiteY5" fmla="*/ 3236034 h 3236034"/>
                  <a:gd name="connsiteX6" fmla="*/ 0 w 971742"/>
                  <a:gd name="connsiteY6" fmla="*/ 886926 h 3236034"/>
                  <a:gd name="connsiteX7" fmla="*/ 397829 w 971742"/>
                  <a:gd name="connsiteY7" fmla="*/ 0 h 3236034"/>
                  <a:gd name="connsiteX0" fmla="*/ 397829 w 1007471"/>
                  <a:gd name="connsiteY0" fmla="*/ 0 h 3236034"/>
                  <a:gd name="connsiteX1" fmla="*/ 780289 w 1007471"/>
                  <a:gd name="connsiteY1" fmla="*/ 1216537 h 3236034"/>
                  <a:gd name="connsiteX2" fmla="*/ 792088 w 1007471"/>
                  <a:gd name="connsiteY2" fmla="*/ 3236034 h 3236034"/>
                  <a:gd name="connsiteX3" fmla="*/ 792088 w 1007471"/>
                  <a:gd name="connsiteY3" fmla="*/ 3236034 h 3236034"/>
                  <a:gd name="connsiteX4" fmla="*/ 0 w 1007471"/>
                  <a:gd name="connsiteY4" fmla="*/ 3236034 h 3236034"/>
                  <a:gd name="connsiteX5" fmla="*/ 0 w 1007471"/>
                  <a:gd name="connsiteY5" fmla="*/ 3236034 h 3236034"/>
                  <a:gd name="connsiteX6" fmla="*/ 0 w 1007471"/>
                  <a:gd name="connsiteY6" fmla="*/ 886926 h 3236034"/>
                  <a:gd name="connsiteX7" fmla="*/ 397829 w 1007471"/>
                  <a:gd name="connsiteY7" fmla="*/ 0 h 3236034"/>
                  <a:gd name="connsiteX0" fmla="*/ 397829 w 983631"/>
                  <a:gd name="connsiteY0" fmla="*/ 0 h 3236034"/>
                  <a:gd name="connsiteX1" fmla="*/ 780289 w 983631"/>
                  <a:gd name="connsiteY1" fmla="*/ 1216537 h 3236034"/>
                  <a:gd name="connsiteX2" fmla="*/ 792088 w 983631"/>
                  <a:gd name="connsiteY2" fmla="*/ 3236034 h 3236034"/>
                  <a:gd name="connsiteX3" fmla="*/ 792088 w 983631"/>
                  <a:gd name="connsiteY3" fmla="*/ 3236034 h 3236034"/>
                  <a:gd name="connsiteX4" fmla="*/ 0 w 983631"/>
                  <a:gd name="connsiteY4" fmla="*/ 3236034 h 3236034"/>
                  <a:gd name="connsiteX5" fmla="*/ 0 w 983631"/>
                  <a:gd name="connsiteY5" fmla="*/ 3236034 h 3236034"/>
                  <a:gd name="connsiteX6" fmla="*/ 0 w 983631"/>
                  <a:gd name="connsiteY6" fmla="*/ 886926 h 3236034"/>
                  <a:gd name="connsiteX7" fmla="*/ 397829 w 983631"/>
                  <a:gd name="connsiteY7" fmla="*/ 0 h 3236034"/>
                  <a:gd name="connsiteX0" fmla="*/ 397829 w 983630"/>
                  <a:gd name="connsiteY0" fmla="*/ 9390 h 3245424"/>
                  <a:gd name="connsiteX1" fmla="*/ 780289 w 983630"/>
                  <a:gd name="connsiteY1" fmla="*/ 1225927 h 3245424"/>
                  <a:gd name="connsiteX2" fmla="*/ 792088 w 983630"/>
                  <a:gd name="connsiteY2" fmla="*/ 3245424 h 3245424"/>
                  <a:gd name="connsiteX3" fmla="*/ 792088 w 983630"/>
                  <a:gd name="connsiteY3" fmla="*/ 3245424 h 3245424"/>
                  <a:gd name="connsiteX4" fmla="*/ 0 w 983630"/>
                  <a:gd name="connsiteY4" fmla="*/ 3245424 h 3245424"/>
                  <a:gd name="connsiteX5" fmla="*/ 0 w 983630"/>
                  <a:gd name="connsiteY5" fmla="*/ 3245424 h 3245424"/>
                  <a:gd name="connsiteX6" fmla="*/ 0 w 983630"/>
                  <a:gd name="connsiteY6" fmla="*/ 896316 h 3245424"/>
                  <a:gd name="connsiteX7" fmla="*/ 397829 w 983630"/>
                  <a:gd name="connsiteY7" fmla="*/ 9390 h 3245424"/>
                  <a:gd name="connsiteX0" fmla="*/ 397829 w 974605"/>
                  <a:gd name="connsiteY0" fmla="*/ 6357 h 3242391"/>
                  <a:gd name="connsiteX1" fmla="*/ 766650 w 974605"/>
                  <a:gd name="connsiteY1" fmla="*/ 1552503 h 3242391"/>
                  <a:gd name="connsiteX2" fmla="*/ 792088 w 974605"/>
                  <a:gd name="connsiteY2" fmla="*/ 3242391 h 3242391"/>
                  <a:gd name="connsiteX3" fmla="*/ 792088 w 974605"/>
                  <a:gd name="connsiteY3" fmla="*/ 3242391 h 3242391"/>
                  <a:gd name="connsiteX4" fmla="*/ 0 w 974605"/>
                  <a:gd name="connsiteY4" fmla="*/ 3242391 h 3242391"/>
                  <a:gd name="connsiteX5" fmla="*/ 0 w 974605"/>
                  <a:gd name="connsiteY5" fmla="*/ 3242391 h 3242391"/>
                  <a:gd name="connsiteX6" fmla="*/ 0 w 974605"/>
                  <a:gd name="connsiteY6" fmla="*/ 893283 h 3242391"/>
                  <a:gd name="connsiteX7" fmla="*/ 397829 w 974605"/>
                  <a:gd name="connsiteY7" fmla="*/ 6357 h 3242391"/>
                  <a:gd name="connsiteX0" fmla="*/ 397829 w 964009"/>
                  <a:gd name="connsiteY0" fmla="*/ 7874 h 3243908"/>
                  <a:gd name="connsiteX1" fmla="*/ 766650 w 964009"/>
                  <a:gd name="connsiteY1" fmla="*/ 1554020 h 3243908"/>
                  <a:gd name="connsiteX2" fmla="*/ 792088 w 964009"/>
                  <a:gd name="connsiteY2" fmla="*/ 3243908 h 3243908"/>
                  <a:gd name="connsiteX3" fmla="*/ 792088 w 964009"/>
                  <a:gd name="connsiteY3" fmla="*/ 3243908 h 3243908"/>
                  <a:gd name="connsiteX4" fmla="*/ 0 w 964009"/>
                  <a:gd name="connsiteY4" fmla="*/ 3243908 h 3243908"/>
                  <a:gd name="connsiteX5" fmla="*/ 0 w 964009"/>
                  <a:gd name="connsiteY5" fmla="*/ 3243908 h 3243908"/>
                  <a:gd name="connsiteX6" fmla="*/ 0 w 964009"/>
                  <a:gd name="connsiteY6" fmla="*/ 894800 h 3243908"/>
                  <a:gd name="connsiteX7" fmla="*/ 397829 w 964009"/>
                  <a:gd name="connsiteY7" fmla="*/ 7874 h 3243908"/>
                  <a:gd name="connsiteX0" fmla="*/ 397829 w 1103655"/>
                  <a:gd name="connsiteY0" fmla="*/ 5470 h 3241504"/>
                  <a:gd name="connsiteX1" fmla="*/ 1096679 w 1103655"/>
                  <a:gd name="connsiteY1" fmla="*/ 590921 h 3241504"/>
                  <a:gd name="connsiteX2" fmla="*/ 766650 w 1103655"/>
                  <a:gd name="connsiteY2" fmla="*/ 1551616 h 3241504"/>
                  <a:gd name="connsiteX3" fmla="*/ 792088 w 1103655"/>
                  <a:gd name="connsiteY3" fmla="*/ 3241504 h 3241504"/>
                  <a:gd name="connsiteX4" fmla="*/ 792088 w 1103655"/>
                  <a:gd name="connsiteY4" fmla="*/ 3241504 h 3241504"/>
                  <a:gd name="connsiteX5" fmla="*/ 0 w 1103655"/>
                  <a:gd name="connsiteY5" fmla="*/ 3241504 h 3241504"/>
                  <a:gd name="connsiteX6" fmla="*/ 0 w 1103655"/>
                  <a:gd name="connsiteY6" fmla="*/ 3241504 h 3241504"/>
                  <a:gd name="connsiteX7" fmla="*/ 0 w 1103655"/>
                  <a:gd name="connsiteY7" fmla="*/ 892396 h 3241504"/>
                  <a:gd name="connsiteX8" fmla="*/ 397829 w 1103655"/>
                  <a:gd name="connsiteY8" fmla="*/ 5470 h 3241504"/>
                  <a:gd name="connsiteX0" fmla="*/ 397829 w 1103454"/>
                  <a:gd name="connsiteY0" fmla="*/ 5470 h 3241504"/>
                  <a:gd name="connsiteX1" fmla="*/ 1096679 w 1103454"/>
                  <a:gd name="connsiteY1" fmla="*/ 590921 h 3241504"/>
                  <a:gd name="connsiteX2" fmla="*/ 754433 w 1103454"/>
                  <a:gd name="connsiteY2" fmla="*/ 1523041 h 3241504"/>
                  <a:gd name="connsiteX3" fmla="*/ 792088 w 1103454"/>
                  <a:gd name="connsiteY3" fmla="*/ 3241504 h 3241504"/>
                  <a:gd name="connsiteX4" fmla="*/ 792088 w 1103454"/>
                  <a:gd name="connsiteY4" fmla="*/ 3241504 h 3241504"/>
                  <a:gd name="connsiteX5" fmla="*/ 0 w 1103454"/>
                  <a:gd name="connsiteY5" fmla="*/ 3241504 h 3241504"/>
                  <a:gd name="connsiteX6" fmla="*/ 0 w 1103454"/>
                  <a:gd name="connsiteY6" fmla="*/ 3241504 h 3241504"/>
                  <a:gd name="connsiteX7" fmla="*/ 0 w 1103454"/>
                  <a:gd name="connsiteY7" fmla="*/ 892396 h 3241504"/>
                  <a:gd name="connsiteX8" fmla="*/ 397829 w 1103454"/>
                  <a:gd name="connsiteY8" fmla="*/ 5470 h 3241504"/>
                  <a:gd name="connsiteX0" fmla="*/ 397829 w 1103176"/>
                  <a:gd name="connsiteY0" fmla="*/ 5470 h 3241504"/>
                  <a:gd name="connsiteX1" fmla="*/ 1096679 w 1103176"/>
                  <a:gd name="connsiteY1" fmla="*/ 590921 h 3241504"/>
                  <a:gd name="connsiteX2" fmla="*/ 754433 w 1103176"/>
                  <a:gd name="connsiteY2" fmla="*/ 1523041 h 3241504"/>
                  <a:gd name="connsiteX3" fmla="*/ 792088 w 1103176"/>
                  <a:gd name="connsiteY3" fmla="*/ 3241504 h 3241504"/>
                  <a:gd name="connsiteX4" fmla="*/ 792088 w 1103176"/>
                  <a:gd name="connsiteY4" fmla="*/ 3241504 h 3241504"/>
                  <a:gd name="connsiteX5" fmla="*/ 0 w 1103176"/>
                  <a:gd name="connsiteY5" fmla="*/ 3241504 h 3241504"/>
                  <a:gd name="connsiteX6" fmla="*/ 0 w 1103176"/>
                  <a:gd name="connsiteY6" fmla="*/ 3241504 h 3241504"/>
                  <a:gd name="connsiteX7" fmla="*/ 0 w 1103176"/>
                  <a:gd name="connsiteY7" fmla="*/ 892396 h 3241504"/>
                  <a:gd name="connsiteX8" fmla="*/ 397829 w 1103176"/>
                  <a:gd name="connsiteY8" fmla="*/ 5470 h 3241504"/>
                  <a:gd name="connsiteX0" fmla="*/ 397829 w 1103176"/>
                  <a:gd name="connsiteY0" fmla="*/ 5470 h 3241504"/>
                  <a:gd name="connsiteX1" fmla="*/ 1096679 w 1103176"/>
                  <a:gd name="connsiteY1" fmla="*/ 590921 h 3241504"/>
                  <a:gd name="connsiteX2" fmla="*/ 754433 w 1103176"/>
                  <a:gd name="connsiteY2" fmla="*/ 1503991 h 3241504"/>
                  <a:gd name="connsiteX3" fmla="*/ 792088 w 1103176"/>
                  <a:gd name="connsiteY3" fmla="*/ 3241504 h 3241504"/>
                  <a:gd name="connsiteX4" fmla="*/ 792088 w 1103176"/>
                  <a:gd name="connsiteY4" fmla="*/ 3241504 h 3241504"/>
                  <a:gd name="connsiteX5" fmla="*/ 0 w 1103176"/>
                  <a:gd name="connsiteY5" fmla="*/ 3241504 h 3241504"/>
                  <a:gd name="connsiteX6" fmla="*/ 0 w 1103176"/>
                  <a:gd name="connsiteY6" fmla="*/ 3241504 h 3241504"/>
                  <a:gd name="connsiteX7" fmla="*/ 0 w 1103176"/>
                  <a:gd name="connsiteY7" fmla="*/ 892396 h 3241504"/>
                  <a:gd name="connsiteX8" fmla="*/ 397829 w 1103176"/>
                  <a:gd name="connsiteY8" fmla="*/ 5470 h 3241504"/>
                  <a:gd name="connsiteX0" fmla="*/ 397829 w 1193682"/>
                  <a:gd name="connsiteY0" fmla="*/ 5721 h 3241755"/>
                  <a:gd name="connsiteX1" fmla="*/ 1188312 w 1193682"/>
                  <a:gd name="connsiteY1" fmla="*/ 572122 h 3241755"/>
                  <a:gd name="connsiteX2" fmla="*/ 754433 w 1193682"/>
                  <a:gd name="connsiteY2" fmla="*/ 1504242 h 3241755"/>
                  <a:gd name="connsiteX3" fmla="*/ 792088 w 1193682"/>
                  <a:gd name="connsiteY3" fmla="*/ 3241755 h 3241755"/>
                  <a:gd name="connsiteX4" fmla="*/ 792088 w 1193682"/>
                  <a:gd name="connsiteY4" fmla="*/ 3241755 h 3241755"/>
                  <a:gd name="connsiteX5" fmla="*/ 0 w 1193682"/>
                  <a:gd name="connsiteY5" fmla="*/ 3241755 h 3241755"/>
                  <a:gd name="connsiteX6" fmla="*/ 0 w 1193682"/>
                  <a:gd name="connsiteY6" fmla="*/ 3241755 h 3241755"/>
                  <a:gd name="connsiteX7" fmla="*/ 0 w 1193682"/>
                  <a:gd name="connsiteY7" fmla="*/ 892647 h 3241755"/>
                  <a:gd name="connsiteX8" fmla="*/ 397829 w 1193682"/>
                  <a:gd name="connsiteY8" fmla="*/ 5721 h 3241755"/>
                  <a:gd name="connsiteX0" fmla="*/ 397829 w 1188313"/>
                  <a:gd name="connsiteY0" fmla="*/ 5721 h 3241755"/>
                  <a:gd name="connsiteX1" fmla="*/ 1188312 w 1188313"/>
                  <a:gd name="connsiteY1" fmla="*/ 572122 h 3241755"/>
                  <a:gd name="connsiteX2" fmla="*/ 754433 w 1188313"/>
                  <a:gd name="connsiteY2" fmla="*/ 1504242 h 3241755"/>
                  <a:gd name="connsiteX3" fmla="*/ 792088 w 1188313"/>
                  <a:gd name="connsiteY3" fmla="*/ 3241755 h 3241755"/>
                  <a:gd name="connsiteX4" fmla="*/ 792088 w 1188313"/>
                  <a:gd name="connsiteY4" fmla="*/ 3241755 h 3241755"/>
                  <a:gd name="connsiteX5" fmla="*/ 0 w 1188313"/>
                  <a:gd name="connsiteY5" fmla="*/ 3241755 h 3241755"/>
                  <a:gd name="connsiteX6" fmla="*/ 0 w 1188313"/>
                  <a:gd name="connsiteY6" fmla="*/ 3241755 h 3241755"/>
                  <a:gd name="connsiteX7" fmla="*/ 0 w 1188313"/>
                  <a:gd name="connsiteY7" fmla="*/ 892647 h 3241755"/>
                  <a:gd name="connsiteX8" fmla="*/ 397829 w 1188313"/>
                  <a:gd name="connsiteY8" fmla="*/ 5721 h 3241755"/>
                  <a:gd name="connsiteX0" fmla="*/ 397829 w 1200430"/>
                  <a:gd name="connsiteY0" fmla="*/ 6518 h 3242552"/>
                  <a:gd name="connsiteX1" fmla="*/ 1188312 w 1200430"/>
                  <a:gd name="connsiteY1" fmla="*/ 572919 h 3242552"/>
                  <a:gd name="connsiteX2" fmla="*/ 754433 w 1200430"/>
                  <a:gd name="connsiteY2" fmla="*/ 1505039 h 3242552"/>
                  <a:gd name="connsiteX3" fmla="*/ 792088 w 1200430"/>
                  <a:gd name="connsiteY3" fmla="*/ 3242552 h 3242552"/>
                  <a:gd name="connsiteX4" fmla="*/ 792088 w 1200430"/>
                  <a:gd name="connsiteY4" fmla="*/ 3242552 h 3242552"/>
                  <a:gd name="connsiteX5" fmla="*/ 0 w 1200430"/>
                  <a:gd name="connsiteY5" fmla="*/ 3242552 h 3242552"/>
                  <a:gd name="connsiteX6" fmla="*/ 0 w 1200430"/>
                  <a:gd name="connsiteY6" fmla="*/ 3242552 h 3242552"/>
                  <a:gd name="connsiteX7" fmla="*/ 0 w 1200430"/>
                  <a:gd name="connsiteY7" fmla="*/ 893444 h 3242552"/>
                  <a:gd name="connsiteX8" fmla="*/ 397829 w 1200430"/>
                  <a:gd name="connsiteY8" fmla="*/ 6518 h 3242552"/>
                  <a:gd name="connsiteX0" fmla="*/ 367285 w 1200000"/>
                  <a:gd name="connsiteY0" fmla="*/ 7711 h 3186595"/>
                  <a:gd name="connsiteX1" fmla="*/ 1188312 w 1200000"/>
                  <a:gd name="connsiteY1" fmla="*/ 516962 h 3186595"/>
                  <a:gd name="connsiteX2" fmla="*/ 754433 w 1200000"/>
                  <a:gd name="connsiteY2" fmla="*/ 1449082 h 3186595"/>
                  <a:gd name="connsiteX3" fmla="*/ 792088 w 1200000"/>
                  <a:gd name="connsiteY3" fmla="*/ 3186595 h 3186595"/>
                  <a:gd name="connsiteX4" fmla="*/ 792088 w 1200000"/>
                  <a:gd name="connsiteY4" fmla="*/ 3186595 h 3186595"/>
                  <a:gd name="connsiteX5" fmla="*/ 0 w 1200000"/>
                  <a:gd name="connsiteY5" fmla="*/ 3186595 h 3186595"/>
                  <a:gd name="connsiteX6" fmla="*/ 0 w 1200000"/>
                  <a:gd name="connsiteY6" fmla="*/ 3186595 h 3186595"/>
                  <a:gd name="connsiteX7" fmla="*/ 0 w 1200000"/>
                  <a:gd name="connsiteY7" fmla="*/ 837487 h 3186595"/>
                  <a:gd name="connsiteX8" fmla="*/ 367285 w 1200000"/>
                  <a:gd name="connsiteY8" fmla="*/ 7711 h 3186595"/>
                  <a:gd name="connsiteX0" fmla="*/ 367285 w 1200505"/>
                  <a:gd name="connsiteY0" fmla="*/ 1566 h 3180450"/>
                  <a:gd name="connsiteX1" fmla="*/ 1188312 w 1200505"/>
                  <a:gd name="connsiteY1" fmla="*/ 510817 h 3180450"/>
                  <a:gd name="connsiteX2" fmla="*/ 754433 w 1200505"/>
                  <a:gd name="connsiteY2" fmla="*/ 1442937 h 3180450"/>
                  <a:gd name="connsiteX3" fmla="*/ 792088 w 1200505"/>
                  <a:gd name="connsiteY3" fmla="*/ 3180450 h 3180450"/>
                  <a:gd name="connsiteX4" fmla="*/ 792088 w 1200505"/>
                  <a:gd name="connsiteY4" fmla="*/ 3180450 h 3180450"/>
                  <a:gd name="connsiteX5" fmla="*/ 0 w 1200505"/>
                  <a:gd name="connsiteY5" fmla="*/ 3180450 h 3180450"/>
                  <a:gd name="connsiteX6" fmla="*/ 0 w 1200505"/>
                  <a:gd name="connsiteY6" fmla="*/ 3180450 h 3180450"/>
                  <a:gd name="connsiteX7" fmla="*/ 0 w 1200505"/>
                  <a:gd name="connsiteY7" fmla="*/ 831342 h 3180450"/>
                  <a:gd name="connsiteX8" fmla="*/ 367285 w 1200505"/>
                  <a:gd name="connsiteY8" fmla="*/ 1566 h 3180450"/>
                  <a:gd name="connsiteX0" fmla="*/ 367858 w 1201078"/>
                  <a:gd name="connsiteY0" fmla="*/ 1566 h 3180450"/>
                  <a:gd name="connsiteX1" fmla="*/ 1188885 w 1201078"/>
                  <a:gd name="connsiteY1" fmla="*/ 510817 h 3180450"/>
                  <a:gd name="connsiteX2" fmla="*/ 755006 w 1201078"/>
                  <a:gd name="connsiteY2" fmla="*/ 1442937 h 3180450"/>
                  <a:gd name="connsiteX3" fmla="*/ 792661 w 1201078"/>
                  <a:gd name="connsiteY3" fmla="*/ 3180450 h 3180450"/>
                  <a:gd name="connsiteX4" fmla="*/ 792661 w 1201078"/>
                  <a:gd name="connsiteY4" fmla="*/ 3180450 h 3180450"/>
                  <a:gd name="connsiteX5" fmla="*/ 573 w 1201078"/>
                  <a:gd name="connsiteY5" fmla="*/ 3180450 h 3180450"/>
                  <a:gd name="connsiteX6" fmla="*/ 573 w 1201078"/>
                  <a:gd name="connsiteY6" fmla="*/ 3180450 h 3180450"/>
                  <a:gd name="connsiteX7" fmla="*/ 573 w 1201078"/>
                  <a:gd name="connsiteY7" fmla="*/ 831342 h 3180450"/>
                  <a:gd name="connsiteX8" fmla="*/ 367858 w 1201078"/>
                  <a:gd name="connsiteY8" fmla="*/ 1566 h 3180450"/>
                  <a:gd name="connsiteX0" fmla="*/ 367859 w 1249271"/>
                  <a:gd name="connsiteY0" fmla="*/ 1508 h 3180392"/>
                  <a:gd name="connsiteX1" fmla="*/ 1237757 w 1249271"/>
                  <a:gd name="connsiteY1" fmla="*/ 520284 h 3180392"/>
                  <a:gd name="connsiteX2" fmla="*/ 755007 w 1249271"/>
                  <a:gd name="connsiteY2" fmla="*/ 1442879 h 3180392"/>
                  <a:gd name="connsiteX3" fmla="*/ 792662 w 1249271"/>
                  <a:gd name="connsiteY3" fmla="*/ 3180392 h 3180392"/>
                  <a:gd name="connsiteX4" fmla="*/ 792662 w 1249271"/>
                  <a:gd name="connsiteY4" fmla="*/ 3180392 h 3180392"/>
                  <a:gd name="connsiteX5" fmla="*/ 574 w 1249271"/>
                  <a:gd name="connsiteY5" fmla="*/ 3180392 h 3180392"/>
                  <a:gd name="connsiteX6" fmla="*/ 574 w 1249271"/>
                  <a:gd name="connsiteY6" fmla="*/ 3180392 h 3180392"/>
                  <a:gd name="connsiteX7" fmla="*/ 574 w 1249271"/>
                  <a:gd name="connsiteY7" fmla="*/ 831284 h 3180392"/>
                  <a:gd name="connsiteX8" fmla="*/ 367859 w 1249271"/>
                  <a:gd name="connsiteY8" fmla="*/ 1508 h 3180392"/>
                  <a:gd name="connsiteX0" fmla="*/ 367859 w 1249271"/>
                  <a:gd name="connsiteY0" fmla="*/ 1508 h 3180392"/>
                  <a:gd name="connsiteX1" fmla="*/ 1237757 w 1249271"/>
                  <a:gd name="connsiteY1" fmla="*/ 520284 h 3180392"/>
                  <a:gd name="connsiteX2" fmla="*/ 755007 w 1249271"/>
                  <a:gd name="connsiteY2" fmla="*/ 1442879 h 3180392"/>
                  <a:gd name="connsiteX3" fmla="*/ 792662 w 1249271"/>
                  <a:gd name="connsiteY3" fmla="*/ 3180392 h 3180392"/>
                  <a:gd name="connsiteX4" fmla="*/ 792662 w 1249271"/>
                  <a:gd name="connsiteY4" fmla="*/ 3180392 h 3180392"/>
                  <a:gd name="connsiteX5" fmla="*/ 574 w 1249271"/>
                  <a:gd name="connsiteY5" fmla="*/ 3180392 h 3180392"/>
                  <a:gd name="connsiteX6" fmla="*/ 574 w 1249271"/>
                  <a:gd name="connsiteY6" fmla="*/ 3180392 h 3180392"/>
                  <a:gd name="connsiteX7" fmla="*/ 574 w 1249271"/>
                  <a:gd name="connsiteY7" fmla="*/ 831284 h 3180392"/>
                  <a:gd name="connsiteX8" fmla="*/ 367859 w 1249271"/>
                  <a:gd name="connsiteY8" fmla="*/ 1508 h 3180392"/>
                  <a:gd name="connsiteX0" fmla="*/ 367859 w 1240085"/>
                  <a:gd name="connsiteY0" fmla="*/ 1764 h 3180648"/>
                  <a:gd name="connsiteX1" fmla="*/ 1237757 w 1240085"/>
                  <a:gd name="connsiteY1" fmla="*/ 520540 h 3180648"/>
                  <a:gd name="connsiteX2" fmla="*/ 755007 w 1240085"/>
                  <a:gd name="connsiteY2" fmla="*/ 1443135 h 3180648"/>
                  <a:gd name="connsiteX3" fmla="*/ 792662 w 1240085"/>
                  <a:gd name="connsiteY3" fmla="*/ 3180648 h 3180648"/>
                  <a:gd name="connsiteX4" fmla="*/ 792662 w 1240085"/>
                  <a:gd name="connsiteY4" fmla="*/ 3180648 h 3180648"/>
                  <a:gd name="connsiteX5" fmla="*/ 574 w 1240085"/>
                  <a:gd name="connsiteY5" fmla="*/ 3180648 h 3180648"/>
                  <a:gd name="connsiteX6" fmla="*/ 574 w 1240085"/>
                  <a:gd name="connsiteY6" fmla="*/ 3180648 h 3180648"/>
                  <a:gd name="connsiteX7" fmla="*/ 574 w 1240085"/>
                  <a:gd name="connsiteY7" fmla="*/ 831540 h 3180648"/>
                  <a:gd name="connsiteX8" fmla="*/ 367859 w 1240085"/>
                  <a:gd name="connsiteY8" fmla="*/ 1764 h 3180648"/>
                  <a:gd name="connsiteX0" fmla="*/ 367859 w 1240086"/>
                  <a:gd name="connsiteY0" fmla="*/ 1764 h 3180648"/>
                  <a:gd name="connsiteX1" fmla="*/ 1237757 w 1240086"/>
                  <a:gd name="connsiteY1" fmla="*/ 520540 h 3180648"/>
                  <a:gd name="connsiteX2" fmla="*/ 755007 w 1240086"/>
                  <a:gd name="connsiteY2" fmla="*/ 1443135 h 3180648"/>
                  <a:gd name="connsiteX3" fmla="*/ 792662 w 1240086"/>
                  <a:gd name="connsiteY3" fmla="*/ 3180648 h 3180648"/>
                  <a:gd name="connsiteX4" fmla="*/ 792662 w 1240086"/>
                  <a:gd name="connsiteY4" fmla="*/ 3180648 h 3180648"/>
                  <a:gd name="connsiteX5" fmla="*/ 574 w 1240086"/>
                  <a:gd name="connsiteY5" fmla="*/ 3180648 h 3180648"/>
                  <a:gd name="connsiteX6" fmla="*/ 574 w 1240086"/>
                  <a:gd name="connsiteY6" fmla="*/ 3180648 h 3180648"/>
                  <a:gd name="connsiteX7" fmla="*/ 574 w 1240086"/>
                  <a:gd name="connsiteY7" fmla="*/ 831540 h 3180648"/>
                  <a:gd name="connsiteX8" fmla="*/ 367859 w 1240086"/>
                  <a:gd name="connsiteY8" fmla="*/ 1764 h 3180648"/>
                  <a:gd name="connsiteX0" fmla="*/ 373394 w 1239532"/>
                  <a:gd name="connsiteY0" fmla="*/ 1562 h 3209021"/>
                  <a:gd name="connsiteX1" fmla="*/ 1237184 w 1239532"/>
                  <a:gd name="connsiteY1" fmla="*/ 548913 h 3209021"/>
                  <a:gd name="connsiteX2" fmla="*/ 754434 w 1239532"/>
                  <a:gd name="connsiteY2" fmla="*/ 1471508 h 3209021"/>
                  <a:gd name="connsiteX3" fmla="*/ 792089 w 1239532"/>
                  <a:gd name="connsiteY3" fmla="*/ 3209021 h 3209021"/>
                  <a:gd name="connsiteX4" fmla="*/ 792089 w 1239532"/>
                  <a:gd name="connsiteY4" fmla="*/ 3209021 h 3209021"/>
                  <a:gd name="connsiteX5" fmla="*/ 1 w 1239532"/>
                  <a:gd name="connsiteY5" fmla="*/ 3209021 h 3209021"/>
                  <a:gd name="connsiteX6" fmla="*/ 1 w 1239532"/>
                  <a:gd name="connsiteY6" fmla="*/ 3209021 h 3209021"/>
                  <a:gd name="connsiteX7" fmla="*/ 1 w 1239532"/>
                  <a:gd name="connsiteY7" fmla="*/ 859913 h 3209021"/>
                  <a:gd name="connsiteX8" fmla="*/ 373394 w 1239532"/>
                  <a:gd name="connsiteY8" fmla="*/ 1562 h 3209021"/>
                  <a:gd name="connsiteX0" fmla="*/ 373393 w 1239758"/>
                  <a:gd name="connsiteY0" fmla="*/ 0 h 3207459"/>
                  <a:gd name="connsiteX1" fmla="*/ 1237183 w 1239758"/>
                  <a:gd name="connsiteY1" fmla="*/ 547351 h 3207459"/>
                  <a:gd name="connsiteX2" fmla="*/ 754433 w 1239758"/>
                  <a:gd name="connsiteY2" fmla="*/ 1469946 h 3207459"/>
                  <a:gd name="connsiteX3" fmla="*/ 792088 w 1239758"/>
                  <a:gd name="connsiteY3" fmla="*/ 3207459 h 3207459"/>
                  <a:gd name="connsiteX4" fmla="*/ 792088 w 1239758"/>
                  <a:gd name="connsiteY4" fmla="*/ 3207459 h 3207459"/>
                  <a:gd name="connsiteX5" fmla="*/ 0 w 1239758"/>
                  <a:gd name="connsiteY5" fmla="*/ 3207459 h 3207459"/>
                  <a:gd name="connsiteX6" fmla="*/ 0 w 1239758"/>
                  <a:gd name="connsiteY6" fmla="*/ 3207459 h 3207459"/>
                  <a:gd name="connsiteX7" fmla="*/ 0 w 1239758"/>
                  <a:gd name="connsiteY7" fmla="*/ 858351 h 3207459"/>
                  <a:gd name="connsiteX8" fmla="*/ 373393 w 1239758"/>
                  <a:gd name="connsiteY8" fmla="*/ 0 h 3207459"/>
                  <a:gd name="connsiteX0" fmla="*/ 380199 w 1246564"/>
                  <a:gd name="connsiteY0" fmla="*/ 0 h 3207459"/>
                  <a:gd name="connsiteX1" fmla="*/ 1243989 w 1246564"/>
                  <a:gd name="connsiteY1" fmla="*/ 547351 h 3207459"/>
                  <a:gd name="connsiteX2" fmla="*/ 761239 w 1246564"/>
                  <a:gd name="connsiteY2" fmla="*/ 1469946 h 3207459"/>
                  <a:gd name="connsiteX3" fmla="*/ 798894 w 1246564"/>
                  <a:gd name="connsiteY3" fmla="*/ 3207459 h 3207459"/>
                  <a:gd name="connsiteX4" fmla="*/ 798894 w 1246564"/>
                  <a:gd name="connsiteY4" fmla="*/ 3207459 h 3207459"/>
                  <a:gd name="connsiteX5" fmla="*/ 6806 w 1246564"/>
                  <a:gd name="connsiteY5" fmla="*/ 3207459 h 3207459"/>
                  <a:gd name="connsiteX6" fmla="*/ 6806 w 1246564"/>
                  <a:gd name="connsiteY6" fmla="*/ 3207459 h 3207459"/>
                  <a:gd name="connsiteX7" fmla="*/ 6806 w 1246564"/>
                  <a:gd name="connsiteY7" fmla="*/ 858351 h 3207459"/>
                  <a:gd name="connsiteX8" fmla="*/ 380199 w 1246564"/>
                  <a:gd name="connsiteY8" fmla="*/ 0 h 3207459"/>
                  <a:gd name="connsiteX0" fmla="*/ 380199 w 1246610"/>
                  <a:gd name="connsiteY0" fmla="*/ 233 h 3207692"/>
                  <a:gd name="connsiteX1" fmla="*/ 1243989 w 1246610"/>
                  <a:gd name="connsiteY1" fmla="*/ 547584 h 3207692"/>
                  <a:gd name="connsiteX2" fmla="*/ 761239 w 1246610"/>
                  <a:gd name="connsiteY2" fmla="*/ 1470179 h 3207692"/>
                  <a:gd name="connsiteX3" fmla="*/ 798894 w 1246610"/>
                  <a:gd name="connsiteY3" fmla="*/ 3207692 h 3207692"/>
                  <a:gd name="connsiteX4" fmla="*/ 798894 w 1246610"/>
                  <a:gd name="connsiteY4" fmla="*/ 3207692 h 3207692"/>
                  <a:gd name="connsiteX5" fmla="*/ 6806 w 1246610"/>
                  <a:gd name="connsiteY5" fmla="*/ 3207692 h 3207692"/>
                  <a:gd name="connsiteX6" fmla="*/ 6806 w 1246610"/>
                  <a:gd name="connsiteY6" fmla="*/ 3207692 h 3207692"/>
                  <a:gd name="connsiteX7" fmla="*/ 6806 w 1246610"/>
                  <a:gd name="connsiteY7" fmla="*/ 858584 h 3207692"/>
                  <a:gd name="connsiteX8" fmla="*/ 380199 w 1246610"/>
                  <a:gd name="connsiteY8" fmla="*/ 233 h 3207692"/>
                  <a:gd name="connsiteX0" fmla="*/ 380199 w 1301393"/>
                  <a:gd name="connsiteY0" fmla="*/ 233 h 3207692"/>
                  <a:gd name="connsiteX1" fmla="*/ 1298970 w 1301393"/>
                  <a:gd name="connsiteY1" fmla="*/ 547584 h 3207692"/>
                  <a:gd name="connsiteX2" fmla="*/ 761239 w 1301393"/>
                  <a:gd name="connsiteY2" fmla="*/ 1470179 h 3207692"/>
                  <a:gd name="connsiteX3" fmla="*/ 798894 w 1301393"/>
                  <a:gd name="connsiteY3" fmla="*/ 3207692 h 3207692"/>
                  <a:gd name="connsiteX4" fmla="*/ 798894 w 1301393"/>
                  <a:gd name="connsiteY4" fmla="*/ 3207692 h 3207692"/>
                  <a:gd name="connsiteX5" fmla="*/ 6806 w 1301393"/>
                  <a:gd name="connsiteY5" fmla="*/ 3207692 h 3207692"/>
                  <a:gd name="connsiteX6" fmla="*/ 6806 w 1301393"/>
                  <a:gd name="connsiteY6" fmla="*/ 3207692 h 3207692"/>
                  <a:gd name="connsiteX7" fmla="*/ 6806 w 1301393"/>
                  <a:gd name="connsiteY7" fmla="*/ 858584 h 3207692"/>
                  <a:gd name="connsiteX8" fmla="*/ 380199 w 1301393"/>
                  <a:gd name="connsiteY8" fmla="*/ 233 h 3207692"/>
                  <a:gd name="connsiteX0" fmla="*/ 380199 w 1301394"/>
                  <a:gd name="connsiteY0" fmla="*/ 233 h 3207692"/>
                  <a:gd name="connsiteX1" fmla="*/ 1298970 w 1301394"/>
                  <a:gd name="connsiteY1" fmla="*/ 547584 h 3207692"/>
                  <a:gd name="connsiteX2" fmla="*/ 761239 w 1301394"/>
                  <a:gd name="connsiteY2" fmla="*/ 1470179 h 3207692"/>
                  <a:gd name="connsiteX3" fmla="*/ 798894 w 1301394"/>
                  <a:gd name="connsiteY3" fmla="*/ 3207692 h 3207692"/>
                  <a:gd name="connsiteX4" fmla="*/ 798894 w 1301394"/>
                  <a:gd name="connsiteY4" fmla="*/ 3207692 h 3207692"/>
                  <a:gd name="connsiteX5" fmla="*/ 6806 w 1301394"/>
                  <a:gd name="connsiteY5" fmla="*/ 3207692 h 3207692"/>
                  <a:gd name="connsiteX6" fmla="*/ 6806 w 1301394"/>
                  <a:gd name="connsiteY6" fmla="*/ 3207692 h 3207692"/>
                  <a:gd name="connsiteX7" fmla="*/ 6806 w 1301394"/>
                  <a:gd name="connsiteY7" fmla="*/ 858584 h 3207692"/>
                  <a:gd name="connsiteX8" fmla="*/ 380199 w 1301394"/>
                  <a:gd name="connsiteY8" fmla="*/ 233 h 3207692"/>
                  <a:gd name="connsiteX0" fmla="*/ 380199 w 1318174"/>
                  <a:gd name="connsiteY0" fmla="*/ 211 h 3207670"/>
                  <a:gd name="connsiteX1" fmla="*/ 1298970 w 1318174"/>
                  <a:gd name="connsiteY1" fmla="*/ 547562 h 3207670"/>
                  <a:gd name="connsiteX2" fmla="*/ 761239 w 1318174"/>
                  <a:gd name="connsiteY2" fmla="*/ 1470157 h 3207670"/>
                  <a:gd name="connsiteX3" fmla="*/ 798894 w 1318174"/>
                  <a:gd name="connsiteY3" fmla="*/ 3207670 h 3207670"/>
                  <a:gd name="connsiteX4" fmla="*/ 798894 w 1318174"/>
                  <a:gd name="connsiteY4" fmla="*/ 3207670 h 3207670"/>
                  <a:gd name="connsiteX5" fmla="*/ 6806 w 1318174"/>
                  <a:gd name="connsiteY5" fmla="*/ 3207670 h 3207670"/>
                  <a:gd name="connsiteX6" fmla="*/ 6806 w 1318174"/>
                  <a:gd name="connsiteY6" fmla="*/ 3207670 h 3207670"/>
                  <a:gd name="connsiteX7" fmla="*/ 6806 w 1318174"/>
                  <a:gd name="connsiteY7" fmla="*/ 858562 h 3207670"/>
                  <a:gd name="connsiteX8" fmla="*/ 380199 w 1318174"/>
                  <a:gd name="connsiteY8" fmla="*/ 211 h 3207670"/>
                  <a:gd name="connsiteX0" fmla="*/ 380199 w 1318174"/>
                  <a:gd name="connsiteY0" fmla="*/ 211 h 3207670"/>
                  <a:gd name="connsiteX1" fmla="*/ 1298970 w 1318174"/>
                  <a:gd name="connsiteY1" fmla="*/ 547562 h 3207670"/>
                  <a:gd name="connsiteX2" fmla="*/ 761239 w 1318174"/>
                  <a:gd name="connsiteY2" fmla="*/ 1470157 h 3207670"/>
                  <a:gd name="connsiteX3" fmla="*/ 798894 w 1318174"/>
                  <a:gd name="connsiteY3" fmla="*/ 3207670 h 3207670"/>
                  <a:gd name="connsiteX4" fmla="*/ 798894 w 1318174"/>
                  <a:gd name="connsiteY4" fmla="*/ 3207670 h 3207670"/>
                  <a:gd name="connsiteX5" fmla="*/ 6806 w 1318174"/>
                  <a:gd name="connsiteY5" fmla="*/ 3207670 h 3207670"/>
                  <a:gd name="connsiteX6" fmla="*/ 6806 w 1318174"/>
                  <a:gd name="connsiteY6" fmla="*/ 3207670 h 3207670"/>
                  <a:gd name="connsiteX7" fmla="*/ 6806 w 1318174"/>
                  <a:gd name="connsiteY7" fmla="*/ 858562 h 3207670"/>
                  <a:gd name="connsiteX8" fmla="*/ 380199 w 1318174"/>
                  <a:gd name="connsiteY8" fmla="*/ 211 h 3207670"/>
                  <a:gd name="connsiteX0" fmla="*/ 380199 w 1318174"/>
                  <a:gd name="connsiteY0" fmla="*/ 211 h 3207670"/>
                  <a:gd name="connsiteX1" fmla="*/ 1298970 w 1318174"/>
                  <a:gd name="connsiteY1" fmla="*/ 547562 h 3207670"/>
                  <a:gd name="connsiteX2" fmla="*/ 761239 w 1318174"/>
                  <a:gd name="connsiteY2" fmla="*/ 1470157 h 3207670"/>
                  <a:gd name="connsiteX3" fmla="*/ 798894 w 1318174"/>
                  <a:gd name="connsiteY3" fmla="*/ 3207670 h 3207670"/>
                  <a:gd name="connsiteX4" fmla="*/ 798894 w 1318174"/>
                  <a:gd name="connsiteY4" fmla="*/ 3207670 h 3207670"/>
                  <a:gd name="connsiteX5" fmla="*/ 6806 w 1318174"/>
                  <a:gd name="connsiteY5" fmla="*/ 3207670 h 3207670"/>
                  <a:gd name="connsiteX6" fmla="*/ 6806 w 1318174"/>
                  <a:gd name="connsiteY6" fmla="*/ 3207670 h 3207670"/>
                  <a:gd name="connsiteX7" fmla="*/ 6806 w 1318174"/>
                  <a:gd name="connsiteY7" fmla="*/ 858562 h 3207670"/>
                  <a:gd name="connsiteX8" fmla="*/ 380199 w 1318174"/>
                  <a:gd name="connsiteY8" fmla="*/ 211 h 3207670"/>
                  <a:gd name="connsiteX0" fmla="*/ 380199 w 1318174"/>
                  <a:gd name="connsiteY0" fmla="*/ 211 h 3207670"/>
                  <a:gd name="connsiteX1" fmla="*/ 1298970 w 1318174"/>
                  <a:gd name="connsiteY1" fmla="*/ 547562 h 3207670"/>
                  <a:gd name="connsiteX2" fmla="*/ 761239 w 1318174"/>
                  <a:gd name="connsiteY2" fmla="*/ 1470157 h 3207670"/>
                  <a:gd name="connsiteX3" fmla="*/ 798894 w 1318174"/>
                  <a:gd name="connsiteY3" fmla="*/ 3207670 h 3207670"/>
                  <a:gd name="connsiteX4" fmla="*/ 798894 w 1318174"/>
                  <a:gd name="connsiteY4" fmla="*/ 3207670 h 3207670"/>
                  <a:gd name="connsiteX5" fmla="*/ 6806 w 1318174"/>
                  <a:gd name="connsiteY5" fmla="*/ 3207670 h 3207670"/>
                  <a:gd name="connsiteX6" fmla="*/ 6806 w 1318174"/>
                  <a:gd name="connsiteY6" fmla="*/ 3207670 h 3207670"/>
                  <a:gd name="connsiteX7" fmla="*/ 6806 w 1318174"/>
                  <a:gd name="connsiteY7" fmla="*/ 858562 h 3207670"/>
                  <a:gd name="connsiteX8" fmla="*/ 380199 w 1318174"/>
                  <a:gd name="connsiteY8" fmla="*/ 211 h 3207670"/>
                  <a:gd name="connsiteX0" fmla="*/ 380199 w 1318174"/>
                  <a:gd name="connsiteY0" fmla="*/ 211 h 3207670"/>
                  <a:gd name="connsiteX1" fmla="*/ 1298970 w 1318174"/>
                  <a:gd name="connsiteY1" fmla="*/ 547562 h 3207670"/>
                  <a:gd name="connsiteX2" fmla="*/ 761239 w 1318174"/>
                  <a:gd name="connsiteY2" fmla="*/ 1470157 h 3207670"/>
                  <a:gd name="connsiteX3" fmla="*/ 798894 w 1318174"/>
                  <a:gd name="connsiteY3" fmla="*/ 3207670 h 3207670"/>
                  <a:gd name="connsiteX4" fmla="*/ 798894 w 1318174"/>
                  <a:gd name="connsiteY4" fmla="*/ 3207670 h 3207670"/>
                  <a:gd name="connsiteX5" fmla="*/ 6806 w 1318174"/>
                  <a:gd name="connsiteY5" fmla="*/ 3207670 h 3207670"/>
                  <a:gd name="connsiteX6" fmla="*/ 6806 w 1318174"/>
                  <a:gd name="connsiteY6" fmla="*/ 3207670 h 3207670"/>
                  <a:gd name="connsiteX7" fmla="*/ 6806 w 1318174"/>
                  <a:gd name="connsiteY7" fmla="*/ 858562 h 3207670"/>
                  <a:gd name="connsiteX8" fmla="*/ 380199 w 1318174"/>
                  <a:gd name="connsiteY8" fmla="*/ 211 h 3207670"/>
                  <a:gd name="connsiteX0" fmla="*/ 658146 w 1319958"/>
                  <a:gd name="connsiteY0" fmla="*/ 211 h 3207670"/>
                  <a:gd name="connsiteX1" fmla="*/ 1292164 w 1319958"/>
                  <a:gd name="connsiteY1" fmla="*/ 547562 h 3207670"/>
                  <a:gd name="connsiteX2" fmla="*/ 754433 w 1319958"/>
                  <a:gd name="connsiteY2" fmla="*/ 1470157 h 3207670"/>
                  <a:gd name="connsiteX3" fmla="*/ 792088 w 1319958"/>
                  <a:gd name="connsiteY3" fmla="*/ 3207670 h 3207670"/>
                  <a:gd name="connsiteX4" fmla="*/ 792088 w 1319958"/>
                  <a:gd name="connsiteY4" fmla="*/ 3207670 h 3207670"/>
                  <a:gd name="connsiteX5" fmla="*/ 0 w 1319958"/>
                  <a:gd name="connsiteY5" fmla="*/ 3207670 h 3207670"/>
                  <a:gd name="connsiteX6" fmla="*/ 0 w 1319958"/>
                  <a:gd name="connsiteY6" fmla="*/ 3207670 h 3207670"/>
                  <a:gd name="connsiteX7" fmla="*/ 0 w 1319958"/>
                  <a:gd name="connsiteY7" fmla="*/ 858562 h 3207670"/>
                  <a:gd name="connsiteX8" fmla="*/ 658146 w 1319958"/>
                  <a:gd name="connsiteY8" fmla="*/ 211 h 3207670"/>
                  <a:gd name="connsiteX0" fmla="*/ 786963 w 1326878"/>
                  <a:gd name="connsiteY0" fmla="*/ 205 h 3212949"/>
                  <a:gd name="connsiteX1" fmla="*/ 1292164 w 1326878"/>
                  <a:gd name="connsiteY1" fmla="*/ 552841 h 3212949"/>
                  <a:gd name="connsiteX2" fmla="*/ 754433 w 1326878"/>
                  <a:gd name="connsiteY2" fmla="*/ 1475436 h 3212949"/>
                  <a:gd name="connsiteX3" fmla="*/ 792088 w 1326878"/>
                  <a:gd name="connsiteY3" fmla="*/ 3212949 h 3212949"/>
                  <a:gd name="connsiteX4" fmla="*/ 792088 w 1326878"/>
                  <a:gd name="connsiteY4" fmla="*/ 3212949 h 3212949"/>
                  <a:gd name="connsiteX5" fmla="*/ 0 w 1326878"/>
                  <a:gd name="connsiteY5" fmla="*/ 3212949 h 3212949"/>
                  <a:gd name="connsiteX6" fmla="*/ 0 w 1326878"/>
                  <a:gd name="connsiteY6" fmla="*/ 3212949 h 3212949"/>
                  <a:gd name="connsiteX7" fmla="*/ 0 w 1326878"/>
                  <a:gd name="connsiteY7" fmla="*/ 863841 h 3212949"/>
                  <a:gd name="connsiteX8" fmla="*/ 786963 w 1326878"/>
                  <a:gd name="connsiteY8" fmla="*/ 205 h 3212949"/>
                  <a:gd name="connsiteX0" fmla="*/ 786963 w 1279105"/>
                  <a:gd name="connsiteY0" fmla="*/ 234 h 3212978"/>
                  <a:gd name="connsiteX1" fmla="*/ 1240608 w 1279105"/>
                  <a:gd name="connsiteY1" fmla="*/ 522725 h 3212978"/>
                  <a:gd name="connsiteX2" fmla="*/ 754433 w 1279105"/>
                  <a:gd name="connsiteY2" fmla="*/ 1475465 h 3212978"/>
                  <a:gd name="connsiteX3" fmla="*/ 792088 w 1279105"/>
                  <a:gd name="connsiteY3" fmla="*/ 3212978 h 3212978"/>
                  <a:gd name="connsiteX4" fmla="*/ 792088 w 1279105"/>
                  <a:gd name="connsiteY4" fmla="*/ 3212978 h 3212978"/>
                  <a:gd name="connsiteX5" fmla="*/ 0 w 1279105"/>
                  <a:gd name="connsiteY5" fmla="*/ 3212978 h 3212978"/>
                  <a:gd name="connsiteX6" fmla="*/ 0 w 1279105"/>
                  <a:gd name="connsiteY6" fmla="*/ 3212978 h 3212978"/>
                  <a:gd name="connsiteX7" fmla="*/ 0 w 1279105"/>
                  <a:gd name="connsiteY7" fmla="*/ 863870 h 3212978"/>
                  <a:gd name="connsiteX8" fmla="*/ 786963 w 1279105"/>
                  <a:gd name="connsiteY8" fmla="*/ 234 h 3212978"/>
                  <a:gd name="connsiteX0" fmla="*/ 786963 w 1232192"/>
                  <a:gd name="connsiteY0" fmla="*/ 272 h 3213016"/>
                  <a:gd name="connsiteX1" fmla="*/ 1189052 w 1232192"/>
                  <a:gd name="connsiteY1" fmla="*/ 492618 h 3213016"/>
                  <a:gd name="connsiteX2" fmla="*/ 754433 w 1232192"/>
                  <a:gd name="connsiteY2" fmla="*/ 1475503 h 3213016"/>
                  <a:gd name="connsiteX3" fmla="*/ 792088 w 1232192"/>
                  <a:gd name="connsiteY3" fmla="*/ 3213016 h 3213016"/>
                  <a:gd name="connsiteX4" fmla="*/ 792088 w 1232192"/>
                  <a:gd name="connsiteY4" fmla="*/ 3213016 h 3213016"/>
                  <a:gd name="connsiteX5" fmla="*/ 0 w 1232192"/>
                  <a:gd name="connsiteY5" fmla="*/ 3213016 h 3213016"/>
                  <a:gd name="connsiteX6" fmla="*/ 0 w 1232192"/>
                  <a:gd name="connsiteY6" fmla="*/ 3213016 h 3213016"/>
                  <a:gd name="connsiteX7" fmla="*/ 0 w 1232192"/>
                  <a:gd name="connsiteY7" fmla="*/ 863908 h 3213016"/>
                  <a:gd name="connsiteX8" fmla="*/ 786963 w 1232192"/>
                  <a:gd name="connsiteY8" fmla="*/ 272 h 3213016"/>
                  <a:gd name="connsiteX0" fmla="*/ 883632 w 1244333"/>
                  <a:gd name="connsiteY0" fmla="*/ 288 h 3202984"/>
                  <a:gd name="connsiteX1" fmla="*/ 1189052 w 1244333"/>
                  <a:gd name="connsiteY1" fmla="*/ 482586 h 3202984"/>
                  <a:gd name="connsiteX2" fmla="*/ 754433 w 1244333"/>
                  <a:gd name="connsiteY2" fmla="*/ 1465471 h 3202984"/>
                  <a:gd name="connsiteX3" fmla="*/ 792088 w 1244333"/>
                  <a:gd name="connsiteY3" fmla="*/ 3202984 h 3202984"/>
                  <a:gd name="connsiteX4" fmla="*/ 792088 w 1244333"/>
                  <a:gd name="connsiteY4" fmla="*/ 3202984 h 3202984"/>
                  <a:gd name="connsiteX5" fmla="*/ 0 w 1244333"/>
                  <a:gd name="connsiteY5" fmla="*/ 3202984 h 3202984"/>
                  <a:gd name="connsiteX6" fmla="*/ 0 w 1244333"/>
                  <a:gd name="connsiteY6" fmla="*/ 3202984 h 3202984"/>
                  <a:gd name="connsiteX7" fmla="*/ 0 w 1244333"/>
                  <a:gd name="connsiteY7" fmla="*/ 853876 h 3202984"/>
                  <a:gd name="connsiteX8" fmla="*/ 883632 w 1244333"/>
                  <a:gd name="connsiteY8" fmla="*/ 288 h 32029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4333" h="3202984">
                    <a:moveTo>
                      <a:pt x="883632" y="288"/>
                    </a:moveTo>
                    <a:cubicBezTo>
                      <a:pt x="1159064" y="-7889"/>
                      <a:pt x="1341397" y="158219"/>
                      <a:pt x="1189052" y="482586"/>
                    </a:cubicBezTo>
                    <a:cubicBezTo>
                      <a:pt x="975620" y="911727"/>
                      <a:pt x="739017" y="984814"/>
                      <a:pt x="754433" y="1465471"/>
                    </a:cubicBezTo>
                    <a:cubicBezTo>
                      <a:pt x="763047" y="1992441"/>
                      <a:pt x="773014" y="2384949"/>
                      <a:pt x="792088" y="3202984"/>
                    </a:cubicBezTo>
                    <a:lnTo>
                      <a:pt x="792088" y="3202984"/>
                    </a:lnTo>
                    <a:lnTo>
                      <a:pt x="0" y="3202984"/>
                    </a:lnTo>
                    <a:lnTo>
                      <a:pt x="0" y="3202984"/>
                    </a:lnTo>
                    <a:lnTo>
                      <a:pt x="0" y="853876"/>
                    </a:lnTo>
                    <a:cubicBezTo>
                      <a:pt x="19874" y="235997"/>
                      <a:pt x="377849" y="5161"/>
                      <a:pt x="883632" y="288"/>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prstClr val="white"/>
                  </a:solidFill>
                  <a:effectLst/>
                  <a:uLnTx/>
                  <a:uFillTx/>
                  <a:latin typeface="Arial"/>
                  <a:ea typeface="Arial Unicode MS"/>
                  <a:cs typeface="+mn-cs"/>
                </a:endParaRPr>
              </a:p>
            </p:txBody>
          </p:sp>
          <p:sp>
            <p:nvSpPr>
              <p:cNvPr id="30" name="Round Same Side Corner Rectangle 8">
                <a:extLst>
                  <a:ext uri="{FF2B5EF4-FFF2-40B4-BE49-F238E27FC236}">
                    <a16:creationId xmlns:a16="http://schemas.microsoft.com/office/drawing/2014/main" id="{DA261A70-8B76-4F9B-9C5A-1452303E7F93}"/>
                  </a:ext>
                </a:extLst>
              </p:cNvPr>
              <p:cNvSpPr/>
              <p:nvPr/>
            </p:nvSpPr>
            <p:spPr>
              <a:xfrm rot="10800000">
                <a:off x="4958576" y="2197645"/>
                <a:ext cx="1601768" cy="3212297"/>
              </a:xfrm>
              <a:custGeom>
                <a:avLst/>
                <a:gdLst>
                  <a:gd name="connsiteX0" fmla="*/ 306000 w 612000"/>
                  <a:gd name="connsiteY0" fmla="*/ 0 h 2817001"/>
                  <a:gd name="connsiteX1" fmla="*/ 306000 w 612000"/>
                  <a:gd name="connsiteY1" fmla="*/ 0 h 2817001"/>
                  <a:gd name="connsiteX2" fmla="*/ 612000 w 612000"/>
                  <a:gd name="connsiteY2" fmla="*/ 306000 h 2817001"/>
                  <a:gd name="connsiteX3" fmla="*/ 612000 w 612000"/>
                  <a:gd name="connsiteY3" fmla="*/ 2817001 h 2817001"/>
                  <a:gd name="connsiteX4" fmla="*/ 612000 w 612000"/>
                  <a:gd name="connsiteY4" fmla="*/ 2817001 h 2817001"/>
                  <a:gd name="connsiteX5" fmla="*/ 0 w 612000"/>
                  <a:gd name="connsiteY5" fmla="*/ 2817001 h 2817001"/>
                  <a:gd name="connsiteX6" fmla="*/ 0 w 612000"/>
                  <a:gd name="connsiteY6" fmla="*/ 2817001 h 2817001"/>
                  <a:gd name="connsiteX7" fmla="*/ 0 w 612000"/>
                  <a:gd name="connsiteY7" fmla="*/ 306000 h 2817001"/>
                  <a:gd name="connsiteX8" fmla="*/ 306000 w 612000"/>
                  <a:gd name="connsiteY8" fmla="*/ 0 h 2817001"/>
                  <a:gd name="connsiteX0" fmla="*/ 25563 w 1192801"/>
                  <a:gd name="connsiteY0" fmla="*/ 0 h 3231671"/>
                  <a:gd name="connsiteX1" fmla="*/ 886801 w 1192801"/>
                  <a:gd name="connsiteY1" fmla="*/ 414670 h 3231671"/>
                  <a:gd name="connsiteX2" fmla="*/ 1192801 w 1192801"/>
                  <a:gd name="connsiteY2" fmla="*/ 720670 h 3231671"/>
                  <a:gd name="connsiteX3" fmla="*/ 1192801 w 1192801"/>
                  <a:gd name="connsiteY3" fmla="*/ 3231671 h 3231671"/>
                  <a:gd name="connsiteX4" fmla="*/ 1192801 w 1192801"/>
                  <a:gd name="connsiteY4" fmla="*/ 3231671 h 3231671"/>
                  <a:gd name="connsiteX5" fmla="*/ 580801 w 1192801"/>
                  <a:gd name="connsiteY5" fmla="*/ 3231671 h 3231671"/>
                  <a:gd name="connsiteX6" fmla="*/ 580801 w 1192801"/>
                  <a:gd name="connsiteY6" fmla="*/ 3231671 h 3231671"/>
                  <a:gd name="connsiteX7" fmla="*/ 580801 w 1192801"/>
                  <a:gd name="connsiteY7" fmla="*/ 720670 h 3231671"/>
                  <a:gd name="connsiteX8" fmla="*/ 25563 w 1192801"/>
                  <a:gd name="connsiteY8" fmla="*/ 0 h 3231671"/>
                  <a:gd name="connsiteX0" fmla="*/ 25563 w 1192801"/>
                  <a:gd name="connsiteY0" fmla="*/ 0 h 3231671"/>
                  <a:gd name="connsiteX1" fmla="*/ 1192801 w 1192801"/>
                  <a:gd name="connsiteY1" fmla="*/ 720670 h 3231671"/>
                  <a:gd name="connsiteX2" fmla="*/ 1192801 w 1192801"/>
                  <a:gd name="connsiteY2" fmla="*/ 3231671 h 3231671"/>
                  <a:gd name="connsiteX3" fmla="*/ 1192801 w 1192801"/>
                  <a:gd name="connsiteY3" fmla="*/ 3231671 h 3231671"/>
                  <a:gd name="connsiteX4" fmla="*/ 580801 w 1192801"/>
                  <a:gd name="connsiteY4" fmla="*/ 3231671 h 3231671"/>
                  <a:gd name="connsiteX5" fmla="*/ 580801 w 1192801"/>
                  <a:gd name="connsiteY5" fmla="*/ 3231671 h 3231671"/>
                  <a:gd name="connsiteX6" fmla="*/ 580801 w 1192801"/>
                  <a:gd name="connsiteY6" fmla="*/ 720670 h 3231671"/>
                  <a:gd name="connsiteX7" fmla="*/ 25563 w 1192801"/>
                  <a:gd name="connsiteY7" fmla="*/ 0 h 3231671"/>
                  <a:gd name="connsiteX0" fmla="*/ 30147 w 1197385"/>
                  <a:gd name="connsiteY0" fmla="*/ 0 h 3231671"/>
                  <a:gd name="connsiteX1" fmla="*/ 1197385 w 1197385"/>
                  <a:gd name="connsiteY1" fmla="*/ 720670 h 3231671"/>
                  <a:gd name="connsiteX2" fmla="*/ 1197385 w 1197385"/>
                  <a:gd name="connsiteY2" fmla="*/ 3231671 h 3231671"/>
                  <a:gd name="connsiteX3" fmla="*/ 1197385 w 1197385"/>
                  <a:gd name="connsiteY3" fmla="*/ 3231671 h 3231671"/>
                  <a:gd name="connsiteX4" fmla="*/ 585385 w 1197385"/>
                  <a:gd name="connsiteY4" fmla="*/ 3231671 h 3231671"/>
                  <a:gd name="connsiteX5" fmla="*/ 585385 w 1197385"/>
                  <a:gd name="connsiteY5" fmla="*/ 3231671 h 3231671"/>
                  <a:gd name="connsiteX6" fmla="*/ 457794 w 1197385"/>
                  <a:gd name="connsiteY6" fmla="*/ 1018382 h 3231671"/>
                  <a:gd name="connsiteX7" fmla="*/ 30147 w 1197385"/>
                  <a:gd name="connsiteY7" fmla="*/ 0 h 3231671"/>
                  <a:gd name="connsiteX0" fmla="*/ 311465 w 1478703"/>
                  <a:gd name="connsiteY0" fmla="*/ 1443 h 3233114"/>
                  <a:gd name="connsiteX1" fmla="*/ 1478703 w 1478703"/>
                  <a:gd name="connsiteY1" fmla="*/ 722113 h 3233114"/>
                  <a:gd name="connsiteX2" fmla="*/ 1478703 w 1478703"/>
                  <a:gd name="connsiteY2" fmla="*/ 3233114 h 3233114"/>
                  <a:gd name="connsiteX3" fmla="*/ 1478703 w 1478703"/>
                  <a:gd name="connsiteY3" fmla="*/ 3233114 h 3233114"/>
                  <a:gd name="connsiteX4" fmla="*/ 866703 w 1478703"/>
                  <a:gd name="connsiteY4" fmla="*/ 3233114 h 3233114"/>
                  <a:gd name="connsiteX5" fmla="*/ 866703 w 1478703"/>
                  <a:gd name="connsiteY5" fmla="*/ 3233114 h 3233114"/>
                  <a:gd name="connsiteX6" fmla="*/ 739112 w 1478703"/>
                  <a:gd name="connsiteY6" fmla="*/ 1019825 h 3233114"/>
                  <a:gd name="connsiteX7" fmla="*/ 15213 w 1478703"/>
                  <a:gd name="connsiteY7" fmla="*/ 1379751 h 3233114"/>
                  <a:gd name="connsiteX8" fmla="*/ 311465 w 1478703"/>
                  <a:gd name="connsiteY8" fmla="*/ 1443 h 3233114"/>
                  <a:gd name="connsiteX0" fmla="*/ 188447 w 1355685"/>
                  <a:gd name="connsiteY0" fmla="*/ 1409 h 3233080"/>
                  <a:gd name="connsiteX1" fmla="*/ 1355685 w 1355685"/>
                  <a:gd name="connsiteY1" fmla="*/ 722079 h 3233080"/>
                  <a:gd name="connsiteX2" fmla="*/ 1355685 w 1355685"/>
                  <a:gd name="connsiteY2" fmla="*/ 3233080 h 3233080"/>
                  <a:gd name="connsiteX3" fmla="*/ 1355685 w 1355685"/>
                  <a:gd name="connsiteY3" fmla="*/ 3233080 h 3233080"/>
                  <a:gd name="connsiteX4" fmla="*/ 743685 w 1355685"/>
                  <a:gd name="connsiteY4" fmla="*/ 3233080 h 3233080"/>
                  <a:gd name="connsiteX5" fmla="*/ 743685 w 1355685"/>
                  <a:gd name="connsiteY5" fmla="*/ 3233080 h 3233080"/>
                  <a:gd name="connsiteX6" fmla="*/ 616094 w 1355685"/>
                  <a:gd name="connsiteY6" fmla="*/ 1019791 h 3233080"/>
                  <a:gd name="connsiteX7" fmla="*/ 30418 w 1355685"/>
                  <a:gd name="connsiteY7" fmla="*/ 1411615 h 3233080"/>
                  <a:gd name="connsiteX8" fmla="*/ 188447 w 1355685"/>
                  <a:gd name="connsiteY8" fmla="*/ 1409 h 3233080"/>
                  <a:gd name="connsiteX0" fmla="*/ 405131 w 1572369"/>
                  <a:gd name="connsiteY0" fmla="*/ 1994 h 3233665"/>
                  <a:gd name="connsiteX1" fmla="*/ 1572369 w 1572369"/>
                  <a:gd name="connsiteY1" fmla="*/ 722664 h 3233665"/>
                  <a:gd name="connsiteX2" fmla="*/ 1572369 w 1572369"/>
                  <a:gd name="connsiteY2" fmla="*/ 3233665 h 3233665"/>
                  <a:gd name="connsiteX3" fmla="*/ 1572369 w 1572369"/>
                  <a:gd name="connsiteY3" fmla="*/ 3233665 h 3233665"/>
                  <a:gd name="connsiteX4" fmla="*/ 960369 w 1572369"/>
                  <a:gd name="connsiteY4" fmla="*/ 3233665 h 3233665"/>
                  <a:gd name="connsiteX5" fmla="*/ 960369 w 1572369"/>
                  <a:gd name="connsiteY5" fmla="*/ 3233665 h 3233665"/>
                  <a:gd name="connsiteX6" fmla="*/ 832778 w 1572369"/>
                  <a:gd name="connsiteY6" fmla="*/ 1020376 h 3233665"/>
                  <a:gd name="connsiteX7" fmla="*/ 247102 w 1572369"/>
                  <a:gd name="connsiteY7" fmla="*/ 1412200 h 3233665"/>
                  <a:gd name="connsiteX8" fmla="*/ 405131 w 1572369"/>
                  <a:gd name="connsiteY8" fmla="*/ 1994 h 3233665"/>
                  <a:gd name="connsiteX0" fmla="*/ 405131 w 1572369"/>
                  <a:gd name="connsiteY0" fmla="*/ 1994 h 3233665"/>
                  <a:gd name="connsiteX1" fmla="*/ 1572369 w 1572369"/>
                  <a:gd name="connsiteY1" fmla="*/ 722664 h 3233665"/>
                  <a:gd name="connsiteX2" fmla="*/ 1572369 w 1572369"/>
                  <a:gd name="connsiteY2" fmla="*/ 3233665 h 3233665"/>
                  <a:gd name="connsiteX3" fmla="*/ 1572369 w 1572369"/>
                  <a:gd name="connsiteY3" fmla="*/ 3233665 h 3233665"/>
                  <a:gd name="connsiteX4" fmla="*/ 960369 w 1572369"/>
                  <a:gd name="connsiteY4" fmla="*/ 3233665 h 3233665"/>
                  <a:gd name="connsiteX5" fmla="*/ 960369 w 1572369"/>
                  <a:gd name="connsiteY5" fmla="*/ 3233665 h 3233665"/>
                  <a:gd name="connsiteX6" fmla="*/ 832778 w 1572369"/>
                  <a:gd name="connsiteY6" fmla="*/ 1020376 h 3233665"/>
                  <a:gd name="connsiteX7" fmla="*/ 247102 w 1572369"/>
                  <a:gd name="connsiteY7" fmla="*/ 1412200 h 3233665"/>
                  <a:gd name="connsiteX8" fmla="*/ 405131 w 1572369"/>
                  <a:gd name="connsiteY8" fmla="*/ 1994 h 3233665"/>
                  <a:gd name="connsiteX0" fmla="*/ 405131 w 1572369"/>
                  <a:gd name="connsiteY0" fmla="*/ 1994 h 3233665"/>
                  <a:gd name="connsiteX1" fmla="*/ 1572369 w 1572369"/>
                  <a:gd name="connsiteY1" fmla="*/ 722664 h 3233665"/>
                  <a:gd name="connsiteX2" fmla="*/ 1572369 w 1572369"/>
                  <a:gd name="connsiteY2" fmla="*/ 3233665 h 3233665"/>
                  <a:gd name="connsiteX3" fmla="*/ 1572369 w 1572369"/>
                  <a:gd name="connsiteY3" fmla="*/ 3233665 h 3233665"/>
                  <a:gd name="connsiteX4" fmla="*/ 960369 w 1572369"/>
                  <a:gd name="connsiteY4" fmla="*/ 3233665 h 3233665"/>
                  <a:gd name="connsiteX5" fmla="*/ 960369 w 1572369"/>
                  <a:gd name="connsiteY5" fmla="*/ 3233665 h 3233665"/>
                  <a:gd name="connsiteX6" fmla="*/ 832778 w 1572369"/>
                  <a:gd name="connsiteY6" fmla="*/ 1020376 h 3233665"/>
                  <a:gd name="connsiteX7" fmla="*/ 247102 w 1572369"/>
                  <a:gd name="connsiteY7" fmla="*/ 1412200 h 3233665"/>
                  <a:gd name="connsiteX8" fmla="*/ 405131 w 1572369"/>
                  <a:gd name="connsiteY8" fmla="*/ 1994 h 3233665"/>
                  <a:gd name="connsiteX0" fmla="*/ 405131 w 1572369"/>
                  <a:gd name="connsiteY0" fmla="*/ 1994 h 3233665"/>
                  <a:gd name="connsiteX1" fmla="*/ 1572369 w 1572369"/>
                  <a:gd name="connsiteY1" fmla="*/ 722664 h 3233665"/>
                  <a:gd name="connsiteX2" fmla="*/ 1572369 w 1572369"/>
                  <a:gd name="connsiteY2" fmla="*/ 3233665 h 3233665"/>
                  <a:gd name="connsiteX3" fmla="*/ 1572369 w 1572369"/>
                  <a:gd name="connsiteY3" fmla="*/ 3233665 h 3233665"/>
                  <a:gd name="connsiteX4" fmla="*/ 960369 w 1572369"/>
                  <a:gd name="connsiteY4" fmla="*/ 3233665 h 3233665"/>
                  <a:gd name="connsiteX5" fmla="*/ 960369 w 1572369"/>
                  <a:gd name="connsiteY5" fmla="*/ 3233665 h 3233665"/>
                  <a:gd name="connsiteX6" fmla="*/ 832778 w 1572369"/>
                  <a:gd name="connsiteY6" fmla="*/ 1020376 h 3233665"/>
                  <a:gd name="connsiteX7" fmla="*/ 247102 w 1572369"/>
                  <a:gd name="connsiteY7" fmla="*/ 1412200 h 3233665"/>
                  <a:gd name="connsiteX8" fmla="*/ 405131 w 1572369"/>
                  <a:gd name="connsiteY8" fmla="*/ 1994 h 3233665"/>
                  <a:gd name="connsiteX0" fmla="*/ 405131 w 1572369"/>
                  <a:gd name="connsiteY0" fmla="*/ 1994 h 3233665"/>
                  <a:gd name="connsiteX1" fmla="*/ 1572369 w 1572369"/>
                  <a:gd name="connsiteY1" fmla="*/ 722664 h 3233665"/>
                  <a:gd name="connsiteX2" fmla="*/ 1572369 w 1572369"/>
                  <a:gd name="connsiteY2" fmla="*/ 3233665 h 3233665"/>
                  <a:gd name="connsiteX3" fmla="*/ 1572369 w 1572369"/>
                  <a:gd name="connsiteY3" fmla="*/ 3233665 h 3233665"/>
                  <a:gd name="connsiteX4" fmla="*/ 960369 w 1572369"/>
                  <a:gd name="connsiteY4" fmla="*/ 3233665 h 3233665"/>
                  <a:gd name="connsiteX5" fmla="*/ 960369 w 1572369"/>
                  <a:gd name="connsiteY5" fmla="*/ 3233665 h 3233665"/>
                  <a:gd name="connsiteX6" fmla="*/ 832778 w 1572369"/>
                  <a:gd name="connsiteY6" fmla="*/ 1020376 h 3233665"/>
                  <a:gd name="connsiteX7" fmla="*/ 247102 w 1572369"/>
                  <a:gd name="connsiteY7" fmla="*/ 1412200 h 3233665"/>
                  <a:gd name="connsiteX8" fmla="*/ 405131 w 1572369"/>
                  <a:gd name="connsiteY8" fmla="*/ 1994 h 3233665"/>
                  <a:gd name="connsiteX0" fmla="*/ 405131 w 1572369"/>
                  <a:gd name="connsiteY0" fmla="*/ 1994 h 3233665"/>
                  <a:gd name="connsiteX1" fmla="*/ 1476676 w 1572369"/>
                  <a:gd name="connsiteY1" fmla="*/ 935315 h 3233665"/>
                  <a:gd name="connsiteX2" fmla="*/ 1572369 w 1572369"/>
                  <a:gd name="connsiteY2" fmla="*/ 3233665 h 3233665"/>
                  <a:gd name="connsiteX3" fmla="*/ 1572369 w 1572369"/>
                  <a:gd name="connsiteY3" fmla="*/ 3233665 h 3233665"/>
                  <a:gd name="connsiteX4" fmla="*/ 960369 w 1572369"/>
                  <a:gd name="connsiteY4" fmla="*/ 3233665 h 3233665"/>
                  <a:gd name="connsiteX5" fmla="*/ 960369 w 1572369"/>
                  <a:gd name="connsiteY5" fmla="*/ 3233665 h 3233665"/>
                  <a:gd name="connsiteX6" fmla="*/ 832778 w 1572369"/>
                  <a:gd name="connsiteY6" fmla="*/ 1020376 h 3233665"/>
                  <a:gd name="connsiteX7" fmla="*/ 247102 w 1572369"/>
                  <a:gd name="connsiteY7" fmla="*/ 1412200 h 3233665"/>
                  <a:gd name="connsiteX8" fmla="*/ 405131 w 1572369"/>
                  <a:gd name="connsiteY8" fmla="*/ 1994 h 3233665"/>
                  <a:gd name="connsiteX0" fmla="*/ 405131 w 1572369"/>
                  <a:gd name="connsiteY0" fmla="*/ 1994 h 3233665"/>
                  <a:gd name="connsiteX1" fmla="*/ 1476676 w 1572369"/>
                  <a:gd name="connsiteY1" fmla="*/ 935315 h 3233665"/>
                  <a:gd name="connsiteX2" fmla="*/ 1572369 w 1572369"/>
                  <a:gd name="connsiteY2" fmla="*/ 3233665 h 3233665"/>
                  <a:gd name="connsiteX3" fmla="*/ 1572369 w 1572369"/>
                  <a:gd name="connsiteY3" fmla="*/ 3233665 h 3233665"/>
                  <a:gd name="connsiteX4" fmla="*/ 960369 w 1572369"/>
                  <a:gd name="connsiteY4" fmla="*/ 3233665 h 3233665"/>
                  <a:gd name="connsiteX5" fmla="*/ 960369 w 1572369"/>
                  <a:gd name="connsiteY5" fmla="*/ 3233665 h 3233665"/>
                  <a:gd name="connsiteX6" fmla="*/ 832778 w 1572369"/>
                  <a:gd name="connsiteY6" fmla="*/ 1020376 h 3233665"/>
                  <a:gd name="connsiteX7" fmla="*/ 247102 w 1572369"/>
                  <a:gd name="connsiteY7" fmla="*/ 1412200 h 3233665"/>
                  <a:gd name="connsiteX8" fmla="*/ 405131 w 1572369"/>
                  <a:gd name="connsiteY8" fmla="*/ 1994 h 3233665"/>
                  <a:gd name="connsiteX0" fmla="*/ 454087 w 1557530"/>
                  <a:gd name="connsiteY0" fmla="*/ 2221 h 3138199"/>
                  <a:gd name="connsiteX1" fmla="*/ 1461837 w 1557530"/>
                  <a:gd name="connsiteY1" fmla="*/ 839849 h 3138199"/>
                  <a:gd name="connsiteX2" fmla="*/ 1557530 w 1557530"/>
                  <a:gd name="connsiteY2" fmla="*/ 3138199 h 3138199"/>
                  <a:gd name="connsiteX3" fmla="*/ 1557530 w 1557530"/>
                  <a:gd name="connsiteY3" fmla="*/ 3138199 h 3138199"/>
                  <a:gd name="connsiteX4" fmla="*/ 945530 w 1557530"/>
                  <a:gd name="connsiteY4" fmla="*/ 3138199 h 3138199"/>
                  <a:gd name="connsiteX5" fmla="*/ 945530 w 1557530"/>
                  <a:gd name="connsiteY5" fmla="*/ 3138199 h 3138199"/>
                  <a:gd name="connsiteX6" fmla="*/ 817939 w 1557530"/>
                  <a:gd name="connsiteY6" fmla="*/ 924910 h 3138199"/>
                  <a:gd name="connsiteX7" fmla="*/ 232263 w 1557530"/>
                  <a:gd name="connsiteY7" fmla="*/ 1316734 h 3138199"/>
                  <a:gd name="connsiteX8" fmla="*/ 454087 w 1557530"/>
                  <a:gd name="connsiteY8" fmla="*/ 2221 h 3138199"/>
                  <a:gd name="connsiteX0" fmla="*/ 458217 w 1561660"/>
                  <a:gd name="connsiteY0" fmla="*/ 54 h 3136032"/>
                  <a:gd name="connsiteX1" fmla="*/ 1465967 w 1561660"/>
                  <a:gd name="connsiteY1" fmla="*/ 837682 h 3136032"/>
                  <a:gd name="connsiteX2" fmla="*/ 1561660 w 1561660"/>
                  <a:gd name="connsiteY2" fmla="*/ 3136032 h 3136032"/>
                  <a:gd name="connsiteX3" fmla="*/ 1561660 w 1561660"/>
                  <a:gd name="connsiteY3" fmla="*/ 3136032 h 3136032"/>
                  <a:gd name="connsiteX4" fmla="*/ 949660 w 1561660"/>
                  <a:gd name="connsiteY4" fmla="*/ 3136032 h 3136032"/>
                  <a:gd name="connsiteX5" fmla="*/ 949660 w 1561660"/>
                  <a:gd name="connsiteY5" fmla="*/ 3136032 h 3136032"/>
                  <a:gd name="connsiteX6" fmla="*/ 822069 w 1561660"/>
                  <a:gd name="connsiteY6" fmla="*/ 922743 h 3136032"/>
                  <a:gd name="connsiteX7" fmla="*/ 236393 w 1561660"/>
                  <a:gd name="connsiteY7" fmla="*/ 1314567 h 3136032"/>
                  <a:gd name="connsiteX8" fmla="*/ 458217 w 1561660"/>
                  <a:gd name="connsiteY8" fmla="*/ 54 h 3136032"/>
                  <a:gd name="connsiteX0" fmla="*/ 458217 w 1561660"/>
                  <a:gd name="connsiteY0" fmla="*/ 53790 h 3189768"/>
                  <a:gd name="connsiteX1" fmla="*/ 1465967 w 1561660"/>
                  <a:gd name="connsiteY1" fmla="*/ 891418 h 3189768"/>
                  <a:gd name="connsiteX2" fmla="*/ 1561660 w 1561660"/>
                  <a:gd name="connsiteY2" fmla="*/ 3189768 h 3189768"/>
                  <a:gd name="connsiteX3" fmla="*/ 1561660 w 1561660"/>
                  <a:gd name="connsiteY3" fmla="*/ 3189768 h 3189768"/>
                  <a:gd name="connsiteX4" fmla="*/ 949660 w 1561660"/>
                  <a:gd name="connsiteY4" fmla="*/ 3189768 h 3189768"/>
                  <a:gd name="connsiteX5" fmla="*/ 949660 w 1561660"/>
                  <a:gd name="connsiteY5" fmla="*/ 3189768 h 3189768"/>
                  <a:gd name="connsiteX6" fmla="*/ 822069 w 1561660"/>
                  <a:gd name="connsiteY6" fmla="*/ 976479 h 3189768"/>
                  <a:gd name="connsiteX7" fmla="*/ 236393 w 1561660"/>
                  <a:gd name="connsiteY7" fmla="*/ 1368303 h 3189768"/>
                  <a:gd name="connsiteX8" fmla="*/ 458217 w 1561660"/>
                  <a:gd name="connsiteY8" fmla="*/ 53790 h 3189768"/>
                  <a:gd name="connsiteX0" fmla="*/ 473561 w 1577004"/>
                  <a:gd name="connsiteY0" fmla="*/ 53790 h 3189768"/>
                  <a:gd name="connsiteX1" fmla="*/ 1481311 w 1577004"/>
                  <a:gd name="connsiteY1" fmla="*/ 891418 h 3189768"/>
                  <a:gd name="connsiteX2" fmla="*/ 1577004 w 1577004"/>
                  <a:gd name="connsiteY2" fmla="*/ 3189768 h 3189768"/>
                  <a:gd name="connsiteX3" fmla="*/ 1577004 w 1577004"/>
                  <a:gd name="connsiteY3" fmla="*/ 3189768 h 3189768"/>
                  <a:gd name="connsiteX4" fmla="*/ 965004 w 1577004"/>
                  <a:gd name="connsiteY4" fmla="*/ 3189768 h 3189768"/>
                  <a:gd name="connsiteX5" fmla="*/ 965004 w 1577004"/>
                  <a:gd name="connsiteY5" fmla="*/ 3189768 h 3189768"/>
                  <a:gd name="connsiteX6" fmla="*/ 837413 w 1577004"/>
                  <a:gd name="connsiteY6" fmla="*/ 976479 h 3189768"/>
                  <a:gd name="connsiteX7" fmla="*/ 251737 w 1577004"/>
                  <a:gd name="connsiteY7" fmla="*/ 1368303 h 3189768"/>
                  <a:gd name="connsiteX8" fmla="*/ 473561 w 1577004"/>
                  <a:gd name="connsiteY8" fmla="*/ 53790 h 3189768"/>
                  <a:gd name="connsiteX0" fmla="*/ 473561 w 1577004"/>
                  <a:gd name="connsiteY0" fmla="*/ 46232 h 3182210"/>
                  <a:gd name="connsiteX1" fmla="*/ 1481311 w 1577004"/>
                  <a:gd name="connsiteY1" fmla="*/ 883860 h 3182210"/>
                  <a:gd name="connsiteX2" fmla="*/ 1577004 w 1577004"/>
                  <a:gd name="connsiteY2" fmla="*/ 3182210 h 3182210"/>
                  <a:gd name="connsiteX3" fmla="*/ 1577004 w 1577004"/>
                  <a:gd name="connsiteY3" fmla="*/ 3182210 h 3182210"/>
                  <a:gd name="connsiteX4" fmla="*/ 965004 w 1577004"/>
                  <a:gd name="connsiteY4" fmla="*/ 3182210 h 3182210"/>
                  <a:gd name="connsiteX5" fmla="*/ 965004 w 1577004"/>
                  <a:gd name="connsiteY5" fmla="*/ 3182210 h 3182210"/>
                  <a:gd name="connsiteX6" fmla="*/ 837413 w 1577004"/>
                  <a:gd name="connsiteY6" fmla="*/ 968921 h 3182210"/>
                  <a:gd name="connsiteX7" fmla="*/ 251737 w 1577004"/>
                  <a:gd name="connsiteY7" fmla="*/ 1360745 h 3182210"/>
                  <a:gd name="connsiteX8" fmla="*/ 473561 w 1577004"/>
                  <a:gd name="connsiteY8" fmla="*/ 46232 h 3182210"/>
                  <a:gd name="connsiteX0" fmla="*/ 473561 w 1577004"/>
                  <a:gd name="connsiteY0" fmla="*/ 77283 h 3213261"/>
                  <a:gd name="connsiteX1" fmla="*/ 1336258 w 1577004"/>
                  <a:gd name="connsiteY1" fmla="*/ 232848 h 3213261"/>
                  <a:gd name="connsiteX2" fmla="*/ 1481311 w 1577004"/>
                  <a:gd name="connsiteY2" fmla="*/ 914911 h 3213261"/>
                  <a:gd name="connsiteX3" fmla="*/ 1577004 w 1577004"/>
                  <a:gd name="connsiteY3" fmla="*/ 3213261 h 3213261"/>
                  <a:gd name="connsiteX4" fmla="*/ 1577004 w 1577004"/>
                  <a:gd name="connsiteY4" fmla="*/ 3213261 h 3213261"/>
                  <a:gd name="connsiteX5" fmla="*/ 965004 w 1577004"/>
                  <a:gd name="connsiteY5" fmla="*/ 3213261 h 3213261"/>
                  <a:gd name="connsiteX6" fmla="*/ 965004 w 1577004"/>
                  <a:gd name="connsiteY6" fmla="*/ 3213261 h 3213261"/>
                  <a:gd name="connsiteX7" fmla="*/ 837413 w 1577004"/>
                  <a:gd name="connsiteY7" fmla="*/ 999972 h 3213261"/>
                  <a:gd name="connsiteX8" fmla="*/ 251737 w 1577004"/>
                  <a:gd name="connsiteY8" fmla="*/ 1391796 h 3213261"/>
                  <a:gd name="connsiteX9" fmla="*/ 473561 w 1577004"/>
                  <a:gd name="connsiteY9" fmla="*/ 77283 h 3213261"/>
                  <a:gd name="connsiteX0" fmla="*/ 473561 w 1577004"/>
                  <a:gd name="connsiteY0" fmla="*/ 75189 h 3211167"/>
                  <a:gd name="connsiteX1" fmla="*/ 1336258 w 1577004"/>
                  <a:gd name="connsiteY1" fmla="*/ 241387 h 3211167"/>
                  <a:gd name="connsiteX2" fmla="*/ 1481311 w 1577004"/>
                  <a:gd name="connsiteY2" fmla="*/ 912817 h 3211167"/>
                  <a:gd name="connsiteX3" fmla="*/ 1577004 w 1577004"/>
                  <a:gd name="connsiteY3" fmla="*/ 3211167 h 3211167"/>
                  <a:gd name="connsiteX4" fmla="*/ 1577004 w 1577004"/>
                  <a:gd name="connsiteY4" fmla="*/ 3211167 h 3211167"/>
                  <a:gd name="connsiteX5" fmla="*/ 965004 w 1577004"/>
                  <a:gd name="connsiteY5" fmla="*/ 3211167 h 3211167"/>
                  <a:gd name="connsiteX6" fmla="*/ 965004 w 1577004"/>
                  <a:gd name="connsiteY6" fmla="*/ 3211167 h 3211167"/>
                  <a:gd name="connsiteX7" fmla="*/ 837413 w 1577004"/>
                  <a:gd name="connsiteY7" fmla="*/ 997878 h 3211167"/>
                  <a:gd name="connsiteX8" fmla="*/ 251737 w 1577004"/>
                  <a:gd name="connsiteY8" fmla="*/ 1389702 h 3211167"/>
                  <a:gd name="connsiteX9" fmla="*/ 473561 w 1577004"/>
                  <a:gd name="connsiteY9" fmla="*/ 75189 h 3211167"/>
                  <a:gd name="connsiteX0" fmla="*/ 473561 w 1577004"/>
                  <a:gd name="connsiteY0" fmla="*/ 75189 h 3211167"/>
                  <a:gd name="connsiteX1" fmla="*/ 1336258 w 1577004"/>
                  <a:gd name="connsiteY1" fmla="*/ 241387 h 3211167"/>
                  <a:gd name="connsiteX2" fmla="*/ 1368156 w 1577004"/>
                  <a:gd name="connsiteY2" fmla="*/ 294550 h 3211167"/>
                  <a:gd name="connsiteX3" fmla="*/ 1481311 w 1577004"/>
                  <a:gd name="connsiteY3" fmla="*/ 912817 h 3211167"/>
                  <a:gd name="connsiteX4" fmla="*/ 1577004 w 1577004"/>
                  <a:gd name="connsiteY4" fmla="*/ 3211167 h 3211167"/>
                  <a:gd name="connsiteX5" fmla="*/ 1577004 w 1577004"/>
                  <a:gd name="connsiteY5" fmla="*/ 3211167 h 3211167"/>
                  <a:gd name="connsiteX6" fmla="*/ 965004 w 1577004"/>
                  <a:gd name="connsiteY6" fmla="*/ 3211167 h 3211167"/>
                  <a:gd name="connsiteX7" fmla="*/ 965004 w 1577004"/>
                  <a:gd name="connsiteY7" fmla="*/ 3211167 h 3211167"/>
                  <a:gd name="connsiteX8" fmla="*/ 837413 w 1577004"/>
                  <a:gd name="connsiteY8" fmla="*/ 997878 h 3211167"/>
                  <a:gd name="connsiteX9" fmla="*/ 251737 w 1577004"/>
                  <a:gd name="connsiteY9" fmla="*/ 1389702 h 3211167"/>
                  <a:gd name="connsiteX10" fmla="*/ 473561 w 1577004"/>
                  <a:gd name="connsiteY10" fmla="*/ 75189 h 3211167"/>
                  <a:gd name="connsiteX0" fmla="*/ 473561 w 1577004"/>
                  <a:gd name="connsiteY0" fmla="*/ 75189 h 3211167"/>
                  <a:gd name="connsiteX1" fmla="*/ 1336258 w 1577004"/>
                  <a:gd name="connsiteY1" fmla="*/ 241387 h 3211167"/>
                  <a:gd name="connsiteX2" fmla="*/ 1368156 w 1577004"/>
                  <a:gd name="connsiteY2" fmla="*/ 294550 h 3211167"/>
                  <a:gd name="connsiteX3" fmla="*/ 1481311 w 1577004"/>
                  <a:gd name="connsiteY3" fmla="*/ 912817 h 3211167"/>
                  <a:gd name="connsiteX4" fmla="*/ 1577004 w 1577004"/>
                  <a:gd name="connsiteY4" fmla="*/ 3211167 h 3211167"/>
                  <a:gd name="connsiteX5" fmla="*/ 1577004 w 1577004"/>
                  <a:gd name="connsiteY5" fmla="*/ 3211167 h 3211167"/>
                  <a:gd name="connsiteX6" fmla="*/ 965004 w 1577004"/>
                  <a:gd name="connsiteY6" fmla="*/ 3211167 h 3211167"/>
                  <a:gd name="connsiteX7" fmla="*/ 965004 w 1577004"/>
                  <a:gd name="connsiteY7" fmla="*/ 3211167 h 3211167"/>
                  <a:gd name="connsiteX8" fmla="*/ 837413 w 1577004"/>
                  <a:gd name="connsiteY8" fmla="*/ 997878 h 3211167"/>
                  <a:gd name="connsiteX9" fmla="*/ 251737 w 1577004"/>
                  <a:gd name="connsiteY9" fmla="*/ 1389702 h 3211167"/>
                  <a:gd name="connsiteX10" fmla="*/ 473561 w 1577004"/>
                  <a:gd name="connsiteY10" fmla="*/ 75189 h 3211167"/>
                  <a:gd name="connsiteX0" fmla="*/ 473561 w 1577004"/>
                  <a:gd name="connsiteY0" fmla="*/ 75189 h 3211167"/>
                  <a:gd name="connsiteX1" fmla="*/ 1336258 w 1577004"/>
                  <a:gd name="connsiteY1" fmla="*/ 241387 h 3211167"/>
                  <a:gd name="connsiteX2" fmla="*/ 1481311 w 1577004"/>
                  <a:gd name="connsiteY2" fmla="*/ 912817 h 3211167"/>
                  <a:gd name="connsiteX3" fmla="*/ 1577004 w 1577004"/>
                  <a:gd name="connsiteY3" fmla="*/ 3211167 h 3211167"/>
                  <a:gd name="connsiteX4" fmla="*/ 1577004 w 1577004"/>
                  <a:gd name="connsiteY4" fmla="*/ 3211167 h 3211167"/>
                  <a:gd name="connsiteX5" fmla="*/ 965004 w 1577004"/>
                  <a:gd name="connsiteY5" fmla="*/ 3211167 h 3211167"/>
                  <a:gd name="connsiteX6" fmla="*/ 965004 w 1577004"/>
                  <a:gd name="connsiteY6" fmla="*/ 3211167 h 3211167"/>
                  <a:gd name="connsiteX7" fmla="*/ 837413 w 1577004"/>
                  <a:gd name="connsiteY7" fmla="*/ 997878 h 3211167"/>
                  <a:gd name="connsiteX8" fmla="*/ 251737 w 1577004"/>
                  <a:gd name="connsiteY8" fmla="*/ 1389702 h 3211167"/>
                  <a:gd name="connsiteX9" fmla="*/ 473561 w 1577004"/>
                  <a:gd name="connsiteY9" fmla="*/ 75189 h 3211167"/>
                  <a:gd name="connsiteX0" fmla="*/ 473561 w 1577004"/>
                  <a:gd name="connsiteY0" fmla="*/ 75189 h 3211167"/>
                  <a:gd name="connsiteX1" fmla="*/ 1336258 w 1577004"/>
                  <a:gd name="connsiteY1" fmla="*/ 241387 h 3211167"/>
                  <a:gd name="connsiteX2" fmla="*/ 1481311 w 1577004"/>
                  <a:gd name="connsiteY2" fmla="*/ 912817 h 3211167"/>
                  <a:gd name="connsiteX3" fmla="*/ 1577004 w 1577004"/>
                  <a:gd name="connsiteY3" fmla="*/ 3211167 h 3211167"/>
                  <a:gd name="connsiteX4" fmla="*/ 1577004 w 1577004"/>
                  <a:gd name="connsiteY4" fmla="*/ 3211167 h 3211167"/>
                  <a:gd name="connsiteX5" fmla="*/ 965004 w 1577004"/>
                  <a:gd name="connsiteY5" fmla="*/ 3211167 h 3211167"/>
                  <a:gd name="connsiteX6" fmla="*/ 965004 w 1577004"/>
                  <a:gd name="connsiteY6" fmla="*/ 3211167 h 3211167"/>
                  <a:gd name="connsiteX7" fmla="*/ 837413 w 1577004"/>
                  <a:gd name="connsiteY7" fmla="*/ 997878 h 3211167"/>
                  <a:gd name="connsiteX8" fmla="*/ 251737 w 1577004"/>
                  <a:gd name="connsiteY8" fmla="*/ 1389702 h 3211167"/>
                  <a:gd name="connsiteX9" fmla="*/ 473561 w 1577004"/>
                  <a:gd name="connsiteY9" fmla="*/ 75189 h 3211167"/>
                  <a:gd name="connsiteX0" fmla="*/ 473561 w 1577004"/>
                  <a:gd name="connsiteY0" fmla="*/ 75189 h 3211167"/>
                  <a:gd name="connsiteX1" fmla="*/ 1336258 w 1577004"/>
                  <a:gd name="connsiteY1" fmla="*/ 241387 h 3211167"/>
                  <a:gd name="connsiteX2" fmla="*/ 1481311 w 1577004"/>
                  <a:gd name="connsiteY2" fmla="*/ 912817 h 3211167"/>
                  <a:gd name="connsiteX3" fmla="*/ 1577004 w 1577004"/>
                  <a:gd name="connsiteY3" fmla="*/ 3211167 h 3211167"/>
                  <a:gd name="connsiteX4" fmla="*/ 1577004 w 1577004"/>
                  <a:gd name="connsiteY4" fmla="*/ 3211167 h 3211167"/>
                  <a:gd name="connsiteX5" fmla="*/ 965004 w 1577004"/>
                  <a:gd name="connsiteY5" fmla="*/ 3211167 h 3211167"/>
                  <a:gd name="connsiteX6" fmla="*/ 965004 w 1577004"/>
                  <a:gd name="connsiteY6" fmla="*/ 3211167 h 3211167"/>
                  <a:gd name="connsiteX7" fmla="*/ 837413 w 1577004"/>
                  <a:gd name="connsiteY7" fmla="*/ 997878 h 3211167"/>
                  <a:gd name="connsiteX8" fmla="*/ 251737 w 1577004"/>
                  <a:gd name="connsiteY8" fmla="*/ 1389702 h 3211167"/>
                  <a:gd name="connsiteX9" fmla="*/ 473561 w 1577004"/>
                  <a:gd name="connsiteY9" fmla="*/ 75189 h 3211167"/>
                  <a:gd name="connsiteX0" fmla="*/ 473561 w 1577004"/>
                  <a:gd name="connsiteY0" fmla="*/ 10211 h 3146189"/>
                  <a:gd name="connsiteX1" fmla="*/ 1481311 w 1577004"/>
                  <a:gd name="connsiteY1" fmla="*/ 847839 h 3146189"/>
                  <a:gd name="connsiteX2" fmla="*/ 1577004 w 1577004"/>
                  <a:gd name="connsiteY2" fmla="*/ 3146189 h 3146189"/>
                  <a:gd name="connsiteX3" fmla="*/ 1577004 w 1577004"/>
                  <a:gd name="connsiteY3" fmla="*/ 3146189 h 3146189"/>
                  <a:gd name="connsiteX4" fmla="*/ 965004 w 1577004"/>
                  <a:gd name="connsiteY4" fmla="*/ 3146189 h 3146189"/>
                  <a:gd name="connsiteX5" fmla="*/ 965004 w 1577004"/>
                  <a:gd name="connsiteY5" fmla="*/ 3146189 h 3146189"/>
                  <a:gd name="connsiteX6" fmla="*/ 837413 w 1577004"/>
                  <a:gd name="connsiteY6" fmla="*/ 932900 h 3146189"/>
                  <a:gd name="connsiteX7" fmla="*/ 251737 w 1577004"/>
                  <a:gd name="connsiteY7" fmla="*/ 1324724 h 3146189"/>
                  <a:gd name="connsiteX8" fmla="*/ 473561 w 1577004"/>
                  <a:gd name="connsiteY8" fmla="*/ 10211 h 3146189"/>
                  <a:gd name="connsiteX0" fmla="*/ 473561 w 1577004"/>
                  <a:gd name="connsiteY0" fmla="*/ 81744 h 3217722"/>
                  <a:gd name="connsiteX1" fmla="*/ 1481311 w 1577004"/>
                  <a:gd name="connsiteY1" fmla="*/ 919372 h 3217722"/>
                  <a:gd name="connsiteX2" fmla="*/ 1577004 w 1577004"/>
                  <a:gd name="connsiteY2" fmla="*/ 3217722 h 3217722"/>
                  <a:gd name="connsiteX3" fmla="*/ 1577004 w 1577004"/>
                  <a:gd name="connsiteY3" fmla="*/ 3217722 h 3217722"/>
                  <a:gd name="connsiteX4" fmla="*/ 965004 w 1577004"/>
                  <a:gd name="connsiteY4" fmla="*/ 3217722 h 3217722"/>
                  <a:gd name="connsiteX5" fmla="*/ 965004 w 1577004"/>
                  <a:gd name="connsiteY5" fmla="*/ 3217722 h 3217722"/>
                  <a:gd name="connsiteX6" fmla="*/ 837413 w 1577004"/>
                  <a:gd name="connsiteY6" fmla="*/ 1004433 h 3217722"/>
                  <a:gd name="connsiteX7" fmla="*/ 251737 w 1577004"/>
                  <a:gd name="connsiteY7" fmla="*/ 1396257 h 3217722"/>
                  <a:gd name="connsiteX8" fmla="*/ 473561 w 1577004"/>
                  <a:gd name="connsiteY8" fmla="*/ 81744 h 3217722"/>
                  <a:gd name="connsiteX0" fmla="*/ 473561 w 1577004"/>
                  <a:gd name="connsiteY0" fmla="*/ 81744 h 3217722"/>
                  <a:gd name="connsiteX1" fmla="*/ 1481311 w 1577004"/>
                  <a:gd name="connsiteY1" fmla="*/ 919372 h 3217722"/>
                  <a:gd name="connsiteX2" fmla="*/ 1577004 w 1577004"/>
                  <a:gd name="connsiteY2" fmla="*/ 3217722 h 3217722"/>
                  <a:gd name="connsiteX3" fmla="*/ 1577004 w 1577004"/>
                  <a:gd name="connsiteY3" fmla="*/ 3217722 h 3217722"/>
                  <a:gd name="connsiteX4" fmla="*/ 965004 w 1577004"/>
                  <a:gd name="connsiteY4" fmla="*/ 3217722 h 3217722"/>
                  <a:gd name="connsiteX5" fmla="*/ 965004 w 1577004"/>
                  <a:gd name="connsiteY5" fmla="*/ 3217722 h 3217722"/>
                  <a:gd name="connsiteX6" fmla="*/ 879944 w 1577004"/>
                  <a:gd name="connsiteY6" fmla="*/ 1068228 h 3217722"/>
                  <a:gd name="connsiteX7" fmla="*/ 251737 w 1577004"/>
                  <a:gd name="connsiteY7" fmla="*/ 1396257 h 3217722"/>
                  <a:gd name="connsiteX8" fmla="*/ 473561 w 1577004"/>
                  <a:gd name="connsiteY8" fmla="*/ 81744 h 3217722"/>
                  <a:gd name="connsiteX0" fmla="*/ 473561 w 1577004"/>
                  <a:gd name="connsiteY0" fmla="*/ 81744 h 3217722"/>
                  <a:gd name="connsiteX1" fmla="*/ 1481311 w 1577004"/>
                  <a:gd name="connsiteY1" fmla="*/ 919372 h 3217722"/>
                  <a:gd name="connsiteX2" fmla="*/ 1577004 w 1577004"/>
                  <a:gd name="connsiteY2" fmla="*/ 3217722 h 3217722"/>
                  <a:gd name="connsiteX3" fmla="*/ 1577004 w 1577004"/>
                  <a:gd name="connsiteY3" fmla="*/ 3217722 h 3217722"/>
                  <a:gd name="connsiteX4" fmla="*/ 965004 w 1577004"/>
                  <a:gd name="connsiteY4" fmla="*/ 3217722 h 3217722"/>
                  <a:gd name="connsiteX5" fmla="*/ 965004 w 1577004"/>
                  <a:gd name="connsiteY5" fmla="*/ 3217722 h 3217722"/>
                  <a:gd name="connsiteX6" fmla="*/ 879944 w 1577004"/>
                  <a:gd name="connsiteY6" fmla="*/ 1068228 h 3217722"/>
                  <a:gd name="connsiteX7" fmla="*/ 251737 w 1577004"/>
                  <a:gd name="connsiteY7" fmla="*/ 1396257 h 3217722"/>
                  <a:gd name="connsiteX8" fmla="*/ 473561 w 1577004"/>
                  <a:gd name="connsiteY8" fmla="*/ 81744 h 3217722"/>
                  <a:gd name="connsiteX0" fmla="*/ 473561 w 1577004"/>
                  <a:gd name="connsiteY0" fmla="*/ 81744 h 3217722"/>
                  <a:gd name="connsiteX1" fmla="*/ 1481311 w 1577004"/>
                  <a:gd name="connsiteY1" fmla="*/ 919372 h 3217722"/>
                  <a:gd name="connsiteX2" fmla="*/ 1577004 w 1577004"/>
                  <a:gd name="connsiteY2" fmla="*/ 3217722 h 3217722"/>
                  <a:gd name="connsiteX3" fmla="*/ 1577004 w 1577004"/>
                  <a:gd name="connsiteY3" fmla="*/ 3217722 h 3217722"/>
                  <a:gd name="connsiteX4" fmla="*/ 965004 w 1577004"/>
                  <a:gd name="connsiteY4" fmla="*/ 3217722 h 3217722"/>
                  <a:gd name="connsiteX5" fmla="*/ 965004 w 1577004"/>
                  <a:gd name="connsiteY5" fmla="*/ 3217722 h 3217722"/>
                  <a:gd name="connsiteX6" fmla="*/ 879944 w 1577004"/>
                  <a:gd name="connsiteY6" fmla="*/ 1068228 h 3217722"/>
                  <a:gd name="connsiteX7" fmla="*/ 251737 w 1577004"/>
                  <a:gd name="connsiteY7" fmla="*/ 1396257 h 3217722"/>
                  <a:gd name="connsiteX8" fmla="*/ 473561 w 1577004"/>
                  <a:gd name="connsiteY8" fmla="*/ 81744 h 3217722"/>
                  <a:gd name="connsiteX0" fmla="*/ 473561 w 1577004"/>
                  <a:gd name="connsiteY0" fmla="*/ 81744 h 3217722"/>
                  <a:gd name="connsiteX1" fmla="*/ 1481311 w 1577004"/>
                  <a:gd name="connsiteY1" fmla="*/ 919372 h 3217722"/>
                  <a:gd name="connsiteX2" fmla="*/ 1538277 w 1577004"/>
                  <a:gd name="connsiteY2" fmla="*/ 960324 h 3217722"/>
                  <a:gd name="connsiteX3" fmla="*/ 1577004 w 1577004"/>
                  <a:gd name="connsiteY3" fmla="*/ 3217722 h 3217722"/>
                  <a:gd name="connsiteX4" fmla="*/ 1577004 w 1577004"/>
                  <a:gd name="connsiteY4" fmla="*/ 3217722 h 3217722"/>
                  <a:gd name="connsiteX5" fmla="*/ 965004 w 1577004"/>
                  <a:gd name="connsiteY5" fmla="*/ 3217722 h 3217722"/>
                  <a:gd name="connsiteX6" fmla="*/ 965004 w 1577004"/>
                  <a:gd name="connsiteY6" fmla="*/ 3217722 h 3217722"/>
                  <a:gd name="connsiteX7" fmla="*/ 879944 w 1577004"/>
                  <a:gd name="connsiteY7" fmla="*/ 1068228 h 3217722"/>
                  <a:gd name="connsiteX8" fmla="*/ 251737 w 1577004"/>
                  <a:gd name="connsiteY8" fmla="*/ 1396257 h 3217722"/>
                  <a:gd name="connsiteX9" fmla="*/ 473561 w 1577004"/>
                  <a:gd name="connsiteY9" fmla="*/ 81744 h 3217722"/>
                  <a:gd name="connsiteX0" fmla="*/ 473561 w 1577004"/>
                  <a:gd name="connsiteY0" fmla="*/ 88256 h 3224234"/>
                  <a:gd name="connsiteX1" fmla="*/ 1481311 w 1577004"/>
                  <a:gd name="connsiteY1" fmla="*/ 904619 h 3224234"/>
                  <a:gd name="connsiteX2" fmla="*/ 1538277 w 1577004"/>
                  <a:gd name="connsiteY2" fmla="*/ 966836 h 3224234"/>
                  <a:gd name="connsiteX3" fmla="*/ 1577004 w 1577004"/>
                  <a:gd name="connsiteY3" fmla="*/ 3224234 h 3224234"/>
                  <a:gd name="connsiteX4" fmla="*/ 1577004 w 1577004"/>
                  <a:gd name="connsiteY4" fmla="*/ 3224234 h 3224234"/>
                  <a:gd name="connsiteX5" fmla="*/ 965004 w 1577004"/>
                  <a:gd name="connsiteY5" fmla="*/ 3224234 h 3224234"/>
                  <a:gd name="connsiteX6" fmla="*/ 965004 w 1577004"/>
                  <a:gd name="connsiteY6" fmla="*/ 3224234 h 3224234"/>
                  <a:gd name="connsiteX7" fmla="*/ 879944 w 1577004"/>
                  <a:gd name="connsiteY7" fmla="*/ 1074740 h 3224234"/>
                  <a:gd name="connsiteX8" fmla="*/ 251737 w 1577004"/>
                  <a:gd name="connsiteY8" fmla="*/ 1402769 h 3224234"/>
                  <a:gd name="connsiteX9" fmla="*/ 473561 w 1577004"/>
                  <a:gd name="connsiteY9" fmla="*/ 88256 h 3224234"/>
                  <a:gd name="connsiteX0" fmla="*/ 473561 w 1577004"/>
                  <a:gd name="connsiteY0" fmla="*/ 88256 h 3224234"/>
                  <a:gd name="connsiteX1" fmla="*/ 1481311 w 1577004"/>
                  <a:gd name="connsiteY1" fmla="*/ 904619 h 3224234"/>
                  <a:gd name="connsiteX2" fmla="*/ 1538277 w 1577004"/>
                  <a:gd name="connsiteY2" fmla="*/ 966836 h 3224234"/>
                  <a:gd name="connsiteX3" fmla="*/ 1577004 w 1577004"/>
                  <a:gd name="connsiteY3" fmla="*/ 3224234 h 3224234"/>
                  <a:gd name="connsiteX4" fmla="*/ 1577004 w 1577004"/>
                  <a:gd name="connsiteY4" fmla="*/ 3224234 h 3224234"/>
                  <a:gd name="connsiteX5" fmla="*/ 965004 w 1577004"/>
                  <a:gd name="connsiteY5" fmla="*/ 3224234 h 3224234"/>
                  <a:gd name="connsiteX6" fmla="*/ 965004 w 1577004"/>
                  <a:gd name="connsiteY6" fmla="*/ 3224234 h 3224234"/>
                  <a:gd name="connsiteX7" fmla="*/ 879944 w 1577004"/>
                  <a:gd name="connsiteY7" fmla="*/ 1074740 h 3224234"/>
                  <a:gd name="connsiteX8" fmla="*/ 251737 w 1577004"/>
                  <a:gd name="connsiteY8" fmla="*/ 1402769 h 3224234"/>
                  <a:gd name="connsiteX9" fmla="*/ 473561 w 1577004"/>
                  <a:gd name="connsiteY9" fmla="*/ 88256 h 3224234"/>
                  <a:gd name="connsiteX0" fmla="*/ 473561 w 1577004"/>
                  <a:gd name="connsiteY0" fmla="*/ 8062 h 3144040"/>
                  <a:gd name="connsiteX1" fmla="*/ 1538277 w 1577004"/>
                  <a:gd name="connsiteY1" fmla="*/ 886642 h 3144040"/>
                  <a:gd name="connsiteX2" fmla="*/ 1577004 w 1577004"/>
                  <a:gd name="connsiteY2" fmla="*/ 3144040 h 3144040"/>
                  <a:gd name="connsiteX3" fmla="*/ 1577004 w 1577004"/>
                  <a:gd name="connsiteY3" fmla="*/ 3144040 h 3144040"/>
                  <a:gd name="connsiteX4" fmla="*/ 965004 w 1577004"/>
                  <a:gd name="connsiteY4" fmla="*/ 3144040 h 3144040"/>
                  <a:gd name="connsiteX5" fmla="*/ 965004 w 1577004"/>
                  <a:gd name="connsiteY5" fmla="*/ 3144040 h 3144040"/>
                  <a:gd name="connsiteX6" fmla="*/ 879944 w 1577004"/>
                  <a:gd name="connsiteY6" fmla="*/ 994546 h 3144040"/>
                  <a:gd name="connsiteX7" fmla="*/ 251737 w 1577004"/>
                  <a:gd name="connsiteY7" fmla="*/ 1322575 h 3144040"/>
                  <a:gd name="connsiteX8" fmla="*/ 473561 w 1577004"/>
                  <a:gd name="connsiteY8" fmla="*/ 8062 h 3144040"/>
                  <a:gd name="connsiteX0" fmla="*/ 473561 w 1577004"/>
                  <a:gd name="connsiteY0" fmla="*/ 16144 h 3152122"/>
                  <a:gd name="connsiteX1" fmla="*/ 1538277 w 1577004"/>
                  <a:gd name="connsiteY1" fmla="*/ 894724 h 3152122"/>
                  <a:gd name="connsiteX2" fmla="*/ 1577004 w 1577004"/>
                  <a:gd name="connsiteY2" fmla="*/ 3152122 h 3152122"/>
                  <a:gd name="connsiteX3" fmla="*/ 1577004 w 1577004"/>
                  <a:gd name="connsiteY3" fmla="*/ 3152122 h 3152122"/>
                  <a:gd name="connsiteX4" fmla="*/ 965004 w 1577004"/>
                  <a:gd name="connsiteY4" fmla="*/ 3152122 h 3152122"/>
                  <a:gd name="connsiteX5" fmla="*/ 965004 w 1577004"/>
                  <a:gd name="connsiteY5" fmla="*/ 3152122 h 3152122"/>
                  <a:gd name="connsiteX6" fmla="*/ 879944 w 1577004"/>
                  <a:gd name="connsiteY6" fmla="*/ 1002628 h 3152122"/>
                  <a:gd name="connsiteX7" fmla="*/ 251737 w 1577004"/>
                  <a:gd name="connsiteY7" fmla="*/ 1330657 h 3152122"/>
                  <a:gd name="connsiteX8" fmla="*/ 473561 w 1577004"/>
                  <a:gd name="connsiteY8" fmla="*/ 16144 h 3152122"/>
                  <a:gd name="connsiteX0" fmla="*/ 473561 w 1577004"/>
                  <a:gd name="connsiteY0" fmla="*/ 30120 h 3166098"/>
                  <a:gd name="connsiteX1" fmla="*/ 1538277 w 1577004"/>
                  <a:gd name="connsiteY1" fmla="*/ 908700 h 3166098"/>
                  <a:gd name="connsiteX2" fmla="*/ 1577004 w 1577004"/>
                  <a:gd name="connsiteY2" fmla="*/ 3166098 h 3166098"/>
                  <a:gd name="connsiteX3" fmla="*/ 1577004 w 1577004"/>
                  <a:gd name="connsiteY3" fmla="*/ 3166098 h 3166098"/>
                  <a:gd name="connsiteX4" fmla="*/ 965004 w 1577004"/>
                  <a:gd name="connsiteY4" fmla="*/ 3166098 h 3166098"/>
                  <a:gd name="connsiteX5" fmla="*/ 965004 w 1577004"/>
                  <a:gd name="connsiteY5" fmla="*/ 3166098 h 3166098"/>
                  <a:gd name="connsiteX6" fmla="*/ 879944 w 1577004"/>
                  <a:gd name="connsiteY6" fmla="*/ 1016604 h 3166098"/>
                  <a:gd name="connsiteX7" fmla="*/ 251737 w 1577004"/>
                  <a:gd name="connsiteY7" fmla="*/ 1344633 h 3166098"/>
                  <a:gd name="connsiteX8" fmla="*/ 473561 w 1577004"/>
                  <a:gd name="connsiteY8" fmla="*/ 30120 h 3166098"/>
                  <a:gd name="connsiteX0" fmla="*/ 473561 w 1577004"/>
                  <a:gd name="connsiteY0" fmla="*/ 30120 h 3166098"/>
                  <a:gd name="connsiteX1" fmla="*/ 1538277 w 1577004"/>
                  <a:gd name="connsiteY1" fmla="*/ 908700 h 3166098"/>
                  <a:gd name="connsiteX2" fmla="*/ 1577004 w 1577004"/>
                  <a:gd name="connsiteY2" fmla="*/ 3166098 h 3166098"/>
                  <a:gd name="connsiteX3" fmla="*/ 1577004 w 1577004"/>
                  <a:gd name="connsiteY3" fmla="*/ 3166098 h 3166098"/>
                  <a:gd name="connsiteX4" fmla="*/ 965004 w 1577004"/>
                  <a:gd name="connsiteY4" fmla="*/ 3166098 h 3166098"/>
                  <a:gd name="connsiteX5" fmla="*/ 965004 w 1577004"/>
                  <a:gd name="connsiteY5" fmla="*/ 3166098 h 3166098"/>
                  <a:gd name="connsiteX6" fmla="*/ 879944 w 1577004"/>
                  <a:gd name="connsiteY6" fmla="*/ 1016604 h 3166098"/>
                  <a:gd name="connsiteX7" fmla="*/ 251737 w 1577004"/>
                  <a:gd name="connsiteY7" fmla="*/ 1344633 h 3166098"/>
                  <a:gd name="connsiteX8" fmla="*/ 473561 w 1577004"/>
                  <a:gd name="connsiteY8" fmla="*/ 30120 h 3166098"/>
                  <a:gd name="connsiteX0" fmla="*/ 473561 w 1577004"/>
                  <a:gd name="connsiteY0" fmla="*/ 30120 h 3166098"/>
                  <a:gd name="connsiteX1" fmla="*/ 1538277 w 1577004"/>
                  <a:gd name="connsiteY1" fmla="*/ 908700 h 3166098"/>
                  <a:gd name="connsiteX2" fmla="*/ 1577004 w 1577004"/>
                  <a:gd name="connsiteY2" fmla="*/ 3166098 h 3166098"/>
                  <a:gd name="connsiteX3" fmla="*/ 1577004 w 1577004"/>
                  <a:gd name="connsiteY3" fmla="*/ 3166098 h 3166098"/>
                  <a:gd name="connsiteX4" fmla="*/ 965004 w 1577004"/>
                  <a:gd name="connsiteY4" fmla="*/ 3166098 h 3166098"/>
                  <a:gd name="connsiteX5" fmla="*/ 965004 w 1577004"/>
                  <a:gd name="connsiteY5" fmla="*/ 3166098 h 3166098"/>
                  <a:gd name="connsiteX6" fmla="*/ 879944 w 1577004"/>
                  <a:gd name="connsiteY6" fmla="*/ 1016604 h 3166098"/>
                  <a:gd name="connsiteX7" fmla="*/ 251737 w 1577004"/>
                  <a:gd name="connsiteY7" fmla="*/ 1344633 h 3166098"/>
                  <a:gd name="connsiteX8" fmla="*/ 473561 w 1577004"/>
                  <a:gd name="connsiteY8" fmla="*/ 30120 h 3166098"/>
                  <a:gd name="connsiteX0" fmla="*/ 488521 w 1591964"/>
                  <a:gd name="connsiteY0" fmla="*/ 30120 h 3166098"/>
                  <a:gd name="connsiteX1" fmla="*/ 1553237 w 1591964"/>
                  <a:gd name="connsiteY1" fmla="*/ 908700 h 3166098"/>
                  <a:gd name="connsiteX2" fmla="*/ 1591964 w 1591964"/>
                  <a:gd name="connsiteY2" fmla="*/ 3166098 h 3166098"/>
                  <a:gd name="connsiteX3" fmla="*/ 1591964 w 1591964"/>
                  <a:gd name="connsiteY3" fmla="*/ 3166098 h 3166098"/>
                  <a:gd name="connsiteX4" fmla="*/ 979964 w 1591964"/>
                  <a:gd name="connsiteY4" fmla="*/ 3166098 h 3166098"/>
                  <a:gd name="connsiteX5" fmla="*/ 979964 w 1591964"/>
                  <a:gd name="connsiteY5" fmla="*/ 3166098 h 3166098"/>
                  <a:gd name="connsiteX6" fmla="*/ 894904 w 1591964"/>
                  <a:gd name="connsiteY6" fmla="*/ 1016604 h 3166098"/>
                  <a:gd name="connsiteX7" fmla="*/ 266697 w 1591964"/>
                  <a:gd name="connsiteY7" fmla="*/ 1344633 h 3166098"/>
                  <a:gd name="connsiteX8" fmla="*/ 488521 w 1591964"/>
                  <a:gd name="connsiteY8" fmla="*/ 30120 h 3166098"/>
                  <a:gd name="connsiteX0" fmla="*/ 488521 w 1591964"/>
                  <a:gd name="connsiteY0" fmla="*/ 9506 h 3145484"/>
                  <a:gd name="connsiteX1" fmla="*/ 1553237 w 1591964"/>
                  <a:gd name="connsiteY1" fmla="*/ 888086 h 3145484"/>
                  <a:gd name="connsiteX2" fmla="*/ 1591964 w 1591964"/>
                  <a:gd name="connsiteY2" fmla="*/ 3145484 h 3145484"/>
                  <a:gd name="connsiteX3" fmla="*/ 1591964 w 1591964"/>
                  <a:gd name="connsiteY3" fmla="*/ 3145484 h 3145484"/>
                  <a:gd name="connsiteX4" fmla="*/ 979964 w 1591964"/>
                  <a:gd name="connsiteY4" fmla="*/ 3145484 h 3145484"/>
                  <a:gd name="connsiteX5" fmla="*/ 979964 w 1591964"/>
                  <a:gd name="connsiteY5" fmla="*/ 3145484 h 3145484"/>
                  <a:gd name="connsiteX6" fmla="*/ 894904 w 1591964"/>
                  <a:gd name="connsiteY6" fmla="*/ 995990 h 3145484"/>
                  <a:gd name="connsiteX7" fmla="*/ 266697 w 1591964"/>
                  <a:gd name="connsiteY7" fmla="*/ 1324019 h 3145484"/>
                  <a:gd name="connsiteX8" fmla="*/ 488521 w 1591964"/>
                  <a:gd name="connsiteY8" fmla="*/ 9506 h 3145484"/>
                  <a:gd name="connsiteX0" fmla="*/ 496444 w 1599887"/>
                  <a:gd name="connsiteY0" fmla="*/ 9506 h 3145484"/>
                  <a:gd name="connsiteX1" fmla="*/ 1561160 w 1599887"/>
                  <a:gd name="connsiteY1" fmla="*/ 888086 h 3145484"/>
                  <a:gd name="connsiteX2" fmla="*/ 1599887 w 1599887"/>
                  <a:gd name="connsiteY2" fmla="*/ 3145484 h 3145484"/>
                  <a:gd name="connsiteX3" fmla="*/ 1599887 w 1599887"/>
                  <a:gd name="connsiteY3" fmla="*/ 3145484 h 3145484"/>
                  <a:gd name="connsiteX4" fmla="*/ 987887 w 1599887"/>
                  <a:gd name="connsiteY4" fmla="*/ 3145484 h 3145484"/>
                  <a:gd name="connsiteX5" fmla="*/ 987887 w 1599887"/>
                  <a:gd name="connsiteY5" fmla="*/ 3145484 h 3145484"/>
                  <a:gd name="connsiteX6" fmla="*/ 902827 w 1599887"/>
                  <a:gd name="connsiteY6" fmla="*/ 995990 h 3145484"/>
                  <a:gd name="connsiteX7" fmla="*/ 274620 w 1599887"/>
                  <a:gd name="connsiteY7" fmla="*/ 1324019 h 3145484"/>
                  <a:gd name="connsiteX8" fmla="*/ 496444 w 1599887"/>
                  <a:gd name="connsiteY8" fmla="*/ 9506 h 3145484"/>
                  <a:gd name="connsiteX0" fmla="*/ 503267 w 1597185"/>
                  <a:gd name="connsiteY0" fmla="*/ 5188 h 3203079"/>
                  <a:gd name="connsiteX1" fmla="*/ 1558458 w 1597185"/>
                  <a:gd name="connsiteY1" fmla="*/ 945681 h 3203079"/>
                  <a:gd name="connsiteX2" fmla="*/ 1597185 w 1597185"/>
                  <a:gd name="connsiteY2" fmla="*/ 3203079 h 3203079"/>
                  <a:gd name="connsiteX3" fmla="*/ 1597185 w 1597185"/>
                  <a:gd name="connsiteY3" fmla="*/ 3203079 h 3203079"/>
                  <a:gd name="connsiteX4" fmla="*/ 985185 w 1597185"/>
                  <a:gd name="connsiteY4" fmla="*/ 3203079 h 3203079"/>
                  <a:gd name="connsiteX5" fmla="*/ 985185 w 1597185"/>
                  <a:gd name="connsiteY5" fmla="*/ 3203079 h 3203079"/>
                  <a:gd name="connsiteX6" fmla="*/ 900125 w 1597185"/>
                  <a:gd name="connsiteY6" fmla="*/ 1053585 h 3203079"/>
                  <a:gd name="connsiteX7" fmla="*/ 271918 w 1597185"/>
                  <a:gd name="connsiteY7" fmla="*/ 1381614 h 3203079"/>
                  <a:gd name="connsiteX8" fmla="*/ 503267 w 1597185"/>
                  <a:gd name="connsiteY8" fmla="*/ 5188 h 3203079"/>
                  <a:gd name="connsiteX0" fmla="*/ 503267 w 1597185"/>
                  <a:gd name="connsiteY0" fmla="*/ 5413 h 3203304"/>
                  <a:gd name="connsiteX1" fmla="*/ 1558458 w 1597185"/>
                  <a:gd name="connsiteY1" fmla="*/ 945906 h 3203304"/>
                  <a:gd name="connsiteX2" fmla="*/ 1597185 w 1597185"/>
                  <a:gd name="connsiteY2" fmla="*/ 3203304 h 3203304"/>
                  <a:gd name="connsiteX3" fmla="*/ 1597185 w 1597185"/>
                  <a:gd name="connsiteY3" fmla="*/ 3203304 h 3203304"/>
                  <a:gd name="connsiteX4" fmla="*/ 985185 w 1597185"/>
                  <a:gd name="connsiteY4" fmla="*/ 3203304 h 3203304"/>
                  <a:gd name="connsiteX5" fmla="*/ 985185 w 1597185"/>
                  <a:gd name="connsiteY5" fmla="*/ 3203304 h 3203304"/>
                  <a:gd name="connsiteX6" fmla="*/ 900125 w 1597185"/>
                  <a:gd name="connsiteY6" fmla="*/ 1053810 h 3203304"/>
                  <a:gd name="connsiteX7" fmla="*/ 271918 w 1597185"/>
                  <a:gd name="connsiteY7" fmla="*/ 1381839 h 3203304"/>
                  <a:gd name="connsiteX8" fmla="*/ 503267 w 1597185"/>
                  <a:gd name="connsiteY8" fmla="*/ 5413 h 3203304"/>
                  <a:gd name="connsiteX0" fmla="*/ 644333 w 1552513"/>
                  <a:gd name="connsiteY0" fmla="*/ 4742 h 3216920"/>
                  <a:gd name="connsiteX1" fmla="*/ 1513786 w 1552513"/>
                  <a:gd name="connsiteY1" fmla="*/ 959522 h 3216920"/>
                  <a:gd name="connsiteX2" fmla="*/ 1552513 w 1552513"/>
                  <a:gd name="connsiteY2" fmla="*/ 3216920 h 3216920"/>
                  <a:gd name="connsiteX3" fmla="*/ 1552513 w 1552513"/>
                  <a:gd name="connsiteY3" fmla="*/ 3216920 h 3216920"/>
                  <a:gd name="connsiteX4" fmla="*/ 940513 w 1552513"/>
                  <a:gd name="connsiteY4" fmla="*/ 3216920 h 3216920"/>
                  <a:gd name="connsiteX5" fmla="*/ 940513 w 1552513"/>
                  <a:gd name="connsiteY5" fmla="*/ 3216920 h 3216920"/>
                  <a:gd name="connsiteX6" fmla="*/ 855453 w 1552513"/>
                  <a:gd name="connsiteY6" fmla="*/ 1067426 h 3216920"/>
                  <a:gd name="connsiteX7" fmla="*/ 227246 w 1552513"/>
                  <a:gd name="connsiteY7" fmla="*/ 1395455 h 3216920"/>
                  <a:gd name="connsiteX8" fmla="*/ 644333 w 1552513"/>
                  <a:gd name="connsiteY8" fmla="*/ 4742 h 3216920"/>
                  <a:gd name="connsiteX0" fmla="*/ 693588 w 1601768"/>
                  <a:gd name="connsiteY0" fmla="*/ 4742 h 3216920"/>
                  <a:gd name="connsiteX1" fmla="*/ 1563041 w 1601768"/>
                  <a:gd name="connsiteY1" fmla="*/ 959522 h 3216920"/>
                  <a:gd name="connsiteX2" fmla="*/ 1601768 w 1601768"/>
                  <a:gd name="connsiteY2" fmla="*/ 3216920 h 3216920"/>
                  <a:gd name="connsiteX3" fmla="*/ 1601768 w 1601768"/>
                  <a:gd name="connsiteY3" fmla="*/ 3216920 h 3216920"/>
                  <a:gd name="connsiteX4" fmla="*/ 989768 w 1601768"/>
                  <a:gd name="connsiteY4" fmla="*/ 3216920 h 3216920"/>
                  <a:gd name="connsiteX5" fmla="*/ 989768 w 1601768"/>
                  <a:gd name="connsiteY5" fmla="*/ 3216920 h 3216920"/>
                  <a:gd name="connsiteX6" fmla="*/ 904708 w 1601768"/>
                  <a:gd name="connsiteY6" fmla="*/ 1067426 h 3216920"/>
                  <a:gd name="connsiteX7" fmla="*/ 276501 w 1601768"/>
                  <a:gd name="connsiteY7" fmla="*/ 1395455 h 3216920"/>
                  <a:gd name="connsiteX8" fmla="*/ 693588 w 1601768"/>
                  <a:gd name="connsiteY8" fmla="*/ 4742 h 3216920"/>
                  <a:gd name="connsiteX0" fmla="*/ 693588 w 1601768"/>
                  <a:gd name="connsiteY0" fmla="*/ 80 h 3212258"/>
                  <a:gd name="connsiteX1" fmla="*/ 1563041 w 1601768"/>
                  <a:gd name="connsiteY1" fmla="*/ 954860 h 3212258"/>
                  <a:gd name="connsiteX2" fmla="*/ 1601768 w 1601768"/>
                  <a:gd name="connsiteY2" fmla="*/ 3212258 h 3212258"/>
                  <a:gd name="connsiteX3" fmla="*/ 1601768 w 1601768"/>
                  <a:gd name="connsiteY3" fmla="*/ 3212258 h 3212258"/>
                  <a:gd name="connsiteX4" fmla="*/ 989768 w 1601768"/>
                  <a:gd name="connsiteY4" fmla="*/ 3212258 h 3212258"/>
                  <a:gd name="connsiteX5" fmla="*/ 989768 w 1601768"/>
                  <a:gd name="connsiteY5" fmla="*/ 3212258 h 3212258"/>
                  <a:gd name="connsiteX6" fmla="*/ 904708 w 1601768"/>
                  <a:gd name="connsiteY6" fmla="*/ 1062764 h 3212258"/>
                  <a:gd name="connsiteX7" fmla="*/ 276501 w 1601768"/>
                  <a:gd name="connsiteY7" fmla="*/ 1390793 h 3212258"/>
                  <a:gd name="connsiteX8" fmla="*/ 693588 w 1601768"/>
                  <a:gd name="connsiteY8" fmla="*/ 80 h 3212258"/>
                  <a:gd name="connsiteX0" fmla="*/ 693588 w 1601768"/>
                  <a:gd name="connsiteY0" fmla="*/ 80 h 3212258"/>
                  <a:gd name="connsiteX1" fmla="*/ 1563041 w 1601768"/>
                  <a:gd name="connsiteY1" fmla="*/ 954860 h 3212258"/>
                  <a:gd name="connsiteX2" fmla="*/ 1601768 w 1601768"/>
                  <a:gd name="connsiteY2" fmla="*/ 3212258 h 3212258"/>
                  <a:gd name="connsiteX3" fmla="*/ 1601768 w 1601768"/>
                  <a:gd name="connsiteY3" fmla="*/ 3212258 h 3212258"/>
                  <a:gd name="connsiteX4" fmla="*/ 989768 w 1601768"/>
                  <a:gd name="connsiteY4" fmla="*/ 3212258 h 3212258"/>
                  <a:gd name="connsiteX5" fmla="*/ 989768 w 1601768"/>
                  <a:gd name="connsiteY5" fmla="*/ 3212258 h 3212258"/>
                  <a:gd name="connsiteX6" fmla="*/ 904708 w 1601768"/>
                  <a:gd name="connsiteY6" fmla="*/ 1062764 h 3212258"/>
                  <a:gd name="connsiteX7" fmla="*/ 276501 w 1601768"/>
                  <a:gd name="connsiteY7" fmla="*/ 1390793 h 3212258"/>
                  <a:gd name="connsiteX8" fmla="*/ 693588 w 1601768"/>
                  <a:gd name="connsiteY8" fmla="*/ 80 h 3212258"/>
                  <a:gd name="connsiteX0" fmla="*/ 693588 w 1601768"/>
                  <a:gd name="connsiteY0" fmla="*/ 80 h 3212258"/>
                  <a:gd name="connsiteX1" fmla="*/ 1563041 w 1601768"/>
                  <a:gd name="connsiteY1" fmla="*/ 954860 h 3212258"/>
                  <a:gd name="connsiteX2" fmla="*/ 1601768 w 1601768"/>
                  <a:gd name="connsiteY2" fmla="*/ 3212258 h 3212258"/>
                  <a:gd name="connsiteX3" fmla="*/ 1601768 w 1601768"/>
                  <a:gd name="connsiteY3" fmla="*/ 3212258 h 3212258"/>
                  <a:gd name="connsiteX4" fmla="*/ 989768 w 1601768"/>
                  <a:gd name="connsiteY4" fmla="*/ 3212258 h 3212258"/>
                  <a:gd name="connsiteX5" fmla="*/ 989768 w 1601768"/>
                  <a:gd name="connsiteY5" fmla="*/ 3212258 h 3212258"/>
                  <a:gd name="connsiteX6" fmla="*/ 904708 w 1601768"/>
                  <a:gd name="connsiteY6" fmla="*/ 1062764 h 3212258"/>
                  <a:gd name="connsiteX7" fmla="*/ 276501 w 1601768"/>
                  <a:gd name="connsiteY7" fmla="*/ 1390793 h 3212258"/>
                  <a:gd name="connsiteX8" fmla="*/ 693588 w 1601768"/>
                  <a:gd name="connsiteY8" fmla="*/ 80 h 3212258"/>
                  <a:gd name="connsiteX0" fmla="*/ 693588 w 1601768"/>
                  <a:gd name="connsiteY0" fmla="*/ 80 h 3212258"/>
                  <a:gd name="connsiteX1" fmla="*/ 1563041 w 1601768"/>
                  <a:gd name="connsiteY1" fmla="*/ 954860 h 3212258"/>
                  <a:gd name="connsiteX2" fmla="*/ 1601768 w 1601768"/>
                  <a:gd name="connsiteY2" fmla="*/ 3212258 h 3212258"/>
                  <a:gd name="connsiteX3" fmla="*/ 1601768 w 1601768"/>
                  <a:gd name="connsiteY3" fmla="*/ 3212258 h 3212258"/>
                  <a:gd name="connsiteX4" fmla="*/ 989768 w 1601768"/>
                  <a:gd name="connsiteY4" fmla="*/ 3212258 h 3212258"/>
                  <a:gd name="connsiteX5" fmla="*/ 989768 w 1601768"/>
                  <a:gd name="connsiteY5" fmla="*/ 3212258 h 3212258"/>
                  <a:gd name="connsiteX6" fmla="*/ 904708 w 1601768"/>
                  <a:gd name="connsiteY6" fmla="*/ 1062764 h 3212258"/>
                  <a:gd name="connsiteX7" fmla="*/ 276501 w 1601768"/>
                  <a:gd name="connsiteY7" fmla="*/ 1390793 h 3212258"/>
                  <a:gd name="connsiteX8" fmla="*/ 693588 w 1601768"/>
                  <a:gd name="connsiteY8" fmla="*/ 80 h 3212258"/>
                  <a:gd name="connsiteX0" fmla="*/ 693588 w 1601768"/>
                  <a:gd name="connsiteY0" fmla="*/ 80 h 3212258"/>
                  <a:gd name="connsiteX1" fmla="*/ 1563041 w 1601768"/>
                  <a:gd name="connsiteY1" fmla="*/ 954860 h 3212258"/>
                  <a:gd name="connsiteX2" fmla="*/ 1601768 w 1601768"/>
                  <a:gd name="connsiteY2" fmla="*/ 3212258 h 3212258"/>
                  <a:gd name="connsiteX3" fmla="*/ 1601768 w 1601768"/>
                  <a:gd name="connsiteY3" fmla="*/ 3212258 h 3212258"/>
                  <a:gd name="connsiteX4" fmla="*/ 989768 w 1601768"/>
                  <a:gd name="connsiteY4" fmla="*/ 3212258 h 3212258"/>
                  <a:gd name="connsiteX5" fmla="*/ 989768 w 1601768"/>
                  <a:gd name="connsiteY5" fmla="*/ 3212258 h 3212258"/>
                  <a:gd name="connsiteX6" fmla="*/ 904708 w 1601768"/>
                  <a:gd name="connsiteY6" fmla="*/ 1062764 h 3212258"/>
                  <a:gd name="connsiteX7" fmla="*/ 276501 w 1601768"/>
                  <a:gd name="connsiteY7" fmla="*/ 1390793 h 3212258"/>
                  <a:gd name="connsiteX8" fmla="*/ 693588 w 1601768"/>
                  <a:gd name="connsiteY8" fmla="*/ 80 h 3212258"/>
                  <a:gd name="connsiteX0" fmla="*/ 693588 w 1601768"/>
                  <a:gd name="connsiteY0" fmla="*/ 119 h 3212297"/>
                  <a:gd name="connsiteX1" fmla="*/ 1563041 w 1601768"/>
                  <a:gd name="connsiteY1" fmla="*/ 954899 h 3212297"/>
                  <a:gd name="connsiteX2" fmla="*/ 1601768 w 1601768"/>
                  <a:gd name="connsiteY2" fmla="*/ 3212297 h 3212297"/>
                  <a:gd name="connsiteX3" fmla="*/ 1601768 w 1601768"/>
                  <a:gd name="connsiteY3" fmla="*/ 3212297 h 3212297"/>
                  <a:gd name="connsiteX4" fmla="*/ 989768 w 1601768"/>
                  <a:gd name="connsiteY4" fmla="*/ 3212297 h 3212297"/>
                  <a:gd name="connsiteX5" fmla="*/ 989768 w 1601768"/>
                  <a:gd name="connsiteY5" fmla="*/ 3212297 h 3212297"/>
                  <a:gd name="connsiteX6" fmla="*/ 904708 w 1601768"/>
                  <a:gd name="connsiteY6" fmla="*/ 1062803 h 3212297"/>
                  <a:gd name="connsiteX7" fmla="*/ 276501 w 1601768"/>
                  <a:gd name="connsiteY7" fmla="*/ 1390832 h 3212297"/>
                  <a:gd name="connsiteX8" fmla="*/ 693588 w 1601768"/>
                  <a:gd name="connsiteY8" fmla="*/ 119 h 3212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01768" h="3212297">
                    <a:moveTo>
                      <a:pt x="693588" y="119"/>
                    </a:moveTo>
                    <a:cubicBezTo>
                      <a:pt x="979449" y="3664"/>
                      <a:pt x="1431633" y="-71482"/>
                      <a:pt x="1563041" y="954899"/>
                    </a:cubicBezTo>
                    <a:lnTo>
                      <a:pt x="1601768" y="3212297"/>
                    </a:lnTo>
                    <a:lnTo>
                      <a:pt x="1601768" y="3212297"/>
                    </a:lnTo>
                    <a:lnTo>
                      <a:pt x="989768" y="3212297"/>
                    </a:lnTo>
                    <a:lnTo>
                      <a:pt x="989768" y="3212297"/>
                    </a:lnTo>
                    <a:cubicBezTo>
                      <a:pt x="961415" y="2495799"/>
                      <a:pt x="964958" y="1779301"/>
                      <a:pt x="904708" y="1062803"/>
                    </a:cubicBezTo>
                    <a:cubicBezTo>
                      <a:pt x="781622" y="431278"/>
                      <a:pt x="46520" y="738644"/>
                      <a:pt x="276501" y="1390832"/>
                    </a:cubicBezTo>
                    <a:cubicBezTo>
                      <a:pt x="-283870" y="827698"/>
                      <a:pt x="84955" y="-9337"/>
                      <a:pt x="693588" y="11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prstClr val="white"/>
                  </a:solidFill>
                  <a:effectLst/>
                  <a:uLnTx/>
                  <a:uFillTx/>
                  <a:latin typeface="Arial"/>
                  <a:ea typeface="Arial Unicode MS"/>
                  <a:cs typeface="+mn-cs"/>
                </a:endParaRPr>
              </a:p>
            </p:txBody>
          </p:sp>
        </p:grpSp>
        <p:sp>
          <p:nvSpPr>
            <p:cNvPr id="26" name="Frame 1">
              <a:extLst>
                <a:ext uri="{FF2B5EF4-FFF2-40B4-BE49-F238E27FC236}">
                  <a16:creationId xmlns:a16="http://schemas.microsoft.com/office/drawing/2014/main" id="{D8344AF5-328B-411C-8A7C-0E4168725886}"/>
                </a:ext>
              </a:extLst>
            </p:cNvPr>
            <p:cNvSpPr/>
            <p:nvPr/>
          </p:nvSpPr>
          <p:spPr>
            <a:xfrm>
              <a:off x="3459679" y="2564932"/>
              <a:ext cx="981073" cy="1325555"/>
            </a:xfrm>
            <a:custGeom>
              <a:avLst/>
              <a:gdLst/>
              <a:ahLst/>
              <a:cxnLst/>
              <a:rect l="l" t="t" r="r" b="b"/>
              <a:pathLst>
                <a:path w="2823581" h="3962432">
                  <a:moveTo>
                    <a:pt x="1366785" y="3230945"/>
                  </a:moveTo>
                  <a:cubicBezTo>
                    <a:pt x="1292218" y="3230945"/>
                    <a:pt x="1231770" y="3291393"/>
                    <a:pt x="1231770" y="3365960"/>
                  </a:cubicBezTo>
                  <a:cubicBezTo>
                    <a:pt x="1231770" y="3440527"/>
                    <a:pt x="1292218" y="3500975"/>
                    <a:pt x="1366785" y="3500975"/>
                  </a:cubicBezTo>
                  <a:cubicBezTo>
                    <a:pt x="1441352" y="3500975"/>
                    <a:pt x="1501800" y="3440527"/>
                    <a:pt x="1501800" y="3365960"/>
                  </a:cubicBezTo>
                  <a:cubicBezTo>
                    <a:pt x="1501800" y="3291393"/>
                    <a:pt x="1441352" y="3230945"/>
                    <a:pt x="1366785" y="3230945"/>
                  </a:cubicBezTo>
                  <a:close/>
                  <a:moveTo>
                    <a:pt x="1699205" y="3185940"/>
                  </a:moveTo>
                  <a:cubicBezTo>
                    <a:pt x="1674349" y="3185940"/>
                    <a:pt x="1654200" y="3206089"/>
                    <a:pt x="1654200" y="3230945"/>
                  </a:cubicBezTo>
                  <a:cubicBezTo>
                    <a:pt x="1654200" y="3255801"/>
                    <a:pt x="1674349" y="3275950"/>
                    <a:pt x="1699205" y="3275950"/>
                  </a:cubicBezTo>
                  <a:cubicBezTo>
                    <a:pt x="1724061" y="3275950"/>
                    <a:pt x="1744210" y="3255801"/>
                    <a:pt x="1744210" y="3230945"/>
                  </a:cubicBezTo>
                  <a:cubicBezTo>
                    <a:pt x="1744210" y="3206089"/>
                    <a:pt x="1724061" y="3185940"/>
                    <a:pt x="1699205" y="3185940"/>
                  </a:cubicBezTo>
                  <a:close/>
                  <a:moveTo>
                    <a:pt x="1501800" y="2830204"/>
                  </a:moveTo>
                  <a:cubicBezTo>
                    <a:pt x="1452089" y="2830204"/>
                    <a:pt x="1411790" y="2870503"/>
                    <a:pt x="1411790" y="2920214"/>
                  </a:cubicBezTo>
                  <a:cubicBezTo>
                    <a:pt x="1411790" y="2969925"/>
                    <a:pt x="1452089" y="3010224"/>
                    <a:pt x="1501800" y="3010224"/>
                  </a:cubicBezTo>
                  <a:cubicBezTo>
                    <a:pt x="1551511" y="3010224"/>
                    <a:pt x="1591810" y="2969925"/>
                    <a:pt x="1591810" y="2920214"/>
                  </a:cubicBezTo>
                  <a:cubicBezTo>
                    <a:pt x="1591810" y="2870503"/>
                    <a:pt x="1551511" y="2830204"/>
                    <a:pt x="1501800" y="2830204"/>
                  </a:cubicBezTo>
                  <a:close/>
                  <a:moveTo>
                    <a:pt x="322536" y="2413264"/>
                  </a:moveTo>
                  <a:lnTo>
                    <a:pt x="1264147" y="2413264"/>
                  </a:lnTo>
                  <a:lnTo>
                    <a:pt x="682536" y="3458376"/>
                  </a:lnTo>
                  <a:lnTo>
                    <a:pt x="898974" y="3458376"/>
                  </a:lnTo>
                  <a:lnTo>
                    <a:pt x="1480585" y="2413264"/>
                  </a:lnTo>
                  <a:lnTo>
                    <a:pt x="1978720" y="2413264"/>
                  </a:lnTo>
                  <a:lnTo>
                    <a:pt x="1978720" y="3628270"/>
                  </a:lnTo>
                  <a:lnTo>
                    <a:pt x="322536" y="3628270"/>
                  </a:lnTo>
                  <a:close/>
                  <a:moveTo>
                    <a:pt x="322536" y="2153598"/>
                  </a:moveTo>
                  <a:lnTo>
                    <a:pt x="682536" y="2153598"/>
                  </a:lnTo>
                  <a:lnTo>
                    <a:pt x="682536" y="2261598"/>
                  </a:lnTo>
                  <a:lnTo>
                    <a:pt x="322536" y="2261598"/>
                  </a:lnTo>
                  <a:close/>
                  <a:moveTo>
                    <a:pt x="322536" y="1870494"/>
                  </a:moveTo>
                  <a:lnTo>
                    <a:pt x="826536" y="1870494"/>
                  </a:lnTo>
                  <a:lnTo>
                    <a:pt x="826536" y="1978494"/>
                  </a:lnTo>
                  <a:lnTo>
                    <a:pt x="322536" y="1978494"/>
                  </a:lnTo>
                  <a:close/>
                  <a:moveTo>
                    <a:pt x="322536" y="1587391"/>
                  </a:moveTo>
                  <a:lnTo>
                    <a:pt x="682536" y="1587391"/>
                  </a:lnTo>
                  <a:lnTo>
                    <a:pt x="682536" y="1695391"/>
                  </a:lnTo>
                  <a:lnTo>
                    <a:pt x="322536" y="1695391"/>
                  </a:lnTo>
                  <a:close/>
                  <a:moveTo>
                    <a:pt x="322536" y="1304288"/>
                  </a:moveTo>
                  <a:lnTo>
                    <a:pt x="826536" y="1304288"/>
                  </a:lnTo>
                  <a:lnTo>
                    <a:pt x="826536" y="1412288"/>
                  </a:lnTo>
                  <a:lnTo>
                    <a:pt x="322536" y="1412288"/>
                  </a:lnTo>
                  <a:close/>
                  <a:moveTo>
                    <a:pt x="1733633" y="1039034"/>
                  </a:moveTo>
                  <a:lnTo>
                    <a:pt x="1735422" y="1042133"/>
                  </a:lnTo>
                  <a:lnTo>
                    <a:pt x="176045" y="1042133"/>
                  </a:lnTo>
                  <a:lnTo>
                    <a:pt x="176045" y="3786387"/>
                  </a:lnTo>
                  <a:lnTo>
                    <a:pt x="2128211" y="3786387"/>
                  </a:lnTo>
                  <a:lnTo>
                    <a:pt x="2128211" y="1722464"/>
                  </a:lnTo>
                  <a:lnTo>
                    <a:pt x="2131710" y="1728524"/>
                  </a:lnTo>
                  <a:lnTo>
                    <a:pt x="2527059" y="1040609"/>
                  </a:lnTo>
                  <a:lnTo>
                    <a:pt x="2244788" y="1040049"/>
                  </a:lnTo>
                  <a:lnTo>
                    <a:pt x="1480585" y="2413264"/>
                  </a:lnTo>
                  <a:lnTo>
                    <a:pt x="1264147" y="2413264"/>
                  </a:lnTo>
                  <a:lnTo>
                    <a:pt x="2028589" y="1039620"/>
                  </a:lnTo>
                  <a:close/>
                  <a:moveTo>
                    <a:pt x="2607143" y="0"/>
                  </a:moveTo>
                  <a:lnTo>
                    <a:pt x="2823581" y="0"/>
                  </a:lnTo>
                  <a:lnTo>
                    <a:pt x="2342071" y="865238"/>
                  </a:lnTo>
                  <a:lnTo>
                    <a:pt x="2823581" y="866194"/>
                  </a:lnTo>
                  <a:lnTo>
                    <a:pt x="2304256" y="1769829"/>
                  </a:lnTo>
                  <a:lnTo>
                    <a:pt x="2304256" y="3962432"/>
                  </a:lnTo>
                  <a:lnTo>
                    <a:pt x="0" y="3962432"/>
                  </a:lnTo>
                  <a:lnTo>
                    <a:pt x="0" y="866088"/>
                  </a:lnTo>
                  <a:lnTo>
                    <a:pt x="1767662" y="866088"/>
                  </a:lnTo>
                  <a:lnTo>
                    <a:pt x="1766512" y="864096"/>
                  </a:lnTo>
                  <a:lnTo>
                    <a:pt x="2125872" y="864809"/>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dirty="0">
                <a:ln>
                  <a:noFill/>
                </a:ln>
                <a:solidFill>
                  <a:prstClr val="black"/>
                </a:solidFill>
                <a:effectLst/>
                <a:uLnTx/>
                <a:uFillTx/>
                <a:latin typeface="Arial"/>
                <a:ea typeface="Arial Unicode MS"/>
                <a:cs typeface="+mn-cs"/>
              </a:endParaRPr>
            </a:p>
          </p:txBody>
        </p:sp>
        <p:sp>
          <p:nvSpPr>
            <p:cNvPr id="27" name="Oval 21">
              <a:extLst>
                <a:ext uri="{FF2B5EF4-FFF2-40B4-BE49-F238E27FC236}">
                  <a16:creationId xmlns:a16="http://schemas.microsoft.com/office/drawing/2014/main" id="{EA5D6195-2D8E-4779-BF55-A17BF95A467B}"/>
                </a:ext>
              </a:extLst>
            </p:cNvPr>
            <p:cNvSpPr/>
            <p:nvPr/>
          </p:nvSpPr>
          <p:spPr>
            <a:xfrm rot="14306008">
              <a:off x="5552875" y="2870125"/>
              <a:ext cx="1064408" cy="877308"/>
            </a:xfrm>
            <a:custGeom>
              <a:avLst/>
              <a:gdLst/>
              <a:ahLst/>
              <a:cxnLst/>
              <a:rect l="l" t="t" r="r" b="b"/>
              <a:pathLst>
                <a:path w="4088377" h="3321003">
                  <a:moveTo>
                    <a:pt x="1365628" y="1622218"/>
                  </a:moveTo>
                  <a:cubicBezTo>
                    <a:pt x="1121373" y="1556771"/>
                    <a:pt x="870309" y="1701722"/>
                    <a:pt x="804861" y="1945977"/>
                  </a:cubicBezTo>
                  <a:cubicBezTo>
                    <a:pt x="739413" y="2190232"/>
                    <a:pt x="884365" y="2441296"/>
                    <a:pt x="1128620" y="2506744"/>
                  </a:cubicBezTo>
                  <a:cubicBezTo>
                    <a:pt x="1372875" y="2572191"/>
                    <a:pt x="1623939" y="2427240"/>
                    <a:pt x="1689387" y="2182985"/>
                  </a:cubicBezTo>
                  <a:cubicBezTo>
                    <a:pt x="1754835" y="1938730"/>
                    <a:pt x="1609883" y="1687666"/>
                    <a:pt x="1365628" y="1622218"/>
                  </a:cubicBezTo>
                  <a:close/>
                  <a:moveTo>
                    <a:pt x="1447099" y="1318163"/>
                  </a:moveTo>
                  <a:cubicBezTo>
                    <a:pt x="1859279" y="1428606"/>
                    <a:pt x="2103885" y="1852277"/>
                    <a:pt x="1993442" y="2264456"/>
                  </a:cubicBezTo>
                  <a:cubicBezTo>
                    <a:pt x="1882999" y="2676636"/>
                    <a:pt x="1459328" y="2921242"/>
                    <a:pt x="1047149" y="2810799"/>
                  </a:cubicBezTo>
                  <a:cubicBezTo>
                    <a:pt x="634969" y="2700356"/>
                    <a:pt x="390363" y="2276685"/>
                    <a:pt x="500806" y="1864505"/>
                  </a:cubicBezTo>
                  <a:cubicBezTo>
                    <a:pt x="611249" y="1452326"/>
                    <a:pt x="1034920" y="1207720"/>
                    <a:pt x="1447099" y="1318163"/>
                  </a:cubicBezTo>
                  <a:close/>
                  <a:moveTo>
                    <a:pt x="1476725" y="1207597"/>
                  </a:moveTo>
                  <a:cubicBezTo>
                    <a:pt x="1003481" y="1080792"/>
                    <a:pt x="517045" y="1361635"/>
                    <a:pt x="390240" y="1834879"/>
                  </a:cubicBezTo>
                  <a:cubicBezTo>
                    <a:pt x="263435" y="2308124"/>
                    <a:pt x="544279" y="2794559"/>
                    <a:pt x="1017523" y="2921365"/>
                  </a:cubicBezTo>
                  <a:cubicBezTo>
                    <a:pt x="1490767" y="3048170"/>
                    <a:pt x="1977202" y="2767326"/>
                    <a:pt x="2104008" y="2294082"/>
                  </a:cubicBezTo>
                  <a:cubicBezTo>
                    <a:pt x="2230813" y="1820838"/>
                    <a:pt x="1949969" y="1334403"/>
                    <a:pt x="1476725" y="1207597"/>
                  </a:cubicBezTo>
                  <a:close/>
                  <a:moveTo>
                    <a:pt x="3290290" y="1590224"/>
                  </a:moveTo>
                  <a:cubicBezTo>
                    <a:pt x="3269727" y="1586016"/>
                    <a:pt x="3248437" y="1583806"/>
                    <a:pt x="3226630" y="1583806"/>
                  </a:cubicBezTo>
                  <a:cubicBezTo>
                    <a:pt x="3052179" y="1583806"/>
                    <a:pt x="2910758" y="1725227"/>
                    <a:pt x="2910758" y="1899678"/>
                  </a:cubicBezTo>
                  <a:cubicBezTo>
                    <a:pt x="2910758" y="2074130"/>
                    <a:pt x="3052179" y="2215551"/>
                    <a:pt x="3226630" y="2215550"/>
                  </a:cubicBezTo>
                  <a:cubicBezTo>
                    <a:pt x="3401082" y="2215551"/>
                    <a:pt x="3542503" y="2074130"/>
                    <a:pt x="3542502" y="1899678"/>
                  </a:cubicBezTo>
                  <a:cubicBezTo>
                    <a:pt x="3542503" y="1747033"/>
                    <a:pt x="3434228" y="1619677"/>
                    <a:pt x="3290290" y="1590224"/>
                  </a:cubicBezTo>
                  <a:close/>
                  <a:moveTo>
                    <a:pt x="3334055" y="1377473"/>
                  </a:moveTo>
                  <a:cubicBezTo>
                    <a:pt x="3576950" y="1427177"/>
                    <a:pt x="3759665" y="1642090"/>
                    <a:pt x="3759665" y="1899678"/>
                  </a:cubicBezTo>
                  <a:cubicBezTo>
                    <a:pt x="3759665" y="2194064"/>
                    <a:pt x="3521017" y="2432713"/>
                    <a:pt x="3226630" y="2432713"/>
                  </a:cubicBezTo>
                  <a:cubicBezTo>
                    <a:pt x="2932244" y="2432712"/>
                    <a:pt x="2693596" y="2194065"/>
                    <a:pt x="2693596" y="1899678"/>
                  </a:cubicBezTo>
                  <a:cubicBezTo>
                    <a:pt x="2693596" y="1605292"/>
                    <a:pt x="2932244" y="1366644"/>
                    <a:pt x="3226630" y="1366644"/>
                  </a:cubicBezTo>
                  <a:cubicBezTo>
                    <a:pt x="3263429" y="1366644"/>
                    <a:pt x="3299356" y="1370373"/>
                    <a:pt x="3334055" y="1377473"/>
                  </a:cubicBezTo>
                  <a:close/>
                  <a:moveTo>
                    <a:pt x="1391137" y="789478"/>
                  </a:moveTo>
                  <a:lnTo>
                    <a:pt x="1759910" y="888290"/>
                  </a:lnTo>
                  <a:lnTo>
                    <a:pt x="1754625" y="1202375"/>
                  </a:lnTo>
                  <a:lnTo>
                    <a:pt x="1744979" y="1199790"/>
                  </a:lnTo>
                  <a:cubicBezTo>
                    <a:pt x="1823578" y="1244024"/>
                    <a:pt x="1894617" y="1298265"/>
                    <a:pt x="1954704" y="1362586"/>
                  </a:cubicBezTo>
                  <a:lnTo>
                    <a:pt x="2234317" y="1293059"/>
                  </a:lnTo>
                  <a:lnTo>
                    <a:pt x="2413554" y="1630152"/>
                  </a:lnTo>
                  <a:lnTo>
                    <a:pt x="2214321" y="1809770"/>
                  </a:lnTo>
                  <a:cubicBezTo>
                    <a:pt x="2239296" y="1900740"/>
                    <a:pt x="2251067" y="1995997"/>
                    <a:pt x="2246841" y="2092825"/>
                  </a:cubicBezTo>
                  <a:lnTo>
                    <a:pt x="2495698" y="2230974"/>
                  </a:lnTo>
                  <a:lnTo>
                    <a:pt x="2396885" y="2599747"/>
                  </a:lnTo>
                  <a:lnTo>
                    <a:pt x="2094912" y="2594668"/>
                  </a:lnTo>
                  <a:cubicBezTo>
                    <a:pt x="2056732" y="2658461"/>
                    <a:pt x="2010475" y="2715996"/>
                    <a:pt x="1958644" y="2767359"/>
                  </a:cubicBezTo>
                  <a:lnTo>
                    <a:pt x="2057814" y="3026193"/>
                  </a:lnTo>
                  <a:lnTo>
                    <a:pt x="1745078" y="3245174"/>
                  </a:lnTo>
                  <a:lnTo>
                    <a:pt x="1507869" y="3039237"/>
                  </a:lnTo>
                  <a:lnTo>
                    <a:pt x="1536736" y="3019025"/>
                  </a:lnTo>
                  <a:cubicBezTo>
                    <a:pt x="1445878" y="3048429"/>
                    <a:pt x="1349798" y="3062567"/>
                    <a:pt x="1251837" y="3062021"/>
                  </a:cubicBezTo>
                  <a:lnTo>
                    <a:pt x="1108065" y="3321003"/>
                  </a:lnTo>
                  <a:lnTo>
                    <a:pt x="739291" y="3222191"/>
                  </a:lnTo>
                  <a:lnTo>
                    <a:pt x="744274" y="2926021"/>
                  </a:lnTo>
                  <a:cubicBezTo>
                    <a:pt x="666128" y="2881484"/>
                    <a:pt x="595548" y="2827017"/>
                    <a:pt x="535891" y="2762576"/>
                  </a:cubicBezTo>
                  <a:lnTo>
                    <a:pt x="540671" y="2772825"/>
                  </a:lnTo>
                  <a:lnTo>
                    <a:pt x="232276" y="2832568"/>
                  </a:lnTo>
                  <a:lnTo>
                    <a:pt x="70927" y="2486556"/>
                  </a:lnTo>
                  <a:lnTo>
                    <a:pt x="279495" y="2317444"/>
                  </a:lnTo>
                  <a:cubicBezTo>
                    <a:pt x="257233" y="2235849"/>
                    <a:pt x="245603" y="2150814"/>
                    <a:pt x="245586" y="2064274"/>
                  </a:cubicBezTo>
                  <a:lnTo>
                    <a:pt x="0" y="1927940"/>
                  </a:lnTo>
                  <a:lnTo>
                    <a:pt x="98812" y="1559167"/>
                  </a:lnTo>
                  <a:lnTo>
                    <a:pt x="380240" y="1563901"/>
                  </a:lnTo>
                  <a:cubicBezTo>
                    <a:pt x="418421" y="1496524"/>
                    <a:pt x="464524" y="1435092"/>
                    <a:pt x="516679" y="1380105"/>
                  </a:cubicBezTo>
                  <a:lnTo>
                    <a:pt x="422419" y="1089378"/>
                  </a:lnTo>
                  <a:lnTo>
                    <a:pt x="746189" y="887063"/>
                  </a:lnTo>
                  <a:lnTo>
                    <a:pt x="972292" y="1105134"/>
                  </a:lnTo>
                  <a:lnTo>
                    <a:pt x="970019" y="1106554"/>
                  </a:lnTo>
                  <a:cubicBezTo>
                    <a:pt x="1058903" y="1078586"/>
                    <a:pt x="1152743" y="1065659"/>
                    <a:pt x="1248316" y="1066709"/>
                  </a:cubicBezTo>
                  <a:lnTo>
                    <a:pt x="1238669" y="1064125"/>
                  </a:lnTo>
                  <a:close/>
                  <a:moveTo>
                    <a:pt x="3349970" y="1300109"/>
                  </a:moveTo>
                  <a:cubicBezTo>
                    <a:pt x="3310130" y="1291957"/>
                    <a:pt x="3268880" y="1287676"/>
                    <a:pt x="3226630" y="1287676"/>
                  </a:cubicBezTo>
                  <a:cubicBezTo>
                    <a:pt x="2888631" y="1287676"/>
                    <a:pt x="2614628" y="1561679"/>
                    <a:pt x="2614628" y="1899678"/>
                  </a:cubicBezTo>
                  <a:cubicBezTo>
                    <a:pt x="2614628" y="2237678"/>
                    <a:pt x="2888630" y="2511680"/>
                    <a:pt x="3226630" y="2511681"/>
                  </a:cubicBezTo>
                  <a:cubicBezTo>
                    <a:pt x="3564630" y="2511681"/>
                    <a:pt x="3838633" y="2237678"/>
                    <a:pt x="3838633" y="1899678"/>
                  </a:cubicBezTo>
                  <a:cubicBezTo>
                    <a:pt x="3838632" y="1603928"/>
                    <a:pt x="3628849" y="1357176"/>
                    <a:pt x="3349970" y="1300109"/>
                  </a:cubicBezTo>
                  <a:close/>
                  <a:moveTo>
                    <a:pt x="3358324" y="1024334"/>
                  </a:moveTo>
                  <a:lnTo>
                    <a:pt x="3410883" y="1234575"/>
                  </a:lnTo>
                  <a:lnTo>
                    <a:pt x="3403994" y="1234575"/>
                  </a:lnTo>
                  <a:cubicBezTo>
                    <a:pt x="3464268" y="1250018"/>
                    <a:pt x="3521292" y="1273478"/>
                    <a:pt x="3572818" y="1305612"/>
                  </a:cubicBezTo>
                  <a:lnTo>
                    <a:pt x="3746730" y="1209354"/>
                  </a:lnTo>
                  <a:lnTo>
                    <a:pt x="3926358" y="1401981"/>
                  </a:lnTo>
                  <a:lnTo>
                    <a:pt x="3825667" y="1557247"/>
                  </a:lnTo>
                  <a:cubicBezTo>
                    <a:pt x="3858552" y="1613408"/>
                    <a:pt x="3883404" y="1674784"/>
                    <a:pt x="3897877" y="1740062"/>
                  </a:cubicBezTo>
                  <a:lnTo>
                    <a:pt x="4088377" y="1787686"/>
                  </a:lnTo>
                  <a:lnTo>
                    <a:pt x="4088377" y="2051071"/>
                  </a:lnTo>
                  <a:lnTo>
                    <a:pt x="3886243" y="2101605"/>
                  </a:lnTo>
                  <a:cubicBezTo>
                    <a:pt x="3872191" y="2150933"/>
                    <a:pt x="3851639" y="2197531"/>
                    <a:pt x="3826272" y="2241013"/>
                  </a:cubicBezTo>
                  <a:lnTo>
                    <a:pt x="3938572" y="2395786"/>
                  </a:lnTo>
                  <a:lnTo>
                    <a:pt x="3769272" y="2597551"/>
                  </a:lnTo>
                  <a:lnTo>
                    <a:pt x="3574432" y="2502674"/>
                  </a:lnTo>
                  <a:lnTo>
                    <a:pt x="3590059" y="2484050"/>
                  </a:lnTo>
                  <a:cubicBezTo>
                    <a:pt x="3534764" y="2519868"/>
                    <a:pt x="3473263" y="2546445"/>
                    <a:pt x="3407886" y="2563572"/>
                  </a:cubicBezTo>
                  <a:lnTo>
                    <a:pt x="3358323" y="2761823"/>
                  </a:lnTo>
                  <a:lnTo>
                    <a:pt x="3094938" y="2761823"/>
                  </a:lnTo>
                  <a:lnTo>
                    <a:pt x="3045375" y="2563574"/>
                  </a:lnTo>
                  <a:cubicBezTo>
                    <a:pt x="2985349" y="2547848"/>
                    <a:pt x="2928591" y="2524155"/>
                    <a:pt x="2877330" y="2491865"/>
                  </a:cubicBezTo>
                  <a:lnTo>
                    <a:pt x="2882346" y="2497841"/>
                  </a:lnTo>
                  <a:lnTo>
                    <a:pt x="2687507" y="2592718"/>
                  </a:lnTo>
                  <a:lnTo>
                    <a:pt x="2518206" y="2390954"/>
                  </a:lnTo>
                  <a:lnTo>
                    <a:pt x="2626994" y="2241021"/>
                  </a:lnTo>
                  <a:cubicBezTo>
                    <a:pt x="2597591" y="2190623"/>
                    <a:pt x="2574657" y="2136035"/>
                    <a:pt x="2559194" y="2078370"/>
                  </a:cubicBezTo>
                  <a:lnTo>
                    <a:pt x="2371198" y="2031371"/>
                  </a:lnTo>
                  <a:lnTo>
                    <a:pt x="2371198" y="1767986"/>
                  </a:lnTo>
                  <a:lnTo>
                    <a:pt x="2559579" y="1720890"/>
                  </a:lnTo>
                  <a:cubicBezTo>
                    <a:pt x="2572992" y="1669175"/>
                    <a:pt x="2592745" y="1620006"/>
                    <a:pt x="2617681" y="1574051"/>
                  </a:cubicBezTo>
                  <a:lnTo>
                    <a:pt x="2502958" y="1397149"/>
                  </a:lnTo>
                  <a:lnTo>
                    <a:pt x="2682587" y="1204520"/>
                  </a:lnTo>
                  <a:lnTo>
                    <a:pt x="2872193" y="1309466"/>
                  </a:lnTo>
                  <a:lnTo>
                    <a:pt x="2870932" y="1310818"/>
                  </a:lnTo>
                  <a:cubicBezTo>
                    <a:pt x="2925169" y="1276310"/>
                    <a:pt x="2985393" y="1250941"/>
                    <a:pt x="3049268" y="1234575"/>
                  </a:cubicBezTo>
                  <a:lnTo>
                    <a:pt x="3042378" y="1234576"/>
                  </a:lnTo>
                  <a:lnTo>
                    <a:pt x="3094939" y="1024334"/>
                  </a:lnTo>
                  <a:close/>
                  <a:moveTo>
                    <a:pt x="2786480" y="402820"/>
                  </a:moveTo>
                  <a:cubicBezTo>
                    <a:pt x="2745900" y="389943"/>
                    <a:pt x="2701172" y="388627"/>
                    <a:pt x="2657264" y="401580"/>
                  </a:cubicBezTo>
                  <a:cubicBezTo>
                    <a:pt x="2540176" y="436121"/>
                    <a:pt x="2473258" y="559041"/>
                    <a:pt x="2507800" y="676128"/>
                  </a:cubicBezTo>
                  <a:cubicBezTo>
                    <a:pt x="2542340" y="793216"/>
                    <a:pt x="2665260" y="860133"/>
                    <a:pt x="2782348" y="825592"/>
                  </a:cubicBezTo>
                  <a:cubicBezTo>
                    <a:pt x="2899435" y="791051"/>
                    <a:pt x="2966353" y="668132"/>
                    <a:pt x="2931812" y="551045"/>
                  </a:cubicBezTo>
                  <a:cubicBezTo>
                    <a:pt x="2910223" y="477864"/>
                    <a:pt x="2854113" y="424282"/>
                    <a:pt x="2786480" y="402820"/>
                  </a:cubicBezTo>
                  <a:close/>
                  <a:moveTo>
                    <a:pt x="2932202" y="47278"/>
                  </a:moveTo>
                  <a:lnTo>
                    <a:pt x="3090904" y="140999"/>
                  </a:lnTo>
                  <a:lnTo>
                    <a:pt x="3054065" y="265147"/>
                  </a:lnTo>
                  <a:cubicBezTo>
                    <a:pt x="3087256" y="296329"/>
                    <a:pt x="3116089" y="332603"/>
                    <a:pt x="3138727" y="373550"/>
                  </a:cubicBezTo>
                  <a:lnTo>
                    <a:pt x="3276016" y="367796"/>
                  </a:lnTo>
                  <a:lnTo>
                    <a:pt x="3328165" y="544574"/>
                  </a:lnTo>
                  <a:lnTo>
                    <a:pt x="3202503" y="618514"/>
                  </a:lnTo>
                  <a:cubicBezTo>
                    <a:pt x="3202838" y="654403"/>
                    <a:pt x="3198271" y="689748"/>
                    <a:pt x="3189855" y="723955"/>
                  </a:cubicBezTo>
                  <a:lnTo>
                    <a:pt x="3295873" y="805599"/>
                  </a:lnTo>
                  <a:lnTo>
                    <a:pt x="3222192" y="974540"/>
                  </a:lnTo>
                  <a:lnTo>
                    <a:pt x="3072634" y="949439"/>
                  </a:lnTo>
                  <a:lnTo>
                    <a:pt x="3079435" y="933845"/>
                  </a:lnTo>
                  <a:cubicBezTo>
                    <a:pt x="3049413" y="968833"/>
                    <a:pt x="3013398" y="998848"/>
                    <a:pt x="2972910" y="1023288"/>
                  </a:cubicBezTo>
                  <a:lnTo>
                    <a:pt x="2978897" y="1166163"/>
                  </a:lnTo>
                  <a:lnTo>
                    <a:pt x="2802119" y="1218312"/>
                  </a:lnTo>
                  <a:lnTo>
                    <a:pt x="2729602" y="1095065"/>
                  </a:lnTo>
                  <a:cubicBezTo>
                    <a:pt x="2686199" y="1096396"/>
                    <a:pt x="2643414" y="1091732"/>
                    <a:pt x="2602615" y="1080209"/>
                  </a:cubicBezTo>
                  <a:lnTo>
                    <a:pt x="2607165" y="1083226"/>
                  </a:lnTo>
                  <a:lnTo>
                    <a:pt x="2495179" y="1185484"/>
                  </a:lnTo>
                  <a:lnTo>
                    <a:pt x="2341599" y="1083585"/>
                  </a:lnTo>
                  <a:lnTo>
                    <a:pt x="2384929" y="961414"/>
                  </a:lnTo>
                  <a:cubicBezTo>
                    <a:pt x="2355215" y="933409"/>
                    <a:pt x="2329015" y="901312"/>
                    <a:pt x="2307218" y="865670"/>
                  </a:cubicBezTo>
                  <a:lnTo>
                    <a:pt x="2171734" y="871348"/>
                  </a:lnTo>
                  <a:lnTo>
                    <a:pt x="2119584" y="694571"/>
                  </a:lnTo>
                  <a:lnTo>
                    <a:pt x="2236697" y="625662"/>
                  </a:lnTo>
                  <a:cubicBezTo>
                    <a:pt x="2235459" y="588297"/>
                    <a:pt x="2238982" y="551385"/>
                    <a:pt x="2246620" y="515603"/>
                  </a:cubicBezTo>
                  <a:lnTo>
                    <a:pt x="2134594" y="419585"/>
                  </a:lnTo>
                  <a:lnTo>
                    <a:pt x="2217016" y="254732"/>
                  </a:lnTo>
                  <a:lnTo>
                    <a:pt x="2365055" y="287627"/>
                  </a:lnTo>
                  <a:lnTo>
                    <a:pt x="2364476" y="288784"/>
                  </a:lnTo>
                  <a:cubicBezTo>
                    <a:pt x="2394046" y="254885"/>
                    <a:pt x="2429444" y="225933"/>
                    <a:pt x="2469075" y="202302"/>
                  </a:cubicBezTo>
                  <a:lnTo>
                    <a:pt x="2464452" y="203666"/>
                  </a:lnTo>
                  <a:lnTo>
                    <a:pt x="2458102" y="52150"/>
                  </a:lnTo>
                  <a:lnTo>
                    <a:pt x="2634880" y="0"/>
                  </a:lnTo>
                  <a:lnTo>
                    <a:pt x="2711784" y="130703"/>
                  </a:lnTo>
                  <a:lnTo>
                    <a:pt x="2707159" y="132067"/>
                  </a:lnTo>
                  <a:cubicBezTo>
                    <a:pt x="2750672" y="130497"/>
                    <a:pt x="2793590" y="134953"/>
                    <a:pt x="2834535" y="146319"/>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prstClr val="white"/>
                </a:solidFill>
                <a:effectLst/>
                <a:uLnTx/>
                <a:uFillTx/>
                <a:latin typeface="Arial"/>
                <a:ea typeface="Arial Unicode MS"/>
                <a:cs typeface="+mn-cs"/>
              </a:endParaRPr>
            </a:p>
          </p:txBody>
        </p:sp>
      </p:grpSp>
    </p:spTree>
    <p:extLst>
      <p:ext uri="{BB962C8B-B14F-4D97-AF65-F5344CB8AC3E}">
        <p14:creationId xmlns:p14="http://schemas.microsoft.com/office/powerpoint/2010/main" val="3777278446"/>
      </p:ext>
    </p:extLst>
  </p:cSld>
  <p:clrMapOvr>
    <a:masterClrMapping/>
  </p:clrMapOvr>
  <mc:AlternateContent xmlns:mc="http://schemas.openxmlformats.org/markup-compatibility/2006" xmlns:p14="http://schemas.microsoft.com/office/powerpoint/2010/main">
    <mc:Choice Requires="p14">
      <p:transition spd="slow" p14:dur="3000"/>
    </mc:Choice>
    <mc:Fallback xmlns="">
      <p:transition spd="slow"/>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40_Images &amp; Contents">
    <p:spTree>
      <p:nvGrpSpPr>
        <p:cNvPr id="1" name=""/>
        <p:cNvGrpSpPr/>
        <p:nvPr/>
      </p:nvGrpSpPr>
      <p:grpSpPr>
        <a:xfrm>
          <a:off x="0" y="0"/>
          <a:ext cx="0" cy="0"/>
          <a:chOff x="0" y="0"/>
          <a:chExt cx="0" cy="0"/>
        </a:xfrm>
      </p:grpSpPr>
      <p:sp>
        <p:nvSpPr>
          <p:cNvPr id="15" name="그림 개체 틀 14">
            <a:extLst>
              <a:ext uri="{FF2B5EF4-FFF2-40B4-BE49-F238E27FC236}">
                <a16:creationId xmlns:a16="http://schemas.microsoft.com/office/drawing/2014/main" id="{596DD6E9-C48A-4A8F-A096-9DF42F2783C5}"/>
              </a:ext>
            </a:extLst>
          </p:cNvPr>
          <p:cNvSpPr>
            <a:spLocks noGrp="1"/>
          </p:cNvSpPr>
          <p:nvPr>
            <p:ph type="pic" sz="quarter" idx="10" hasCustomPrompt="1"/>
          </p:nvPr>
        </p:nvSpPr>
        <p:spPr>
          <a:xfrm>
            <a:off x="3990974" y="0"/>
            <a:ext cx="8201026" cy="6858000"/>
          </a:xfrm>
          <a:custGeom>
            <a:avLst/>
            <a:gdLst>
              <a:gd name="connsiteX0" fmla="*/ 2105026 w 8201026"/>
              <a:gd name="connsiteY0" fmla="*/ 2757816 h 6858000"/>
              <a:gd name="connsiteX1" fmla="*/ 2105026 w 8201026"/>
              <a:gd name="connsiteY1" fmla="*/ 3629717 h 6858000"/>
              <a:gd name="connsiteX2" fmla="*/ 2074981 w 8201026"/>
              <a:gd name="connsiteY2" fmla="*/ 3636539 h 6858000"/>
              <a:gd name="connsiteX3" fmla="*/ 1618634 w 8201026"/>
              <a:gd name="connsiteY3" fmla="*/ 3827962 h 6858000"/>
              <a:gd name="connsiteX4" fmla="*/ 1100088 w 8201026"/>
              <a:gd name="connsiteY4" fmla="*/ 4341661 h 6858000"/>
              <a:gd name="connsiteX5" fmla="*/ 907856 w 8201026"/>
              <a:gd name="connsiteY5" fmla="*/ 5003974 h 6858000"/>
              <a:gd name="connsiteX6" fmla="*/ 1095241 w 8201026"/>
              <a:gd name="connsiteY6" fmla="*/ 5583899 h 6858000"/>
              <a:gd name="connsiteX7" fmla="*/ 1608940 w 8201026"/>
              <a:gd name="connsiteY7" fmla="*/ 5795517 h 6858000"/>
              <a:gd name="connsiteX8" fmla="*/ 2057844 w 8201026"/>
              <a:gd name="connsiteY8" fmla="*/ 5664898 h 6858000"/>
              <a:gd name="connsiteX9" fmla="*/ 2105026 w 8201026"/>
              <a:gd name="connsiteY9" fmla="*/ 5631104 h 6858000"/>
              <a:gd name="connsiteX10" fmla="*/ 2105026 w 8201026"/>
              <a:gd name="connsiteY10" fmla="*/ 6558974 h 6858000"/>
              <a:gd name="connsiteX11" fmla="*/ 1981844 w 8201026"/>
              <a:gd name="connsiteY11" fmla="*/ 6594839 h 6858000"/>
              <a:gd name="connsiteX12" fmla="*/ 1524940 w 8201026"/>
              <a:gd name="connsiteY12" fmla="*/ 6648450 h 6858000"/>
              <a:gd name="connsiteX13" fmla="*/ 423235 w 8201026"/>
              <a:gd name="connsiteY13" fmla="*/ 6220369 h 6858000"/>
              <a:gd name="connsiteX14" fmla="*/ 0 w 8201026"/>
              <a:gd name="connsiteY14" fmla="*/ 5104131 h 6858000"/>
              <a:gd name="connsiteX15" fmla="*/ 665548 w 8201026"/>
              <a:gd name="connsiteY15" fmla="*/ 3517805 h 6858000"/>
              <a:gd name="connsiteX16" fmla="*/ 1560476 w 8201026"/>
              <a:gd name="connsiteY16" fmla="*/ 2928188 h 6858000"/>
              <a:gd name="connsiteX17" fmla="*/ 2092751 w 8201026"/>
              <a:gd name="connsiteY17" fmla="*/ 2759780 h 6858000"/>
              <a:gd name="connsiteX18" fmla="*/ 2105026 w 8201026"/>
              <a:gd name="connsiteY18" fmla="*/ 0 h 6858000"/>
              <a:gd name="connsiteX19" fmla="*/ 8201026 w 8201026"/>
              <a:gd name="connsiteY19" fmla="*/ 0 h 6858000"/>
              <a:gd name="connsiteX20" fmla="*/ 8201026 w 8201026"/>
              <a:gd name="connsiteY20" fmla="*/ 6858000 h 6858000"/>
              <a:gd name="connsiteX21" fmla="*/ 2105026 w 8201026"/>
              <a:gd name="connsiteY21" fmla="*/ 6858000 h 6858000"/>
              <a:gd name="connsiteX22" fmla="*/ 2105026 w 8201026"/>
              <a:gd name="connsiteY22" fmla="*/ 6558974 h 6858000"/>
              <a:gd name="connsiteX23" fmla="*/ 2125060 w 8201026"/>
              <a:gd name="connsiteY23" fmla="*/ 6553141 h 6858000"/>
              <a:gd name="connsiteX24" fmla="*/ 2652488 w 8201026"/>
              <a:gd name="connsiteY24" fmla="*/ 6267215 h 6858000"/>
              <a:gd name="connsiteX25" fmla="*/ 3204952 w 8201026"/>
              <a:gd name="connsiteY25" fmla="*/ 5642056 h 6858000"/>
              <a:gd name="connsiteX26" fmla="*/ 3825265 w 8201026"/>
              <a:gd name="connsiteY26" fmla="*/ 4280275 h 6858000"/>
              <a:gd name="connsiteX27" fmla="*/ 4613578 w 8201026"/>
              <a:gd name="connsiteY27" fmla="*/ 2335335 h 6858000"/>
              <a:gd name="connsiteX28" fmla="*/ 4704042 w 8201026"/>
              <a:gd name="connsiteY28" fmla="*/ 2735956 h 6858000"/>
              <a:gd name="connsiteX29" fmla="*/ 5043277 w 8201026"/>
              <a:gd name="connsiteY29" fmla="*/ 3094571 h 6858000"/>
              <a:gd name="connsiteX30" fmla="*/ 5466512 w 8201026"/>
              <a:gd name="connsiteY30" fmla="*/ 2852263 h 6858000"/>
              <a:gd name="connsiteX31" fmla="*/ 6090054 w 8201026"/>
              <a:gd name="connsiteY31" fmla="*/ 2183486 h 6858000"/>
              <a:gd name="connsiteX32" fmla="*/ 5259741 w 8201026"/>
              <a:gd name="connsiteY32" fmla="*/ 4128426 h 6858000"/>
              <a:gd name="connsiteX33" fmla="*/ 5124048 w 8201026"/>
              <a:gd name="connsiteY33" fmla="*/ 4619510 h 6858000"/>
              <a:gd name="connsiteX34" fmla="*/ 5306588 w 8201026"/>
              <a:gd name="connsiteY34" fmla="*/ 5021742 h 6858000"/>
              <a:gd name="connsiteX35" fmla="*/ 5825132 w 8201026"/>
              <a:gd name="connsiteY35" fmla="*/ 5162282 h 6858000"/>
              <a:gd name="connsiteX36" fmla="*/ 6438982 w 8201026"/>
              <a:gd name="connsiteY36" fmla="*/ 5162282 h 6858000"/>
              <a:gd name="connsiteX37" fmla="*/ 6879985 w 8201026"/>
              <a:gd name="connsiteY37" fmla="*/ 5039511 h 6858000"/>
              <a:gd name="connsiteX38" fmla="*/ 7036680 w 8201026"/>
              <a:gd name="connsiteY38" fmla="*/ 4697047 h 6858000"/>
              <a:gd name="connsiteX39" fmla="*/ 6587602 w 8201026"/>
              <a:gd name="connsiteY39" fmla="*/ 4390124 h 6858000"/>
              <a:gd name="connsiteX40" fmla="*/ 6064211 w 8201026"/>
              <a:gd name="connsiteY40" fmla="*/ 4390124 h 6858000"/>
              <a:gd name="connsiteX41" fmla="*/ 7227296 w 8201026"/>
              <a:gd name="connsiteY41" fmla="*/ 1524402 h 6858000"/>
              <a:gd name="connsiteX42" fmla="*/ 7301608 w 8201026"/>
              <a:gd name="connsiteY42" fmla="*/ 1343480 h 6858000"/>
              <a:gd name="connsiteX43" fmla="*/ 7353301 w 8201026"/>
              <a:gd name="connsiteY43" fmla="*/ 1110860 h 6858000"/>
              <a:gd name="connsiteX44" fmla="*/ 7219220 w 8201026"/>
              <a:gd name="connsiteY44" fmla="*/ 824935 h 6858000"/>
              <a:gd name="connsiteX45" fmla="*/ 6891295 w 8201026"/>
              <a:gd name="connsiteY45" fmla="*/ 707010 h 6858000"/>
              <a:gd name="connsiteX46" fmla="*/ 6293596 w 8201026"/>
              <a:gd name="connsiteY46" fmla="*/ 1020401 h 6858000"/>
              <a:gd name="connsiteX47" fmla="*/ 5324356 w 8201026"/>
              <a:gd name="connsiteY47" fmla="*/ 1973486 h 6858000"/>
              <a:gd name="connsiteX48" fmla="*/ 5127277 w 8201026"/>
              <a:gd name="connsiteY48" fmla="*/ 1230402 h 6858000"/>
              <a:gd name="connsiteX49" fmla="*/ 4944738 w 8201026"/>
              <a:gd name="connsiteY49" fmla="*/ 823323 h 6858000"/>
              <a:gd name="connsiteX50" fmla="*/ 4658813 w 8201026"/>
              <a:gd name="connsiteY50" fmla="*/ 707010 h 6858000"/>
              <a:gd name="connsiteX51" fmla="*/ 4206500 w 8201026"/>
              <a:gd name="connsiteY51" fmla="*/ 1123787 h 6858000"/>
              <a:gd name="connsiteX52" fmla="*/ 2923874 w 8201026"/>
              <a:gd name="connsiteY52" fmla="*/ 4280275 h 6858000"/>
              <a:gd name="connsiteX53" fmla="*/ 2289021 w 8201026"/>
              <a:gd name="connsiteY53" fmla="*/ 5461134 h 6858000"/>
              <a:gd name="connsiteX54" fmla="*/ 2138084 w 8201026"/>
              <a:gd name="connsiteY54" fmla="*/ 5607426 h 6858000"/>
              <a:gd name="connsiteX55" fmla="*/ 2105026 w 8201026"/>
              <a:gd name="connsiteY55" fmla="*/ 5631104 h 6858000"/>
              <a:gd name="connsiteX56" fmla="*/ 2105026 w 8201026"/>
              <a:gd name="connsiteY56" fmla="*/ 3629717 h 6858000"/>
              <a:gd name="connsiteX57" fmla="*/ 2349801 w 8201026"/>
              <a:gd name="connsiteY57" fmla="*/ 3574145 h 6858000"/>
              <a:gd name="connsiteX58" fmla="*/ 2655717 w 8201026"/>
              <a:gd name="connsiteY58" fmla="*/ 3533962 h 6858000"/>
              <a:gd name="connsiteX59" fmla="*/ 3030488 w 8201026"/>
              <a:gd name="connsiteY59" fmla="*/ 3437034 h 6858000"/>
              <a:gd name="connsiteX60" fmla="*/ 3198494 w 8201026"/>
              <a:gd name="connsiteY60" fmla="*/ 3117185 h 6858000"/>
              <a:gd name="connsiteX61" fmla="*/ 3040181 w 8201026"/>
              <a:gd name="connsiteY61" fmla="*/ 2816721 h 6858000"/>
              <a:gd name="connsiteX62" fmla="*/ 2616946 w 8201026"/>
              <a:gd name="connsiteY62" fmla="*/ 2703643 h 6858000"/>
              <a:gd name="connsiteX63" fmla="*/ 2355859 w 8201026"/>
              <a:gd name="connsiteY63" fmla="*/ 2717677 h 6858000"/>
              <a:gd name="connsiteX64" fmla="*/ 2105026 w 8201026"/>
              <a:gd name="connsiteY64" fmla="*/ 27578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8201026" h="6858000">
                <a:moveTo>
                  <a:pt x="2105026" y="2757816"/>
                </a:moveTo>
                <a:lnTo>
                  <a:pt x="2105026" y="3629717"/>
                </a:lnTo>
                <a:lnTo>
                  <a:pt x="2074981" y="3636539"/>
                </a:lnTo>
                <a:cubicBezTo>
                  <a:pt x="1902133" y="3685538"/>
                  <a:pt x="1750017" y="3749346"/>
                  <a:pt x="1618634" y="3827962"/>
                </a:cubicBezTo>
                <a:cubicBezTo>
                  <a:pt x="1401089" y="3959351"/>
                  <a:pt x="1228242" y="4130581"/>
                  <a:pt x="1100088" y="4341661"/>
                </a:cubicBezTo>
                <a:cubicBezTo>
                  <a:pt x="971933" y="4552741"/>
                  <a:pt x="907856" y="4773508"/>
                  <a:pt x="907856" y="5003974"/>
                </a:cubicBezTo>
                <a:cubicBezTo>
                  <a:pt x="907856" y="5249516"/>
                  <a:pt x="970316" y="5442823"/>
                  <a:pt x="1095241" y="5583899"/>
                </a:cubicBezTo>
                <a:cubicBezTo>
                  <a:pt x="1220167" y="5724981"/>
                  <a:pt x="1391396" y="5795517"/>
                  <a:pt x="1608940" y="5795517"/>
                </a:cubicBezTo>
                <a:cubicBezTo>
                  <a:pt x="1771826" y="5795517"/>
                  <a:pt x="1921462" y="5751977"/>
                  <a:pt x="2057844" y="5664898"/>
                </a:cubicBezTo>
                <a:lnTo>
                  <a:pt x="2105026" y="5631104"/>
                </a:lnTo>
                <a:lnTo>
                  <a:pt x="2105026" y="6558974"/>
                </a:lnTo>
                <a:lnTo>
                  <a:pt x="1981844" y="6594839"/>
                </a:lnTo>
                <a:cubicBezTo>
                  <a:pt x="1836358" y="6630580"/>
                  <a:pt x="1684056" y="6648450"/>
                  <a:pt x="1524940" y="6648450"/>
                </a:cubicBezTo>
                <a:cubicBezTo>
                  <a:pt x="1072627" y="6648450"/>
                  <a:pt x="705394" y="6505756"/>
                  <a:pt x="423235" y="6220369"/>
                </a:cubicBezTo>
                <a:cubicBezTo>
                  <a:pt x="141082" y="5934981"/>
                  <a:pt x="0" y="5562902"/>
                  <a:pt x="0" y="5104131"/>
                </a:cubicBezTo>
                <a:cubicBezTo>
                  <a:pt x="0" y="4503197"/>
                  <a:pt x="221849" y="3974428"/>
                  <a:pt x="665548" y="3517805"/>
                </a:cubicBezTo>
                <a:cubicBezTo>
                  <a:pt x="904626" y="3274418"/>
                  <a:pt x="1202937" y="3077877"/>
                  <a:pt x="1560476" y="2928188"/>
                </a:cubicBezTo>
                <a:cubicBezTo>
                  <a:pt x="1739246" y="2853340"/>
                  <a:pt x="1916672" y="2797204"/>
                  <a:pt x="2092751" y="2759780"/>
                </a:cubicBezTo>
                <a:close/>
                <a:moveTo>
                  <a:pt x="2105026" y="0"/>
                </a:moveTo>
                <a:lnTo>
                  <a:pt x="8201026" y="0"/>
                </a:lnTo>
                <a:lnTo>
                  <a:pt x="8201026" y="6858000"/>
                </a:lnTo>
                <a:lnTo>
                  <a:pt x="2105026" y="6858000"/>
                </a:lnTo>
                <a:lnTo>
                  <a:pt x="2105026" y="6558974"/>
                </a:lnTo>
                <a:lnTo>
                  <a:pt x="2125060" y="6553141"/>
                </a:lnTo>
                <a:cubicBezTo>
                  <a:pt x="2312985" y="6489602"/>
                  <a:pt x="2488794" y="6394293"/>
                  <a:pt x="2652488" y="6267215"/>
                </a:cubicBezTo>
                <a:cubicBezTo>
                  <a:pt x="2878644" y="6090597"/>
                  <a:pt x="3062801" y="5882214"/>
                  <a:pt x="3204952" y="5642056"/>
                </a:cubicBezTo>
                <a:cubicBezTo>
                  <a:pt x="3347109" y="5401903"/>
                  <a:pt x="3553880" y="4947972"/>
                  <a:pt x="3825265" y="4280275"/>
                </a:cubicBezTo>
                <a:lnTo>
                  <a:pt x="4613578" y="2335335"/>
                </a:lnTo>
                <a:lnTo>
                  <a:pt x="4704042" y="2735956"/>
                </a:lnTo>
                <a:cubicBezTo>
                  <a:pt x="4755735" y="2975034"/>
                  <a:pt x="4868814" y="3094571"/>
                  <a:pt x="5043277" y="3094571"/>
                </a:cubicBezTo>
                <a:cubicBezTo>
                  <a:pt x="5176816" y="3094571"/>
                  <a:pt x="5317898" y="3013800"/>
                  <a:pt x="5466512" y="2852263"/>
                </a:cubicBezTo>
                <a:lnTo>
                  <a:pt x="6090054" y="2183486"/>
                </a:lnTo>
                <a:lnTo>
                  <a:pt x="5259741" y="4128426"/>
                </a:lnTo>
                <a:cubicBezTo>
                  <a:pt x="5169278" y="4343815"/>
                  <a:pt x="5124048" y="4507506"/>
                  <a:pt x="5124048" y="4619510"/>
                </a:cubicBezTo>
                <a:cubicBezTo>
                  <a:pt x="5124048" y="4793974"/>
                  <a:pt x="5184896" y="4928050"/>
                  <a:pt x="5306588" y="5021742"/>
                </a:cubicBezTo>
                <a:cubicBezTo>
                  <a:pt x="5428278" y="5115435"/>
                  <a:pt x="5601130" y="5162282"/>
                  <a:pt x="5825132" y="5162282"/>
                </a:cubicBezTo>
                <a:lnTo>
                  <a:pt x="6438982" y="5162282"/>
                </a:lnTo>
                <a:cubicBezTo>
                  <a:pt x="6628522" y="5162282"/>
                  <a:pt x="6775525" y="5121362"/>
                  <a:pt x="6879985" y="5039511"/>
                </a:cubicBezTo>
                <a:cubicBezTo>
                  <a:pt x="6984450" y="4957665"/>
                  <a:pt x="7036680" y="4843512"/>
                  <a:pt x="7036680" y="4697047"/>
                </a:cubicBezTo>
                <a:cubicBezTo>
                  <a:pt x="7036680" y="4492430"/>
                  <a:pt x="6886986" y="4390124"/>
                  <a:pt x="6587602" y="4390124"/>
                </a:cubicBezTo>
                <a:lnTo>
                  <a:pt x="6064211" y="4390124"/>
                </a:lnTo>
                <a:lnTo>
                  <a:pt x="7227296" y="1524402"/>
                </a:lnTo>
                <a:lnTo>
                  <a:pt x="7301608" y="1343480"/>
                </a:lnTo>
                <a:cubicBezTo>
                  <a:pt x="7336070" y="1259480"/>
                  <a:pt x="7353301" y="1181938"/>
                  <a:pt x="7353301" y="1110860"/>
                </a:cubicBezTo>
                <a:cubicBezTo>
                  <a:pt x="7353301" y="998861"/>
                  <a:pt x="7308604" y="903551"/>
                  <a:pt x="7219220" y="824935"/>
                </a:cubicBezTo>
                <a:cubicBezTo>
                  <a:pt x="7129836" y="746318"/>
                  <a:pt x="7020524" y="707010"/>
                  <a:pt x="6891295" y="707010"/>
                </a:cubicBezTo>
                <a:cubicBezTo>
                  <a:pt x="6706064" y="707010"/>
                  <a:pt x="6506831" y="811476"/>
                  <a:pt x="6293596" y="1020401"/>
                </a:cubicBezTo>
                <a:lnTo>
                  <a:pt x="5324356" y="1973486"/>
                </a:lnTo>
                <a:lnTo>
                  <a:pt x="5127277" y="1230402"/>
                </a:lnTo>
                <a:cubicBezTo>
                  <a:pt x="5075584" y="1036552"/>
                  <a:pt x="5014736" y="900859"/>
                  <a:pt x="4944738" y="823323"/>
                </a:cubicBezTo>
                <a:cubicBezTo>
                  <a:pt x="4874740" y="745781"/>
                  <a:pt x="4779430" y="707010"/>
                  <a:pt x="4658813" y="707010"/>
                </a:cubicBezTo>
                <a:cubicBezTo>
                  <a:pt x="4469273" y="707010"/>
                  <a:pt x="4318504" y="845937"/>
                  <a:pt x="4206500" y="1123787"/>
                </a:cubicBezTo>
                <a:lnTo>
                  <a:pt x="2923874" y="4280275"/>
                </a:lnTo>
                <a:cubicBezTo>
                  <a:pt x="2693408" y="4844587"/>
                  <a:pt x="2481790" y="5238206"/>
                  <a:pt x="2289021" y="5461134"/>
                </a:cubicBezTo>
                <a:cubicBezTo>
                  <a:pt x="2240829" y="5516864"/>
                  <a:pt x="2190517" y="5565628"/>
                  <a:pt x="2138084" y="5607426"/>
                </a:cubicBezTo>
                <a:lnTo>
                  <a:pt x="2105026" y="5631104"/>
                </a:lnTo>
                <a:lnTo>
                  <a:pt x="2105026" y="3629717"/>
                </a:lnTo>
                <a:lnTo>
                  <a:pt x="2349801" y="3574145"/>
                </a:lnTo>
                <a:cubicBezTo>
                  <a:pt x="2446590" y="3557049"/>
                  <a:pt x="2548563" y="3543655"/>
                  <a:pt x="2655717" y="3533962"/>
                </a:cubicBezTo>
                <a:cubicBezTo>
                  <a:pt x="2840948" y="3516731"/>
                  <a:pt x="2965874" y="3484424"/>
                  <a:pt x="3030488" y="3437034"/>
                </a:cubicBezTo>
                <a:cubicBezTo>
                  <a:pt x="3142492" y="3355189"/>
                  <a:pt x="3198494" y="3248574"/>
                  <a:pt x="3198494" y="3117185"/>
                </a:cubicBezTo>
                <a:cubicBezTo>
                  <a:pt x="3198494" y="2992265"/>
                  <a:pt x="3145721" y="2892108"/>
                  <a:pt x="3040181" y="2816721"/>
                </a:cubicBezTo>
                <a:cubicBezTo>
                  <a:pt x="2934641" y="2741339"/>
                  <a:pt x="2793564" y="2703643"/>
                  <a:pt x="2616946" y="2703643"/>
                </a:cubicBezTo>
                <a:cubicBezTo>
                  <a:pt x="2530254" y="2703643"/>
                  <a:pt x="2443225" y="2708321"/>
                  <a:pt x="2355859" y="2717677"/>
                </a:cubicBezTo>
                <a:lnTo>
                  <a:pt x="2105026" y="2757816"/>
                </a:lnTo>
                <a:close/>
              </a:path>
            </a:pathLst>
          </a:custGeom>
          <a:solidFill>
            <a:schemeClr val="bg1">
              <a:lumMod val="95000"/>
            </a:schemeClr>
          </a:solidFill>
          <a:effectLst/>
        </p:spPr>
        <p:txBody>
          <a:bodyPr wrap="square" anchor="ctr">
            <a:noAutofit/>
          </a:bodyPr>
          <a:lstStyle>
            <a:lvl1pPr marL="0" marR="0" indent="0" algn="ctr" defTabSz="914446" rtl="0" eaLnBrk="1" fontAlgn="auto" latinLnBrk="1" hangingPunct="1">
              <a:lnSpc>
                <a:spcPct val="90000"/>
              </a:lnSpc>
              <a:spcBef>
                <a:spcPts val="1000"/>
              </a:spcBef>
              <a:spcAft>
                <a:spcPts val="0"/>
              </a:spcAft>
              <a:buClrTx/>
              <a:buSzTx/>
              <a:buFontTx/>
              <a:buNone/>
              <a:tabLst/>
              <a:defRPr sz="1800"/>
            </a:lvl1pPr>
          </a:lstStyle>
          <a:p>
            <a:r>
              <a:rPr lang="en-US" altLang="ko-KR" dirty="0"/>
              <a:t>Your Picture Here</a:t>
            </a:r>
            <a:endParaRPr lang="ko-KR" altLang="en-US" dirty="0"/>
          </a:p>
        </p:txBody>
      </p:sp>
    </p:spTree>
    <p:extLst>
      <p:ext uri="{BB962C8B-B14F-4D97-AF65-F5344CB8AC3E}">
        <p14:creationId xmlns:p14="http://schemas.microsoft.com/office/powerpoint/2010/main" val="1511392271"/>
      </p:ext>
    </p:extLst>
  </p:cSld>
  <p:clrMapOvr>
    <a:masterClrMapping/>
  </p:clrMapOvr>
  <mc:AlternateContent xmlns:mc="http://schemas.openxmlformats.org/markup-compatibility/2006" xmlns:p14="http://schemas.microsoft.com/office/powerpoint/2010/main">
    <mc:Choice Requires="p14">
      <p:transition spd="slow" p14:dur="3000"/>
    </mc:Choice>
    <mc:Fallback xmlns="">
      <p:transition spd="slow"/>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8_Images &amp; Contents">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D9FCCA3A-A18D-428D-936C-AE61C9E25B0E}"/>
              </a:ext>
            </a:extLst>
          </p:cNvPr>
          <p:cNvSpPr>
            <a:spLocks noGrp="1"/>
          </p:cNvSpPr>
          <p:nvPr>
            <p:ph type="pic" sz="quarter" idx="12" hasCustomPrompt="1"/>
          </p:nvPr>
        </p:nvSpPr>
        <p:spPr>
          <a:xfrm>
            <a:off x="0" y="0"/>
            <a:ext cx="7227683" cy="6858000"/>
          </a:xfrm>
          <a:custGeom>
            <a:avLst/>
            <a:gdLst>
              <a:gd name="connsiteX0" fmla="*/ 0 w 7227683"/>
              <a:gd name="connsiteY0" fmla="*/ 0 h 6858000"/>
              <a:gd name="connsiteX1" fmla="*/ 40369 w 7227683"/>
              <a:gd name="connsiteY1" fmla="*/ 0 h 6858000"/>
              <a:gd name="connsiteX2" fmla="*/ 40423 w 7227683"/>
              <a:gd name="connsiteY2" fmla="*/ 2 h 6858000"/>
              <a:gd name="connsiteX3" fmla="*/ 6096000 w 7227683"/>
              <a:gd name="connsiteY3" fmla="*/ 2 h 6858000"/>
              <a:gd name="connsiteX4" fmla="*/ 6096000 w 7227683"/>
              <a:gd name="connsiteY4" fmla="*/ 2297317 h 6858000"/>
              <a:gd name="connsiteX5" fmla="*/ 7227683 w 7227683"/>
              <a:gd name="connsiteY5" fmla="*/ 3429000 h 6858000"/>
              <a:gd name="connsiteX6" fmla="*/ 6096000 w 7227683"/>
              <a:gd name="connsiteY6" fmla="*/ 4560683 h 6858000"/>
              <a:gd name="connsiteX7" fmla="*/ 6096000 w 7227683"/>
              <a:gd name="connsiteY7" fmla="*/ 6858000 h 6858000"/>
              <a:gd name="connsiteX8" fmla="*/ 0 w 7227683"/>
              <a:gd name="connsiteY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227683" h="6858000">
                <a:moveTo>
                  <a:pt x="0" y="0"/>
                </a:moveTo>
                <a:lnTo>
                  <a:pt x="40369" y="0"/>
                </a:lnTo>
                <a:lnTo>
                  <a:pt x="40423" y="2"/>
                </a:lnTo>
                <a:lnTo>
                  <a:pt x="6096000" y="2"/>
                </a:lnTo>
                <a:lnTo>
                  <a:pt x="6096000" y="2297317"/>
                </a:lnTo>
                <a:lnTo>
                  <a:pt x="7227683" y="3429000"/>
                </a:lnTo>
                <a:lnTo>
                  <a:pt x="6096000" y="4560683"/>
                </a:lnTo>
                <a:lnTo>
                  <a:pt x="6096000" y="6858000"/>
                </a:lnTo>
                <a:lnTo>
                  <a:pt x="0" y="6858000"/>
                </a:lnTo>
                <a:close/>
              </a:path>
            </a:pathLst>
          </a:custGeom>
          <a:solidFill>
            <a:schemeClr val="bg1">
              <a:lumMod val="95000"/>
            </a:schemeClr>
          </a:solidFill>
          <a:effectLst/>
        </p:spPr>
        <p:txBody>
          <a:bodyPr wrap="square" anchor="ctr">
            <a:noAutofit/>
          </a:bodyPr>
          <a:lstStyle>
            <a:lvl1pPr marL="0" marR="0" indent="0" algn="ctr" defTabSz="914400" rtl="0" eaLnBrk="1" fontAlgn="auto" latinLnBrk="1" hangingPunct="1">
              <a:lnSpc>
                <a:spcPct val="90000"/>
              </a:lnSpc>
              <a:spcBef>
                <a:spcPts val="1000"/>
              </a:spcBef>
              <a:spcAft>
                <a:spcPts val="0"/>
              </a:spcAft>
              <a:buClrTx/>
              <a:buSzTx/>
              <a:buFontTx/>
              <a:buNone/>
              <a:tabLst/>
              <a:defRPr sz="1800"/>
            </a:lvl1pPr>
          </a:lstStyle>
          <a:p>
            <a:r>
              <a:rPr lang="en-US" altLang="ko-KR" dirty="0"/>
              <a:t>Your Picture Here And Send To Back</a:t>
            </a:r>
            <a:endParaRPr lang="ko-KR" altLang="en-US" dirty="0"/>
          </a:p>
        </p:txBody>
      </p:sp>
    </p:spTree>
    <p:extLst>
      <p:ext uri="{BB962C8B-B14F-4D97-AF65-F5344CB8AC3E}">
        <p14:creationId xmlns:p14="http://schemas.microsoft.com/office/powerpoint/2010/main" val="2708389377"/>
      </p:ext>
    </p:extLst>
  </p:cSld>
  <p:clrMapOvr>
    <a:masterClrMapping/>
  </p:clrMapOvr>
  <mc:AlternateContent xmlns:mc="http://schemas.openxmlformats.org/markup-compatibility/2006" xmlns:p14="http://schemas.microsoft.com/office/powerpoint/2010/main">
    <mc:Choice Requires="p14">
      <p:transition spd="slow" p14:dur="3000"/>
    </mc:Choice>
    <mc:Fallback xmlns="">
      <p:transition spd="slow"/>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Images &amp; Contents">
    <p:spTree>
      <p:nvGrpSpPr>
        <p:cNvPr id="1" name=""/>
        <p:cNvGrpSpPr/>
        <p:nvPr/>
      </p:nvGrpSpPr>
      <p:grpSpPr>
        <a:xfrm>
          <a:off x="0" y="0"/>
          <a:ext cx="0" cy="0"/>
          <a:chOff x="0" y="0"/>
          <a:chExt cx="0" cy="0"/>
        </a:xfrm>
      </p:grpSpPr>
      <p:sp>
        <p:nvSpPr>
          <p:cNvPr id="19" name="그림 개체 틀 8">
            <a:extLst>
              <a:ext uri="{FF2B5EF4-FFF2-40B4-BE49-F238E27FC236}">
                <a16:creationId xmlns:a16="http://schemas.microsoft.com/office/drawing/2014/main" id="{3D1F6864-EF5F-47BF-BCDC-319394E2C987}"/>
              </a:ext>
            </a:extLst>
          </p:cNvPr>
          <p:cNvSpPr>
            <a:spLocks noGrp="1"/>
          </p:cNvSpPr>
          <p:nvPr>
            <p:ph type="pic" sz="quarter" idx="10" hasCustomPrompt="1"/>
          </p:nvPr>
        </p:nvSpPr>
        <p:spPr>
          <a:xfrm>
            <a:off x="1" y="0"/>
            <a:ext cx="12192000" cy="6858000"/>
          </a:xfrm>
          <a:prstGeom prst="rect">
            <a:avLst/>
          </a:prstGeom>
          <a:solidFill>
            <a:schemeClr val="bg1">
              <a:lumMod val="95000"/>
            </a:schemeClr>
          </a:solidFill>
          <a:effectLst/>
        </p:spPr>
        <p:txBody>
          <a:bodyPr wrap="square" anchor="ctr">
            <a:noAutofit/>
          </a:bodyPr>
          <a:lstStyle>
            <a:lvl1pPr marL="0" marR="0" indent="0" algn="ctr" defTabSz="914446" rtl="0" eaLnBrk="1" fontAlgn="auto" latinLnBrk="1" hangingPunct="1">
              <a:lnSpc>
                <a:spcPct val="90000"/>
              </a:lnSpc>
              <a:spcBef>
                <a:spcPts val="1000"/>
              </a:spcBef>
              <a:spcAft>
                <a:spcPts val="0"/>
              </a:spcAft>
              <a:buClrTx/>
              <a:buSzTx/>
              <a:buFontTx/>
              <a:buNone/>
              <a:tabLst/>
              <a:defRPr sz="1800"/>
            </a:lvl1pPr>
          </a:lstStyle>
          <a:p>
            <a:r>
              <a:rPr lang="en-US" altLang="ko-KR" dirty="0"/>
              <a:t>Your Picture Here And Send To Back</a:t>
            </a:r>
            <a:endParaRPr lang="ko-KR" altLang="en-US" dirty="0"/>
          </a:p>
        </p:txBody>
      </p:sp>
    </p:spTree>
    <p:extLst>
      <p:ext uri="{BB962C8B-B14F-4D97-AF65-F5344CB8AC3E}">
        <p14:creationId xmlns:p14="http://schemas.microsoft.com/office/powerpoint/2010/main" val="3471325552"/>
      </p:ext>
    </p:extLst>
  </p:cSld>
  <p:clrMapOvr>
    <a:masterClrMapping/>
  </p:clrMapOvr>
  <mc:AlternateContent xmlns:mc="http://schemas.openxmlformats.org/markup-compatibility/2006" xmlns:p14="http://schemas.microsoft.com/office/powerpoint/2010/main">
    <mc:Choice Requires="p14">
      <p:transition spd="slow" p14:dur="3000"/>
    </mc:Choice>
    <mc:Fallback xmlns="">
      <p:transition spd="slow"/>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5_Contents slide layout">
    <p:spTree>
      <p:nvGrpSpPr>
        <p:cNvPr id="1" name=""/>
        <p:cNvGrpSpPr/>
        <p:nvPr/>
      </p:nvGrpSpPr>
      <p:grpSpPr>
        <a:xfrm>
          <a:off x="0" y="0"/>
          <a:ext cx="0" cy="0"/>
          <a:chOff x="0" y="0"/>
          <a:chExt cx="0" cy="0"/>
        </a:xfrm>
      </p:grpSpPr>
      <p:sp>
        <p:nvSpPr>
          <p:cNvPr id="3" name="그림 개체 틀 2">
            <a:extLst>
              <a:ext uri="{FF2B5EF4-FFF2-40B4-BE49-F238E27FC236}">
                <a16:creationId xmlns:a16="http://schemas.microsoft.com/office/drawing/2014/main" id="{BC1A878D-07A3-41D4-969A-CEC7DA643945}"/>
              </a:ext>
            </a:extLst>
          </p:cNvPr>
          <p:cNvSpPr>
            <a:spLocks noGrp="1"/>
          </p:cNvSpPr>
          <p:nvPr>
            <p:ph type="pic" sz="quarter" idx="14" hasCustomPrompt="1"/>
          </p:nvPr>
        </p:nvSpPr>
        <p:spPr>
          <a:xfrm>
            <a:off x="0" y="0"/>
            <a:ext cx="12192000" cy="6857999"/>
          </a:xfrm>
          <a:prstGeom prst="parallelogram">
            <a:avLst>
              <a:gd name="adj" fmla="val 90695"/>
            </a:avLst>
          </a:prstGeom>
          <a:solidFill>
            <a:schemeClr val="bg1">
              <a:lumMod val="95000"/>
            </a:schemeClr>
          </a:solidFill>
        </p:spPr>
        <p:txBody>
          <a:bodyPr anchor="ctr"/>
          <a:lstStyle>
            <a:lvl1pPr marL="0" indent="0" algn="ctr">
              <a:buNone/>
              <a:defRPr sz="1800">
                <a:solidFill>
                  <a:schemeClr val="tx1">
                    <a:lumMod val="75000"/>
                    <a:lumOff val="25000"/>
                  </a:schemeClr>
                </a:solidFill>
              </a:defRPr>
            </a:lvl1pPr>
          </a:lstStyle>
          <a:p>
            <a:r>
              <a:rPr lang="en-US" altLang="ko-KR" dirty="0"/>
              <a:t>Place Your Picture Here</a:t>
            </a:r>
            <a:endParaRPr lang="ko-KR" altLang="en-US" dirty="0"/>
          </a:p>
        </p:txBody>
      </p:sp>
    </p:spTree>
    <p:extLst>
      <p:ext uri="{BB962C8B-B14F-4D97-AF65-F5344CB8AC3E}">
        <p14:creationId xmlns:p14="http://schemas.microsoft.com/office/powerpoint/2010/main" val="158809429"/>
      </p:ext>
    </p:extLst>
  </p:cSld>
  <p:clrMapOvr>
    <a:masterClrMapping/>
  </p:clrMapOvr>
  <mc:AlternateContent xmlns:mc="http://schemas.openxmlformats.org/markup-compatibility/2006" xmlns:p14="http://schemas.microsoft.com/office/powerpoint/2010/main">
    <mc:Choice Requires="p14">
      <p:transition spd="slow" p14:dur="3000"/>
    </mc:Choice>
    <mc:Fallback xmlns="">
      <p:transition spd="slow"/>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7_Contents slide layout">
    <p:spTree>
      <p:nvGrpSpPr>
        <p:cNvPr id="1" name=""/>
        <p:cNvGrpSpPr/>
        <p:nvPr/>
      </p:nvGrpSpPr>
      <p:grpSpPr>
        <a:xfrm>
          <a:off x="0" y="0"/>
          <a:ext cx="0" cy="0"/>
          <a:chOff x="0" y="0"/>
          <a:chExt cx="0" cy="0"/>
        </a:xfrm>
      </p:grpSpPr>
      <p:sp>
        <p:nvSpPr>
          <p:cNvPr id="58" name="Picture Placeholder 57">
            <a:extLst>
              <a:ext uri="{FF2B5EF4-FFF2-40B4-BE49-F238E27FC236}">
                <a16:creationId xmlns:a16="http://schemas.microsoft.com/office/drawing/2014/main" id="{4A0BA738-1393-424E-9EAA-4B8312B81727}"/>
              </a:ext>
            </a:extLst>
          </p:cNvPr>
          <p:cNvSpPr>
            <a:spLocks noGrp="1"/>
          </p:cNvSpPr>
          <p:nvPr>
            <p:ph type="pic" idx="13" hasCustomPrompt="1"/>
          </p:nvPr>
        </p:nvSpPr>
        <p:spPr>
          <a:xfrm>
            <a:off x="5321175" y="1"/>
            <a:ext cx="6784903" cy="6593390"/>
          </a:xfrm>
          <a:custGeom>
            <a:avLst/>
            <a:gdLst>
              <a:gd name="connsiteX0" fmla="*/ 3765937 w 6784903"/>
              <a:gd name="connsiteY0" fmla="*/ 6093108 h 6593390"/>
              <a:gd name="connsiteX1" fmla="*/ 4096124 w 6784903"/>
              <a:gd name="connsiteY1" fmla="*/ 6093108 h 6593390"/>
              <a:gd name="connsiteX2" fmla="*/ 4221194 w 6784903"/>
              <a:gd name="connsiteY2" fmla="*/ 6343249 h 6593390"/>
              <a:gd name="connsiteX3" fmla="*/ 4096124 w 6784903"/>
              <a:gd name="connsiteY3" fmla="*/ 6593390 h 6593390"/>
              <a:gd name="connsiteX4" fmla="*/ 3765937 w 6784903"/>
              <a:gd name="connsiteY4" fmla="*/ 6593390 h 6593390"/>
              <a:gd name="connsiteX5" fmla="*/ 3640866 w 6784903"/>
              <a:gd name="connsiteY5" fmla="*/ 6343249 h 6593390"/>
              <a:gd name="connsiteX6" fmla="*/ 3466441 w 6784903"/>
              <a:gd name="connsiteY6" fmla="*/ 5160578 h 6593390"/>
              <a:gd name="connsiteX7" fmla="*/ 4013845 w 6784903"/>
              <a:gd name="connsiteY7" fmla="*/ 5160578 h 6593390"/>
              <a:gd name="connsiteX8" fmla="*/ 4221194 w 6784903"/>
              <a:gd name="connsiteY8" fmla="*/ 5575276 h 6593390"/>
              <a:gd name="connsiteX9" fmla="*/ 4013845 w 6784903"/>
              <a:gd name="connsiteY9" fmla="*/ 5989974 h 6593390"/>
              <a:gd name="connsiteX10" fmla="*/ 3466441 w 6784903"/>
              <a:gd name="connsiteY10" fmla="*/ 5989974 h 6593390"/>
              <a:gd name="connsiteX11" fmla="*/ 3259092 w 6784903"/>
              <a:gd name="connsiteY11" fmla="*/ 5575276 h 6593390"/>
              <a:gd name="connsiteX12" fmla="*/ 6229611 w 6784903"/>
              <a:gd name="connsiteY12" fmla="*/ 4696709 h 6593390"/>
              <a:gd name="connsiteX13" fmla="*/ 6559798 w 6784903"/>
              <a:gd name="connsiteY13" fmla="*/ 4696709 h 6593390"/>
              <a:gd name="connsiteX14" fmla="*/ 6684868 w 6784903"/>
              <a:gd name="connsiteY14" fmla="*/ 4946850 h 6593390"/>
              <a:gd name="connsiteX15" fmla="*/ 6559798 w 6784903"/>
              <a:gd name="connsiteY15" fmla="*/ 5196991 h 6593390"/>
              <a:gd name="connsiteX16" fmla="*/ 6229611 w 6784903"/>
              <a:gd name="connsiteY16" fmla="*/ 5196991 h 6593390"/>
              <a:gd name="connsiteX17" fmla="*/ 6104540 w 6784903"/>
              <a:gd name="connsiteY17" fmla="*/ 4946850 h 6593390"/>
              <a:gd name="connsiteX18" fmla="*/ 2435186 w 6784903"/>
              <a:gd name="connsiteY18" fmla="*/ 4631749 h 6593390"/>
              <a:gd name="connsiteX19" fmla="*/ 3096422 w 6784903"/>
              <a:gd name="connsiteY19" fmla="*/ 4631749 h 6593390"/>
              <a:gd name="connsiteX20" fmla="*/ 3346890 w 6784903"/>
              <a:gd name="connsiteY20" fmla="*/ 5132685 h 6593390"/>
              <a:gd name="connsiteX21" fmla="*/ 3096422 w 6784903"/>
              <a:gd name="connsiteY21" fmla="*/ 5633621 h 6593390"/>
              <a:gd name="connsiteX22" fmla="*/ 2435186 w 6784903"/>
              <a:gd name="connsiteY22" fmla="*/ 5633621 h 6593390"/>
              <a:gd name="connsiteX23" fmla="*/ 2184718 w 6784903"/>
              <a:gd name="connsiteY23" fmla="*/ 5132685 h 6593390"/>
              <a:gd name="connsiteX24" fmla="*/ 3444958 w 6784903"/>
              <a:gd name="connsiteY24" fmla="*/ 4086739 h 6593390"/>
              <a:gd name="connsiteX25" fmla="*/ 4106194 w 6784903"/>
              <a:gd name="connsiteY25" fmla="*/ 4086739 h 6593390"/>
              <a:gd name="connsiteX26" fmla="*/ 4356662 w 6784903"/>
              <a:gd name="connsiteY26" fmla="*/ 4587675 h 6593390"/>
              <a:gd name="connsiteX27" fmla="*/ 4106194 w 6784903"/>
              <a:gd name="connsiteY27" fmla="*/ 5088611 h 6593390"/>
              <a:gd name="connsiteX28" fmla="*/ 3444958 w 6784903"/>
              <a:gd name="connsiteY28" fmla="*/ 5088611 h 6593390"/>
              <a:gd name="connsiteX29" fmla="*/ 3194490 w 6784903"/>
              <a:gd name="connsiteY29" fmla="*/ 4587675 h 6593390"/>
              <a:gd name="connsiteX30" fmla="*/ 1268770 w 6784903"/>
              <a:gd name="connsiteY30" fmla="*/ 4077356 h 6593390"/>
              <a:gd name="connsiteX31" fmla="*/ 1983697 w 6784903"/>
              <a:gd name="connsiteY31" fmla="*/ 4077356 h 6593390"/>
              <a:gd name="connsiteX32" fmla="*/ 2254502 w 6784903"/>
              <a:gd name="connsiteY32" fmla="*/ 4618967 h 6593390"/>
              <a:gd name="connsiteX33" fmla="*/ 1983697 w 6784903"/>
              <a:gd name="connsiteY33" fmla="*/ 5160578 h 6593390"/>
              <a:gd name="connsiteX34" fmla="*/ 1268770 w 6784903"/>
              <a:gd name="connsiteY34" fmla="*/ 5160578 h 6593390"/>
              <a:gd name="connsiteX35" fmla="*/ 997964 w 6784903"/>
              <a:gd name="connsiteY35" fmla="*/ 4618967 h 6593390"/>
              <a:gd name="connsiteX36" fmla="*/ 5930115 w 6784903"/>
              <a:gd name="connsiteY36" fmla="*/ 3764179 h 6593390"/>
              <a:gd name="connsiteX37" fmla="*/ 6477519 w 6784903"/>
              <a:gd name="connsiteY37" fmla="*/ 3764179 h 6593390"/>
              <a:gd name="connsiteX38" fmla="*/ 6684868 w 6784903"/>
              <a:gd name="connsiteY38" fmla="*/ 4178877 h 6593390"/>
              <a:gd name="connsiteX39" fmla="*/ 6477519 w 6784903"/>
              <a:gd name="connsiteY39" fmla="*/ 4593575 h 6593390"/>
              <a:gd name="connsiteX40" fmla="*/ 5930115 w 6784903"/>
              <a:gd name="connsiteY40" fmla="*/ 4593575 h 6593390"/>
              <a:gd name="connsiteX41" fmla="*/ 5722766 w 6784903"/>
              <a:gd name="connsiteY41" fmla="*/ 4178877 h 6593390"/>
              <a:gd name="connsiteX42" fmla="*/ 2343499 w 6784903"/>
              <a:gd name="connsiteY42" fmla="*/ 3363749 h 6593390"/>
              <a:gd name="connsiteX43" fmla="*/ 3118568 w 6784903"/>
              <a:gd name="connsiteY43" fmla="*/ 3363749 h 6593390"/>
              <a:gd name="connsiteX44" fmla="*/ 3412154 w 6784903"/>
              <a:gd name="connsiteY44" fmla="*/ 3950922 h 6593390"/>
              <a:gd name="connsiteX45" fmla="*/ 3118568 w 6784903"/>
              <a:gd name="connsiteY45" fmla="*/ 4538095 h 6593390"/>
              <a:gd name="connsiteX46" fmla="*/ 2343499 w 6784903"/>
              <a:gd name="connsiteY46" fmla="*/ 4538095 h 6593390"/>
              <a:gd name="connsiteX47" fmla="*/ 2049912 w 6784903"/>
              <a:gd name="connsiteY47" fmla="*/ 3950922 h 6593390"/>
              <a:gd name="connsiteX48" fmla="*/ 4891279 w 6784903"/>
              <a:gd name="connsiteY48" fmla="*/ 3210059 h 6593390"/>
              <a:gd name="connsiteX49" fmla="*/ 5552515 w 6784903"/>
              <a:gd name="connsiteY49" fmla="*/ 3210059 h 6593390"/>
              <a:gd name="connsiteX50" fmla="*/ 5802983 w 6784903"/>
              <a:gd name="connsiteY50" fmla="*/ 3710994 h 6593390"/>
              <a:gd name="connsiteX51" fmla="*/ 5552515 w 6784903"/>
              <a:gd name="connsiteY51" fmla="*/ 4211930 h 6593390"/>
              <a:gd name="connsiteX52" fmla="*/ 4891279 w 6784903"/>
              <a:gd name="connsiteY52" fmla="*/ 4211930 h 6593390"/>
              <a:gd name="connsiteX53" fmla="*/ 4640811 w 6784903"/>
              <a:gd name="connsiteY53" fmla="*/ 3710994 h 6593390"/>
              <a:gd name="connsiteX54" fmla="*/ 1099001 w 6784903"/>
              <a:gd name="connsiteY54" fmla="*/ 2682602 h 6593390"/>
              <a:gd name="connsiteX55" fmla="*/ 1937057 w 6784903"/>
              <a:gd name="connsiteY55" fmla="*/ 2682602 h 6593390"/>
              <a:gd name="connsiteX56" fmla="*/ 2254502 w 6784903"/>
              <a:gd name="connsiteY56" fmla="*/ 3317492 h 6593390"/>
              <a:gd name="connsiteX57" fmla="*/ 1937057 w 6784903"/>
              <a:gd name="connsiteY57" fmla="*/ 3952382 h 6593390"/>
              <a:gd name="connsiteX58" fmla="*/ 1099001 w 6784903"/>
              <a:gd name="connsiteY58" fmla="*/ 3952382 h 6593390"/>
              <a:gd name="connsiteX59" fmla="*/ 781556 w 6784903"/>
              <a:gd name="connsiteY59" fmla="*/ 3317492 h 6593390"/>
              <a:gd name="connsiteX60" fmla="*/ 3593219 w 6784903"/>
              <a:gd name="connsiteY60" fmla="*/ 2668447 h 6593390"/>
              <a:gd name="connsiteX61" fmla="*/ 4444356 w 6784903"/>
              <a:gd name="connsiteY61" fmla="*/ 2668447 h 6593390"/>
              <a:gd name="connsiteX62" fmla="*/ 4766756 w 6784903"/>
              <a:gd name="connsiteY62" fmla="*/ 3313248 h 6593390"/>
              <a:gd name="connsiteX63" fmla="*/ 4444356 w 6784903"/>
              <a:gd name="connsiteY63" fmla="*/ 3958049 h 6593390"/>
              <a:gd name="connsiteX64" fmla="*/ 3593219 w 6784903"/>
              <a:gd name="connsiteY64" fmla="*/ 3958049 h 6593390"/>
              <a:gd name="connsiteX65" fmla="*/ 3270818 w 6784903"/>
              <a:gd name="connsiteY65" fmla="*/ 3313248 h 6593390"/>
              <a:gd name="connsiteX66" fmla="*/ 5873199 w 6784903"/>
              <a:gd name="connsiteY66" fmla="*/ 2659173 h 6593390"/>
              <a:gd name="connsiteX67" fmla="*/ 6534435 w 6784903"/>
              <a:gd name="connsiteY67" fmla="*/ 2659173 h 6593390"/>
              <a:gd name="connsiteX68" fmla="*/ 6784903 w 6784903"/>
              <a:gd name="connsiteY68" fmla="*/ 3160110 h 6593390"/>
              <a:gd name="connsiteX69" fmla="*/ 6534435 w 6784903"/>
              <a:gd name="connsiteY69" fmla="*/ 3661045 h 6593390"/>
              <a:gd name="connsiteX70" fmla="*/ 5873199 w 6784903"/>
              <a:gd name="connsiteY70" fmla="*/ 3661045 h 6593390"/>
              <a:gd name="connsiteX71" fmla="*/ 5622731 w 6784903"/>
              <a:gd name="connsiteY71" fmla="*/ 3160110 h 6593390"/>
              <a:gd name="connsiteX72" fmla="*/ 331603 w 6784903"/>
              <a:gd name="connsiteY72" fmla="*/ 2077336 h 6593390"/>
              <a:gd name="connsiteX73" fmla="*/ 879007 w 6784903"/>
              <a:gd name="connsiteY73" fmla="*/ 2077336 h 6593390"/>
              <a:gd name="connsiteX74" fmla="*/ 1086356 w 6784903"/>
              <a:gd name="connsiteY74" fmla="*/ 2492034 h 6593390"/>
              <a:gd name="connsiteX75" fmla="*/ 879007 w 6784903"/>
              <a:gd name="connsiteY75" fmla="*/ 2906732 h 6593390"/>
              <a:gd name="connsiteX76" fmla="*/ 331603 w 6784903"/>
              <a:gd name="connsiteY76" fmla="*/ 2906732 h 6593390"/>
              <a:gd name="connsiteX77" fmla="*/ 124254 w 6784903"/>
              <a:gd name="connsiteY77" fmla="*/ 2492034 h 6593390"/>
              <a:gd name="connsiteX78" fmla="*/ 2346776 w 6784903"/>
              <a:gd name="connsiteY78" fmla="*/ 2016018 h 6593390"/>
              <a:gd name="connsiteX79" fmla="*/ 3184832 w 6784903"/>
              <a:gd name="connsiteY79" fmla="*/ 2016018 h 6593390"/>
              <a:gd name="connsiteX80" fmla="*/ 3502277 w 6784903"/>
              <a:gd name="connsiteY80" fmla="*/ 2650907 h 6593390"/>
              <a:gd name="connsiteX81" fmla="*/ 3184832 w 6784903"/>
              <a:gd name="connsiteY81" fmla="*/ 3285798 h 6593390"/>
              <a:gd name="connsiteX82" fmla="*/ 2346776 w 6784903"/>
              <a:gd name="connsiteY82" fmla="*/ 3285798 h 6593390"/>
              <a:gd name="connsiteX83" fmla="*/ 2029331 w 6784903"/>
              <a:gd name="connsiteY83" fmla="*/ 2650907 h 6593390"/>
              <a:gd name="connsiteX84" fmla="*/ 4789399 w 6784903"/>
              <a:gd name="connsiteY84" fmla="*/ 2014374 h 6593390"/>
              <a:gd name="connsiteX85" fmla="*/ 5504326 w 6784903"/>
              <a:gd name="connsiteY85" fmla="*/ 2014374 h 6593390"/>
              <a:gd name="connsiteX86" fmla="*/ 5775131 w 6784903"/>
              <a:gd name="connsiteY86" fmla="*/ 2555984 h 6593390"/>
              <a:gd name="connsiteX87" fmla="*/ 5504326 w 6784903"/>
              <a:gd name="connsiteY87" fmla="*/ 3097595 h 6593390"/>
              <a:gd name="connsiteX88" fmla="*/ 4789399 w 6784903"/>
              <a:gd name="connsiteY88" fmla="*/ 3097595 h 6593390"/>
              <a:gd name="connsiteX89" fmla="*/ 4518593 w 6784903"/>
              <a:gd name="connsiteY89" fmla="*/ 2555984 h 6593390"/>
              <a:gd name="connsiteX90" fmla="*/ 1221145 w 6784903"/>
              <a:gd name="connsiteY90" fmla="*/ 1514388 h 6593390"/>
              <a:gd name="connsiteX91" fmla="*/ 1936072 w 6784903"/>
              <a:gd name="connsiteY91" fmla="*/ 1514388 h 6593390"/>
              <a:gd name="connsiteX92" fmla="*/ 2206877 w 6784903"/>
              <a:gd name="connsiteY92" fmla="*/ 2055999 h 6593390"/>
              <a:gd name="connsiteX93" fmla="*/ 1936072 w 6784903"/>
              <a:gd name="connsiteY93" fmla="*/ 2597610 h 6593390"/>
              <a:gd name="connsiteX94" fmla="*/ 1221145 w 6784903"/>
              <a:gd name="connsiteY94" fmla="*/ 2597610 h 6593390"/>
              <a:gd name="connsiteX95" fmla="*/ 950339 w 6784903"/>
              <a:gd name="connsiteY95" fmla="*/ 2055999 h 6593390"/>
              <a:gd name="connsiteX96" fmla="*/ 547249 w 6784903"/>
              <a:gd name="connsiteY96" fmla="*/ 1479065 h 6593390"/>
              <a:gd name="connsiteX97" fmla="*/ 877436 w 6784903"/>
              <a:gd name="connsiteY97" fmla="*/ 1479065 h 6593390"/>
              <a:gd name="connsiteX98" fmla="*/ 1002506 w 6784903"/>
              <a:gd name="connsiteY98" fmla="*/ 1729206 h 6593390"/>
              <a:gd name="connsiteX99" fmla="*/ 877436 w 6784903"/>
              <a:gd name="connsiteY99" fmla="*/ 1979347 h 6593390"/>
              <a:gd name="connsiteX100" fmla="*/ 547249 w 6784903"/>
              <a:gd name="connsiteY100" fmla="*/ 1979347 h 6593390"/>
              <a:gd name="connsiteX101" fmla="*/ 422178 w 6784903"/>
              <a:gd name="connsiteY101" fmla="*/ 1729206 h 6593390"/>
              <a:gd name="connsiteX102" fmla="*/ 90919 w 6784903"/>
              <a:gd name="connsiteY102" fmla="*/ 1396400 h 6593390"/>
              <a:gd name="connsiteX103" fmla="*/ 330944 w 6784903"/>
              <a:gd name="connsiteY103" fmla="*/ 1396400 h 6593390"/>
              <a:gd name="connsiteX104" fmla="*/ 421863 w 6784903"/>
              <a:gd name="connsiteY104" fmla="*/ 1578237 h 6593390"/>
              <a:gd name="connsiteX105" fmla="*/ 330944 w 6784903"/>
              <a:gd name="connsiteY105" fmla="*/ 1760074 h 6593390"/>
              <a:gd name="connsiteX106" fmla="*/ 90919 w 6784903"/>
              <a:gd name="connsiteY106" fmla="*/ 1760074 h 6593390"/>
              <a:gd name="connsiteX107" fmla="*/ 0 w 6784903"/>
              <a:gd name="connsiteY107" fmla="*/ 1578237 h 6593390"/>
              <a:gd name="connsiteX108" fmla="*/ 3562675 w 6784903"/>
              <a:gd name="connsiteY108" fmla="*/ 1286205 h 6593390"/>
              <a:gd name="connsiteX109" fmla="*/ 4400731 w 6784903"/>
              <a:gd name="connsiteY109" fmla="*/ 1286205 h 6593390"/>
              <a:gd name="connsiteX110" fmla="*/ 4718176 w 6784903"/>
              <a:gd name="connsiteY110" fmla="*/ 1921095 h 6593390"/>
              <a:gd name="connsiteX111" fmla="*/ 4400731 w 6784903"/>
              <a:gd name="connsiteY111" fmla="*/ 2555984 h 6593390"/>
              <a:gd name="connsiteX112" fmla="*/ 3562675 w 6784903"/>
              <a:gd name="connsiteY112" fmla="*/ 2555984 h 6593390"/>
              <a:gd name="connsiteX113" fmla="*/ 3245230 w 6784903"/>
              <a:gd name="connsiteY113" fmla="*/ 1921095 h 6593390"/>
              <a:gd name="connsiteX114" fmla="*/ 2795277 w 6784903"/>
              <a:gd name="connsiteY114" fmla="*/ 680938 h 6593390"/>
              <a:gd name="connsiteX115" fmla="*/ 3342681 w 6784903"/>
              <a:gd name="connsiteY115" fmla="*/ 680938 h 6593390"/>
              <a:gd name="connsiteX116" fmla="*/ 3550030 w 6784903"/>
              <a:gd name="connsiteY116" fmla="*/ 1095636 h 6593390"/>
              <a:gd name="connsiteX117" fmla="*/ 3342681 w 6784903"/>
              <a:gd name="connsiteY117" fmla="*/ 1510335 h 6593390"/>
              <a:gd name="connsiteX118" fmla="*/ 2795277 w 6784903"/>
              <a:gd name="connsiteY118" fmla="*/ 1510335 h 6593390"/>
              <a:gd name="connsiteX119" fmla="*/ 2587928 w 6784903"/>
              <a:gd name="connsiteY119" fmla="*/ 1095636 h 6593390"/>
              <a:gd name="connsiteX120" fmla="*/ 4810450 w 6784903"/>
              <a:gd name="connsiteY120" fmla="*/ 619619 h 6593390"/>
              <a:gd name="connsiteX121" fmla="*/ 5648506 w 6784903"/>
              <a:gd name="connsiteY121" fmla="*/ 619619 h 6593390"/>
              <a:gd name="connsiteX122" fmla="*/ 5965951 w 6784903"/>
              <a:gd name="connsiteY122" fmla="*/ 1254509 h 6593390"/>
              <a:gd name="connsiteX123" fmla="*/ 5648506 w 6784903"/>
              <a:gd name="connsiteY123" fmla="*/ 1889400 h 6593390"/>
              <a:gd name="connsiteX124" fmla="*/ 4810450 w 6784903"/>
              <a:gd name="connsiteY124" fmla="*/ 1889400 h 6593390"/>
              <a:gd name="connsiteX125" fmla="*/ 4493005 w 6784903"/>
              <a:gd name="connsiteY125" fmla="*/ 1254509 h 6593390"/>
              <a:gd name="connsiteX126" fmla="*/ 3684819 w 6784903"/>
              <a:gd name="connsiteY126" fmla="*/ 117990 h 6593390"/>
              <a:gd name="connsiteX127" fmla="*/ 4399746 w 6784903"/>
              <a:gd name="connsiteY127" fmla="*/ 117990 h 6593390"/>
              <a:gd name="connsiteX128" fmla="*/ 4670551 w 6784903"/>
              <a:gd name="connsiteY128" fmla="*/ 659601 h 6593390"/>
              <a:gd name="connsiteX129" fmla="*/ 4399746 w 6784903"/>
              <a:gd name="connsiteY129" fmla="*/ 1201213 h 6593390"/>
              <a:gd name="connsiteX130" fmla="*/ 3684819 w 6784903"/>
              <a:gd name="connsiteY130" fmla="*/ 1201213 h 6593390"/>
              <a:gd name="connsiteX131" fmla="*/ 3414013 w 6784903"/>
              <a:gd name="connsiteY131" fmla="*/ 659601 h 6593390"/>
              <a:gd name="connsiteX132" fmla="*/ 3010923 w 6784903"/>
              <a:gd name="connsiteY132" fmla="*/ 82667 h 6593390"/>
              <a:gd name="connsiteX133" fmla="*/ 3341110 w 6784903"/>
              <a:gd name="connsiteY133" fmla="*/ 82667 h 6593390"/>
              <a:gd name="connsiteX134" fmla="*/ 3466180 w 6784903"/>
              <a:gd name="connsiteY134" fmla="*/ 332808 h 6593390"/>
              <a:gd name="connsiteX135" fmla="*/ 3341110 w 6784903"/>
              <a:gd name="connsiteY135" fmla="*/ 582949 h 6593390"/>
              <a:gd name="connsiteX136" fmla="*/ 3010923 w 6784903"/>
              <a:gd name="connsiteY136" fmla="*/ 582949 h 6593390"/>
              <a:gd name="connsiteX137" fmla="*/ 2885852 w 6784903"/>
              <a:gd name="connsiteY137" fmla="*/ 332808 h 6593390"/>
              <a:gd name="connsiteX138" fmla="*/ 2554593 w 6784903"/>
              <a:gd name="connsiteY138" fmla="*/ 0 h 6593390"/>
              <a:gd name="connsiteX139" fmla="*/ 2794618 w 6784903"/>
              <a:gd name="connsiteY139" fmla="*/ 0 h 6593390"/>
              <a:gd name="connsiteX140" fmla="*/ 2885536 w 6784903"/>
              <a:gd name="connsiteY140" fmla="*/ 181837 h 6593390"/>
              <a:gd name="connsiteX141" fmla="*/ 2794618 w 6784903"/>
              <a:gd name="connsiteY141" fmla="*/ 363674 h 6593390"/>
              <a:gd name="connsiteX142" fmla="*/ 2554593 w 6784903"/>
              <a:gd name="connsiteY142" fmla="*/ 363674 h 6593390"/>
              <a:gd name="connsiteX143" fmla="*/ 2463674 w 6784903"/>
              <a:gd name="connsiteY143" fmla="*/ 181837 h 65933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Lst>
            <a:rect l="l" t="t" r="r" b="b"/>
            <a:pathLst>
              <a:path w="6784903" h="6593390">
                <a:moveTo>
                  <a:pt x="3765937" y="6093108"/>
                </a:moveTo>
                <a:lnTo>
                  <a:pt x="4096124" y="6093108"/>
                </a:lnTo>
                <a:lnTo>
                  <a:pt x="4221194" y="6343249"/>
                </a:lnTo>
                <a:lnTo>
                  <a:pt x="4096124" y="6593390"/>
                </a:lnTo>
                <a:lnTo>
                  <a:pt x="3765937" y="6593390"/>
                </a:lnTo>
                <a:lnTo>
                  <a:pt x="3640866" y="6343249"/>
                </a:lnTo>
                <a:close/>
                <a:moveTo>
                  <a:pt x="3466441" y="5160578"/>
                </a:moveTo>
                <a:lnTo>
                  <a:pt x="4013845" y="5160578"/>
                </a:lnTo>
                <a:lnTo>
                  <a:pt x="4221194" y="5575276"/>
                </a:lnTo>
                <a:lnTo>
                  <a:pt x="4013845" y="5989974"/>
                </a:lnTo>
                <a:lnTo>
                  <a:pt x="3466441" y="5989974"/>
                </a:lnTo>
                <a:lnTo>
                  <a:pt x="3259092" y="5575276"/>
                </a:lnTo>
                <a:close/>
                <a:moveTo>
                  <a:pt x="6229611" y="4696709"/>
                </a:moveTo>
                <a:lnTo>
                  <a:pt x="6559798" y="4696709"/>
                </a:lnTo>
                <a:lnTo>
                  <a:pt x="6684868" y="4946850"/>
                </a:lnTo>
                <a:lnTo>
                  <a:pt x="6559798" y="5196991"/>
                </a:lnTo>
                <a:lnTo>
                  <a:pt x="6229611" y="5196991"/>
                </a:lnTo>
                <a:lnTo>
                  <a:pt x="6104540" y="4946850"/>
                </a:lnTo>
                <a:close/>
                <a:moveTo>
                  <a:pt x="2435186" y="4631749"/>
                </a:moveTo>
                <a:lnTo>
                  <a:pt x="3096422" y="4631749"/>
                </a:lnTo>
                <a:lnTo>
                  <a:pt x="3346890" y="5132685"/>
                </a:lnTo>
                <a:lnTo>
                  <a:pt x="3096422" y="5633621"/>
                </a:lnTo>
                <a:lnTo>
                  <a:pt x="2435186" y="5633621"/>
                </a:lnTo>
                <a:lnTo>
                  <a:pt x="2184718" y="5132685"/>
                </a:lnTo>
                <a:close/>
                <a:moveTo>
                  <a:pt x="3444958" y="4086739"/>
                </a:moveTo>
                <a:lnTo>
                  <a:pt x="4106194" y="4086739"/>
                </a:lnTo>
                <a:lnTo>
                  <a:pt x="4356662" y="4587675"/>
                </a:lnTo>
                <a:lnTo>
                  <a:pt x="4106194" y="5088611"/>
                </a:lnTo>
                <a:lnTo>
                  <a:pt x="3444958" y="5088611"/>
                </a:lnTo>
                <a:lnTo>
                  <a:pt x="3194490" y="4587675"/>
                </a:lnTo>
                <a:close/>
                <a:moveTo>
                  <a:pt x="1268770" y="4077356"/>
                </a:moveTo>
                <a:lnTo>
                  <a:pt x="1983697" y="4077356"/>
                </a:lnTo>
                <a:lnTo>
                  <a:pt x="2254502" y="4618967"/>
                </a:lnTo>
                <a:lnTo>
                  <a:pt x="1983697" y="5160578"/>
                </a:lnTo>
                <a:lnTo>
                  <a:pt x="1268770" y="5160578"/>
                </a:lnTo>
                <a:lnTo>
                  <a:pt x="997964" y="4618967"/>
                </a:lnTo>
                <a:close/>
                <a:moveTo>
                  <a:pt x="5930115" y="3764179"/>
                </a:moveTo>
                <a:lnTo>
                  <a:pt x="6477519" y="3764179"/>
                </a:lnTo>
                <a:lnTo>
                  <a:pt x="6684868" y="4178877"/>
                </a:lnTo>
                <a:lnTo>
                  <a:pt x="6477519" y="4593575"/>
                </a:lnTo>
                <a:lnTo>
                  <a:pt x="5930115" y="4593575"/>
                </a:lnTo>
                <a:lnTo>
                  <a:pt x="5722766" y="4178877"/>
                </a:lnTo>
                <a:close/>
                <a:moveTo>
                  <a:pt x="2343499" y="3363749"/>
                </a:moveTo>
                <a:lnTo>
                  <a:pt x="3118568" y="3363749"/>
                </a:lnTo>
                <a:lnTo>
                  <a:pt x="3412154" y="3950922"/>
                </a:lnTo>
                <a:lnTo>
                  <a:pt x="3118568" y="4538095"/>
                </a:lnTo>
                <a:lnTo>
                  <a:pt x="2343499" y="4538095"/>
                </a:lnTo>
                <a:lnTo>
                  <a:pt x="2049912" y="3950922"/>
                </a:lnTo>
                <a:close/>
                <a:moveTo>
                  <a:pt x="4891279" y="3210059"/>
                </a:moveTo>
                <a:lnTo>
                  <a:pt x="5552515" y="3210059"/>
                </a:lnTo>
                <a:lnTo>
                  <a:pt x="5802983" y="3710994"/>
                </a:lnTo>
                <a:lnTo>
                  <a:pt x="5552515" y="4211930"/>
                </a:lnTo>
                <a:lnTo>
                  <a:pt x="4891279" y="4211930"/>
                </a:lnTo>
                <a:lnTo>
                  <a:pt x="4640811" y="3710994"/>
                </a:lnTo>
                <a:close/>
                <a:moveTo>
                  <a:pt x="1099001" y="2682602"/>
                </a:moveTo>
                <a:lnTo>
                  <a:pt x="1937057" y="2682602"/>
                </a:lnTo>
                <a:lnTo>
                  <a:pt x="2254502" y="3317492"/>
                </a:lnTo>
                <a:lnTo>
                  <a:pt x="1937057" y="3952382"/>
                </a:lnTo>
                <a:lnTo>
                  <a:pt x="1099001" y="3952382"/>
                </a:lnTo>
                <a:lnTo>
                  <a:pt x="781556" y="3317492"/>
                </a:lnTo>
                <a:close/>
                <a:moveTo>
                  <a:pt x="3593219" y="2668447"/>
                </a:moveTo>
                <a:lnTo>
                  <a:pt x="4444356" y="2668447"/>
                </a:lnTo>
                <a:lnTo>
                  <a:pt x="4766756" y="3313248"/>
                </a:lnTo>
                <a:lnTo>
                  <a:pt x="4444356" y="3958049"/>
                </a:lnTo>
                <a:lnTo>
                  <a:pt x="3593219" y="3958049"/>
                </a:lnTo>
                <a:lnTo>
                  <a:pt x="3270818" y="3313248"/>
                </a:lnTo>
                <a:close/>
                <a:moveTo>
                  <a:pt x="5873199" y="2659173"/>
                </a:moveTo>
                <a:lnTo>
                  <a:pt x="6534435" y="2659173"/>
                </a:lnTo>
                <a:lnTo>
                  <a:pt x="6784903" y="3160110"/>
                </a:lnTo>
                <a:lnTo>
                  <a:pt x="6534435" y="3661045"/>
                </a:lnTo>
                <a:lnTo>
                  <a:pt x="5873199" y="3661045"/>
                </a:lnTo>
                <a:lnTo>
                  <a:pt x="5622731" y="3160110"/>
                </a:lnTo>
                <a:close/>
                <a:moveTo>
                  <a:pt x="331603" y="2077336"/>
                </a:moveTo>
                <a:lnTo>
                  <a:pt x="879007" y="2077336"/>
                </a:lnTo>
                <a:lnTo>
                  <a:pt x="1086356" y="2492034"/>
                </a:lnTo>
                <a:lnTo>
                  <a:pt x="879007" y="2906732"/>
                </a:lnTo>
                <a:lnTo>
                  <a:pt x="331603" y="2906732"/>
                </a:lnTo>
                <a:lnTo>
                  <a:pt x="124254" y="2492034"/>
                </a:lnTo>
                <a:close/>
                <a:moveTo>
                  <a:pt x="2346776" y="2016018"/>
                </a:moveTo>
                <a:lnTo>
                  <a:pt x="3184832" y="2016018"/>
                </a:lnTo>
                <a:lnTo>
                  <a:pt x="3502277" y="2650907"/>
                </a:lnTo>
                <a:lnTo>
                  <a:pt x="3184832" y="3285798"/>
                </a:lnTo>
                <a:lnTo>
                  <a:pt x="2346776" y="3285798"/>
                </a:lnTo>
                <a:lnTo>
                  <a:pt x="2029331" y="2650907"/>
                </a:lnTo>
                <a:close/>
                <a:moveTo>
                  <a:pt x="4789399" y="2014374"/>
                </a:moveTo>
                <a:lnTo>
                  <a:pt x="5504326" y="2014374"/>
                </a:lnTo>
                <a:lnTo>
                  <a:pt x="5775131" y="2555984"/>
                </a:lnTo>
                <a:lnTo>
                  <a:pt x="5504326" y="3097595"/>
                </a:lnTo>
                <a:lnTo>
                  <a:pt x="4789399" y="3097595"/>
                </a:lnTo>
                <a:lnTo>
                  <a:pt x="4518593" y="2555984"/>
                </a:lnTo>
                <a:close/>
                <a:moveTo>
                  <a:pt x="1221145" y="1514388"/>
                </a:moveTo>
                <a:lnTo>
                  <a:pt x="1936072" y="1514388"/>
                </a:lnTo>
                <a:lnTo>
                  <a:pt x="2206877" y="2055999"/>
                </a:lnTo>
                <a:lnTo>
                  <a:pt x="1936072" y="2597610"/>
                </a:lnTo>
                <a:lnTo>
                  <a:pt x="1221145" y="2597610"/>
                </a:lnTo>
                <a:lnTo>
                  <a:pt x="950339" y="2055999"/>
                </a:lnTo>
                <a:close/>
                <a:moveTo>
                  <a:pt x="547249" y="1479065"/>
                </a:moveTo>
                <a:lnTo>
                  <a:pt x="877436" y="1479065"/>
                </a:lnTo>
                <a:lnTo>
                  <a:pt x="1002506" y="1729206"/>
                </a:lnTo>
                <a:lnTo>
                  <a:pt x="877436" y="1979347"/>
                </a:lnTo>
                <a:lnTo>
                  <a:pt x="547249" y="1979347"/>
                </a:lnTo>
                <a:lnTo>
                  <a:pt x="422178" y="1729206"/>
                </a:lnTo>
                <a:close/>
                <a:moveTo>
                  <a:pt x="90919" y="1396400"/>
                </a:moveTo>
                <a:lnTo>
                  <a:pt x="330944" y="1396400"/>
                </a:lnTo>
                <a:lnTo>
                  <a:pt x="421863" y="1578237"/>
                </a:lnTo>
                <a:lnTo>
                  <a:pt x="330944" y="1760074"/>
                </a:lnTo>
                <a:lnTo>
                  <a:pt x="90919" y="1760074"/>
                </a:lnTo>
                <a:lnTo>
                  <a:pt x="0" y="1578237"/>
                </a:lnTo>
                <a:close/>
                <a:moveTo>
                  <a:pt x="3562675" y="1286205"/>
                </a:moveTo>
                <a:lnTo>
                  <a:pt x="4400731" y="1286205"/>
                </a:lnTo>
                <a:lnTo>
                  <a:pt x="4718176" y="1921095"/>
                </a:lnTo>
                <a:lnTo>
                  <a:pt x="4400731" y="2555984"/>
                </a:lnTo>
                <a:lnTo>
                  <a:pt x="3562675" y="2555984"/>
                </a:lnTo>
                <a:lnTo>
                  <a:pt x="3245230" y="1921095"/>
                </a:lnTo>
                <a:close/>
                <a:moveTo>
                  <a:pt x="2795277" y="680938"/>
                </a:moveTo>
                <a:lnTo>
                  <a:pt x="3342681" y="680938"/>
                </a:lnTo>
                <a:lnTo>
                  <a:pt x="3550030" y="1095636"/>
                </a:lnTo>
                <a:lnTo>
                  <a:pt x="3342681" y="1510335"/>
                </a:lnTo>
                <a:lnTo>
                  <a:pt x="2795277" y="1510335"/>
                </a:lnTo>
                <a:lnTo>
                  <a:pt x="2587928" y="1095636"/>
                </a:lnTo>
                <a:close/>
                <a:moveTo>
                  <a:pt x="4810450" y="619619"/>
                </a:moveTo>
                <a:lnTo>
                  <a:pt x="5648506" y="619619"/>
                </a:lnTo>
                <a:lnTo>
                  <a:pt x="5965951" y="1254509"/>
                </a:lnTo>
                <a:lnTo>
                  <a:pt x="5648506" y="1889400"/>
                </a:lnTo>
                <a:lnTo>
                  <a:pt x="4810450" y="1889400"/>
                </a:lnTo>
                <a:lnTo>
                  <a:pt x="4493005" y="1254509"/>
                </a:lnTo>
                <a:close/>
                <a:moveTo>
                  <a:pt x="3684819" y="117990"/>
                </a:moveTo>
                <a:lnTo>
                  <a:pt x="4399746" y="117990"/>
                </a:lnTo>
                <a:lnTo>
                  <a:pt x="4670551" y="659601"/>
                </a:lnTo>
                <a:lnTo>
                  <a:pt x="4399746" y="1201213"/>
                </a:lnTo>
                <a:lnTo>
                  <a:pt x="3684819" y="1201213"/>
                </a:lnTo>
                <a:lnTo>
                  <a:pt x="3414013" y="659601"/>
                </a:lnTo>
                <a:close/>
                <a:moveTo>
                  <a:pt x="3010923" y="82667"/>
                </a:moveTo>
                <a:lnTo>
                  <a:pt x="3341110" y="82667"/>
                </a:lnTo>
                <a:lnTo>
                  <a:pt x="3466180" y="332808"/>
                </a:lnTo>
                <a:lnTo>
                  <a:pt x="3341110" y="582949"/>
                </a:lnTo>
                <a:lnTo>
                  <a:pt x="3010923" y="582949"/>
                </a:lnTo>
                <a:lnTo>
                  <a:pt x="2885852" y="332808"/>
                </a:lnTo>
                <a:close/>
                <a:moveTo>
                  <a:pt x="2554593" y="0"/>
                </a:moveTo>
                <a:lnTo>
                  <a:pt x="2794618" y="0"/>
                </a:lnTo>
                <a:lnTo>
                  <a:pt x="2885536" y="181837"/>
                </a:lnTo>
                <a:lnTo>
                  <a:pt x="2794618" y="363674"/>
                </a:lnTo>
                <a:lnTo>
                  <a:pt x="2554593" y="363674"/>
                </a:lnTo>
                <a:lnTo>
                  <a:pt x="2463674" y="181837"/>
                </a:lnTo>
                <a:close/>
              </a:path>
            </a:pathLst>
          </a:custGeom>
          <a:solidFill>
            <a:schemeClr val="bg1">
              <a:lumMod val="95000"/>
            </a:schemeClr>
          </a:solidFill>
          <a:ln w="95250">
            <a:noFill/>
          </a:ln>
        </p:spPr>
        <p:txBody>
          <a:bodyPr wrap="square" anchor="ctr">
            <a:noAutofit/>
          </a:bodyPr>
          <a:lstStyle>
            <a:lvl1pPr marL="0" indent="0" algn="ctr">
              <a:buNone/>
              <a:defRPr sz="1800" baseline="0">
                <a:solidFill>
                  <a:schemeClr val="tx1">
                    <a:lumMod val="75000"/>
                    <a:lumOff val="25000"/>
                  </a:schemeClr>
                </a:solidFill>
                <a:latin typeface="+mn-lt"/>
                <a:cs typeface="Arial" pitchFamily="34" charset="0"/>
              </a:defRPr>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r>
              <a:rPr lang="en-US" altLang="ko-KR" dirty="0"/>
              <a:t>Your Picture Here And Send To Back</a:t>
            </a:r>
            <a:endParaRPr lang="ko-KR" altLang="en-US" dirty="0"/>
          </a:p>
        </p:txBody>
      </p:sp>
    </p:spTree>
    <p:extLst>
      <p:ext uri="{BB962C8B-B14F-4D97-AF65-F5344CB8AC3E}">
        <p14:creationId xmlns:p14="http://schemas.microsoft.com/office/powerpoint/2010/main" val="2707282712"/>
      </p:ext>
    </p:extLst>
  </p:cSld>
  <p:clrMapOvr>
    <a:masterClrMapping/>
  </p:clrMapOvr>
  <mc:AlternateContent xmlns:mc="http://schemas.openxmlformats.org/markup-compatibility/2006" xmlns:p14="http://schemas.microsoft.com/office/powerpoint/2010/main">
    <mc:Choice Requires="p14">
      <p:transition spd="slow" p14:dur="3000"/>
    </mc:Choice>
    <mc:Fallback xmlns="">
      <p:transition spd="slow"/>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PNG sets layout">
    <p:spTree>
      <p:nvGrpSpPr>
        <p:cNvPr id="1" name=""/>
        <p:cNvGrpSpPr/>
        <p:nvPr/>
      </p:nvGrpSpPr>
      <p:grpSpPr>
        <a:xfrm>
          <a:off x="0" y="0"/>
          <a:ext cx="0" cy="0"/>
          <a:chOff x="0" y="0"/>
          <a:chExt cx="0" cy="0"/>
        </a:xfrm>
      </p:grpSpPr>
      <p:sp>
        <p:nvSpPr>
          <p:cNvPr id="2" name="Text Placeholder 9"/>
          <p:cNvSpPr>
            <a:spLocks noGrp="1"/>
          </p:cNvSpPr>
          <p:nvPr>
            <p:ph type="body" sz="quarter" idx="10" hasCustomPrompt="1"/>
          </p:nvPr>
        </p:nvSpPr>
        <p:spPr>
          <a:xfrm>
            <a:off x="323529" y="332482"/>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PNG &amp; Shapes Layout</a:t>
            </a:r>
          </a:p>
        </p:txBody>
      </p:sp>
    </p:spTree>
    <p:extLst>
      <p:ext uri="{BB962C8B-B14F-4D97-AF65-F5344CB8AC3E}">
        <p14:creationId xmlns:p14="http://schemas.microsoft.com/office/powerpoint/2010/main" val="813035811"/>
      </p:ext>
    </p:extLst>
  </p:cSld>
  <p:clrMapOvr>
    <a:masterClrMapping/>
  </p:clrMapOvr>
  <mc:AlternateContent xmlns:mc="http://schemas.openxmlformats.org/markup-compatibility/2006" xmlns:p14="http://schemas.microsoft.com/office/powerpoint/2010/main">
    <mc:Choice Requires="p14">
      <p:transition spd="slow" p14:dur="3000"/>
    </mc:Choice>
    <mc:Fallback xmlns="">
      <p:transition spd="slow"/>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1_Icon sets layout">
    <p:spTree>
      <p:nvGrpSpPr>
        <p:cNvPr id="1" name=""/>
        <p:cNvGrpSpPr/>
        <p:nvPr/>
      </p:nvGrpSpPr>
      <p:grpSpPr>
        <a:xfrm>
          <a:off x="0" y="0"/>
          <a:ext cx="0" cy="0"/>
          <a:chOff x="0" y="0"/>
          <a:chExt cx="0" cy="0"/>
        </a:xfrm>
      </p:grpSpPr>
      <p:sp>
        <p:nvSpPr>
          <p:cNvPr id="2" name="Text Placeholder 9"/>
          <p:cNvSpPr>
            <a:spLocks noGrp="1"/>
          </p:cNvSpPr>
          <p:nvPr>
            <p:ph type="body" sz="quarter" idx="10" hasCustomPrompt="1"/>
          </p:nvPr>
        </p:nvSpPr>
        <p:spPr>
          <a:xfrm>
            <a:off x="323529" y="123478"/>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Icon Sets Layout</a:t>
            </a:r>
          </a:p>
        </p:txBody>
      </p:sp>
      <p:sp>
        <p:nvSpPr>
          <p:cNvPr id="3" name="Rounded Rectangle 2"/>
          <p:cNvSpPr/>
          <p:nvPr userDrawn="1"/>
        </p:nvSpPr>
        <p:spPr>
          <a:xfrm>
            <a:off x="354010" y="1131591"/>
            <a:ext cx="3560767" cy="5402561"/>
          </a:xfrm>
          <a:prstGeom prst="roundRect">
            <a:avLst>
              <a:gd name="adj" fmla="val 3968"/>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351" b="0" i="0" u="none" strike="noStrike" kern="1200" cap="none" spc="0" normalizeH="0" baseline="0" noProof="0">
              <a:ln>
                <a:noFill/>
              </a:ln>
              <a:solidFill>
                <a:prstClr val="white"/>
              </a:solidFill>
              <a:effectLst/>
              <a:uLnTx/>
              <a:uFillTx/>
              <a:latin typeface="Arial"/>
              <a:ea typeface="Arial Unicode MS"/>
              <a:cs typeface="+mn-cs"/>
            </a:endParaRPr>
          </a:p>
        </p:txBody>
      </p:sp>
      <p:sp>
        <p:nvSpPr>
          <p:cNvPr id="4" name="Rounded Rectangle 3"/>
          <p:cNvSpPr/>
          <p:nvPr userDrawn="1"/>
        </p:nvSpPr>
        <p:spPr>
          <a:xfrm>
            <a:off x="531933" y="1347500"/>
            <a:ext cx="153868" cy="5015200"/>
          </a:xfrm>
          <a:prstGeom prst="roundRect">
            <a:avLst>
              <a:gd name="adj" fmla="val 50000"/>
            </a:avLst>
          </a:prstGeom>
          <a:solidFill>
            <a:schemeClr val="bg1">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351" b="0" i="0" u="none" strike="noStrike" kern="1200" cap="none" spc="0" normalizeH="0" baseline="0" noProof="0">
              <a:ln>
                <a:noFill/>
              </a:ln>
              <a:solidFill>
                <a:prstClr val="white"/>
              </a:solidFill>
              <a:effectLst/>
              <a:uLnTx/>
              <a:uFillTx/>
              <a:latin typeface="Arial"/>
              <a:ea typeface="Arial Unicode MS"/>
              <a:cs typeface="+mn-cs"/>
            </a:endParaRPr>
          </a:p>
        </p:txBody>
      </p:sp>
      <p:sp>
        <p:nvSpPr>
          <p:cNvPr id="5" name="Half Frame 4"/>
          <p:cNvSpPr/>
          <p:nvPr userDrawn="1"/>
        </p:nvSpPr>
        <p:spPr>
          <a:xfrm rot="5400000">
            <a:off x="3057177" y="1276653"/>
            <a:ext cx="685849" cy="685148"/>
          </a:xfrm>
          <a:prstGeom prst="halfFrame">
            <a:avLst>
              <a:gd name="adj1" fmla="val 23728"/>
              <a:gd name="adj2" fmla="val 24642"/>
            </a:avLst>
          </a:prstGeom>
          <a:solidFill>
            <a:schemeClr val="bg1">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351" b="0" i="0" u="none" strike="noStrike" kern="1200" cap="none" spc="0" normalizeH="0" baseline="0" noProof="0">
              <a:ln>
                <a:noFill/>
              </a:ln>
              <a:solidFill>
                <a:prstClr val="black">
                  <a:lumMod val="85000"/>
                  <a:lumOff val="15000"/>
                </a:prstClr>
              </a:solidFill>
              <a:effectLst/>
              <a:uLnTx/>
              <a:uFillTx/>
              <a:latin typeface="Arial"/>
              <a:ea typeface="Arial Unicode MS"/>
              <a:cs typeface="+mn-cs"/>
            </a:endParaRPr>
          </a:p>
        </p:txBody>
      </p:sp>
      <p:sp>
        <p:nvSpPr>
          <p:cNvPr id="58" name="TextBox 57">
            <a:extLst>
              <a:ext uri="{FF2B5EF4-FFF2-40B4-BE49-F238E27FC236}">
                <a16:creationId xmlns:a16="http://schemas.microsoft.com/office/drawing/2014/main" id="{5644E8BB-F13A-4AE0-889E-633DE4143787}"/>
              </a:ext>
            </a:extLst>
          </p:cNvPr>
          <p:cNvSpPr txBox="1"/>
          <p:nvPr userDrawn="1"/>
        </p:nvSpPr>
        <p:spPr>
          <a:xfrm>
            <a:off x="711704" y="1637214"/>
            <a:ext cx="2232248" cy="523220"/>
          </a:xfrm>
          <a:prstGeom prst="rect">
            <a:avLst/>
          </a:prstGeom>
          <a:noFill/>
        </p:spPr>
        <p:txBody>
          <a:bodyPr wrap="square"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ko-KR" sz="1400" b="1" i="0" u="none" strike="noStrike" kern="1200" cap="none" spc="0" normalizeH="0" baseline="0" noProof="0" dirty="0">
                <a:ln>
                  <a:noFill/>
                </a:ln>
                <a:solidFill>
                  <a:prstClr val="white"/>
                </a:solidFill>
                <a:effectLst/>
                <a:uLnTx/>
                <a:uFillTx/>
                <a:latin typeface="Arial" pitchFamily="34" charset="0"/>
                <a:ea typeface="Arial Unicode MS"/>
                <a:cs typeface="Arial" pitchFamily="34" charset="0"/>
              </a:rPr>
              <a:t>You can Resize without losing quality</a:t>
            </a:r>
            <a:endParaRPr kumimoji="0" lang="ko-KR" altLang="en-US" sz="1400" b="1" i="0" u="none" strike="noStrike" kern="1200" cap="none" spc="0" normalizeH="0" baseline="0" noProof="0" dirty="0">
              <a:ln>
                <a:noFill/>
              </a:ln>
              <a:solidFill>
                <a:prstClr val="white"/>
              </a:solidFill>
              <a:effectLst/>
              <a:uLnTx/>
              <a:uFillTx/>
              <a:latin typeface="Arial" pitchFamily="34" charset="0"/>
              <a:ea typeface="Arial Unicode MS"/>
              <a:cs typeface="Arial" pitchFamily="34" charset="0"/>
            </a:endParaRPr>
          </a:p>
        </p:txBody>
      </p:sp>
      <p:sp>
        <p:nvSpPr>
          <p:cNvPr id="59" name="TextBox 58">
            <a:extLst>
              <a:ext uri="{FF2B5EF4-FFF2-40B4-BE49-F238E27FC236}">
                <a16:creationId xmlns:a16="http://schemas.microsoft.com/office/drawing/2014/main" id="{F2CE2B8B-ED32-491A-95B2-D28904BC432C}"/>
              </a:ext>
            </a:extLst>
          </p:cNvPr>
          <p:cNvSpPr txBox="1"/>
          <p:nvPr userDrawn="1"/>
        </p:nvSpPr>
        <p:spPr>
          <a:xfrm>
            <a:off x="711704" y="2127463"/>
            <a:ext cx="2232248" cy="738664"/>
          </a:xfrm>
          <a:prstGeom prst="rect">
            <a:avLst/>
          </a:prstGeom>
          <a:noFill/>
        </p:spPr>
        <p:txBody>
          <a:bodyPr wrap="square"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ko-KR" sz="1400" b="1" i="0" u="none" strike="noStrike" kern="1200" cap="none" spc="0" normalizeH="0" baseline="0" noProof="0" dirty="0">
                <a:ln>
                  <a:noFill/>
                </a:ln>
                <a:solidFill>
                  <a:prstClr val="white"/>
                </a:solidFill>
                <a:effectLst/>
                <a:uLnTx/>
                <a:uFillTx/>
                <a:latin typeface="Arial" pitchFamily="34" charset="0"/>
                <a:ea typeface="Arial Unicode MS"/>
                <a:cs typeface="Arial" pitchFamily="34" charset="0"/>
              </a:rPr>
              <a:t>You can Change Fill Color &amp;</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ko-KR" sz="1400" b="1" i="0" u="none" strike="noStrike" kern="1200" cap="none" spc="0" normalizeH="0" baseline="0" noProof="0" dirty="0">
                <a:ln>
                  <a:noFill/>
                </a:ln>
                <a:solidFill>
                  <a:prstClr val="white"/>
                </a:solidFill>
                <a:effectLst/>
                <a:uLnTx/>
                <a:uFillTx/>
                <a:latin typeface="Arial" pitchFamily="34" charset="0"/>
                <a:ea typeface="Arial Unicode MS"/>
                <a:cs typeface="Arial" pitchFamily="34" charset="0"/>
              </a:rPr>
              <a:t>Line Color</a:t>
            </a:r>
            <a:endParaRPr kumimoji="0" lang="ko-KR" altLang="en-US" sz="1400" b="1" i="0" u="none" strike="noStrike" kern="1200" cap="none" spc="0" normalizeH="0" baseline="0" noProof="0" dirty="0">
              <a:ln>
                <a:noFill/>
              </a:ln>
              <a:solidFill>
                <a:prstClr val="white"/>
              </a:solidFill>
              <a:effectLst/>
              <a:uLnTx/>
              <a:uFillTx/>
              <a:latin typeface="Arial" pitchFamily="34" charset="0"/>
              <a:ea typeface="Arial Unicode MS"/>
              <a:cs typeface="Arial" pitchFamily="34" charset="0"/>
            </a:endParaRPr>
          </a:p>
        </p:txBody>
      </p:sp>
      <p:sp>
        <p:nvSpPr>
          <p:cNvPr id="60" name="TextBox 59">
            <a:extLst>
              <a:ext uri="{FF2B5EF4-FFF2-40B4-BE49-F238E27FC236}">
                <a16:creationId xmlns:a16="http://schemas.microsoft.com/office/drawing/2014/main" id="{962A52DF-2523-4479-BFA3-B5ACE9887E1C}"/>
              </a:ext>
            </a:extLst>
          </p:cNvPr>
          <p:cNvSpPr txBox="1"/>
          <p:nvPr userDrawn="1"/>
        </p:nvSpPr>
        <p:spPr>
          <a:xfrm>
            <a:off x="721229" y="5808438"/>
            <a:ext cx="2232000" cy="307777"/>
          </a:xfrm>
          <a:prstGeom prst="rect">
            <a:avLst/>
          </a:prstGeom>
          <a:noFill/>
        </p:spPr>
        <p:txBody>
          <a:bodyPr wrap="square"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ko-KR" sz="1400" b="0" i="0" u="none" strike="noStrike" kern="1200" cap="none" spc="0" normalizeH="0" baseline="0" noProof="0" dirty="0">
                <a:ln>
                  <a:noFill/>
                </a:ln>
                <a:solidFill>
                  <a:prstClr val="white"/>
                </a:solidFill>
                <a:effectLst/>
                <a:uLnTx/>
                <a:uFillTx/>
                <a:latin typeface="Arial" pitchFamily="34" charset="0"/>
                <a:ea typeface="Arial Unicode MS"/>
                <a:cs typeface="Arial" pitchFamily="34" charset="0"/>
              </a:rPr>
              <a:t>www.allppt.com</a:t>
            </a:r>
            <a:endParaRPr kumimoji="0" lang="ko-KR" altLang="en-US" sz="1400" b="0" i="0" u="none" strike="noStrike" kern="1200" cap="none" spc="0" normalizeH="0" baseline="0" noProof="0" dirty="0">
              <a:ln>
                <a:noFill/>
              </a:ln>
              <a:solidFill>
                <a:prstClr val="white"/>
              </a:solidFill>
              <a:effectLst/>
              <a:uLnTx/>
              <a:uFillTx/>
              <a:latin typeface="Arial" pitchFamily="34" charset="0"/>
              <a:ea typeface="Arial Unicode MS"/>
              <a:cs typeface="Arial" pitchFamily="34" charset="0"/>
            </a:endParaRPr>
          </a:p>
        </p:txBody>
      </p:sp>
      <p:sp>
        <p:nvSpPr>
          <p:cNvPr id="61" name="TextBox 60">
            <a:extLst>
              <a:ext uri="{FF2B5EF4-FFF2-40B4-BE49-F238E27FC236}">
                <a16:creationId xmlns:a16="http://schemas.microsoft.com/office/drawing/2014/main" id="{BAAC314F-E96A-4408-95DE-A70E9ED054AF}"/>
              </a:ext>
            </a:extLst>
          </p:cNvPr>
          <p:cNvSpPr txBox="1"/>
          <p:nvPr userDrawn="1"/>
        </p:nvSpPr>
        <p:spPr>
          <a:xfrm>
            <a:off x="721229" y="4450324"/>
            <a:ext cx="2717296" cy="1384995"/>
          </a:xfrm>
          <a:prstGeom prst="rect">
            <a:avLst/>
          </a:prstGeom>
          <a:noFill/>
        </p:spPr>
        <p:txBody>
          <a:bodyPr wrap="square"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ko-KR" sz="2800" b="1" i="0" u="none" strike="noStrike" kern="1200" cap="none" spc="0" normalizeH="0" baseline="0" noProof="0" dirty="0">
                <a:ln>
                  <a:noFill/>
                </a:ln>
                <a:solidFill>
                  <a:prstClr val="white"/>
                </a:solidFill>
                <a:effectLst/>
                <a:uLnTx/>
                <a:uFillTx/>
                <a:latin typeface="Arial"/>
                <a:ea typeface="Arial Unicode MS"/>
                <a:cs typeface="Arial" pitchFamily="34" charset="0"/>
              </a:rPr>
              <a:t>FREE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ko-KR" sz="2800" b="1" i="0" u="none" strike="noStrike" kern="1200" cap="none" spc="0" normalizeH="0" baseline="0" noProof="0" dirty="0">
                <a:ln>
                  <a:noFill/>
                </a:ln>
                <a:solidFill>
                  <a:prstClr val="white"/>
                </a:solidFill>
                <a:effectLst/>
                <a:uLnTx/>
                <a:uFillTx/>
                <a:latin typeface="Arial"/>
                <a:ea typeface="Arial Unicode MS"/>
                <a:cs typeface="Arial" pitchFamily="34" charset="0"/>
              </a:rPr>
              <a:t>PPT TEMPLATES</a:t>
            </a:r>
          </a:p>
        </p:txBody>
      </p:sp>
    </p:spTree>
    <p:extLst>
      <p:ext uri="{BB962C8B-B14F-4D97-AF65-F5344CB8AC3E}">
        <p14:creationId xmlns:p14="http://schemas.microsoft.com/office/powerpoint/2010/main" val="70255240"/>
      </p:ext>
    </p:extLst>
  </p:cSld>
  <p:clrMapOvr>
    <a:masterClrMapping/>
  </p:clrMapOvr>
  <mc:AlternateContent xmlns:mc="http://schemas.openxmlformats.org/markup-compatibility/2006" xmlns:p14="http://schemas.microsoft.com/office/powerpoint/2010/main">
    <mc:Choice Requires="p14">
      <p:transition spd="slow" p14:dur="3000"/>
    </mc:Choice>
    <mc:Fallback xmlns="">
      <p:transition spd="slow"/>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2" y="4487332"/>
            <a:ext cx="8534400" cy="1507067"/>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684212" y="685800"/>
            <a:ext cx="8534400" cy="3615267"/>
          </a:xfrm>
          <a:prstGeom prst="rect">
            <a:avLst/>
          </a:prstGeo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904412" y="6172200"/>
            <a:ext cx="1600200" cy="365125"/>
          </a:xfrm>
          <a:prstGeom prst="rect">
            <a:avLst/>
          </a:prstGeom>
        </p:spPr>
        <p:txBody>
          <a:bodyPr/>
          <a:lstStyle/>
          <a:p>
            <a:fld id="{1D8BD707-D9CF-40AE-B4C6-C98DA3205C09}" type="datetimeFigureOut">
              <a:rPr lang="en-US" smtClean="0"/>
              <a:pPr/>
              <a:t>12/15/2022</a:t>
            </a:fld>
            <a:endParaRPr lang="en-US"/>
          </a:p>
        </p:txBody>
      </p:sp>
      <p:sp>
        <p:nvSpPr>
          <p:cNvPr id="5" name="Footer Placeholder 4"/>
          <p:cNvSpPr>
            <a:spLocks noGrp="1"/>
          </p:cNvSpPr>
          <p:nvPr>
            <p:ph type="ftr" sz="quarter" idx="11"/>
          </p:nvPr>
        </p:nvSpPr>
        <p:spPr>
          <a:xfrm>
            <a:off x="684212" y="6172200"/>
            <a:ext cx="7543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10363200" y="5578475"/>
            <a:ext cx="1142245" cy="669925"/>
          </a:xfrm>
          <a:prstGeom prst="rect">
            <a:avLst/>
          </a:prstGeo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074609240"/>
      </p:ext>
    </p:extLst>
  </p:cSld>
  <p:clrMapOvr>
    <a:masterClrMapping/>
  </p:clrMapOvr>
  <mc:AlternateContent xmlns:mc="http://schemas.openxmlformats.org/markup-compatibility/2006" xmlns:p14="http://schemas.microsoft.com/office/powerpoint/2010/main">
    <mc:Choice Requires="p14">
      <p:transition spd="slow" p14:dur="3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Style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77919687"/>
      </p:ext>
    </p:extLst>
  </p:cSld>
  <p:clrMapOvr>
    <a:masterClrMapping/>
  </p:clrMapOvr>
  <mc:AlternateContent xmlns:mc="http://schemas.openxmlformats.org/markup-compatibility/2006" xmlns:p14="http://schemas.microsoft.com/office/powerpoint/2010/main">
    <mc:Choice Requires="p14">
      <p:transition spd="slow" p14:dur="3000"/>
    </mc:Choice>
    <mc:Fallback xmlns="">
      <p:transition spd="slow"/>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a:prstGeom prst="rect">
            <a:avLst/>
          </a:prstGeo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a:prstGeom prst="rect">
            <a:avLst/>
          </a:prstGeom>
        </p:spPr>
        <p:txBody>
          <a:bodyPr anchor="t">
            <a:normAutofit/>
          </a:bodyPr>
          <a:lstStyle>
            <a:lvl1pPr marL="0" indent="0" algn="l">
              <a:buNone/>
              <a:defRPr sz="2100">
                <a:solidFill>
                  <a:schemeClr val="bg2">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9904412" y="6172200"/>
            <a:ext cx="1600200" cy="365125"/>
          </a:xfrm>
          <a:prstGeom prst="rect">
            <a:avLst/>
          </a:prstGeom>
        </p:spPr>
        <p:txBody>
          <a:bodyPr/>
          <a:lstStyle/>
          <a:p>
            <a:fld id="{1D8BD707-D9CF-40AE-B4C6-C98DA3205C09}" type="datetimeFigureOut">
              <a:rPr lang="en-US" smtClean="0"/>
              <a:pPr/>
              <a:t>12/15/2022</a:t>
            </a:fld>
            <a:endParaRPr lang="en-US"/>
          </a:p>
        </p:txBody>
      </p:sp>
      <p:sp>
        <p:nvSpPr>
          <p:cNvPr id="5" name="Footer Placeholder 4"/>
          <p:cNvSpPr>
            <a:spLocks noGrp="1"/>
          </p:cNvSpPr>
          <p:nvPr>
            <p:ph type="ftr" sz="quarter" idx="11"/>
          </p:nvPr>
        </p:nvSpPr>
        <p:spPr>
          <a:xfrm>
            <a:off x="684212" y="6172200"/>
            <a:ext cx="7543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10363200" y="5578475"/>
            <a:ext cx="1142245" cy="669925"/>
          </a:xfrm>
          <a:prstGeom prst="rect">
            <a:avLst/>
          </a:prstGeo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12473410"/>
      </p:ext>
    </p:extLst>
  </p:cSld>
  <p:clrMapOvr>
    <a:masterClrMapping/>
  </p:clrMapOvr>
  <mc:AlternateContent xmlns:mc="http://schemas.openxmlformats.org/markup-compatibility/2006" xmlns:p14="http://schemas.microsoft.com/office/powerpoint/2010/main">
    <mc:Choice Requires="p14">
      <p:transition spd="slow" p14:dur="3000"/>
    </mc:Choice>
    <mc:Fallback xmlns="">
      <p:transition spd="slow"/>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9904412" y="6172200"/>
            <a:ext cx="1600200" cy="365125"/>
          </a:xfrm>
          <a:prstGeom prst="rect">
            <a:avLst/>
          </a:prstGeom>
        </p:spPr>
        <p:txBody>
          <a:bodyPr/>
          <a:lstStyle/>
          <a:p>
            <a:fld id="{1D8BD707-D9CF-40AE-B4C6-C98DA3205C09}" type="datetimeFigureOut">
              <a:rPr lang="en-US" smtClean="0"/>
              <a:pPr/>
              <a:t>12/15/2022</a:t>
            </a:fld>
            <a:endParaRPr lang="en-US"/>
          </a:p>
        </p:txBody>
      </p:sp>
      <p:sp>
        <p:nvSpPr>
          <p:cNvPr id="3" name="Footer Placeholder 2"/>
          <p:cNvSpPr>
            <a:spLocks noGrp="1"/>
          </p:cNvSpPr>
          <p:nvPr>
            <p:ph type="ftr" sz="quarter" idx="11"/>
          </p:nvPr>
        </p:nvSpPr>
        <p:spPr>
          <a:xfrm>
            <a:off x="684212" y="6172200"/>
            <a:ext cx="7543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363200" y="5578475"/>
            <a:ext cx="1142245" cy="669925"/>
          </a:xfrm>
          <a:prstGeom prst="rect">
            <a:avLst/>
          </a:prstGeo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927818278"/>
      </p:ext>
    </p:extLst>
  </p:cSld>
  <p:clrMapOvr>
    <a:masterClrMapping/>
  </p:clrMapOvr>
  <mc:AlternateContent xmlns:mc="http://schemas.openxmlformats.org/markup-compatibility/2006" xmlns:p14="http://schemas.microsoft.com/office/powerpoint/2010/main">
    <mc:Choice Requires="p14">
      <p:transition spd="slow" p14:dur="3000"/>
    </mc:Choice>
    <mc:Fallback xmlns="">
      <p:transition spd="slow"/>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406447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32289167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2C79C72-0F06-4DB1-B553-86F43CDE4ED1}" type="datetimeFigureOut">
              <a:rPr lang="ar-IQ" smtClean="0"/>
              <a:t>22/05/1444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9E86B3C-76FE-4F96-94A8-ECE05796BE69}" type="slidenum">
              <a:rPr lang="ar-IQ" smtClean="0"/>
              <a:t>‹#›</a:t>
            </a:fld>
            <a:endParaRPr lang="ar-IQ"/>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555036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2C79C72-0F06-4DB1-B553-86F43CDE4ED1}" type="datetimeFigureOut">
              <a:rPr lang="ar-IQ" smtClean="0"/>
              <a:t>22/05/1444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9E86B3C-76FE-4F96-94A8-ECE05796BE69}" type="slidenum">
              <a:rPr lang="ar-IQ" smtClean="0"/>
              <a:t>‹#›</a:t>
            </a:fld>
            <a:endParaRPr lang="ar-IQ"/>
          </a:p>
        </p:txBody>
      </p:sp>
    </p:spTree>
    <p:extLst>
      <p:ext uri="{BB962C8B-B14F-4D97-AF65-F5344CB8AC3E}">
        <p14:creationId xmlns:p14="http://schemas.microsoft.com/office/powerpoint/2010/main" val="302647166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2C79C72-0F06-4DB1-B553-86F43CDE4ED1}" type="datetimeFigureOut">
              <a:rPr lang="ar-IQ" smtClean="0"/>
              <a:t>22/05/1444</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9E86B3C-76FE-4F96-94A8-ECE05796BE69}" type="slidenum">
              <a:rPr lang="ar-IQ" smtClean="0"/>
              <a:t>‹#›</a:t>
            </a:fld>
            <a:endParaRPr lang="ar-IQ"/>
          </a:p>
        </p:txBody>
      </p:sp>
    </p:spTree>
    <p:extLst>
      <p:ext uri="{BB962C8B-B14F-4D97-AF65-F5344CB8AC3E}">
        <p14:creationId xmlns:p14="http://schemas.microsoft.com/office/powerpoint/2010/main" val="152010526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2C79C72-0F06-4DB1-B553-86F43CDE4ED1}" type="datetimeFigureOut">
              <a:rPr lang="ar-IQ" smtClean="0"/>
              <a:t>22/05/1444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9E86B3C-76FE-4F96-94A8-ECE05796BE69}" type="slidenum">
              <a:rPr lang="ar-IQ" smtClean="0"/>
              <a:t>‹#›</a:t>
            </a:fld>
            <a:endParaRPr lang="ar-IQ"/>
          </a:p>
        </p:txBody>
      </p:sp>
    </p:spTree>
    <p:extLst>
      <p:ext uri="{BB962C8B-B14F-4D97-AF65-F5344CB8AC3E}">
        <p14:creationId xmlns:p14="http://schemas.microsoft.com/office/powerpoint/2010/main" val="2885177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D8BD707-D9CF-40AE-B4C6-C98DA3205C09}" type="datetimeFigureOut">
              <a:rPr lang="en-US" smtClean="0"/>
              <a:pPr/>
              <a:t>12/15/2022</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9231384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2C79C72-0F06-4DB1-B553-86F43CDE4ED1}" type="datetimeFigureOut">
              <a:rPr lang="ar-IQ" smtClean="0"/>
              <a:t>22/05/1444</a:t>
            </a:fld>
            <a:endParaRPr lang="ar-IQ"/>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ar-IQ"/>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9E86B3C-76FE-4F96-94A8-ECE05796BE69}" type="slidenum">
              <a:rPr lang="ar-IQ" smtClean="0"/>
              <a:t>‹#›</a:t>
            </a:fld>
            <a:endParaRPr lang="ar-IQ"/>
          </a:p>
        </p:txBody>
      </p:sp>
    </p:spTree>
    <p:extLst>
      <p:ext uri="{BB962C8B-B14F-4D97-AF65-F5344CB8AC3E}">
        <p14:creationId xmlns:p14="http://schemas.microsoft.com/office/powerpoint/2010/main" val="1850996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Style slide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7FA6D39-9DFD-4F67-94B9-4D1042BB365A}"/>
              </a:ext>
            </a:extLst>
          </p:cNvPr>
          <p:cNvSpPr/>
          <p:nvPr userDrawn="1"/>
        </p:nvSpPr>
        <p:spPr>
          <a:xfrm>
            <a:off x="0" y="0"/>
            <a:ext cx="12192000" cy="6858000"/>
          </a:xfrm>
          <a:prstGeom prst="rect">
            <a:avLst/>
          </a:prstGeom>
          <a:solidFill>
            <a:schemeClr val="bg1">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86"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Arial"/>
              <a:ea typeface="Arial Unicode MS"/>
              <a:cs typeface="+mn-cs"/>
            </a:endParaRPr>
          </a:p>
        </p:txBody>
      </p:sp>
    </p:spTree>
    <p:extLst>
      <p:ext uri="{BB962C8B-B14F-4D97-AF65-F5344CB8AC3E}">
        <p14:creationId xmlns:p14="http://schemas.microsoft.com/office/powerpoint/2010/main" val="2580147395"/>
      </p:ext>
    </p:extLst>
  </p:cSld>
  <p:clrMapOvr>
    <a:masterClrMapping/>
  </p:clrMapOvr>
  <mc:AlternateContent xmlns:mc="http://schemas.openxmlformats.org/markup-compatibility/2006" xmlns:p14="http://schemas.microsoft.com/office/powerpoint/2010/main">
    <mc:Choice Requires="p14">
      <p:transition spd="slow" p14:dur="3000"/>
    </mc:Choice>
    <mc:Fallback xmlns="">
      <p:transition spd="slow"/>
    </mc:Fallback>
  </mc:AlternateContent>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2C79C72-0F06-4DB1-B553-86F43CDE4ED1}" type="datetimeFigureOut">
              <a:rPr lang="ar-IQ" smtClean="0"/>
              <a:t>22/05/1444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9E86B3C-76FE-4F96-94A8-ECE05796BE69}" type="slidenum">
              <a:rPr lang="ar-IQ" smtClean="0"/>
              <a:t>‹#›</a:t>
            </a:fld>
            <a:endParaRPr lang="ar-IQ"/>
          </a:p>
        </p:txBody>
      </p:sp>
    </p:spTree>
    <p:extLst>
      <p:ext uri="{BB962C8B-B14F-4D97-AF65-F5344CB8AC3E}">
        <p14:creationId xmlns:p14="http://schemas.microsoft.com/office/powerpoint/2010/main" val="155408793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2C79C72-0F06-4DB1-B553-86F43CDE4ED1}" type="datetimeFigureOut">
              <a:rPr lang="ar-IQ" smtClean="0"/>
              <a:t>22/05/1444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9E86B3C-76FE-4F96-94A8-ECE05796BE69}" type="slidenum">
              <a:rPr lang="ar-IQ" smtClean="0"/>
              <a:t>‹#›</a:t>
            </a:fld>
            <a:endParaRPr lang="ar-IQ"/>
          </a:p>
        </p:txBody>
      </p:sp>
    </p:spTree>
    <p:extLst>
      <p:ext uri="{BB962C8B-B14F-4D97-AF65-F5344CB8AC3E}">
        <p14:creationId xmlns:p14="http://schemas.microsoft.com/office/powerpoint/2010/main" val="3497186499"/>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2C79C72-0F06-4DB1-B553-86F43CDE4ED1}" type="datetimeFigureOut">
              <a:rPr lang="ar-IQ" smtClean="0"/>
              <a:t>22/05/1444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9E86B3C-76FE-4F96-94A8-ECE05796BE69}" type="slidenum">
              <a:rPr lang="ar-IQ" smtClean="0"/>
              <a:t>‹#›</a:t>
            </a:fld>
            <a:endParaRPr lang="ar-IQ"/>
          </a:p>
        </p:txBody>
      </p:sp>
    </p:spTree>
    <p:extLst>
      <p:ext uri="{BB962C8B-B14F-4D97-AF65-F5344CB8AC3E}">
        <p14:creationId xmlns:p14="http://schemas.microsoft.com/office/powerpoint/2010/main" val="3201323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Style slide layout">
    <p:spTree>
      <p:nvGrpSpPr>
        <p:cNvPr id="1" name=""/>
        <p:cNvGrpSpPr/>
        <p:nvPr/>
      </p:nvGrpSpPr>
      <p:grpSpPr>
        <a:xfrm>
          <a:off x="0" y="0"/>
          <a:ext cx="0" cy="0"/>
          <a:chOff x="0" y="0"/>
          <a:chExt cx="0" cy="0"/>
        </a:xfrm>
      </p:grpSpPr>
      <p:sp>
        <p:nvSpPr>
          <p:cNvPr id="2" name="Freeform: Shape 1">
            <a:extLst>
              <a:ext uri="{FF2B5EF4-FFF2-40B4-BE49-F238E27FC236}">
                <a16:creationId xmlns:a16="http://schemas.microsoft.com/office/drawing/2014/main" id="{C4437516-06DB-4972-90D9-3F56529C786D}"/>
              </a:ext>
            </a:extLst>
          </p:cNvPr>
          <p:cNvSpPr/>
          <p:nvPr userDrawn="1"/>
        </p:nvSpPr>
        <p:spPr>
          <a:xfrm>
            <a:off x="0" y="0"/>
            <a:ext cx="9569302" cy="6858000"/>
          </a:xfrm>
          <a:custGeom>
            <a:avLst/>
            <a:gdLst>
              <a:gd name="connsiteX0" fmla="*/ 0 w 9703610"/>
              <a:gd name="connsiteY0" fmla="*/ 0 h 6858000"/>
              <a:gd name="connsiteX1" fmla="*/ 5546070 w 9703610"/>
              <a:gd name="connsiteY1" fmla="*/ 0 h 6858000"/>
              <a:gd name="connsiteX2" fmla="*/ 9703610 w 9703610"/>
              <a:gd name="connsiteY2" fmla="*/ 6858000 h 6858000"/>
              <a:gd name="connsiteX3" fmla="*/ 0 w 970361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9703610" h="6858000">
                <a:moveTo>
                  <a:pt x="0" y="0"/>
                </a:moveTo>
                <a:lnTo>
                  <a:pt x="5546070" y="0"/>
                </a:lnTo>
                <a:lnTo>
                  <a:pt x="9703610" y="6858000"/>
                </a:lnTo>
                <a:lnTo>
                  <a:pt x="0" y="6858000"/>
                </a:lnTo>
                <a:close/>
              </a:path>
            </a:pathLst>
          </a:custGeom>
          <a:solidFill>
            <a:schemeClr val="accent1">
              <a:alpha val="1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86"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Arial"/>
              <a:ea typeface="Arial Unicode MS"/>
              <a:cs typeface="+mn-cs"/>
            </a:endParaRPr>
          </a:p>
        </p:txBody>
      </p:sp>
    </p:spTree>
    <p:extLst>
      <p:ext uri="{BB962C8B-B14F-4D97-AF65-F5344CB8AC3E}">
        <p14:creationId xmlns:p14="http://schemas.microsoft.com/office/powerpoint/2010/main" val="2354787254"/>
      </p:ext>
    </p:extLst>
  </p:cSld>
  <p:clrMapOvr>
    <a:masterClrMapping/>
  </p:clrMapOvr>
  <mc:AlternateContent xmlns:mc="http://schemas.openxmlformats.org/markup-compatibility/2006" xmlns:p14="http://schemas.microsoft.com/office/powerpoint/2010/main">
    <mc:Choice Requires="p14">
      <p:transition spd="slow" p14:dur="3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Style slide layout">
    <p:spTree>
      <p:nvGrpSpPr>
        <p:cNvPr id="1" name=""/>
        <p:cNvGrpSpPr/>
        <p:nvPr/>
      </p:nvGrpSpPr>
      <p:grpSpPr>
        <a:xfrm>
          <a:off x="0" y="0"/>
          <a:ext cx="0" cy="0"/>
          <a:chOff x="0" y="0"/>
          <a:chExt cx="0" cy="0"/>
        </a:xfrm>
      </p:grpSpPr>
      <p:sp>
        <p:nvSpPr>
          <p:cNvPr id="2" name="Picture Placeholder 2">
            <a:extLst>
              <a:ext uri="{FF2B5EF4-FFF2-40B4-BE49-F238E27FC236}">
                <a16:creationId xmlns:a16="http://schemas.microsoft.com/office/drawing/2014/main" id="{F246FC87-D219-463B-8334-E16E14819052}"/>
              </a:ext>
            </a:extLst>
          </p:cNvPr>
          <p:cNvSpPr>
            <a:spLocks noGrp="1"/>
          </p:cNvSpPr>
          <p:nvPr>
            <p:ph type="pic" idx="12" hasCustomPrompt="1"/>
          </p:nvPr>
        </p:nvSpPr>
        <p:spPr>
          <a:xfrm>
            <a:off x="9178591" y="1010532"/>
            <a:ext cx="2286000" cy="2743200"/>
          </a:xfrm>
          <a:prstGeom prst="rect">
            <a:avLst/>
          </a:prstGeom>
          <a:solidFill>
            <a:schemeClr val="bg1">
              <a:lumMod val="95000"/>
            </a:schemeClr>
          </a:solidFill>
        </p:spPr>
        <p:txBody>
          <a:bodyPr anchor="ctr"/>
          <a:lstStyle>
            <a:lvl1pPr marL="0" indent="0" algn="ctr">
              <a:buNone/>
              <a:defRPr sz="1200">
                <a:latin typeface="+mn-lt"/>
                <a:cs typeface="Arial" pitchFamily="34" charset="0"/>
              </a:defRPr>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r>
              <a:rPr lang="en-US" altLang="ko-KR" dirty="0"/>
              <a:t>Your Picture Here </a:t>
            </a:r>
            <a:endParaRPr lang="ko-KR" altLang="en-US" dirty="0"/>
          </a:p>
        </p:txBody>
      </p:sp>
      <p:sp>
        <p:nvSpPr>
          <p:cNvPr id="3" name="Picture Placeholder 2">
            <a:extLst>
              <a:ext uri="{FF2B5EF4-FFF2-40B4-BE49-F238E27FC236}">
                <a16:creationId xmlns:a16="http://schemas.microsoft.com/office/drawing/2014/main" id="{608C9F45-5627-4842-A3EA-25038EF99EC8}"/>
              </a:ext>
            </a:extLst>
          </p:cNvPr>
          <p:cNvSpPr>
            <a:spLocks noGrp="1"/>
          </p:cNvSpPr>
          <p:nvPr>
            <p:ph type="pic" idx="13" hasCustomPrompt="1"/>
          </p:nvPr>
        </p:nvSpPr>
        <p:spPr>
          <a:xfrm>
            <a:off x="6186490" y="1010532"/>
            <a:ext cx="2286000" cy="2743200"/>
          </a:xfrm>
          <a:prstGeom prst="rect">
            <a:avLst/>
          </a:prstGeom>
          <a:solidFill>
            <a:schemeClr val="bg1">
              <a:lumMod val="95000"/>
            </a:schemeClr>
          </a:solidFill>
        </p:spPr>
        <p:txBody>
          <a:bodyPr anchor="ctr"/>
          <a:lstStyle>
            <a:lvl1pPr marL="0" indent="0" algn="ctr">
              <a:buNone/>
              <a:defRPr sz="1200">
                <a:latin typeface="+mn-lt"/>
                <a:cs typeface="Arial" pitchFamily="34" charset="0"/>
              </a:defRPr>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r>
              <a:rPr lang="en-US" altLang="ko-KR" dirty="0"/>
              <a:t>Your Picture Here </a:t>
            </a:r>
            <a:endParaRPr lang="ko-KR" altLang="en-US" dirty="0"/>
          </a:p>
        </p:txBody>
      </p:sp>
    </p:spTree>
    <p:extLst>
      <p:ext uri="{BB962C8B-B14F-4D97-AF65-F5344CB8AC3E}">
        <p14:creationId xmlns:p14="http://schemas.microsoft.com/office/powerpoint/2010/main" val="3297627260"/>
      </p:ext>
    </p:extLst>
  </p:cSld>
  <p:clrMapOvr>
    <a:masterClrMapping/>
  </p:clrMapOvr>
  <mc:AlternateContent xmlns:mc="http://schemas.openxmlformats.org/markup-compatibility/2006" xmlns:p14="http://schemas.microsoft.com/office/powerpoint/2010/main">
    <mc:Choice Requires="p14">
      <p:transition spd="slow" p14:dur="3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mage Layout">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D4E14D27-AD6A-4547-8A35-F0A6A7B2B893}"/>
              </a:ext>
            </a:extLst>
          </p:cNvPr>
          <p:cNvGrpSpPr/>
          <p:nvPr userDrawn="1"/>
        </p:nvGrpSpPr>
        <p:grpSpPr>
          <a:xfrm>
            <a:off x="739019" y="1801308"/>
            <a:ext cx="2251389" cy="4202048"/>
            <a:chOff x="3501573" y="3178068"/>
            <a:chExt cx="1340594" cy="2737840"/>
          </a:xfrm>
        </p:grpSpPr>
        <p:sp>
          <p:nvSpPr>
            <p:cNvPr id="4" name="Freeform: Shape 3">
              <a:extLst>
                <a:ext uri="{FF2B5EF4-FFF2-40B4-BE49-F238E27FC236}">
                  <a16:creationId xmlns:a16="http://schemas.microsoft.com/office/drawing/2014/main" id="{1FFFD2AF-5064-446A-95B2-FCACE1D003DC}"/>
                </a:ext>
              </a:extLst>
            </p:cNvPr>
            <p:cNvSpPr/>
            <p:nvPr/>
          </p:nvSpPr>
          <p:spPr>
            <a:xfrm>
              <a:off x="3504728" y="3612346"/>
              <a:ext cx="62939" cy="220286"/>
            </a:xfrm>
            <a:custGeom>
              <a:avLst/>
              <a:gdLst>
                <a:gd name="connsiteX0" fmla="*/ 12859 w 19050"/>
                <a:gd name="connsiteY0" fmla="*/ 68104 h 66675"/>
                <a:gd name="connsiteX1" fmla="*/ 12859 w 19050"/>
                <a:gd name="connsiteY1" fmla="*/ 68104 h 66675"/>
                <a:gd name="connsiteX2" fmla="*/ 7144 w 19050"/>
                <a:gd name="connsiteY2" fmla="*/ 62389 h 66675"/>
                <a:gd name="connsiteX3" fmla="*/ 7144 w 19050"/>
                <a:gd name="connsiteY3" fmla="*/ 12859 h 66675"/>
                <a:gd name="connsiteX4" fmla="*/ 12859 w 19050"/>
                <a:gd name="connsiteY4" fmla="*/ 7144 h 66675"/>
                <a:gd name="connsiteX5" fmla="*/ 12859 w 19050"/>
                <a:gd name="connsiteY5" fmla="*/ 7144 h 66675"/>
                <a:gd name="connsiteX6" fmla="*/ 18574 w 19050"/>
                <a:gd name="connsiteY6" fmla="*/ 12859 h 66675"/>
                <a:gd name="connsiteX7" fmla="*/ 18574 w 19050"/>
                <a:gd name="connsiteY7" fmla="*/ 62389 h 66675"/>
                <a:gd name="connsiteX8" fmla="*/ 12859 w 19050"/>
                <a:gd name="connsiteY8" fmla="*/ 68104 h 66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050" h="66675">
                  <a:moveTo>
                    <a:pt x="12859" y="68104"/>
                  </a:moveTo>
                  <a:lnTo>
                    <a:pt x="12859" y="68104"/>
                  </a:lnTo>
                  <a:cubicBezTo>
                    <a:pt x="10001" y="68104"/>
                    <a:pt x="7144" y="65246"/>
                    <a:pt x="7144" y="62389"/>
                  </a:cubicBezTo>
                  <a:lnTo>
                    <a:pt x="7144" y="12859"/>
                  </a:lnTo>
                  <a:cubicBezTo>
                    <a:pt x="7144" y="10001"/>
                    <a:pt x="10001" y="7144"/>
                    <a:pt x="12859" y="7144"/>
                  </a:cubicBezTo>
                  <a:lnTo>
                    <a:pt x="12859" y="7144"/>
                  </a:lnTo>
                  <a:cubicBezTo>
                    <a:pt x="15716" y="7144"/>
                    <a:pt x="18574" y="10001"/>
                    <a:pt x="18574" y="12859"/>
                  </a:cubicBezTo>
                  <a:lnTo>
                    <a:pt x="18574" y="62389"/>
                  </a:lnTo>
                  <a:cubicBezTo>
                    <a:pt x="18574" y="65246"/>
                    <a:pt x="15716" y="68104"/>
                    <a:pt x="12859" y="68104"/>
                  </a:cubicBezTo>
                  <a:close/>
                </a:path>
              </a:pathLst>
            </a:custGeom>
            <a:solidFill>
              <a:srgbClr val="808080"/>
            </a:solidFill>
            <a:ln w="9525" cap="flat">
              <a:noFill/>
              <a:prstDash val="solid"/>
              <a:miter/>
            </a:ln>
          </p:spPr>
          <p:txBody>
            <a:bodyPr rtlCol="0" anchor="ctr"/>
            <a:lstStyle/>
            <a:p>
              <a:pPr marL="0" marR="0" lvl="0" indent="0" algn="l" defTabSz="914286"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a:ea typeface="Arial Unicode MS"/>
                <a:cs typeface="+mn-cs"/>
              </a:endParaRPr>
            </a:p>
          </p:txBody>
        </p:sp>
        <p:sp>
          <p:nvSpPr>
            <p:cNvPr id="5" name="Freeform: Shape 4">
              <a:extLst>
                <a:ext uri="{FF2B5EF4-FFF2-40B4-BE49-F238E27FC236}">
                  <a16:creationId xmlns:a16="http://schemas.microsoft.com/office/drawing/2014/main" id="{CED64445-B2E0-4D7E-8491-252F042F0F6D}"/>
                </a:ext>
              </a:extLst>
            </p:cNvPr>
            <p:cNvSpPr/>
            <p:nvPr/>
          </p:nvSpPr>
          <p:spPr>
            <a:xfrm>
              <a:off x="3501573" y="3832632"/>
              <a:ext cx="62939" cy="220286"/>
            </a:xfrm>
            <a:custGeom>
              <a:avLst/>
              <a:gdLst>
                <a:gd name="connsiteX0" fmla="*/ 12859 w 19050"/>
                <a:gd name="connsiteY0" fmla="*/ 68104 h 66675"/>
                <a:gd name="connsiteX1" fmla="*/ 12859 w 19050"/>
                <a:gd name="connsiteY1" fmla="*/ 68104 h 66675"/>
                <a:gd name="connsiteX2" fmla="*/ 7144 w 19050"/>
                <a:gd name="connsiteY2" fmla="*/ 62389 h 66675"/>
                <a:gd name="connsiteX3" fmla="*/ 7144 w 19050"/>
                <a:gd name="connsiteY3" fmla="*/ 12859 h 66675"/>
                <a:gd name="connsiteX4" fmla="*/ 12859 w 19050"/>
                <a:gd name="connsiteY4" fmla="*/ 7144 h 66675"/>
                <a:gd name="connsiteX5" fmla="*/ 12859 w 19050"/>
                <a:gd name="connsiteY5" fmla="*/ 7144 h 66675"/>
                <a:gd name="connsiteX6" fmla="*/ 18574 w 19050"/>
                <a:gd name="connsiteY6" fmla="*/ 12859 h 66675"/>
                <a:gd name="connsiteX7" fmla="*/ 18574 w 19050"/>
                <a:gd name="connsiteY7" fmla="*/ 62389 h 66675"/>
                <a:gd name="connsiteX8" fmla="*/ 12859 w 19050"/>
                <a:gd name="connsiteY8" fmla="*/ 68104 h 66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050" h="66675">
                  <a:moveTo>
                    <a:pt x="12859" y="68104"/>
                  </a:moveTo>
                  <a:lnTo>
                    <a:pt x="12859" y="68104"/>
                  </a:lnTo>
                  <a:cubicBezTo>
                    <a:pt x="10001" y="68104"/>
                    <a:pt x="7144" y="65246"/>
                    <a:pt x="7144" y="62389"/>
                  </a:cubicBezTo>
                  <a:lnTo>
                    <a:pt x="7144" y="12859"/>
                  </a:lnTo>
                  <a:cubicBezTo>
                    <a:pt x="7144" y="10001"/>
                    <a:pt x="10001" y="7144"/>
                    <a:pt x="12859" y="7144"/>
                  </a:cubicBezTo>
                  <a:lnTo>
                    <a:pt x="12859" y="7144"/>
                  </a:lnTo>
                  <a:cubicBezTo>
                    <a:pt x="15716" y="7144"/>
                    <a:pt x="18574" y="10001"/>
                    <a:pt x="18574" y="12859"/>
                  </a:cubicBezTo>
                  <a:lnTo>
                    <a:pt x="18574" y="62389"/>
                  </a:lnTo>
                  <a:cubicBezTo>
                    <a:pt x="18574" y="65246"/>
                    <a:pt x="15716" y="68104"/>
                    <a:pt x="12859" y="68104"/>
                  </a:cubicBezTo>
                  <a:close/>
                </a:path>
              </a:pathLst>
            </a:custGeom>
            <a:solidFill>
              <a:srgbClr val="808080"/>
            </a:solidFill>
            <a:ln w="9525" cap="flat">
              <a:noFill/>
              <a:prstDash val="solid"/>
              <a:miter/>
            </a:ln>
          </p:spPr>
          <p:txBody>
            <a:bodyPr rtlCol="0" anchor="ctr"/>
            <a:lstStyle/>
            <a:p>
              <a:pPr marL="0" marR="0" lvl="0" indent="0" algn="l" defTabSz="914286"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a:ea typeface="Arial Unicode MS"/>
                <a:cs typeface="+mn-cs"/>
              </a:endParaRPr>
            </a:p>
          </p:txBody>
        </p:sp>
        <p:sp>
          <p:nvSpPr>
            <p:cNvPr id="6" name="Freeform: Shape 5">
              <a:extLst>
                <a:ext uri="{FF2B5EF4-FFF2-40B4-BE49-F238E27FC236}">
                  <a16:creationId xmlns:a16="http://schemas.microsoft.com/office/drawing/2014/main" id="{BA429A64-82C5-47BC-985E-3FDFE804E532}"/>
                </a:ext>
              </a:extLst>
            </p:cNvPr>
            <p:cNvSpPr/>
            <p:nvPr/>
          </p:nvSpPr>
          <p:spPr>
            <a:xfrm>
              <a:off x="4776089" y="3829487"/>
              <a:ext cx="62939" cy="220286"/>
            </a:xfrm>
            <a:custGeom>
              <a:avLst/>
              <a:gdLst>
                <a:gd name="connsiteX0" fmla="*/ 12859 w 19050"/>
                <a:gd name="connsiteY0" fmla="*/ 68104 h 66675"/>
                <a:gd name="connsiteX1" fmla="*/ 12859 w 19050"/>
                <a:gd name="connsiteY1" fmla="*/ 68104 h 66675"/>
                <a:gd name="connsiteX2" fmla="*/ 7144 w 19050"/>
                <a:gd name="connsiteY2" fmla="*/ 62389 h 66675"/>
                <a:gd name="connsiteX3" fmla="*/ 7144 w 19050"/>
                <a:gd name="connsiteY3" fmla="*/ 12859 h 66675"/>
                <a:gd name="connsiteX4" fmla="*/ 12859 w 19050"/>
                <a:gd name="connsiteY4" fmla="*/ 7144 h 66675"/>
                <a:gd name="connsiteX5" fmla="*/ 12859 w 19050"/>
                <a:gd name="connsiteY5" fmla="*/ 7144 h 66675"/>
                <a:gd name="connsiteX6" fmla="*/ 18574 w 19050"/>
                <a:gd name="connsiteY6" fmla="*/ 12859 h 66675"/>
                <a:gd name="connsiteX7" fmla="*/ 18574 w 19050"/>
                <a:gd name="connsiteY7" fmla="*/ 62389 h 66675"/>
                <a:gd name="connsiteX8" fmla="*/ 12859 w 19050"/>
                <a:gd name="connsiteY8" fmla="*/ 68104 h 66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050" h="66675">
                  <a:moveTo>
                    <a:pt x="12859" y="68104"/>
                  </a:moveTo>
                  <a:lnTo>
                    <a:pt x="12859" y="68104"/>
                  </a:lnTo>
                  <a:cubicBezTo>
                    <a:pt x="10001" y="68104"/>
                    <a:pt x="7144" y="65246"/>
                    <a:pt x="7144" y="62389"/>
                  </a:cubicBezTo>
                  <a:lnTo>
                    <a:pt x="7144" y="12859"/>
                  </a:lnTo>
                  <a:cubicBezTo>
                    <a:pt x="7144" y="10001"/>
                    <a:pt x="10001" y="7144"/>
                    <a:pt x="12859" y="7144"/>
                  </a:cubicBezTo>
                  <a:lnTo>
                    <a:pt x="12859" y="7144"/>
                  </a:lnTo>
                  <a:cubicBezTo>
                    <a:pt x="15716" y="7144"/>
                    <a:pt x="18574" y="10001"/>
                    <a:pt x="18574" y="12859"/>
                  </a:cubicBezTo>
                  <a:lnTo>
                    <a:pt x="18574" y="62389"/>
                  </a:lnTo>
                  <a:cubicBezTo>
                    <a:pt x="19526" y="65246"/>
                    <a:pt x="16669" y="68104"/>
                    <a:pt x="12859" y="68104"/>
                  </a:cubicBezTo>
                  <a:close/>
                </a:path>
              </a:pathLst>
            </a:custGeom>
            <a:solidFill>
              <a:srgbClr val="808080"/>
            </a:solidFill>
            <a:ln w="9525" cap="flat">
              <a:noFill/>
              <a:prstDash val="solid"/>
              <a:miter/>
            </a:ln>
          </p:spPr>
          <p:txBody>
            <a:bodyPr rtlCol="0" anchor="ctr"/>
            <a:lstStyle/>
            <a:p>
              <a:pPr marL="0" marR="0" lvl="0" indent="0" algn="l" defTabSz="914286"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a:ea typeface="Arial Unicode MS"/>
                <a:cs typeface="+mn-cs"/>
              </a:endParaRPr>
            </a:p>
          </p:txBody>
        </p:sp>
        <p:sp>
          <p:nvSpPr>
            <p:cNvPr id="7" name="Freeform: Shape 6">
              <a:extLst>
                <a:ext uri="{FF2B5EF4-FFF2-40B4-BE49-F238E27FC236}">
                  <a16:creationId xmlns:a16="http://schemas.microsoft.com/office/drawing/2014/main" id="{D8DF180B-C394-4B18-8CF3-2228F33ED174}"/>
                </a:ext>
              </a:extLst>
            </p:cNvPr>
            <p:cNvSpPr/>
            <p:nvPr/>
          </p:nvSpPr>
          <p:spPr>
            <a:xfrm>
              <a:off x="3520451" y="3178068"/>
              <a:ext cx="1321716" cy="2737840"/>
            </a:xfrm>
            <a:custGeom>
              <a:avLst/>
              <a:gdLst>
                <a:gd name="connsiteX0" fmla="*/ 350044 w 400050"/>
                <a:gd name="connsiteY0" fmla="*/ 7144 h 828675"/>
                <a:gd name="connsiteX1" fmla="*/ 53816 w 400050"/>
                <a:gd name="connsiteY1" fmla="*/ 7144 h 828675"/>
                <a:gd name="connsiteX2" fmla="*/ 7144 w 400050"/>
                <a:gd name="connsiteY2" fmla="*/ 53816 h 828675"/>
                <a:gd name="connsiteX3" fmla="*/ 7144 w 400050"/>
                <a:gd name="connsiteY3" fmla="*/ 781526 h 828675"/>
                <a:gd name="connsiteX4" fmla="*/ 53816 w 400050"/>
                <a:gd name="connsiteY4" fmla="*/ 828199 h 828675"/>
                <a:gd name="connsiteX5" fmla="*/ 350044 w 400050"/>
                <a:gd name="connsiteY5" fmla="*/ 828199 h 828675"/>
                <a:gd name="connsiteX6" fmla="*/ 396716 w 400050"/>
                <a:gd name="connsiteY6" fmla="*/ 781526 h 828675"/>
                <a:gd name="connsiteX7" fmla="*/ 396716 w 400050"/>
                <a:gd name="connsiteY7" fmla="*/ 53816 h 828675"/>
                <a:gd name="connsiteX8" fmla="*/ 350044 w 400050"/>
                <a:gd name="connsiteY8" fmla="*/ 7144 h 828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0050" h="828675">
                  <a:moveTo>
                    <a:pt x="350044" y="7144"/>
                  </a:moveTo>
                  <a:lnTo>
                    <a:pt x="53816" y="7144"/>
                  </a:lnTo>
                  <a:cubicBezTo>
                    <a:pt x="28099" y="7144"/>
                    <a:pt x="7144" y="28099"/>
                    <a:pt x="7144" y="53816"/>
                  </a:cubicBezTo>
                  <a:lnTo>
                    <a:pt x="7144" y="781526"/>
                  </a:lnTo>
                  <a:cubicBezTo>
                    <a:pt x="7144" y="807244"/>
                    <a:pt x="28099" y="828199"/>
                    <a:pt x="53816" y="828199"/>
                  </a:cubicBezTo>
                  <a:lnTo>
                    <a:pt x="350044" y="828199"/>
                  </a:lnTo>
                  <a:cubicBezTo>
                    <a:pt x="375761" y="828199"/>
                    <a:pt x="396716" y="807244"/>
                    <a:pt x="396716" y="781526"/>
                  </a:cubicBezTo>
                  <a:lnTo>
                    <a:pt x="396716" y="53816"/>
                  </a:lnTo>
                  <a:cubicBezTo>
                    <a:pt x="396716" y="28099"/>
                    <a:pt x="375761" y="7144"/>
                    <a:pt x="350044" y="7144"/>
                  </a:cubicBezTo>
                  <a:close/>
                </a:path>
              </a:pathLst>
            </a:custGeom>
            <a:solidFill>
              <a:srgbClr val="808080"/>
            </a:solidFill>
            <a:ln w="9525" cap="flat">
              <a:noFill/>
              <a:prstDash val="solid"/>
              <a:miter/>
            </a:ln>
          </p:spPr>
          <p:txBody>
            <a:bodyPr rtlCol="0" anchor="ctr"/>
            <a:lstStyle/>
            <a:p>
              <a:pPr marL="0" marR="0" lvl="0" indent="0" algn="l" defTabSz="914286"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a:ea typeface="Arial Unicode MS"/>
                <a:cs typeface="+mn-cs"/>
              </a:endParaRPr>
            </a:p>
          </p:txBody>
        </p:sp>
        <p:sp>
          <p:nvSpPr>
            <p:cNvPr id="8" name="Freeform: Shape 7">
              <a:extLst>
                <a:ext uri="{FF2B5EF4-FFF2-40B4-BE49-F238E27FC236}">
                  <a16:creationId xmlns:a16="http://schemas.microsoft.com/office/drawing/2014/main" id="{8B1C391E-60EC-4442-81F5-E5BD8E5FB94B}"/>
                </a:ext>
              </a:extLst>
            </p:cNvPr>
            <p:cNvSpPr/>
            <p:nvPr/>
          </p:nvSpPr>
          <p:spPr>
            <a:xfrm>
              <a:off x="3529897" y="3190652"/>
              <a:ext cx="1290246" cy="2706371"/>
            </a:xfrm>
            <a:custGeom>
              <a:avLst/>
              <a:gdLst>
                <a:gd name="connsiteX0" fmla="*/ 345281 w 390525"/>
                <a:gd name="connsiteY0" fmla="*/ 7144 h 819150"/>
                <a:gd name="connsiteX1" fmla="*/ 52864 w 390525"/>
                <a:gd name="connsiteY1" fmla="*/ 7144 h 819150"/>
                <a:gd name="connsiteX2" fmla="*/ 7144 w 390525"/>
                <a:gd name="connsiteY2" fmla="*/ 52864 h 819150"/>
                <a:gd name="connsiteX3" fmla="*/ 7144 w 390525"/>
                <a:gd name="connsiteY3" fmla="*/ 772954 h 819150"/>
                <a:gd name="connsiteX4" fmla="*/ 52864 w 390525"/>
                <a:gd name="connsiteY4" fmla="*/ 818674 h 819150"/>
                <a:gd name="connsiteX5" fmla="*/ 345281 w 390525"/>
                <a:gd name="connsiteY5" fmla="*/ 818674 h 819150"/>
                <a:gd name="connsiteX6" fmla="*/ 391001 w 390525"/>
                <a:gd name="connsiteY6" fmla="*/ 772954 h 819150"/>
                <a:gd name="connsiteX7" fmla="*/ 391001 w 390525"/>
                <a:gd name="connsiteY7" fmla="*/ 52864 h 819150"/>
                <a:gd name="connsiteX8" fmla="*/ 345281 w 390525"/>
                <a:gd name="connsiteY8" fmla="*/ 7144 h 819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525" h="819150">
                  <a:moveTo>
                    <a:pt x="345281" y="7144"/>
                  </a:moveTo>
                  <a:lnTo>
                    <a:pt x="52864" y="7144"/>
                  </a:lnTo>
                  <a:cubicBezTo>
                    <a:pt x="27146" y="7144"/>
                    <a:pt x="7144" y="27146"/>
                    <a:pt x="7144" y="52864"/>
                  </a:cubicBezTo>
                  <a:lnTo>
                    <a:pt x="7144" y="772954"/>
                  </a:lnTo>
                  <a:cubicBezTo>
                    <a:pt x="7144" y="798671"/>
                    <a:pt x="27146" y="818674"/>
                    <a:pt x="52864" y="818674"/>
                  </a:cubicBezTo>
                  <a:lnTo>
                    <a:pt x="345281" y="818674"/>
                  </a:lnTo>
                  <a:cubicBezTo>
                    <a:pt x="370999" y="818674"/>
                    <a:pt x="391001" y="798671"/>
                    <a:pt x="391001" y="772954"/>
                  </a:cubicBezTo>
                  <a:lnTo>
                    <a:pt x="391001" y="52864"/>
                  </a:lnTo>
                  <a:cubicBezTo>
                    <a:pt x="391001" y="28099"/>
                    <a:pt x="370046" y="7144"/>
                    <a:pt x="345281" y="7144"/>
                  </a:cubicBezTo>
                  <a:close/>
                </a:path>
              </a:pathLst>
            </a:custGeom>
            <a:solidFill>
              <a:srgbClr val="1A1A1A"/>
            </a:solidFill>
            <a:ln w="9525" cap="flat">
              <a:noFill/>
              <a:prstDash val="solid"/>
              <a:miter/>
            </a:ln>
          </p:spPr>
          <p:txBody>
            <a:bodyPr rtlCol="0" anchor="ctr"/>
            <a:lstStyle/>
            <a:p>
              <a:pPr marL="0" marR="0" lvl="0" indent="0" algn="l" defTabSz="914286"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a:ea typeface="Arial Unicode MS"/>
                <a:cs typeface="+mn-cs"/>
              </a:endParaRPr>
            </a:p>
          </p:txBody>
        </p:sp>
        <p:sp>
          <p:nvSpPr>
            <p:cNvPr id="9" name="Freeform: Shape 8">
              <a:extLst>
                <a:ext uri="{FF2B5EF4-FFF2-40B4-BE49-F238E27FC236}">
                  <a16:creationId xmlns:a16="http://schemas.microsoft.com/office/drawing/2014/main" id="{E1042DFF-AC0C-4A34-B83D-F94290F8566A}"/>
                </a:ext>
              </a:extLst>
            </p:cNvPr>
            <p:cNvSpPr/>
            <p:nvPr/>
          </p:nvSpPr>
          <p:spPr>
            <a:xfrm>
              <a:off x="3627447" y="3596610"/>
              <a:ext cx="1101430" cy="1951104"/>
            </a:xfrm>
            <a:custGeom>
              <a:avLst/>
              <a:gdLst>
                <a:gd name="connsiteX0" fmla="*/ 7144 w 333375"/>
                <a:gd name="connsiteY0" fmla="*/ 7144 h 590550"/>
                <a:gd name="connsiteX1" fmla="*/ 331946 w 333375"/>
                <a:gd name="connsiteY1" fmla="*/ 7144 h 590550"/>
                <a:gd name="connsiteX2" fmla="*/ 331946 w 333375"/>
                <a:gd name="connsiteY2" fmla="*/ 586264 h 590550"/>
                <a:gd name="connsiteX3" fmla="*/ 7144 w 333375"/>
                <a:gd name="connsiteY3" fmla="*/ 586264 h 590550"/>
              </a:gdLst>
              <a:ahLst/>
              <a:cxnLst>
                <a:cxn ang="0">
                  <a:pos x="connsiteX0" y="connsiteY0"/>
                </a:cxn>
                <a:cxn ang="0">
                  <a:pos x="connsiteX1" y="connsiteY1"/>
                </a:cxn>
                <a:cxn ang="0">
                  <a:pos x="connsiteX2" y="connsiteY2"/>
                </a:cxn>
                <a:cxn ang="0">
                  <a:pos x="connsiteX3" y="connsiteY3"/>
                </a:cxn>
              </a:cxnLst>
              <a:rect l="l" t="t" r="r" b="b"/>
              <a:pathLst>
                <a:path w="333375" h="590550">
                  <a:moveTo>
                    <a:pt x="7144" y="7144"/>
                  </a:moveTo>
                  <a:lnTo>
                    <a:pt x="331946" y="7144"/>
                  </a:lnTo>
                  <a:lnTo>
                    <a:pt x="331946" y="586264"/>
                  </a:lnTo>
                  <a:lnTo>
                    <a:pt x="7144" y="586264"/>
                  </a:lnTo>
                  <a:close/>
                </a:path>
              </a:pathLst>
            </a:custGeom>
            <a:solidFill>
              <a:schemeClr val="bg1">
                <a:lumMod val="95000"/>
              </a:schemeClr>
            </a:solidFill>
            <a:ln w="9525" cap="flat">
              <a:noFill/>
              <a:prstDash val="solid"/>
              <a:miter/>
            </a:ln>
          </p:spPr>
          <p:txBody>
            <a:bodyPr rtlCol="0" anchor="ctr"/>
            <a:lstStyle/>
            <a:p>
              <a:pPr marL="0" marR="0" lvl="0" indent="0" algn="l" defTabSz="914286"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Arial Unicode MS"/>
                <a:cs typeface="+mn-cs"/>
              </a:endParaRPr>
            </a:p>
          </p:txBody>
        </p:sp>
        <p:grpSp>
          <p:nvGrpSpPr>
            <p:cNvPr id="10" name="Group 9">
              <a:extLst>
                <a:ext uri="{FF2B5EF4-FFF2-40B4-BE49-F238E27FC236}">
                  <a16:creationId xmlns:a16="http://schemas.microsoft.com/office/drawing/2014/main" id="{4033404E-34F2-4512-89D1-3226AA01335F}"/>
                </a:ext>
              </a:extLst>
            </p:cNvPr>
            <p:cNvGrpSpPr/>
            <p:nvPr/>
          </p:nvGrpSpPr>
          <p:grpSpPr>
            <a:xfrm>
              <a:off x="4088508" y="5635852"/>
              <a:ext cx="173080" cy="173080"/>
              <a:chOff x="6768665" y="6038214"/>
              <a:chExt cx="147968" cy="147968"/>
            </a:xfrm>
          </p:grpSpPr>
          <p:sp>
            <p:nvSpPr>
              <p:cNvPr id="14" name="Oval 13">
                <a:extLst>
                  <a:ext uri="{FF2B5EF4-FFF2-40B4-BE49-F238E27FC236}">
                    <a16:creationId xmlns:a16="http://schemas.microsoft.com/office/drawing/2014/main" id="{C419DFAD-C059-430D-B51F-48079403ED7B}"/>
                  </a:ext>
                </a:extLst>
              </p:cNvPr>
              <p:cNvSpPr/>
              <p:nvPr/>
            </p:nvSpPr>
            <p:spPr>
              <a:xfrm>
                <a:off x="6768665" y="6038214"/>
                <a:ext cx="147968" cy="147968"/>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86"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Arial Unicode MS"/>
                  <a:cs typeface="+mn-cs"/>
                </a:endParaRPr>
              </a:p>
            </p:txBody>
          </p:sp>
          <p:sp>
            <p:nvSpPr>
              <p:cNvPr id="15" name="Oval 14">
                <a:extLst>
                  <a:ext uri="{FF2B5EF4-FFF2-40B4-BE49-F238E27FC236}">
                    <a16:creationId xmlns:a16="http://schemas.microsoft.com/office/drawing/2014/main" id="{4BAE4FA9-2632-4576-9E0A-CDF8B2A15BA5}"/>
                  </a:ext>
                </a:extLst>
              </p:cNvPr>
              <p:cNvSpPr/>
              <p:nvPr/>
            </p:nvSpPr>
            <p:spPr>
              <a:xfrm>
                <a:off x="6802088" y="6071634"/>
                <a:ext cx="81180" cy="8118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86"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Arial Unicode MS"/>
                  <a:cs typeface="+mn-cs"/>
                </a:endParaRPr>
              </a:p>
            </p:txBody>
          </p:sp>
        </p:grpSp>
        <p:sp>
          <p:nvSpPr>
            <p:cNvPr id="11" name="Freeform: Shape 10">
              <a:extLst>
                <a:ext uri="{FF2B5EF4-FFF2-40B4-BE49-F238E27FC236}">
                  <a16:creationId xmlns:a16="http://schemas.microsoft.com/office/drawing/2014/main" id="{4B70F8A7-6A5E-4962-A676-F6F37304642E}"/>
                </a:ext>
              </a:extLst>
            </p:cNvPr>
            <p:cNvSpPr/>
            <p:nvPr/>
          </p:nvSpPr>
          <p:spPr>
            <a:xfrm>
              <a:off x="3821102" y="3628406"/>
              <a:ext cx="906450" cy="1887518"/>
            </a:xfrm>
            <a:custGeom>
              <a:avLst/>
              <a:gdLst>
                <a:gd name="connsiteX0" fmla="*/ 614149 w 1119116"/>
                <a:gd name="connsiteY0" fmla="*/ 0 h 2330356"/>
                <a:gd name="connsiteX1" fmla="*/ 1115704 w 1119116"/>
                <a:gd name="connsiteY1" fmla="*/ 6824 h 2330356"/>
                <a:gd name="connsiteX2" fmla="*/ 1119116 w 1119116"/>
                <a:gd name="connsiteY2" fmla="*/ 2330356 h 2330356"/>
                <a:gd name="connsiteX3" fmla="*/ 0 w 1119116"/>
                <a:gd name="connsiteY3" fmla="*/ 2330356 h 2330356"/>
                <a:gd name="connsiteX4" fmla="*/ 614149 w 1119116"/>
                <a:gd name="connsiteY4" fmla="*/ 0 h 2330356"/>
                <a:gd name="connsiteX0" fmla="*/ 614149 w 1119116"/>
                <a:gd name="connsiteY0" fmla="*/ 0 h 2330356"/>
                <a:gd name="connsiteX1" fmla="*/ 1115704 w 1119116"/>
                <a:gd name="connsiteY1" fmla="*/ 3412 h 2330356"/>
                <a:gd name="connsiteX2" fmla="*/ 1119116 w 1119116"/>
                <a:gd name="connsiteY2" fmla="*/ 2330356 h 2330356"/>
                <a:gd name="connsiteX3" fmla="*/ 0 w 1119116"/>
                <a:gd name="connsiteY3" fmla="*/ 2330356 h 2330356"/>
                <a:gd name="connsiteX4" fmla="*/ 614149 w 1119116"/>
                <a:gd name="connsiteY4" fmla="*/ 0 h 23303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9116" h="2330356">
                  <a:moveTo>
                    <a:pt x="614149" y="0"/>
                  </a:moveTo>
                  <a:lnTo>
                    <a:pt x="1115704" y="3412"/>
                  </a:lnTo>
                  <a:cubicBezTo>
                    <a:pt x="1116841" y="777923"/>
                    <a:pt x="1117979" y="1555845"/>
                    <a:pt x="1119116" y="2330356"/>
                  </a:cubicBezTo>
                  <a:lnTo>
                    <a:pt x="0" y="2330356"/>
                  </a:lnTo>
                  <a:lnTo>
                    <a:pt x="614149" y="0"/>
                  </a:lnTo>
                  <a:close/>
                </a:path>
              </a:pathLst>
            </a:custGeom>
            <a:solidFill>
              <a:srgbClr val="999999">
                <a:alpha val="10000"/>
              </a:srgbClr>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286"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a:ea typeface="Arial Unicode MS"/>
                <a:cs typeface="+mn-cs"/>
              </a:endParaRPr>
            </a:p>
          </p:txBody>
        </p:sp>
        <p:sp>
          <p:nvSpPr>
            <p:cNvPr id="12" name="Rectangle: Rounded Corners 11">
              <a:extLst>
                <a:ext uri="{FF2B5EF4-FFF2-40B4-BE49-F238E27FC236}">
                  <a16:creationId xmlns:a16="http://schemas.microsoft.com/office/drawing/2014/main" id="{FE8FB11B-C9EA-4E18-89D9-555C50D3B3E9}"/>
                </a:ext>
              </a:extLst>
            </p:cNvPr>
            <p:cNvSpPr/>
            <p:nvPr/>
          </p:nvSpPr>
          <p:spPr>
            <a:xfrm>
              <a:off x="4058661" y="3449093"/>
              <a:ext cx="254255" cy="58393"/>
            </a:xfrm>
            <a:prstGeom prst="roundRect">
              <a:avLst>
                <a:gd name="adj" fmla="val 50000"/>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86"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Arial Unicode MS"/>
                <a:cs typeface="+mn-cs"/>
              </a:endParaRPr>
            </a:p>
          </p:txBody>
        </p:sp>
        <p:sp>
          <p:nvSpPr>
            <p:cNvPr id="13" name="Oval 12">
              <a:extLst>
                <a:ext uri="{FF2B5EF4-FFF2-40B4-BE49-F238E27FC236}">
                  <a16:creationId xmlns:a16="http://schemas.microsoft.com/office/drawing/2014/main" id="{B55F62B4-2F6F-4328-9162-DF7E3A0CF7C4}"/>
                </a:ext>
              </a:extLst>
            </p:cNvPr>
            <p:cNvSpPr/>
            <p:nvPr/>
          </p:nvSpPr>
          <p:spPr>
            <a:xfrm>
              <a:off x="3922825" y="3449093"/>
              <a:ext cx="58393" cy="58393"/>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86"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Arial Unicode MS"/>
                <a:cs typeface="+mn-cs"/>
              </a:endParaRPr>
            </a:p>
          </p:txBody>
        </p:sp>
      </p:grpSp>
      <p:sp>
        <p:nvSpPr>
          <p:cNvPr id="16" name="Picture Placeholder 2">
            <a:extLst>
              <a:ext uri="{FF2B5EF4-FFF2-40B4-BE49-F238E27FC236}">
                <a16:creationId xmlns:a16="http://schemas.microsoft.com/office/drawing/2014/main" id="{FC596008-C53D-454F-8BCC-25C7C09986FE}"/>
              </a:ext>
            </a:extLst>
          </p:cNvPr>
          <p:cNvSpPr>
            <a:spLocks noGrp="1"/>
          </p:cNvSpPr>
          <p:nvPr>
            <p:ph type="pic" idx="13" hasCustomPrompt="1"/>
          </p:nvPr>
        </p:nvSpPr>
        <p:spPr>
          <a:xfrm>
            <a:off x="989494" y="2484310"/>
            <a:ext cx="1808430" cy="2953939"/>
          </a:xfrm>
          <a:prstGeom prst="rect">
            <a:avLst/>
          </a:prstGeom>
          <a:solidFill>
            <a:schemeClr val="bg1">
              <a:lumMod val="95000"/>
            </a:schemeClr>
          </a:solidFill>
        </p:spPr>
        <p:txBody>
          <a:bodyPr anchor="ctr"/>
          <a:lstStyle>
            <a:lvl1pPr marL="0" indent="0" algn="ctr">
              <a:buNone/>
              <a:defRPr sz="1200">
                <a:latin typeface="+mn-lt"/>
                <a:cs typeface="Arial" pitchFamily="34" charset="0"/>
              </a:defRPr>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r>
              <a:rPr lang="en-US" altLang="ko-KR" dirty="0"/>
              <a:t>Your Picture Here </a:t>
            </a:r>
            <a:endParaRPr lang="ko-KR" altLang="en-US" dirty="0"/>
          </a:p>
        </p:txBody>
      </p:sp>
      <p:sp>
        <p:nvSpPr>
          <p:cNvPr id="17" name="Freeform: Shape 16">
            <a:extLst>
              <a:ext uri="{FF2B5EF4-FFF2-40B4-BE49-F238E27FC236}">
                <a16:creationId xmlns:a16="http://schemas.microsoft.com/office/drawing/2014/main" id="{265DD979-30EE-452B-BD97-08E76F947DDC}"/>
              </a:ext>
            </a:extLst>
          </p:cNvPr>
          <p:cNvSpPr/>
          <p:nvPr userDrawn="1"/>
        </p:nvSpPr>
        <p:spPr>
          <a:xfrm rot="1200000">
            <a:off x="-311854" y="-189268"/>
            <a:ext cx="714157" cy="2226584"/>
          </a:xfrm>
          <a:custGeom>
            <a:avLst/>
            <a:gdLst>
              <a:gd name="connsiteX0" fmla="*/ 622717 w 714157"/>
              <a:gd name="connsiteY0" fmla="*/ 33281 h 2226584"/>
              <a:gd name="connsiteX1" fmla="*/ 714157 w 714157"/>
              <a:gd name="connsiteY1" fmla="*/ 0 h 2226584"/>
              <a:gd name="connsiteX2" fmla="*/ 714157 w 714157"/>
              <a:gd name="connsiteY2" fmla="*/ 2226584 h 2226584"/>
              <a:gd name="connsiteX3" fmla="*/ 622717 w 714157"/>
              <a:gd name="connsiteY3" fmla="*/ 1975355 h 2226584"/>
              <a:gd name="connsiteX4" fmla="*/ 329492 w 714157"/>
              <a:gd name="connsiteY4" fmla="*/ 140006 h 2226584"/>
              <a:gd name="connsiteX5" fmla="*/ 329492 w 714157"/>
              <a:gd name="connsiteY5" fmla="*/ 1169726 h 2226584"/>
              <a:gd name="connsiteX6" fmla="*/ 238052 w 714157"/>
              <a:gd name="connsiteY6" fmla="*/ 918496 h 2226584"/>
              <a:gd name="connsiteX7" fmla="*/ 238052 w 714157"/>
              <a:gd name="connsiteY7" fmla="*/ 173288 h 2226584"/>
              <a:gd name="connsiteX8" fmla="*/ 567544 w 714157"/>
              <a:gd name="connsiteY8" fmla="*/ 53362 h 2226584"/>
              <a:gd name="connsiteX9" fmla="*/ 567544 w 714157"/>
              <a:gd name="connsiteY9" fmla="*/ 1823768 h 2226584"/>
              <a:gd name="connsiteX10" fmla="*/ 384664 w 714157"/>
              <a:gd name="connsiteY10" fmla="*/ 1321310 h 2226584"/>
              <a:gd name="connsiteX11" fmla="*/ 384664 w 714157"/>
              <a:gd name="connsiteY11" fmla="*/ 119925 h 2226584"/>
              <a:gd name="connsiteX12" fmla="*/ 0 w 714157"/>
              <a:gd name="connsiteY12" fmla="*/ 259931 h 2226584"/>
              <a:gd name="connsiteX13" fmla="*/ 182880 w 714157"/>
              <a:gd name="connsiteY13" fmla="*/ 193369 h 2226584"/>
              <a:gd name="connsiteX14" fmla="*/ 182880 w 714157"/>
              <a:gd name="connsiteY14" fmla="*/ 766913 h 2226584"/>
              <a:gd name="connsiteX15" fmla="*/ 0 w 714157"/>
              <a:gd name="connsiteY15" fmla="*/ 264454 h 22265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14157" h="2226584">
                <a:moveTo>
                  <a:pt x="622717" y="33281"/>
                </a:moveTo>
                <a:lnTo>
                  <a:pt x="714157" y="0"/>
                </a:lnTo>
                <a:lnTo>
                  <a:pt x="714157" y="2226584"/>
                </a:lnTo>
                <a:lnTo>
                  <a:pt x="622717" y="1975355"/>
                </a:lnTo>
                <a:close/>
                <a:moveTo>
                  <a:pt x="329492" y="140006"/>
                </a:moveTo>
                <a:lnTo>
                  <a:pt x="329492" y="1169726"/>
                </a:lnTo>
                <a:lnTo>
                  <a:pt x="238052" y="918496"/>
                </a:lnTo>
                <a:lnTo>
                  <a:pt x="238052" y="173288"/>
                </a:lnTo>
                <a:close/>
                <a:moveTo>
                  <a:pt x="567544" y="53362"/>
                </a:moveTo>
                <a:lnTo>
                  <a:pt x="567544" y="1823768"/>
                </a:lnTo>
                <a:lnTo>
                  <a:pt x="384664" y="1321310"/>
                </a:lnTo>
                <a:lnTo>
                  <a:pt x="384664" y="119925"/>
                </a:lnTo>
                <a:close/>
                <a:moveTo>
                  <a:pt x="0" y="259931"/>
                </a:moveTo>
                <a:lnTo>
                  <a:pt x="182880" y="193369"/>
                </a:lnTo>
                <a:lnTo>
                  <a:pt x="182880" y="766913"/>
                </a:lnTo>
                <a:lnTo>
                  <a:pt x="0" y="264454"/>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86"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Arial Unicode MS"/>
              <a:cs typeface="+mn-cs"/>
            </a:endParaRPr>
          </a:p>
        </p:txBody>
      </p:sp>
      <p:sp>
        <p:nvSpPr>
          <p:cNvPr id="18" name="Text Placeholder 9">
            <a:extLst>
              <a:ext uri="{FF2B5EF4-FFF2-40B4-BE49-F238E27FC236}">
                <a16:creationId xmlns:a16="http://schemas.microsoft.com/office/drawing/2014/main" id="{AEF8B7ED-1A1F-4CDE-83D3-C519FA544650}"/>
              </a:ext>
            </a:extLst>
          </p:cNvPr>
          <p:cNvSpPr>
            <a:spLocks noGrp="1"/>
          </p:cNvSpPr>
          <p:nvPr>
            <p:ph type="body" sz="quarter" idx="10" hasCustomPrompt="1"/>
          </p:nvPr>
        </p:nvSpPr>
        <p:spPr>
          <a:xfrm>
            <a:off x="323529" y="339509"/>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BASIC LAYOUT</a:t>
            </a:r>
          </a:p>
        </p:txBody>
      </p:sp>
    </p:spTree>
    <p:extLst>
      <p:ext uri="{BB962C8B-B14F-4D97-AF65-F5344CB8AC3E}">
        <p14:creationId xmlns:p14="http://schemas.microsoft.com/office/powerpoint/2010/main" val="1850307544"/>
      </p:ext>
    </p:extLst>
  </p:cSld>
  <p:clrMapOvr>
    <a:masterClrMapping/>
  </p:clrMapOvr>
  <mc:AlternateContent xmlns:mc="http://schemas.openxmlformats.org/markup-compatibility/2006" xmlns:p14="http://schemas.microsoft.com/office/powerpoint/2010/main">
    <mc:Choice Requires="p14">
      <p:transition spd="slow" p14:dur="3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6.xml"/><Relationship Id="rId7" Type="http://schemas.openxmlformats.org/officeDocument/2006/relationships/theme" Target="../theme/theme2.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5" Type="http://schemas.openxmlformats.org/officeDocument/2006/relationships/slideLayout" Target="../slideLayouts/slideLayout28.xml"/><Relationship Id="rId4" Type="http://schemas.openxmlformats.org/officeDocument/2006/relationships/slideLayout" Target="../slideLayouts/slideLayout2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7.xml"/><Relationship Id="rId13" Type="http://schemas.openxmlformats.org/officeDocument/2006/relationships/slideLayout" Target="../slideLayouts/slideLayout42.xml"/><Relationship Id="rId18" Type="http://schemas.openxmlformats.org/officeDocument/2006/relationships/slideLayout" Target="../slideLayouts/slideLayout47.xml"/><Relationship Id="rId3" Type="http://schemas.openxmlformats.org/officeDocument/2006/relationships/slideLayout" Target="../slideLayouts/slideLayout32.xml"/><Relationship Id="rId21" Type="http://schemas.openxmlformats.org/officeDocument/2006/relationships/slideLayout" Target="../slideLayouts/slideLayout50.xml"/><Relationship Id="rId7" Type="http://schemas.openxmlformats.org/officeDocument/2006/relationships/slideLayout" Target="../slideLayouts/slideLayout36.xml"/><Relationship Id="rId12" Type="http://schemas.openxmlformats.org/officeDocument/2006/relationships/slideLayout" Target="../slideLayouts/slideLayout41.xml"/><Relationship Id="rId17" Type="http://schemas.openxmlformats.org/officeDocument/2006/relationships/slideLayout" Target="../slideLayouts/slideLayout46.xml"/><Relationship Id="rId2" Type="http://schemas.openxmlformats.org/officeDocument/2006/relationships/slideLayout" Target="../slideLayouts/slideLayout31.xml"/><Relationship Id="rId16" Type="http://schemas.openxmlformats.org/officeDocument/2006/relationships/slideLayout" Target="../slideLayouts/slideLayout45.xml"/><Relationship Id="rId20" Type="http://schemas.openxmlformats.org/officeDocument/2006/relationships/slideLayout" Target="../slideLayouts/slideLayout49.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slideLayout" Target="../slideLayouts/slideLayout40.xml"/><Relationship Id="rId5" Type="http://schemas.openxmlformats.org/officeDocument/2006/relationships/slideLayout" Target="../slideLayouts/slideLayout34.xml"/><Relationship Id="rId15" Type="http://schemas.openxmlformats.org/officeDocument/2006/relationships/slideLayout" Target="../slideLayouts/slideLayout44.xml"/><Relationship Id="rId23" Type="http://schemas.openxmlformats.org/officeDocument/2006/relationships/theme" Target="../theme/theme3.xml"/><Relationship Id="rId10" Type="http://schemas.openxmlformats.org/officeDocument/2006/relationships/slideLayout" Target="../slideLayouts/slideLayout39.xml"/><Relationship Id="rId19" Type="http://schemas.openxmlformats.org/officeDocument/2006/relationships/slideLayout" Target="../slideLayouts/slideLayout48.xml"/><Relationship Id="rId4" Type="http://schemas.openxmlformats.org/officeDocument/2006/relationships/slideLayout" Target="../slideLayouts/slideLayout33.xml"/><Relationship Id="rId9" Type="http://schemas.openxmlformats.org/officeDocument/2006/relationships/slideLayout" Target="../slideLayouts/slideLayout38.xml"/><Relationship Id="rId14" Type="http://schemas.openxmlformats.org/officeDocument/2006/relationships/slideLayout" Target="../slideLayouts/slideLayout43.xml"/><Relationship Id="rId22" Type="http://schemas.openxmlformats.org/officeDocument/2006/relationships/slideLayout" Target="../slideLayouts/slideLayout5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9.xml"/><Relationship Id="rId3" Type="http://schemas.openxmlformats.org/officeDocument/2006/relationships/slideLayout" Target="../slideLayouts/slideLayout54.xml"/><Relationship Id="rId7" Type="http://schemas.openxmlformats.org/officeDocument/2006/relationships/slideLayout" Target="../slideLayouts/slideLayout58.xml"/><Relationship Id="rId12" Type="http://schemas.openxmlformats.org/officeDocument/2006/relationships/theme" Target="../theme/theme4.xml"/><Relationship Id="rId2" Type="http://schemas.openxmlformats.org/officeDocument/2006/relationships/slideLayout" Target="../slideLayouts/slideLayout53.xml"/><Relationship Id="rId1" Type="http://schemas.openxmlformats.org/officeDocument/2006/relationships/slideLayout" Target="../slideLayouts/slideLayout52.xml"/><Relationship Id="rId6" Type="http://schemas.openxmlformats.org/officeDocument/2006/relationships/slideLayout" Target="../slideLayouts/slideLayout57.xml"/><Relationship Id="rId11" Type="http://schemas.openxmlformats.org/officeDocument/2006/relationships/slideLayout" Target="../slideLayouts/slideLayout62.xml"/><Relationship Id="rId5" Type="http://schemas.openxmlformats.org/officeDocument/2006/relationships/slideLayout" Target="../slideLayouts/slideLayout56.xml"/><Relationship Id="rId10" Type="http://schemas.openxmlformats.org/officeDocument/2006/relationships/slideLayout" Target="../slideLayouts/slideLayout61.xml"/><Relationship Id="rId4" Type="http://schemas.openxmlformats.org/officeDocument/2006/relationships/slideLayout" Target="../slideLayouts/slideLayout55.xml"/><Relationship Id="rId9" Type="http://schemas.openxmlformats.org/officeDocument/2006/relationships/slideLayout" Target="../slideLayouts/slideLayout6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60304506"/>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 id="2147483713" r:id="rId13"/>
    <p:sldLayoutId id="2147483714" r:id="rId14"/>
    <p:sldLayoutId id="2147483715" r:id="rId15"/>
    <p:sldLayoutId id="2147483716" r:id="rId16"/>
    <p:sldLayoutId id="2147483717" r:id="rId17"/>
    <p:sldLayoutId id="2147483718" r:id="rId18"/>
    <p:sldLayoutId id="2147483719" r:id="rId19"/>
    <p:sldLayoutId id="2147483720" r:id="rId20"/>
    <p:sldLayoutId id="2147483929" r:id="rId21"/>
    <p:sldLayoutId id="2147483930" r:id="rId22"/>
    <p:sldLayoutId id="2147483931" r:id="rId23"/>
  </p:sldLayoutIdLst>
  <mc:AlternateContent xmlns:mc="http://schemas.openxmlformats.org/markup-compatibility/2006" xmlns:p14="http://schemas.microsoft.com/office/powerpoint/2010/main">
    <mc:Choice Requires="p14">
      <p:transition spd="slow" p14:dur="3000"/>
    </mc:Choice>
    <mc:Fallback xmlns="">
      <p:transition spd="slow"/>
    </mc:Fallback>
  </mc:AlternateContent>
  <p:txStyles>
    <p:titleStyle>
      <a:lvl1pPr algn="l" defTabSz="914423"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5" indent="-228605" algn="l" defTabSz="914423"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18" indent="-228605" algn="l" defTabSz="914423"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28" indent="-228605" algn="l" defTabSz="914423"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40" indent="-228605"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52" indent="-228605"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63" indent="-228605"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75" indent="-228605"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85" indent="-228605"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98" indent="-228605"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23" rtl="0" eaLnBrk="1" latinLnBrk="0" hangingPunct="1">
        <a:defRPr sz="1800" kern="1200">
          <a:solidFill>
            <a:schemeClr val="tx1"/>
          </a:solidFill>
          <a:latin typeface="+mn-lt"/>
          <a:ea typeface="+mn-ea"/>
          <a:cs typeface="+mn-cs"/>
        </a:defRPr>
      </a:lvl1pPr>
      <a:lvl2pPr marL="457212" algn="l" defTabSz="914423" rtl="0" eaLnBrk="1" latinLnBrk="0" hangingPunct="1">
        <a:defRPr sz="1800" kern="1200">
          <a:solidFill>
            <a:schemeClr val="tx1"/>
          </a:solidFill>
          <a:latin typeface="+mn-lt"/>
          <a:ea typeface="+mn-ea"/>
          <a:cs typeface="+mn-cs"/>
        </a:defRPr>
      </a:lvl2pPr>
      <a:lvl3pPr marL="914423" algn="l" defTabSz="914423" rtl="0" eaLnBrk="1" latinLnBrk="0" hangingPunct="1">
        <a:defRPr sz="1800" kern="1200">
          <a:solidFill>
            <a:schemeClr val="tx1"/>
          </a:solidFill>
          <a:latin typeface="+mn-lt"/>
          <a:ea typeface="+mn-ea"/>
          <a:cs typeface="+mn-cs"/>
        </a:defRPr>
      </a:lvl3pPr>
      <a:lvl4pPr marL="1371635" algn="l" defTabSz="914423" rtl="0" eaLnBrk="1" latinLnBrk="0" hangingPunct="1">
        <a:defRPr sz="1800" kern="1200">
          <a:solidFill>
            <a:schemeClr val="tx1"/>
          </a:solidFill>
          <a:latin typeface="+mn-lt"/>
          <a:ea typeface="+mn-ea"/>
          <a:cs typeface="+mn-cs"/>
        </a:defRPr>
      </a:lvl4pPr>
      <a:lvl5pPr marL="1828845" algn="l" defTabSz="914423" rtl="0" eaLnBrk="1" latinLnBrk="0" hangingPunct="1">
        <a:defRPr sz="1800" kern="1200">
          <a:solidFill>
            <a:schemeClr val="tx1"/>
          </a:solidFill>
          <a:latin typeface="+mn-lt"/>
          <a:ea typeface="+mn-ea"/>
          <a:cs typeface="+mn-cs"/>
        </a:defRPr>
      </a:lvl5pPr>
      <a:lvl6pPr marL="2286058" algn="l" defTabSz="914423" rtl="0" eaLnBrk="1" latinLnBrk="0" hangingPunct="1">
        <a:defRPr sz="1800" kern="1200">
          <a:solidFill>
            <a:schemeClr val="tx1"/>
          </a:solidFill>
          <a:latin typeface="+mn-lt"/>
          <a:ea typeface="+mn-ea"/>
          <a:cs typeface="+mn-cs"/>
        </a:defRPr>
      </a:lvl6pPr>
      <a:lvl7pPr marL="2743268" algn="l" defTabSz="914423" rtl="0" eaLnBrk="1" latinLnBrk="0" hangingPunct="1">
        <a:defRPr sz="1800" kern="1200">
          <a:solidFill>
            <a:schemeClr val="tx1"/>
          </a:solidFill>
          <a:latin typeface="+mn-lt"/>
          <a:ea typeface="+mn-ea"/>
          <a:cs typeface="+mn-cs"/>
        </a:defRPr>
      </a:lvl7pPr>
      <a:lvl8pPr marL="3200480" algn="l" defTabSz="914423" rtl="0" eaLnBrk="1" latinLnBrk="0" hangingPunct="1">
        <a:defRPr sz="1800" kern="1200">
          <a:solidFill>
            <a:schemeClr val="tx1"/>
          </a:solidFill>
          <a:latin typeface="+mn-lt"/>
          <a:ea typeface="+mn-ea"/>
          <a:cs typeface="+mn-cs"/>
        </a:defRPr>
      </a:lvl8pPr>
      <a:lvl9pPr marL="3657692" algn="l" defTabSz="91442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98036137"/>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865" r:id="rId4"/>
    <p:sldLayoutId id="2147483866" r:id="rId5"/>
    <p:sldLayoutId id="2147483867" r:id="rId6"/>
  </p:sldLayoutIdLst>
  <mc:AlternateContent xmlns:mc="http://schemas.openxmlformats.org/markup-compatibility/2006" xmlns:p14="http://schemas.microsoft.com/office/powerpoint/2010/main">
    <mc:Choice Requires="p14">
      <p:transition spd="slow" p14:dur="3000"/>
    </mc:Choice>
    <mc:Fallback xmlns="">
      <p:transition spd="slow"/>
    </mc:Fallback>
  </mc:AlternateContent>
  <p:txStyles>
    <p:titleStyle>
      <a:lvl1pPr algn="l" defTabSz="914423"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5" indent="-228605" algn="l" defTabSz="914423"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18" indent="-228605" algn="l" defTabSz="914423"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28" indent="-228605" algn="l" defTabSz="914423"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40" indent="-228605"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52" indent="-228605"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63" indent="-228605"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75" indent="-228605"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85" indent="-228605"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98" indent="-228605"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23" rtl="0" eaLnBrk="1" latinLnBrk="0" hangingPunct="1">
        <a:defRPr sz="1800" kern="1200">
          <a:solidFill>
            <a:schemeClr val="tx1"/>
          </a:solidFill>
          <a:latin typeface="+mn-lt"/>
          <a:ea typeface="+mn-ea"/>
          <a:cs typeface="+mn-cs"/>
        </a:defRPr>
      </a:lvl1pPr>
      <a:lvl2pPr marL="457212" algn="l" defTabSz="914423" rtl="0" eaLnBrk="1" latinLnBrk="0" hangingPunct="1">
        <a:defRPr sz="1800" kern="1200">
          <a:solidFill>
            <a:schemeClr val="tx1"/>
          </a:solidFill>
          <a:latin typeface="+mn-lt"/>
          <a:ea typeface="+mn-ea"/>
          <a:cs typeface="+mn-cs"/>
        </a:defRPr>
      </a:lvl2pPr>
      <a:lvl3pPr marL="914423" algn="l" defTabSz="914423" rtl="0" eaLnBrk="1" latinLnBrk="0" hangingPunct="1">
        <a:defRPr sz="1800" kern="1200">
          <a:solidFill>
            <a:schemeClr val="tx1"/>
          </a:solidFill>
          <a:latin typeface="+mn-lt"/>
          <a:ea typeface="+mn-ea"/>
          <a:cs typeface="+mn-cs"/>
        </a:defRPr>
      </a:lvl3pPr>
      <a:lvl4pPr marL="1371635" algn="l" defTabSz="914423" rtl="0" eaLnBrk="1" latinLnBrk="0" hangingPunct="1">
        <a:defRPr sz="1800" kern="1200">
          <a:solidFill>
            <a:schemeClr val="tx1"/>
          </a:solidFill>
          <a:latin typeface="+mn-lt"/>
          <a:ea typeface="+mn-ea"/>
          <a:cs typeface="+mn-cs"/>
        </a:defRPr>
      </a:lvl4pPr>
      <a:lvl5pPr marL="1828845" algn="l" defTabSz="914423" rtl="0" eaLnBrk="1" latinLnBrk="0" hangingPunct="1">
        <a:defRPr sz="1800" kern="1200">
          <a:solidFill>
            <a:schemeClr val="tx1"/>
          </a:solidFill>
          <a:latin typeface="+mn-lt"/>
          <a:ea typeface="+mn-ea"/>
          <a:cs typeface="+mn-cs"/>
        </a:defRPr>
      </a:lvl5pPr>
      <a:lvl6pPr marL="2286058" algn="l" defTabSz="914423" rtl="0" eaLnBrk="1" latinLnBrk="0" hangingPunct="1">
        <a:defRPr sz="1800" kern="1200">
          <a:solidFill>
            <a:schemeClr val="tx1"/>
          </a:solidFill>
          <a:latin typeface="+mn-lt"/>
          <a:ea typeface="+mn-ea"/>
          <a:cs typeface="+mn-cs"/>
        </a:defRPr>
      </a:lvl6pPr>
      <a:lvl7pPr marL="2743268" algn="l" defTabSz="914423" rtl="0" eaLnBrk="1" latinLnBrk="0" hangingPunct="1">
        <a:defRPr sz="1800" kern="1200">
          <a:solidFill>
            <a:schemeClr val="tx1"/>
          </a:solidFill>
          <a:latin typeface="+mn-lt"/>
          <a:ea typeface="+mn-ea"/>
          <a:cs typeface="+mn-cs"/>
        </a:defRPr>
      </a:lvl7pPr>
      <a:lvl8pPr marL="3200480" algn="l" defTabSz="914423" rtl="0" eaLnBrk="1" latinLnBrk="0" hangingPunct="1">
        <a:defRPr sz="1800" kern="1200">
          <a:solidFill>
            <a:schemeClr val="tx1"/>
          </a:solidFill>
          <a:latin typeface="+mn-lt"/>
          <a:ea typeface="+mn-ea"/>
          <a:cs typeface="+mn-cs"/>
        </a:defRPr>
      </a:lvl8pPr>
      <a:lvl9pPr marL="3657692" algn="l" defTabSz="91442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70135825"/>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 id="2147483785" r:id="rId12"/>
    <p:sldLayoutId id="2147483786" r:id="rId13"/>
    <p:sldLayoutId id="2147483787" r:id="rId14"/>
    <p:sldLayoutId id="2147483788" r:id="rId15"/>
    <p:sldLayoutId id="2147483789" r:id="rId16"/>
    <p:sldLayoutId id="2147483790" r:id="rId17"/>
    <p:sldLayoutId id="2147483791" r:id="rId18"/>
    <p:sldLayoutId id="2147483792" r:id="rId19"/>
    <p:sldLayoutId id="2147483868" r:id="rId20"/>
    <p:sldLayoutId id="2147483869" r:id="rId21"/>
    <p:sldLayoutId id="2147483870" r:id="rId22"/>
  </p:sldLayoutIdLst>
  <mc:AlternateContent xmlns:mc="http://schemas.openxmlformats.org/markup-compatibility/2006" xmlns:p14="http://schemas.microsoft.com/office/powerpoint/2010/main">
    <mc:Choice Requires="p14">
      <p:transition spd="slow" p14:dur="3000"/>
    </mc:Choice>
    <mc:Fallback xmlns="">
      <p:transition spd="slow"/>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12/15/2022</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2332786"/>
      </p:ext>
    </p:extLst>
  </p:cSld>
  <p:clrMap bg1="lt1" tx1="dk1" bg2="lt2" tx2="dk2" accent1="accent1" accent2="accent2" accent3="accent3" accent4="accent4" accent5="accent5" accent6="accent6" hlink="hlink" folHlink="folHlink"/>
  <p:sldLayoutIdLst>
    <p:sldLayoutId id="2147483959" r:id="rId1"/>
    <p:sldLayoutId id="2147483960" r:id="rId2"/>
    <p:sldLayoutId id="2147483961" r:id="rId3"/>
    <p:sldLayoutId id="2147483962" r:id="rId4"/>
    <p:sldLayoutId id="2147483963" r:id="rId5"/>
    <p:sldLayoutId id="2147483964" r:id="rId6"/>
    <p:sldLayoutId id="2147483965" r:id="rId7"/>
    <p:sldLayoutId id="2147483966" r:id="rId8"/>
    <p:sldLayoutId id="2147483967" r:id="rId9"/>
    <p:sldLayoutId id="2147483968" r:id="rId10"/>
    <p:sldLayoutId id="2147483969" r:id="rId11"/>
  </p:sldLayoutIdLst>
  <p:txStyles>
    <p:titleStyle>
      <a:lvl1pPr algn="l" defTabSz="914400" rtl="1"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r" defTabSz="914400" rtl="1"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r" defTabSz="914400" rtl="1"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553FB92-CE52-4602-8796-DC194127808F}"/>
              </a:ext>
            </a:extLst>
          </p:cNvPr>
          <p:cNvSpPr>
            <a:spLocks noGrp="1"/>
          </p:cNvSpPr>
          <p:nvPr>
            <p:ph type="body" sz="quarter" idx="10"/>
          </p:nvPr>
        </p:nvSpPr>
        <p:spPr>
          <a:xfrm>
            <a:off x="309401" y="874215"/>
            <a:ext cx="11573197" cy="724247"/>
          </a:xfrm>
        </p:spPr>
        <p:txBody>
          <a:bodyPr/>
          <a:lstStyle/>
          <a:p>
            <a:endParaRPr lang="en-US" dirty="0"/>
          </a:p>
        </p:txBody>
      </p:sp>
      <p:sp>
        <p:nvSpPr>
          <p:cNvPr id="4" name="TextBox 3">
            <a:extLst>
              <a:ext uri="{FF2B5EF4-FFF2-40B4-BE49-F238E27FC236}">
                <a16:creationId xmlns:a16="http://schemas.microsoft.com/office/drawing/2014/main" id="{22ABF639-4419-41F3-8DD3-EA78187CEADA}"/>
              </a:ext>
            </a:extLst>
          </p:cNvPr>
          <p:cNvSpPr txBox="1"/>
          <p:nvPr/>
        </p:nvSpPr>
        <p:spPr>
          <a:xfrm>
            <a:off x="730421" y="2105561"/>
            <a:ext cx="10731158" cy="1323439"/>
          </a:xfrm>
          <a:prstGeom prst="rect">
            <a:avLst/>
          </a:prstGeom>
          <a:noFill/>
        </p:spPr>
        <p:txBody>
          <a:bodyPr wrap="square">
            <a:spAutoFit/>
          </a:bodyPr>
          <a:lstStyle/>
          <a:p>
            <a:pPr marL="0" marR="0" lvl="0" indent="0" algn="ctr" defTabSz="914400" rtl="0" eaLnBrk="1" fontAlgn="auto" latinLnBrk="0" hangingPunct="1">
              <a:lnSpc>
                <a:spcPct val="100000"/>
              </a:lnSpc>
              <a:spcBef>
                <a:spcPct val="2000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ea typeface="+mn-ea"/>
              </a:rPr>
              <a:t>The impact of bank governance on risk management</a:t>
            </a:r>
          </a:p>
        </p:txBody>
      </p:sp>
      <p:sp>
        <p:nvSpPr>
          <p:cNvPr id="6" name="TextBox 5">
            <a:extLst>
              <a:ext uri="{FF2B5EF4-FFF2-40B4-BE49-F238E27FC236}">
                <a16:creationId xmlns:a16="http://schemas.microsoft.com/office/drawing/2014/main" id="{9203B19A-F47B-412F-8C7C-C0CD9B410ED0}"/>
              </a:ext>
            </a:extLst>
          </p:cNvPr>
          <p:cNvSpPr txBox="1"/>
          <p:nvPr/>
        </p:nvSpPr>
        <p:spPr>
          <a:xfrm>
            <a:off x="864889" y="5275899"/>
            <a:ext cx="5231111" cy="1175706"/>
          </a:xfrm>
          <a:prstGeom prst="rect">
            <a:avLst/>
          </a:prstGeom>
          <a:noFill/>
        </p:spPr>
        <p:txBody>
          <a:bodyPr wrap="square">
            <a:spAutoFit/>
          </a:bodyPr>
          <a:lstStyle/>
          <a:p>
            <a:pPr marL="0" marR="0" lvl="0" indent="0" algn="l" defTabSz="914400" rtl="0" eaLnBrk="1" fontAlgn="auto" latinLnBrk="0" hangingPunct="1">
              <a:lnSpc>
                <a:spcPct val="100000"/>
              </a:lnSpc>
              <a:spcBef>
                <a:spcPct val="2000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entury Gothic"/>
                <a:ea typeface="+mn-ea"/>
              </a:rPr>
              <a:t>Dr. Kawa Wali</a:t>
            </a:r>
          </a:p>
          <a:p>
            <a:pPr marL="0" marR="0" lvl="0" indent="0" algn="l" defTabSz="914400" rtl="0" eaLnBrk="1" fontAlgn="auto" latinLnBrk="0" hangingPunct="1">
              <a:lnSpc>
                <a:spcPct val="100000"/>
              </a:lnSpc>
              <a:spcBef>
                <a:spcPct val="20000"/>
              </a:spcBef>
              <a:spcAft>
                <a:spcPts val="0"/>
              </a:spcAft>
              <a:buClrTx/>
              <a:buSzTx/>
              <a:buFontTx/>
              <a:buNone/>
              <a:tabLst/>
              <a:defRPr/>
            </a:pPr>
            <a:r>
              <a:rPr lang="en-US" sz="3200" b="1" dirty="0">
                <a:solidFill>
                  <a:prstClr val="black"/>
                </a:solidFill>
                <a:latin typeface="Century Gothic"/>
              </a:rPr>
              <a:t>Bnar Karim Darwish</a:t>
            </a:r>
          </a:p>
        </p:txBody>
      </p:sp>
      <p:pic>
        <p:nvPicPr>
          <p:cNvPr id="3" name="Picture 2">
            <a:extLst>
              <a:ext uri="{FF2B5EF4-FFF2-40B4-BE49-F238E27FC236}">
                <a16:creationId xmlns:a16="http://schemas.microsoft.com/office/drawing/2014/main" id="{9F663619-1411-4E58-97C8-1E4F895AB447}"/>
              </a:ext>
            </a:extLst>
          </p:cNvPr>
          <p:cNvPicPr>
            <a:picLocks noChangeAspect="1"/>
          </p:cNvPicPr>
          <p:nvPr/>
        </p:nvPicPr>
        <p:blipFill>
          <a:blip r:embed="rId2"/>
          <a:stretch>
            <a:fillRect/>
          </a:stretch>
        </p:blipFill>
        <p:spPr>
          <a:xfrm>
            <a:off x="9498842" y="4953222"/>
            <a:ext cx="1701368" cy="907452"/>
          </a:xfrm>
          <a:prstGeom prst="rect">
            <a:avLst/>
          </a:prstGeom>
        </p:spPr>
      </p:pic>
    </p:spTree>
    <p:extLst>
      <p:ext uri="{BB962C8B-B14F-4D97-AF65-F5344CB8AC3E}">
        <p14:creationId xmlns:p14="http://schemas.microsoft.com/office/powerpoint/2010/main" val="1212564540"/>
      </p:ext>
    </p:extLst>
  </p:cSld>
  <p:clrMapOvr>
    <a:masterClrMapping/>
  </p:clrMapOvr>
  <mc:AlternateContent xmlns:mc="http://schemas.openxmlformats.org/markup-compatibility/2006" xmlns:p14="http://schemas.microsoft.com/office/powerpoint/2010/main">
    <mc:Choice Requires="p14">
      <p:transition spd="slow" p14:dur="3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6000">
              <a:srgbClr val="FFFFCC"/>
            </a:gs>
            <a:gs pos="0">
              <a:srgbClr val="FFE48F"/>
            </a:gs>
            <a:gs pos="0">
              <a:srgbClr val="BBEBCB"/>
            </a:gs>
            <a:gs pos="87000">
              <a:schemeClr val="accent1">
                <a:lumMod val="45000"/>
                <a:lumOff val="55000"/>
              </a:schemeClr>
            </a:gs>
            <a:gs pos="93997">
              <a:srgbClr val="C5D180"/>
            </a:gs>
            <a:gs pos="1000">
              <a:schemeClr val="accent1">
                <a:lumMod val="45000"/>
                <a:lumOff val="55000"/>
              </a:schemeClr>
            </a:gs>
            <a:gs pos="82000">
              <a:srgbClr val="ECF397"/>
            </a:gs>
            <a:gs pos="1000">
              <a:srgbClr val="FF0000"/>
            </a:gs>
          </a:gsLst>
          <a:lin ang="13500000" scaled="1"/>
          <a:tileRect/>
        </a:gradFill>
        <a:effectLst/>
      </p:bgPr>
    </p:bg>
    <p:spTree>
      <p:nvGrpSpPr>
        <p:cNvPr id="1" name=""/>
        <p:cNvGrpSpPr/>
        <p:nvPr/>
      </p:nvGrpSpPr>
      <p:grpSpPr>
        <a:xfrm>
          <a:off x="0" y="0"/>
          <a:ext cx="0" cy="0"/>
          <a:chOff x="0" y="0"/>
          <a:chExt cx="0" cy="0"/>
        </a:xfrm>
      </p:grpSpPr>
      <p:sp>
        <p:nvSpPr>
          <p:cNvPr id="5" name="Title 2"/>
          <p:cNvSpPr txBox="1">
            <a:spLocks/>
          </p:cNvSpPr>
          <p:nvPr/>
        </p:nvSpPr>
        <p:spPr>
          <a:xfrm>
            <a:off x="3864429" y="4664999"/>
            <a:ext cx="4654730" cy="888275"/>
          </a:xfrm>
          <a:prstGeom prst="rect">
            <a:avLst/>
          </a:prstGeom>
        </p:spPr>
        <p:txBody>
          <a:bodyPr vert="horz" lIns="91440" tIns="45720" rIns="91440" bIns="45720" rtlCol="0" anchor="t">
            <a:noAutofit/>
          </a:bodyPr>
          <a:lstStyle>
            <a:lvl1pPr algn="l" defTabSz="914400" rtl="0" eaLnBrk="1" latinLnBrk="0" hangingPunct="1">
              <a:spcBef>
                <a:spcPct val="0"/>
              </a:spcBef>
              <a:buNone/>
              <a:defRPr sz="18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rtl="1">
              <a:lnSpc>
                <a:spcPct val="150000"/>
              </a:lnSpc>
            </a:pPr>
            <a:endParaRPr lang="en-US" dirty="0">
              <a:cs typeface="Ali_K_Samik" pitchFamily="2" charset="-78"/>
            </a:endParaRPr>
          </a:p>
        </p:txBody>
      </p:sp>
      <p:sp>
        <p:nvSpPr>
          <p:cNvPr id="11" name="TextBox 10">
            <a:extLst>
              <a:ext uri="{FF2B5EF4-FFF2-40B4-BE49-F238E27FC236}">
                <a16:creationId xmlns:a16="http://schemas.microsoft.com/office/drawing/2014/main" id="{870E549A-7CFF-4000-A77E-7437DC547411}"/>
              </a:ext>
            </a:extLst>
          </p:cNvPr>
          <p:cNvSpPr txBox="1"/>
          <p:nvPr/>
        </p:nvSpPr>
        <p:spPr>
          <a:xfrm>
            <a:off x="1231710" y="417782"/>
            <a:ext cx="9331657" cy="707886"/>
          </a:xfrm>
          <a:prstGeom prst="rect">
            <a:avLst/>
          </a:prstGeom>
          <a:noFill/>
        </p:spPr>
        <p:txBody>
          <a:bodyPr wrap="square">
            <a:spAutoFit/>
          </a:bodyPr>
          <a:lstStyle/>
          <a:p>
            <a:r>
              <a:rPr kumimoji="0" lang="en-US" sz="4000" b="1" i="0" u="none" strike="noStrike" kern="1200" cap="none" spc="-150" normalizeH="0" baseline="0" noProof="0" dirty="0">
                <a:ln>
                  <a:noFill/>
                </a:ln>
                <a:solidFill>
                  <a:srgbClr val="9BBB59"/>
                </a:solidFill>
                <a:effectLst>
                  <a:innerShdw blurRad="63500" dist="50800" dir="13500000">
                    <a:prstClr val="black">
                      <a:alpha val="50000"/>
                    </a:prstClr>
                  </a:innerShdw>
                </a:effectLst>
                <a:uLnTx/>
                <a:uFillTx/>
                <a:latin typeface="Century Gothic"/>
                <a:ea typeface="+mj-ea"/>
              </a:rPr>
              <a:t>Problem statement </a:t>
            </a:r>
            <a:endParaRPr lang="en-US" b="1" dirty="0"/>
          </a:p>
        </p:txBody>
      </p:sp>
      <p:sp>
        <p:nvSpPr>
          <p:cNvPr id="7" name="TextBox 6">
            <a:extLst>
              <a:ext uri="{FF2B5EF4-FFF2-40B4-BE49-F238E27FC236}">
                <a16:creationId xmlns:a16="http://schemas.microsoft.com/office/drawing/2014/main" id="{17B2075E-25CB-465D-B5A0-96226C579B25}"/>
              </a:ext>
            </a:extLst>
          </p:cNvPr>
          <p:cNvSpPr txBox="1"/>
          <p:nvPr/>
        </p:nvSpPr>
        <p:spPr>
          <a:xfrm>
            <a:off x="491320" y="2193001"/>
            <a:ext cx="10372298" cy="2554545"/>
          </a:xfrm>
          <a:prstGeom prst="rect">
            <a:avLst/>
          </a:prstGeom>
          <a:noFill/>
        </p:spPr>
        <p:txBody>
          <a:bodyPr wrap="square">
            <a:spAutoFit/>
          </a:bodyPr>
          <a:lstStyle/>
          <a:p>
            <a:pPr marL="285750" indent="-285750">
              <a:buFont typeface="Wingdings" panose="05000000000000000000" pitchFamily="2" charset="2"/>
              <a:buChar char="Ø"/>
            </a:pPr>
            <a:r>
              <a:rPr lang="en-US" sz="3200" b="1" dirty="0">
                <a:solidFill>
                  <a:srgbClr val="FF0000"/>
                </a:solidFill>
              </a:rPr>
              <a:t>The financial collapses in many developed countries have led to interest in the role played by banking governance in ensuring adherence to control policies and procedures against the risks that may arise from the internal factors in which the bank operates.</a:t>
            </a:r>
          </a:p>
        </p:txBody>
      </p:sp>
    </p:spTree>
    <p:extLst>
      <p:ext uri="{BB962C8B-B14F-4D97-AF65-F5344CB8AC3E}">
        <p14:creationId xmlns:p14="http://schemas.microsoft.com/office/powerpoint/2010/main" val="3023238275"/>
      </p:ext>
    </p:extLst>
  </p:cSld>
  <p:clrMapOvr>
    <a:masterClrMapping/>
  </p:clrMapOvr>
  <mc:AlternateContent xmlns:mc="http://schemas.openxmlformats.org/markup-compatibility/2006" xmlns:p14="http://schemas.microsoft.com/office/powerpoint/2010/main">
    <mc:Choice Requires="p14">
      <p:transition spd="slow" p14:dur="3400" advTm="7000">
        <p14:reveal/>
      </p:transition>
    </mc:Choice>
    <mc:Fallback xmlns="">
      <p:transition spd="slow" advTm="7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20DB5-2162-4C36-9CEF-D0CB38E48F89}"/>
              </a:ext>
            </a:extLst>
          </p:cNvPr>
          <p:cNvSpPr>
            <a:spLocks noGrp="1"/>
          </p:cNvSpPr>
          <p:nvPr>
            <p:ph type="title"/>
          </p:nvPr>
        </p:nvSpPr>
        <p:spPr/>
        <p:txBody>
          <a:bodyPr/>
          <a:lstStyle/>
          <a:p>
            <a:r>
              <a:rPr kumimoji="0" lang="en-US" sz="4800" b="1" i="0" u="none" strike="noStrike" kern="1200" cap="none" spc="-150" normalizeH="0" baseline="0" noProof="0" dirty="0">
                <a:ln>
                  <a:noFill/>
                </a:ln>
                <a:solidFill>
                  <a:srgbClr val="9BBB59"/>
                </a:solidFill>
                <a:effectLst>
                  <a:innerShdw blurRad="63500" dist="50800" dir="13500000">
                    <a:prstClr val="black">
                      <a:alpha val="50000"/>
                    </a:prstClr>
                  </a:innerShdw>
                </a:effectLst>
                <a:uLnTx/>
                <a:uFillTx/>
                <a:latin typeface="Century Gothic"/>
                <a:ea typeface="+mj-ea"/>
              </a:rPr>
              <a:t>Problem statement Continue  </a:t>
            </a:r>
            <a:br>
              <a:rPr lang="en-US" dirty="0"/>
            </a:br>
            <a:endParaRPr lang="en-US" dirty="0"/>
          </a:p>
        </p:txBody>
      </p:sp>
      <p:sp>
        <p:nvSpPr>
          <p:cNvPr id="4" name="Content Placeholder 3">
            <a:extLst>
              <a:ext uri="{FF2B5EF4-FFF2-40B4-BE49-F238E27FC236}">
                <a16:creationId xmlns:a16="http://schemas.microsoft.com/office/drawing/2014/main" id="{4ED969F8-A5C1-4B72-8D5A-88182AFF0F5B}"/>
              </a:ext>
            </a:extLst>
          </p:cNvPr>
          <p:cNvSpPr txBox="1">
            <a:spLocks noGrp="1"/>
          </p:cNvSpPr>
          <p:nvPr>
            <p:ph idx="1"/>
          </p:nvPr>
        </p:nvSpPr>
        <p:spPr>
          <a:xfrm>
            <a:off x="1096963" y="1846263"/>
            <a:ext cx="10058400" cy="3359061"/>
          </a:xfrm>
          <a:prstGeom prst="rect">
            <a:avLst/>
          </a:prstGeom>
          <a:noFill/>
        </p:spPr>
        <p:txBody>
          <a:bodyPr wrap="square">
            <a:spAutoFit/>
          </a:bodyPr>
          <a:lstStyle/>
          <a:p>
            <a:pPr algn="l">
              <a:lnSpc>
                <a:spcPct val="150000"/>
              </a:lnSpc>
            </a:pPr>
            <a:r>
              <a:rPr lang="en-US" sz="2400" b="1" dirty="0">
                <a:solidFill>
                  <a:srgbClr val="FF0000"/>
                </a:solidFill>
              </a:rPr>
              <a:t>In light of the escalation of banking risks, mechanisms began to be considered to confront those risks to which banks are exposed through certain foundations for the relationship between the board of directors, managers, investors and stakeholders in a way that leads to transparency in dealings between these parties, which leads to preventing the occurrence of such financial collapses in the future.</a:t>
            </a:r>
          </a:p>
        </p:txBody>
      </p:sp>
    </p:spTree>
    <p:extLst>
      <p:ext uri="{BB962C8B-B14F-4D97-AF65-F5344CB8AC3E}">
        <p14:creationId xmlns:p14="http://schemas.microsoft.com/office/powerpoint/2010/main" val="3063745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5F59A6-1699-4372-9D5D-31DB0F16EB67}"/>
              </a:ext>
            </a:extLst>
          </p:cNvPr>
          <p:cNvSpPr>
            <a:spLocks noGrp="1"/>
          </p:cNvSpPr>
          <p:nvPr>
            <p:ph type="title"/>
          </p:nvPr>
        </p:nvSpPr>
        <p:spPr/>
        <p:txBody>
          <a:bodyPr/>
          <a:lstStyle/>
          <a:p>
            <a:r>
              <a:rPr lang="en-US" b="1" dirty="0">
                <a:latin typeface="Arial" panose="020B0604020202020204" pitchFamily="34" charset="0"/>
                <a:cs typeface="Arial" panose="020B0604020202020204" pitchFamily="34" charset="0"/>
              </a:rPr>
              <a:t>What is the </a:t>
            </a:r>
            <a:r>
              <a:rPr lang="en-US" sz="4800" b="1" dirty="0">
                <a:latin typeface="Arial" panose="020B0604020202020204" pitchFamily="34" charset="0"/>
                <a:cs typeface="Arial" panose="020B0604020202020204" pitchFamily="34" charset="0"/>
              </a:rPr>
              <a:t>Procedures</a:t>
            </a:r>
            <a:r>
              <a:rPr lang="en-US" b="1" dirty="0">
                <a:latin typeface="Arial" panose="020B0604020202020204" pitchFamily="34" charset="0"/>
                <a:cs typeface="Arial" panose="020B0604020202020204" pitchFamily="34" charset="0"/>
              </a:rPr>
              <a:t>?</a:t>
            </a:r>
            <a:br>
              <a:rPr lang="en-US" b="1" dirty="0">
                <a:latin typeface="Arial" panose="020B0604020202020204" pitchFamily="34" charset="0"/>
                <a:cs typeface="Arial" panose="020B0604020202020204" pitchFamily="34" charset="0"/>
              </a:rPr>
            </a:br>
            <a:endParaRPr lang="en-US"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5CD9544D-96D2-4E30-8054-2BD5D9C9B1F7}"/>
              </a:ext>
            </a:extLst>
          </p:cNvPr>
          <p:cNvSpPr>
            <a:spLocks noGrp="1"/>
          </p:cNvSpPr>
          <p:nvPr>
            <p:ph idx="1"/>
          </p:nvPr>
        </p:nvSpPr>
        <p:spPr/>
        <p:txBody>
          <a:bodyPr>
            <a:normAutofit/>
          </a:bodyPr>
          <a:lstStyle/>
          <a:p>
            <a:pPr algn="l"/>
            <a:r>
              <a:rPr lang="en-US" sz="4800" dirty="0"/>
              <a:t>Implementation of control policies and procedures on the part of the bank and banking safety has become a requirement at the international level.</a:t>
            </a:r>
          </a:p>
        </p:txBody>
      </p:sp>
    </p:spTree>
    <p:extLst>
      <p:ext uri="{BB962C8B-B14F-4D97-AF65-F5344CB8AC3E}">
        <p14:creationId xmlns:p14="http://schemas.microsoft.com/office/powerpoint/2010/main" val="4520570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E3DB6-9E51-450E-AECA-7D913C3107CA}"/>
              </a:ext>
            </a:extLst>
          </p:cNvPr>
          <p:cNvSpPr>
            <a:spLocks noGrp="1"/>
          </p:cNvSpPr>
          <p:nvPr>
            <p:ph type="title"/>
          </p:nvPr>
        </p:nvSpPr>
        <p:spPr/>
        <p:txBody>
          <a:bodyPr/>
          <a:lstStyle/>
          <a:p>
            <a:r>
              <a:rPr lang="en-US" sz="4800" b="1" dirty="0">
                <a:solidFill>
                  <a:srgbClr val="002060"/>
                </a:solidFill>
              </a:rPr>
              <a:t>Research design:</a:t>
            </a:r>
            <a:br>
              <a:rPr lang="en-US" sz="4800" b="1" dirty="0">
                <a:solidFill>
                  <a:srgbClr val="002060"/>
                </a:solidFill>
              </a:rPr>
            </a:br>
            <a:r>
              <a:rPr lang="en-US" sz="4800" b="1" dirty="0">
                <a:solidFill>
                  <a:srgbClr val="002060"/>
                </a:solidFill>
              </a:rPr>
              <a:t>Governance mechanisms</a:t>
            </a:r>
            <a:endParaRPr lang="en-US" b="1" dirty="0">
              <a:solidFill>
                <a:srgbClr val="002060"/>
              </a:solidFill>
            </a:endParaRPr>
          </a:p>
        </p:txBody>
      </p:sp>
      <p:sp>
        <p:nvSpPr>
          <p:cNvPr id="3" name="Content Placeholder 2">
            <a:extLst>
              <a:ext uri="{FF2B5EF4-FFF2-40B4-BE49-F238E27FC236}">
                <a16:creationId xmlns:a16="http://schemas.microsoft.com/office/drawing/2014/main" id="{517B0836-F041-4618-AD37-F8421255B9D7}"/>
              </a:ext>
            </a:extLst>
          </p:cNvPr>
          <p:cNvSpPr>
            <a:spLocks noGrp="1"/>
          </p:cNvSpPr>
          <p:nvPr>
            <p:ph idx="1"/>
          </p:nvPr>
        </p:nvSpPr>
        <p:spPr>
          <a:xfrm>
            <a:off x="777922" y="1845734"/>
            <a:ext cx="10754436" cy="4023360"/>
          </a:xfrm>
        </p:spPr>
        <p:txBody>
          <a:bodyPr>
            <a:normAutofit/>
          </a:bodyPr>
          <a:lstStyle/>
          <a:p>
            <a:pPr algn="l"/>
            <a:endParaRPr lang="en-US" sz="2800" dirty="0"/>
          </a:p>
          <a:p>
            <a:pPr algn="l"/>
            <a:r>
              <a:rPr lang="en-US" sz="2800" b="1" dirty="0">
                <a:solidFill>
                  <a:srgbClr val="002060"/>
                </a:solidFill>
              </a:rPr>
              <a:t>How banking governance ensures adherence to risk control guidelines and practices?</a:t>
            </a:r>
          </a:p>
          <a:p>
            <a:pPr algn="l"/>
            <a:endParaRPr lang="en-US" sz="2800" b="1" dirty="0"/>
          </a:p>
          <a:p>
            <a:pPr algn="l"/>
            <a:r>
              <a:rPr lang="en-US" sz="2800" dirty="0"/>
              <a:t>And in light of the escalation of banking risks, mechanisms began to be strengthened to confront those risks to which banks are exposed, by developing them.</a:t>
            </a:r>
          </a:p>
        </p:txBody>
      </p:sp>
    </p:spTree>
    <p:extLst>
      <p:ext uri="{BB962C8B-B14F-4D97-AF65-F5344CB8AC3E}">
        <p14:creationId xmlns:p14="http://schemas.microsoft.com/office/powerpoint/2010/main" val="2933108808"/>
      </p:ext>
    </p:extLst>
  </p:cSld>
  <p:clrMapOvr>
    <a:masterClrMapping/>
  </p:clrMapOvr>
</p:sld>
</file>

<file path=ppt/theme/theme1.xml><?xml version="1.0" encoding="utf-8"?>
<a:theme xmlns:a="http://schemas.openxmlformats.org/drawingml/2006/main" name="Contents Slide Master">
  <a:themeElements>
    <a:clrScheme name="travel">
      <a:dk1>
        <a:sysClr val="windowText" lastClr="000000"/>
      </a:dk1>
      <a:lt1>
        <a:sysClr val="window" lastClr="FFFFFF"/>
      </a:lt1>
      <a:dk2>
        <a:srgbClr val="44546A"/>
      </a:dk2>
      <a:lt2>
        <a:srgbClr val="E7E6E6"/>
      </a:lt2>
      <a:accent1>
        <a:srgbClr val="00BDFB"/>
      </a:accent1>
      <a:accent2>
        <a:srgbClr val="1ED0A6"/>
      </a:accent2>
      <a:accent3>
        <a:srgbClr val="1C82FF"/>
      </a:accent3>
      <a:accent4>
        <a:srgbClr val="565874"/>
      </a:accent4>
      <a:accent5>
        <a:srgbClr val="00BDFB"/>
      </a:accent5>
      <a:accent6>
        <a:srgbClr val="1ED0A6"/>
      </a:accent6>
      <a:hlink>
        <a:srgbClr val="262626"/>
      </a:hlink>
      <a:folHlink>
        <a:srgbClr val="262626"/>
      </a:folHlink>
    </a:clrScheme>
    <a:fontScheme name="MAX-THEME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over and End Slide Master">
  <a:themeElements>
    <a:clrScheme name="travel">
      <a:dk1>
        <a:sysClr val="windowText" lastClr="000000"/>
      </a:dk1>
      <a:lt1>
        <a:sysClr val="window" lastClr="FFFFFF"/>
      </a:lt1>
      <a:dk2>
        <a:srgbClr val="44546A"/>
      </a:dk2>
      <a:lt2>
        <a:srgbClr val="E7E6E6"/>
      </a:lt2>
      <a:accent1>
        <a:srgbClr val="00BDFB"/>
      </a:accent1>
      <a:accent2>
        <a:srgbClr val="1ED0A6"/>
      </a:accent2>
      <a:accent3>
        <a:srgbClr val="1C82FF"/>
      </a:accent3>
      <a:accent4>
        <a:srgbClr val="565874"/>
      </a:accent4>
      <a:accent5>
        <a:srgbClr val="00BDFB"/>
      </a:accent5>
      <a:accent6>
        <a:srgbClr val="1ED0A6"/>
      </a:accent6>
      <a:hlink>
        <a:srgbClr val="262626"/>
      </a:hlink>
      <a:folHlink>
        <a:srgbClr val="262626"/>
      </a:folHlink>
    </a:clrScheme>
    <a:fontScheme name="MAX-THEME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ontents Slide Master">
  <a:themeElements>
    <a:clrScheme name="ALLPPT-STEAM">
      <a:dk1>
        <a:sysClr val="windowText" lastClr="000000"/>
      </a:dk1>
      <a:lt1>
        <a:sysClr val="window" lastClr="FFFFFF"/>
      </a:lt1>
      <a:dk2>
        <a:srgbClr val="44546A"/>
      </a:dk2>
      <a:lt2>
        <a:srgbClr val="E7E6E6"/>
      </a:lt2>
      <a:accent1>
        <a:srgbClr val="E61358"/>
      </a:accent1>
      <a:accent2>
        <a:srgbClr val="ED7D1F"/>
      </a:accent2>
      <a:accent3>
        <a:srgbClr val="A0C82F"/>
      </a:accent3>
      <a:accent4>
        <a:srgbClr val="32B5D3"/>
      </a:accent4>
      <a:accent5>
        <a:srgbClr val="B44B97"/>
      </a:accent5>
      <a:accent6>
        <a:srgbClr val="435E71"/>
      </a:accent6>
      <a:hlink>
        <a:srgbClr val="0563C1"/>
      </a:hlink>
      <a:folHlink>
        <a:srgbClr val="954F72"/>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TM04033925[[fn=Droplet]]</Template>
  <TotalTime>8253</TotalTime>
  <Words>207</Words>
  <Application>Microsoft Office PowerPoint</Application>
  <PresentationFormat>Widescreen</PresentationFormat>
  <Paragraphs>14</Paragraphs>
  <Slides>5</Slides>
  <Notes>0</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5</vt:i4>
      </vt:variant>
    </vt:vector>
  </HeadingPairs>
  <TitlesOfParts>
    <vt:vector size="14" baseType="lpstr">
      <vt:lpstr>Arial</vt:lpstr>
      <vt:lpstr>Calibri</vt:lpstr>
      <vt:lpstr>Calibri Light</vt:lpstr>
      <vt:lpstr>Century Gothic</vt:lpstr>
      <vt:lpstr>Wingdings</vt:lpstr>
      <vt:lpstr>Contents Slide Master</vt:lpstr>
      <vt:lpstr>Cover and End Slide Master</vt:lpstr>
      <vt:lpstr>1_Contents Slide Master</vt:lpstr>
      <vt:lpstr>Retrospect</vt:lpstr>
      <vt:lpstr>PowerPoint Presentation</vt:lpstr>
      <vt:lpstr>PowerPoint Presentation</vt:lpstr>
      <vt:lpstr>Problem statement Continue   </vt:lpstr>
      <vt:lpstr>What is the Procedures? </vt:lpstr>
      <vt:lpstr>Research design: Governance mechanisms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DLER</dc:creator>
  <cp:lastModifiedBy>KW</cp:lastModifiedBy>
  <cp:revision>535</cp:revision>
  <cp:lastPrinted>2022-09-06T12:05:58Z</cp:lastPrinted>
  <dcterms:created xsi:type="dcterms:W3CDTF">2022-05-02T03:38:08Z</dcterms:created>
  <dcterms:modified xsi:type="dcterms:W3CDTF">2022-12-15T12:46:45Z</dcterms:modified>
</cp:coreProperties>
</file>