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7" r:id="rId3"/>
    <p:sldId id="27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5/19/2024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78302"/>
            <a:ext cx="7239000" cy="2514600"/>
          </a:xfrm>
        </p:spPr>
        <p:txBody>
          <a:bodyPr>
            <a:normAutofit fontScale="90000"/>
          </a:bodyPr>
          <a:lstStyle/>
          <a:p>
            <a:pPr algn="ctr"/>
            <a:br>
              <a:rPr lang="ar-IQ" sz="3600" dirty="0"/>
            </a:br>
            <a:br>
              <a:rPr lang="ar-IQ" sz="3600" dirty="0"/>
            </a:br>
            <a:r>
              <a:rPr lang="ar-IQ" sz="2700" dirty="0"/>
              <a:t>جـامعــة صـلاح الــدين – أربيــل</a:t>
            </a:r>
            <a:br>
              <a:rPr lang="ar-IQ" sz="3600" dirty="0"/>
            </a:br>
            <a:r>
              <a:rPr lang="ar-IQ" sz="3600" dirty="0"/>
              <a:t>كليـــة </a:t>
            </a:r>
            <a:r>
              <a:rPr lang="ar-SA" sz="3600" dirty="0"/>
              <a:t>الت</a:t>
            </a:r>
            <a:r>
              <a:rPr lang="ar-IQ" sz="3600" dirty="0"/>
              <a:t>ــ</a:t>
            </a:r>
            <a:r>
              <a:rPr lang="ar-SA" sz="3600" dirty="0"/>
              <a:t>ربي</a:t>
            </a:r>
            <a:r>
              <a:rPr lang="ar-IQ" sz="3600" dirty="0"/>
              <a:t>ــــ</a:t>
            </a:r>
            <a:r>
              <a:rPr lang="ar-SA" sz="3600" dirty="0"/>
              <a:t>ة- ش</a:t>
            </a:r>
            <a:r>
              <a:rPr lang="ar-IQ" sz="3600" dirty="0"/>
              <a:t>ــ</a:t>
            </a:r>
            <a:r>
              <a:rPr lang="ar-SA" sz="3600" dirty="0"/>
              <a:t>قلاوة</a:t>
            </a:r>
            <a:br>
              <a:rPr lang="ar-IQ" sz="3200" i="1" dirty="0"/>
            </a:br>
            <a:r>
              <a:rPr lang="ar-IQ" sz="2700" dirty="0"/>
              <a:t>ق</a:t>
            </a:r>
            <a:r>
              <a:rPr lang="ar-SA" sz="2700" dirty="0"/>
              <a:t>س</a:t>
            </a:r>
            <a:r>
              <a:rPr lang="ar-IQ" sz="2700" dirty="0"/>
              <a:t>ـ</a:t>
            </a:r>
            <a:r>
              <a:rPr lang="ar-SA" sz="2700" dirty="0"/>
              <a:t>م اللغ</a:t>
            </a:r>
            <a:r>
              <a:rPr lang="ar-IQ" sz="2700" dirty="0"/>
              <a:t>ــ</a:t>
            </a:r>
            <a:r>
              <a:rPr lang="ar-SA" sz="2700" dirty="0"/>
              <a:t>ة الع</a:t>
            </a:r>
            <a:r>
              <a:rPr lang="ar-IQ" sz="2700" dirty="0"/>
              <a:t>ـ</a:t>
            </a:r>
            <a:r>
              <a:rPr lang="ar-SA" sz="2700" dirty="0"/>
              <a:t>ربي</a:t>
            </a:r>
            <a:r>
              <a:rPr lang="ar-IQ" sz="2700" dirty="0"/>
              <a:t>ـــ</a:t>
            </a:r>
            <a:r>
              <a:rPr lang="ar-SA" sz="2700" dirty="0"/>
              <a:t>ة</a:t>
            </a:r>
            <a:br>
              <a:rPr lang="ar-IQ" sz="3200" dirty="0"/>
            </a:br>
            <a:r>
              <a:rPr lang="ar-IQ" sz="2200" dirty="0"/>
              <a:t>2024-2023</a:t>
            </a:r>
            <a:r>
              <a:rPr lang="ar-SA" sz="3200" dirty="0"/>
              <a:t> </a:t>
            </a:r>
            <a:br>
              <a:rPr lang="ar-IQ" sz="3200" dirty="0"/>
            </a:br>
            <a:endParaRPr lang="ar-IQ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971800"/>
            <a:ext cx="7620000" cy="3276600"/>
          </a:xfrm>
        </p:spPr>
        <p:txBody>
          <a:bodyPr/>
          <a:lstStyle/>
          <a:p>
            <a:pPr algn="ctr"/>
            <a:endParaRPr lang="ar-IQ" sz="2800" b="1" dirty="0">
              <a:solidFill>
                <a:schemeClr val="accent3"/>
              </a:solidFill>
            </a:endParaRPr>
          </a:p>
          <a:p>
            <a:pPr algn="ctr"/>
            <a:r>
              <a:rPr lang="ar-IQ" sz="2400" b="1" dirty="0">
                <a:solidFill>
                  <a:schemeClr val="accent1"/>
                </a:solidFill>
              </a:rPr>
              <a:t>المادة/ </a:t>
            </a:r>
            <a:r>
              <a:rPr lang="ar-IQ" sz="2400" b="1" dirty="0">
                <a:solidFill>
                  <a:schemeClr val="accent4">
                    <a:lumMod val="75000"/>
                  </a:schemeClr>
                </a:solidFill>
              </a:rPr>
              <a:t>النثر العربي الحديث والمعاصر </a:t>
            </a:r>
          </a:p>
          <a:p>
            <a:pPr algn="ctr"/>
            <a:r>
              <a:rPr lang="ar-IQ" sz="2000" b="1" dirty="0">
                <a:solidFill>
                  <a:schemeClr val="bg2">
                    <a:lumMod val="75000"/>
                  </a:schemeClr>
                </a:solidFill>
              </a:rPr>
              <a:t>الكورس الثاني</a:t>
            </a:r>
          </a:p>
          <a:p>
            <a:pPr algn="ctr"/>
            <a:r>
              <a:rPr lang="ar-SA" sz="2400" b="1" dirty="0">
                <a:solidFill>
                  <a:srgbClr val="002060"/>
                </a:solidFill>
              </a:rPr>
              <a:t>الم</a:t>
            </a:r>
            <a:r>
              <a:rPr lang="ar-IQ" sz="2400" b="1" dirty="0">
                <a:solidFill>
                  <a:srgbClr val="002060"/>
                </a:solidFill>
              </a:rPr>
              <a:t>ـ</a:t>
            </a:r>
            <a:r>
              <a:rPr lang="ar-SA" sz="2400" b="1" dirty="0">
                <a:solidFill>
                  <a:srgbClr val="002060"/>
                </a:solidFill>
              </a:rPr>
              <a:t>رحل</a:t>
            </a:r>
            <a:r>
              <a:rPr lang="ar-IQ" sz="2400" b="1" dirty="0">
                <a:solidFill>
                  <a:srgbClr val="002060"/>
                </a:solidFill>
              </a:rPr>
              <a:t>ــ</a:t>
            </a:r>
            <a:r>
              <a:rPr lang="ar-SA" sz="2400" b="1" dirty="0">
                <a:solidFill>
                  <a:srgbClr val="002060"/>
                </a:solidFill>
              </a:rPr>
              <a:t>ة ال</a:t>
            </a:r>
            <a:r>
              <a:rPr lang="ar-IQ" sz="2400" b="1" dirty="0">
                <a:solidFill>
                  <a:srgbClr val="002060"/>
                </a:solidFill>
              </a:rPr>
              <a:t>رابعــة</a:t>
            </a:r>
            <a:endParaRPr lang="en-US" sz="2400" b="1" dirty="0">
              <a:solidFill>
                <a:srgbClr val="002060"/>
              </a:solidFill>
            </a:endParaRPr>
          </a:p>
          <a:p>
            <a:pPr algn="ctr"/>
            <a:endParaRPr lang="en-US" sz="2400" b="1" dirty="0">
              <a:solidFill>
                <a:srgbClr val="002060"/>
              </a:solidFill>
            </a:endParaRPr>
          </a:p>
          <a:p>
            <a:pPr algn="ctr"/>
            <a:r>
              <a:rPr lang="ar-IQ" sz="2400" b="1" dirty="0">
                <a:solidFill>
                  <a:srgbClr val="002060"/>
                </a:solidFill>
              </a:rPr>
              <a:t>م.بۆتان لطیف عبدالقادر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595"/>
    </mc:Choice>
    <mc:Fallback xmlns="">
      <p:transition spd="slow" advTm="22595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772400" cy="1143001"/>
          </a:xfrm>
        </p:spPr>
        <p:txBody>
          <a:bodyPr anchor="t">
            <a:normAutofit fontScale="90000"/>
          </a:bodyPr>
          <a:lstStyle/>
          <a:p>
            <a:pPr algn="ctr"/>
            <a:r>
              <a:rPr lang="ar-IQ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النثر الحديث</a:t>
            </a:r>
            <a:br>
              <a:rPr lang="ar-IQ" dirty="0"/>
            </a:br>
            <a:r>
              <a:rPr lang="ar-IQ" dirty="0"/>
              <a:t>النصوص السردية(الرواية+ القصة)</a:t>
            </a:r>
            <a:endParaRPr lang="ar-IQ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086600" cy="4800600"/>
          </a:xfrm>
        </p:spPr>
        <p:txBody>
          <a:bodyPr>
            <a:normAutofit fontScale="77500" lnSpcReduction="20000"/>
          </a:bodyPr>
          <a:lstStyle/>
          <a:p>
            <a:pPr algn="r" rtl="1"/>
            <a:endParaRPr lang="ar-IQ" dirty="0">
              <a:cs typeface="+mj-cs"/>
            </a:endParaRPr>
          </a:p>
          <a:p>
            <a:pPr algn="ctr"/>
            <a:r>
              <a:rPr lang="ar-IQ" sz="3600" b="1" dirty="0">
                <a:solidFill>
                  <a:srgbClr val="C00000"/>
                </a:solidFill>
              </a:rPr>
              <a:t>عناصر الخطاب السردي</a:t>
            </a:r>
            <a:endParaRPr lang="ar-IQ" sz="3600" b="1" dirty="0">
              <a:solidFill>
                <a:srgbClr val="C00000"/>
              </a:solidFill>
              <a:cs typeface="+mj-cs"/>
            </a:endParaRPr>
          </a:p>
          <a:p>
            <a:pPr algn="r" rtl="1"/>
            <a:endParaRPr lang="ar-IQ" b="1" dirty="0">
              <a:solidFill>
                <a:schemeClr val="accent1"/>
              </a:solidFill>
              <a:cs typeface="+mj-cs"/>
            </a:endParaRPr>
          </a:p>
          <a:p>
            <a:pPr marL="0" indent="0">
              <a:buNone/>
            </a:pPr>
            <a:r>
              <a:rPr lang="ar-IQ" b="1" dirty="0">
                <a:solidFill>
                  <a:schemeClr val="accent1"/>
                </a:solidFill>
              </a:rPr>
              <a:t>	1- الزمن</a:t>
            </a:r>
          </a:p>
          <a:p>
            <a:pPr marL="0" indent="0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ar-IQ" b="1" dirty="0">
                <a:solidFill>
                  <a:schemeClr val="accent1"/>
                </a:solidFill>
              </a:rPr>
              <a:t>	2- الصيغة</a:t>
            </a:r>
          </a:p>
          <a:p>
            <a:pPr marL="0" indent="0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ar-IQ" b="1" dirty="0">
                <a:solidFill>
                  <a:schemeClr val="accent1"/>
                </a:solidFill>
              </a:rPr>
              <a:t>	3- التبئير</a:t>
            </a:r>
          </a:p>
          <a:p>
            <a:pPr marL="0" indent="0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ar-IQ" b="1" dirty="0">
                <a:solidFill>
                  <a:schemeClr val="accent1"/>
                </a:solidFill>
              </a:rPr>
              <a:t>	4- صوت السارد</a:t>
            </a:r>
          </a:p>
          <a:p>
            <a:pPr marL="0" indent="0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ar-IQ" b="1" dirty="0">
                <a:solidFill>
                  <a:schemeClr val="accent1"/>
                </a:solidFill>
              </a:rPr>
              <a:t>	5- الشخصية</a:t>
            </a:r>
          </a:p>
          <a:p>
            <a:pPr marL="0" indent="0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ar-IQ" b="1" dirty="0">
                <a:solidFill>
                  <a:schemeClr val="accent1"/>
                </a:solidFill>
              </a:rPr>
              <a:t>	6- المكان</a:t>
            </a:r>
            <a:endParaRPr lang="en-US" dirty="0">
              <a:solidFill>
                <a:schemeClr val="accent1"/>
              </a:solidFill>
            </a:endParaRPr>
          </a:p>
          <a:p>
            <a:pPr algn="r" rtl="1"/>
            <a:endParaRPr lang="ar-IQ" b="1" dirty="0">
              <a:solidFill>
                <a:schemeClr val="accent1"/>
              </a:solidFill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1901"/>
    </mc:Choice>
    <mc:Fallback xmlns="">
      <p:transition spd="slow" advTm="76190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DFF81-B46F-4AF2-B7FA-875CAE332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971800"/>
            <a:ext cx="7239000" cy="762000"/>
          </a:xfrm>
        </p:spPr>
        <p:txBody>
          <a:bodyPr anchor="t"/>
          <a:lstStyle/>
          <a:p>
            <a:pPr algn="ctr"/>
            <a:r>
              <a:rPr lang="ar-IQ" dirty="0"/>
              <a:t>شكـــرا لكـــم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86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46"/>
    </mc:Choice>
    <mc:Fallback xmlns="">
      <p:transition spd="slow" advTm="57646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669</TotalTime>
  <Words>87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Trebuchet MS</vt:lpstr>
      <vt:lpstr>Wingdings</vt:lpstr>
      <vt:lpstr>Wingdings 2</vt:lpstr>
      <vt:lpstr>Opulent</vt:lpstr>
      <vt:lpstr>  جـامعــة صـلاح الــدين – أربيــل كليـــة التــربيــــة- شــقلاوة قسـم اللغــة العـربيـــة 2024-2023  </vt:lpstr>
      <vt:lpstr>النثر الحديث النصوص السردية(الرواية+ القصة)</vt:lpstr>
      <vt:lpstr>شكـــرا لكـــم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MiQDAD</dc:creator>
  <cp:lastModifiedBy>Active</cp:lastModifiedBy>
  <cp:revision>82</cp:revision>
  <dcterms:created xsi:type="dcterms:W3CDTF">2006-08-16T00:00:00Z</dcterms:created>
  <dcterms:modified xsi:type="dcterms:W3CDTF">2024-05-19T16:29:40Z</dcterms:modified>
</cp:coreProperties>
</file>