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9" r:id="rId4"/>
    <p:sldId id="260" r:id="rId5"/>
    <p:sldId id="261" r:id="rId6"/>
    <p:sldId id="262" r:id="rId7"/>
    <p:sldId id="263" r:id="rId8"/>
    <p:sldId id="264" r:id="rId9"/>
    <p:sldId id="265" r:id="rId10"/>
    <p:sldId id="266" r:id="rId11"/>
    <p:sldId id="267" r:id="rId12"/>
    <p:sldId id="281" r:id="rId13"/>
    <p:sldId id="282" r:id="rId14"/>
    <p:sldId id="276" r:id="rId15"/>
    <p:sldId id="279" r:id="rId16"/>
    <p:sldId id="277" r:id="rId17"/>
    <p:sldId id="284" r:id="rId18"/>
    <p:sldId id="285" r:id="rId19"/>
    <p:sldId id="280" r:id="rId20"/>
  </p:sldIdLst>
  <p:sldSz cx="10058400" cy="7772400"/>
  <p:notesSz cx="10058400" cy="7772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0" d="100"/>
          <a:sy n="60" d="100"/>
        </p:scale>
        <p:origin x="1512" y="8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754380" y="2409444"/>
            <a:ext cx="8549640" cy="163220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508760" y="4352544"/>
            <a:ext cx="7040880" cy="19431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11/15/2021</a:t>
            </a:fld>
            <a:endParaRPr lang="en-US"/>
          </a:p>
        </p:txBody>
      </p:sp>
      <p:sp>
        <p:nvSpPr>
          <p:cNvPr id="6" name="Holder 6"/>
          <p:cNvSpPr>
            <a:spLocks noGrp="1"/>
          </p:cNvSpPr>
          <p:nvPr>
            <p:ph type="sldNum" sz="quarter" idx="7"/>
          </p:nvPr>
        </p:nvSpPr>
        <p:spPr/>
        <p:txBody>
          <a:bodyPr lIns="0" tIns="0" rIns="0" bIns="0"/>
          <a:lstStyle>
            <a:lvl1pPr>
              <a:defRPr sz="1400" b="0" i="0">
                <a:solidFill>
                  <a:srgbClr val="454552"/>
                </a:solidFill>
                <a:latin typeface="Trebuchet MS"/>
                <a:cs typeface="Trebuchet MS"/>
              </a:defRPr>
            </a:lvl1pPr>
          </a:lstStyle>
          <a:p>
            <a:pPr marL="38100">
              <a:lnSpc>
                <a:spcPct val="100000"/>
              </a:lnSpc>
              <a:spcBef>
                <a:spcPts val="5"/>
              </a:spcBef>
            </a:pPr>
            <a:fld id="{81D60167-4931-47E6-BA6A-407CBD079E47}" type="slidenum">
              <a:rPr spc="-35" dirty="0"/>
              <a:t>‹#›</a:t>
            </a:fld>
            <a:endParaRPr spc="-35"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900" b="1" i="0">
                <a:solidFill>
                  <a:srgbClr val="00B0F0"/>
                </a:solidFill>
                <a:latin typeface="Bookman Uralic"/>
                <a:cs typeface="Bookman Uralic"/>
              </a:defRPr>
            </a:lvl1pPr>
          </a:lstStyle>
          <a:p>
            <a:endParaRPr/>
          </a:p>
        </p:txBody>
      </p:sp>
      <p:sp>
        <p:nvSpPr>
          <p:cNvPr id="3" name="Holder 3"/>
          <p:cNvSpPr>
            <a:spLocks noGrp="1"/>
          </p:cNvSpPr>
          <p:nvPr>
            <p:ph type="body" idx="1"/>
          </p:nvPr>
        </p:nvSpPr>
        <p:spPr/>
        <p:txBody>
          <a:bodyPr lIns="0" tIns="0" rIns="0" bIns="0"/>
          <a:lstStyle>
            <a:lvl1pPr>
              <a:defRPr sz="2200" b="0" i="0">
                <a:solidFill>
                  <a:schemeClr val="tx1"/>
                </a:solidFill>
                <a:latin typeface="Trebuchet MS"/>
                <a:cs typeface="Trebuchet MS"/>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11/15/2021</a:t>
            </a:fld>
            <a:endParaRPr lang="en-US"/>
          </a:p>
        </p:txBody>
      </p:sp>
      <p:sp>
        <p:nvSpPr>
          <p:cNvPr id="6" name="Holder 6"/>
          <p:cNvSpPr>
            <a:spLocks noGrp="1"/>
          </p:cNvSpPr>
          <p:nvPr>
            <p:ph type="sldNum" sz="quarter" idx="7"/>
          </p:nvPr>
        </p:nvSpPr>
        <p:spPr/>
        <p:txBody>
          <a:bodyPr lIns="0" tIns="0" rIns="0" bIns="0"/>
          <a:lstStyle>
            <a:lvl1pPr>
              <a:defRPr sz="1400" b="0" i="0">
                <a:solidFill>
                  <a:srgbClr val="454552"/>
                </a:solidFill>
                <a:latin typeface="Trebuchet MS"/>
                <a:cs typeface="Trebuchet MS"/>
              </a:defRPr>
            </a:lvl1pPr>
          </a:lstStyle>
          <a:p>
            <a:pPr marL="38100">
              <a:lnSpc>
                <a:spcPct val="100000"/>
              </a:lnSpc>
              <a:spcBef>
                <a:spcPts val="5"/>
              </a:spcBef>
            </a:pPr>
            <a:fld id="{81D60167-4931-47E6-BA6A-407CBD079E47}" type="slidenum">
              <a:rPr spc="-35" dirty="0"/>
              <a:t>‹#›</a:t>
            </a:fld>
            <a:endParaRPr spc="-35"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900" b="1" i="0">
                <a:solidFill>
                  <a:srgbClr val="00B0F0"/>
                </a:solidFill>
                <a:latin typeface="Bookman Uralic"/>
                <a:cs typeface="Bookman Uralic"/>
              </a:defRPr>
            </a:lvl1pPr>
          </a:lstStyle>
          <a:p>
            <a:endParaRPr/>
          </a:p>
        </p:txBody>
      </p:sp>
      <p:sp>
        <p:nvSpPr>
          <p:cNvPr id="3" name="Holder 3"/>
          <p:cNvSpPr>
            <a:spLocks noGrp="1"/>
          </p:cNvSpPr>
          <p:nvPr>
            <p:ph sz="half" idx="2"/>
          </p:nvPr>
        </p:nvSpPr>
        <p:spPr>
          <a:xfrm>
            <a:off x="502920" y="1787652"/>
            <a:ext cx="4375404" cy="512978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180076" y="1787652"/>
            <a:ext cx="4375404" cy="512978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11/15/2021</a:t>
            </a:fld>
            <a:endParaRPr lang="en-US"/>
          </a:p>
        </p:txBody>
      </p:sp>
      <p:sp>
        <p:nvSpPr>
          <p:cNvPr id="7" name="Holder 7"/>
          <p:cNvSpPr>
            <a:spLocks noGrp="1"/>
          </p:cNvSpPr>
          <p:nvPr>
            <p:ph type="sldNum" sz="quarter" idx="7"/>
          </p:nvPr>
        </p:nvSpPr>
        <p:spPr/>
        <p:txBody>
          <a:bodyPr lIns="0" tIns="0" rIns="0" bIns="0"/>
          <a:lstStyle>
            <a:lvl1pPr>
              <a:defRPr sz="1400" b="0" i="0">
                <a:solidFill>
                  <a:srgbClr val="454552"/>
                </a:solidFill>
                <a:latin typeface="Trebuchet MS"/>
                <a:cs typeface="Trebuchet MS"/>
              </a:defRPr>
            </a:lvl1pPr>
          </a:lstStyle>
          <a:p>
            <a:pPr marL="38100">
              <a:lnSpc>
                <a:spcPct val="100000"/>
              </a:lnSpc>
              <a:spcBef>
                <a:spcPts val="5"/>
              </a:spcBef>
            </a:pPr>
            <a:fld id="{81D60167-4931-47E6-BA6A-407CBD079E47}" type="slidenum">
              <a:rPr spc="-35" dirty="0"/>
              <a:t>‹#›</a:t>
            </a:fld>
            <a:endParaRPr spc="-35"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900" b="1" i="0">
                <a:solidFill>
                  <a:srgbClr val="00B0F0"/>
                </a:solidFill>
                <a:latin typeface="Bookman Uralic"/>
                <a:cs typeface="Bookman Uralic"/>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11/15/2021</a:t>
            </a:fld>
            <a:endParaRPr lang="en-US"/>
          </a:p>
        </p:txBody>
      </p:sp>
      <p:sp>
        <p:nvSpPr>
          <p:cNvPr id="5" name="Holder 5"/>
          <p:cNvSpPr>
            <a:spLocks noGrp="1"/>
          </p:cNvSpPr>
          <p:nvPr>
            <p:ph type="sldNum" sz="quarter" idx="7"/>
          </p:nvPr>
        </p:nvSpPr>
        <p:spPr/>
        <p:txBody>
          <a:bodyPr lIns="0" tIns="0" rIns="0" bIns="0"/>
          <a:lstStyle>
            <a:lvl1pPr>
              <a:defRPr sz="1400" b="0" i="0">
                <a:solidFill>
                  <a:srgbClr val="454552"/>
                </a:solidFill>
                <a:latin typeface="Trebuchet MS"/>
                <a:cs typeface="Trebuchet MS"/>
              </a:defRPr>
            </a:lvl1pPr>
          </a:lstStyle>
          <a:p>
            <a:pPr marL="38100">
              <a:lnSpc>
                <a:spcPct val="100000"/>
              </a:lnSpc>
              <a:spcBef>
                <a:spcPts val="5"/>
              </a:spcBef>
            </a:pPr>
            <a:fld id="{81D60167-4931-47E6-BA6A-407CBD079E47}" type="slidenum">
              <a:rPr spc="-35" dirty="0"/>
              <a:t>‹#›</a:t>
            </a:fld>
            <a:endParaRPr spc="-35"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11/15/2021</a:t>
            </a:fld>
            <a:endParaRPr lang="en-US"/>
          </a:p>
        </p:txBody>
      </p:sp>
      <p:sp>
        <p:nvSpPr>
          <p:cNvPr id="4" name="Holder 4"/>
          <p:cNvSpPr>
            <a:spLocks noGrp="1"/>
          </p:cNvSpPr>
          <p:nvPr>
            <p:ph type="sldNum" sz="quarter" idx="7"/>
          </p:nvPr>
        </p:nvSpPr>
        <p:spPr/>
        <p:txBody>
          <a:bodyPr lIns="0" tIns="0" rIns="0" bIns="0"/>
          <a:lstStyle>
            <a:lvl1pPr>
              <a:defRPr sz="1400" b="0" i="0">
                <a:solidFill>
                  <a:srgbClr val="454552"/>
                </a:solidFill>
                <a:latin typeface="Trebuchet MS"/>
                <a:cs typeface="Trebuchet MS"/>
              </a:defRPr>
            </a:lvl1pPr>
          </a:lstStyle>
          <a:p>
            <a:pPr marL="38100">
              <a:lnSpc>
                <a:spcPct val="100000"/>
              </a:lnSpc>
              <a:spcBef>
                <a:spcPts val="5"/>
              </a:spcBef>
            </a:pPr>
            <a:fld id="{81D60167-4931-47E6-BA6A-407CBD079E47}" type="slidenum">
              <a:rPr spc="-35" dirty="0"/>
              <a:t>‹#›</a:t>
            </a:fld>
            <a:endParaRPr spc="-35"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914400" y="1434084"/>
            <a:ext cx="114300" cy="29209"/>
          </a:xfrm>
          <a:custGeom>
            <a:avLst/>
            <a:gdLst/>
            <a:ahLst/>
            <a:cxnLst/>
            <a:rect l="l" t="t" r="r" b="b"/>
            <a:pathLst>
              <a:path w="114300" h="29209">
                <a:moveTo>
                  <a:pt x="114300" y="28956"/>
                </a:moveTo>
                <a:lnTo>
                  <a:pt x="114300" y="0"/>
                </a:lnTo>
                <a:lnTo>
                  <a:pt x="0" y="0"/>
                </a:lnTo>
                <a:lnTo>
                  <a:pt x="0" y="28956"/>
                </a:lnTo>
                <a:lnTo>
                  <a:pt x="114300" y="28956"/>
                </a:lnTo>
                <a:close/>
              </a:path>
            </a:pathLst>
          </a:custGeom>
          <a:solidFill>
            <a:srgbClr val="00AFF0"/>
          </a:solidFill>
        </p:spPr>
        <p:txBody>
          <a:bodyPr wrap="square" lIns="0" tIns="0" rIns="0" bIns="0" rtlCol="0"/>
          <a:lstStyle/>
          <a:p>
            <a:endParaRPr/>
          </a:p>
        </p:txBody>
      </p:sp>
      <p:sp>
        <p:nvSpPr>
          <p:cNvPr id="17" name="bg object 17"/>
          <p:cNvSpPr/>
          <p:nvPr/>
        </p:nvSpPr>
        <p:spPr>
          <a:xfrm>
            <a:off x="1115568" y="1434084"/>
            <a:ext cx="114300" cy="29209"/>
          </a:xfrm>
          <a:custGeom>
            <a:avLst/>
            <a:gdLst/>
            <a:ahLst/>
            <a:cxnLst/>
            <a:rect l="l" t="t" r="r" b="b"/>
            <a:pathLst>
              <a:path w="114300" h="29209">
                <a:moveTo>
                  <a:pt x="114300" y="28956"/>
                </a:moveTo>
                <a:lnTo>
                  <a:pt x="114300" y="0"/>
                </a:lnTo>
                <a:lnTo>
                  <a:pt x="0" y="0"/>
                </a:lnTo>
                <a:lnTo>
                  <a:pt x="0" y="28956"/>
                </a:lnTo>
                <a:lnTo>
                  <a:pt x="114300" y="28956"/>
                </a:lnTo>
                <a:close/>
              </a:path>
            </a:pathLst>
          </a:custGeom>
          <a:solidFill>
            <a:srgbClr val="00AFF0"/>
          </a:solidFill>
        </p:spPr>
        <p:txBody>
          <a:bodyPr wrap="square" lIns="0" tIns="0" rIns="0" bIns="0" rtlCol="0"/>
          <a:lstStyle/>
          <a:p>
            <a:endParaRPr/>
          </a:p>
        </p:txBody>
      </p:sp>
      <p:sp>
        <p:nvSpPr>
          <p:cNvPr id="18" name="bg object 18"/>
          <p:cNvSpPr/>
          <p:nvPr/>
        </p:nvSpPr>
        <p:spPr>
          <a:xfrm>
            <a:off x="1315212" y="1434084"/>
            <a:ext cx="114300" cy="29209"/>
          </a:xfrm>
          <a:custGeom>
            <a:avLst/>
            <a:gdLst/>
            <a:ahLst/>
            <a:cxnLst/>
            <a:rect l="l" t="t" r="r" b="b"/>
            <a:pathLst>
              <a:path w="114300" h="29209">
                <a:moveTo>
                  <a:pt x="114300" y="28956"/>
                </a:moveTo>
                <a:lnTo>
                  <a:pt x="114300" y="0"/>
                </a:lnTo>
                <a:lnTo>
                  <a:pt x="0" y="0"/>
                </a:lnTo>
                <a:lnTo>
                  <a:pt x="0" y="28956"/>
                </a:lnTo>
                <a:lnTo>
                  <a:pt x="114300" y="28956"/>
                </a:lnTo>
                <a:close/>
              </a:path>
            </a:pathLst>
          </a:custGeom>
          <a:solidFill>
            <a:srgbClr val="00AFF0"/>
          </a:solidFill>
        </p:spPr>
        <p:txBody>
          <a:bodyPr wrap="square" lIns="0" tIns="0" rIns="0" bIns="0" rtlCol="0"/>
          <a:lstStyle/>
          <a:p>
            <a:endParaRPr/>
          </a:p>
        </p:txBody>
      </p:sp>
      <p:sp>
        <p:nvSpPr>
          <p:cNvPr id="19" name="bg object 19"/>
          <p:cNvSpPr/>
          <p:nvPr/>
        </p:nvSpPr>
        <p:spPr>
          <a:xfrm>
            <a:off x="1514856" y="1434084"/>
            <a:ext cx="114300" cy="29209"/>
          </a:xfrm>
          <a:custGeom>
            <a:avLst/>
            <a:gdLst/>
            <a:ahLst/>
            <a:cxnLst/>
            <a:rect l="l" t="t" r="r" b="b"/>
            <a:pathLst>
              <a:path w="114300" h="29209">
                <a:moveTo>
                  <a:pt x="114300" y="28956"/>
                </a:moveTo>
                <a:lnTo>
                  <a:pt x="114300" y="0"/>
                </a:lnTo>
                <a:lnTo>
                  <a:pt x="0" y="0"/>
                </a:lnTo>
                <a:lnTo>
                  <a:pt x="0" y="28956"/>
                </a:lnTo>
                <a:lnTo>
                  <a:pt x="114300" y="28956"/>
                </a:lnTo>
                <a:close/>
              </a:path>
            </a:pathLst>
          </a:custGeom>
          <a:solidFill>
            <a:srgbClr val="00AFF0"/>
          </a:solidFill>
        </p:spPr>
        <p:txBody>
          <a:bodyPr wrap="square" lIns="0" tIns="0" rIns="0" bIns="0" rtlCol="0"/>
          <a:lstStyle/>
          <a:p>
            <a:endParaRPr/>
          </a:p>
        </p:txBody>
      </p:sp>
      <p:sp>
        <p:nvSpPr>
          <p:cNvPr id="20" name="bg object 20"/>
          <p:cNvSpPr/>
          <p:nvPr/>
        </p:nvSpPr>
        <p:spPr>
          <a:xfrm>
            <a:off x="1714500" y="1434084"/>
            <a:ext cx="114300" cy="29209"/>
          </a:xfrm>
          <a:custGeom>
            <a:avLst/>
            <a:gdLst/>
            <a:ahLst/>
            <a:cxnLst/>
            <a:rect l="l" t="t" r="r" b="b"/>
            <a:pathLst>
              <a:path w="114300" h="29209">
                <a:moveTo>
                  <a:pt x="114300" y="28956"/>
                </a:moveTo>
                <a:lnTo>
                  <a:pt x="114300" y="0"/>
                </a:lnTo>
                <a:lnTo>
                  <a:pt x="0" y="0"/>
                </a:lnTo>
                <a:lnTo>
                  <a:pt x="0" y="28956"/>
                </a:lnTo>
                <a:lnTo>
                  <a:pt x="114300" y="28956"/>
                </a:lnTo>
                <a:close/>
              </a:path>
            </a:pathLst>
          </a:custGeom>
          <a:solidFill>
            <a:srgbClr val="00AFF0"/>
          </a:solidFill>
        </p:spPr>
        <p:txBody>
          <a:bodyPr wrap="square" lIns="0" tIns="0" rIns="0" bIns="0" rtlCol="0"/>
          <a:lstStyle/>
          <a:p>
            <a:endParaRPr/>
          </a:p>
        </p:txBody>
      </p:sp>
      <p:sp>
        <p:nvSpPr>
          <p:cNvPr id="21" name="bg object 21"/>
          <p:cNvSpPr/>
          <p:nvPr/>
        </p:nvSpPr>
        <p:spPr>
          <a:xfrm>
            <a:off x="1915668" y="1434084"/>
            <a:ext cx="114300" cy="29209"/>
          </a:xfrm>
          <a:custGeom>
            <a:avLst/>
            <a:gdLst/>
            <a:ahLst/>
            <a:cxnLst/>
            <a:rect l="l" t="t" r="r" b="b"/>
            <a:pathLst>
              <a:path w="114300" h="29209">
                <a:moveTo>
                  <a:pt x="114300" y="28956"/>
                </a:moveTo>
                <a:lnTo>
                  <a:pt x="114300" y="0"/>
                </a:lnTo>
                <a:lnTo>
                  <a:pt x="0" y="0"/>
                </a:lnTo>
                <a:lnTo>
                  <a:pt x="0" y="28956"/>
                </a:lnTo>
                <a:lnTo>
                  <a:pt x="114300" y="28956"/>
                </a:lnTo>
                <a:close/>
              </a:path>
            </a:pathLst>
          </a:custGeom>
          <a:solidFill>
            <a:srgbClr val="00AFF0"/>
          </a:solidFill>
        </p:spPr>
        <p:txBody>
          <a:bodyPr wrap="square" lIns="0" tIns="0" rIns="0" bIns="0" rtlCol="0"/>
          <a:lstStyle/>
          <a:p>
            <a:endParaRPr/>
          </a:p>
        </p:txBody>
      </p:sp>
      <p:sp>
        <p:nvSpPr>
          <p:cNvPr id="22" name="bg object 22"/>
          <p:cNvSpPr/>
          <p:nvPr/>
        </p:nvSpPr>
        <p:spPr>
          <a:xfrm>
            <a:off x="2115312" y="1434084"/>
            <a:ext cx="114300" cy="29209"/>
          </a:xfrm>
          <a:custGeom>
            <a:avLst/>
            <a:gdLst/>
            <a:ahLst/>
            <a:cxnLst/>
            <a:rect l="l" t="t" r="r" b="b"/>
            <a:pathLst>
              <a:path w="114300" h="29209">
                <a:moveTo>
                  <a:pt x="114300" y="28956"/>
                </a:moveTo>
                <a:lnTo>
                  <a:pt x="114300" y="0"/>
                </a:lnTo>
                <a:lnTo>
                  <a:pt x="0" y="0"/>
                </a:lnTo>
                <a:lnTo>
                  <a:pt x="0" y="28956"/>
                </a:lnTo>
                <a:lnTo>
                  <a:pt x="114300" y="28956"/>
                </a:lnTo>
                <a:close/>
              </a:path>
            </a:pathLst>
          </a:custGeom>
          <a:solidFill>
            <a:srgbClr val="00AFF0"/>
          </a:solidFill>
        </p:spPr>
        <p:txBody>
          <a:bodyPr wrap="square" lIns="0" tIns="0" rIns="0" bIns="0" rtlCol="0"/>
          <a:lstStyle/>
          <a:p>
            <a:endParaRPr/>
          </a:p>
        </p:txBody>
      </p:sp>
      <p:sp>
        <p:nvSpPr>
          <p:cNvPr id="23" name="bg object 23"/>
          <p:cNvSpPr/>
          <p:nvPr/>
        </p:nvSpPr>
        <p:spPr>
          <a:xfrm>
            <a:off x="2314955" y="1434084"/>
            <a:ext cx="114300" cy="29209"/>
          </a:xfrm>
          <a:custGeom>
            <a:avLst/>
            <a:gdLst/>
            <a:ahLst/>
            <a:cxnLst/>
            <a:rect l="l" t="t" r="r" b="b"/>
            <a:pathLst>
              <a:path w="114300" h="29209">
                <a:moveTo>
                  <a:pt x="114300" y="28956"/>
                </a:moveTo>
                <a:lnTo>
                  <a:pt x="114300" y="0"/>
                </a:lnTo>
                <a:lnTo>
                  <a:pt x="0" y="0"/>
                </a:lnTo>
                <a:lnTo>
                  <a:pt x="0" y="28956"/>
                </a:lnTo>
                <a:lnTo>
                  <a:pt x="114300" y="28956"/>
                </a:lnTo>
                <a:close/>
              </a:path>
            </a:pathLst>
          </a:custGeom>
          <a:solidFill>
            <a:srgbClr val="00AFF0"/>
          </a:solidFill>
        </p:spPr>
        <p:txBody>
          <a:bodyPr wrap="square" lIns="0" tIns="0" rIns="0" bIns="0" rtlCol="0"/>
          <a:lstStyle/>
          <a:p>
            <a:endParaRPr/>
          </a:p>
        </p:txBody>
      </p:sp>
      <p:sp>
        <p:nvSpPr>
          <p:cNvPr id="24" name="bg object 24"/>
          <p:cNvSpPr/>
          <p:nvPr/>
        </p:nvSpPr>
        <p:spPr>
          <a:xfrm>
            <a:off x="2514600" y="1434084"/>
            <a:ext cx="114300" cy="29209"/>
          </a:xfrm>
          <a:custGeom>
            <a:avLst/>
            <a:gdLst/>
            <a:ahLst/>
            <a:cxnLst/>
            <a:rect l="l" t="t" r="r" b="b"/>
            <a:pathLst>
              <a:path w="114300" h="29209">
                <a:moveTo>
                  <a:pt x="114300" y="28956"/>
                </a:moveTo>
                <a:lnTo>
                  <a:pt x="114300" y="0"/>
                </a:lnTo>
                <a:lnTo>
                  <a:pt x="0" y="0"/>
                </a:lnTo>
                <a:lnTo>
                  <a:pt x="0" y="28956"/>
                </a:lnTo>
                <a:lnTo>
                  <a:pt x="114300" y="28956"/>
                </a:lnTo>
                <a:close/>
              </a:path>
            </a:pathLst>
          </a:custGeom>
          <a:solidFill>
            <a:srgbClr val="00AFF0"/>
          </a:solidFill>
        </p:spPr>
        <p:txBody>
          <a:bodyPr wrap="square" lIns="0" tIns="0" rIns="0" bIns="0" rtlCol="0"/>
          <a:lstStyle/>
          <a:p>
            <a:endParaRPr/>
          </a:p>
        </p:txBody>
      </p:sp>
      <p:sp>
        <p:nvSpPr>
          <p:cNvPr id="25" name="bg object 25"/>
          <p:cNvSpPr/>
          <p:nvPr/>
        </p:nvSpPr>
        <p:spPr>
          <a:xfrm>
            <a:off x="2715768" y="1434084"/>
            <a:ext cx="114300" cy="29209"/>
          </a:xfrm>
          <a:custGeom>
            <a:avLst/>
            <a:gdLst/>
            <a:ahLst/>
            <a:cxnLst/>
            <a:rect l="l" t="t" r="r" b="b"/>
            <a:pathLst>
              <a:path w="114300" h="29209">
                <a:moveTo>
                  <a:pt x="114300" y="28956"/>
                </a:moveTo>
                <a:lnTo>
                  <a:pt x="114300" y="0"/>
                </a:lnTo>
                <a:lnTo>
                  <a:pt x="0" y="0"/>
                </a:lnTo>
                <a:lnTo>
                  <a:pt x="0" y="28956"/>
                </a:lnTo>
                <a:lnTo>
                  <a:pt x="114300" y="28956"/>
                </a:lnTo>
                <a:close/>
              </a:path>
            </a:pathLst>
          </a:custGeom>
          <a:solidFill>
            <a:srgbClr val="00AFF0"/>
          </a:solidFill>
        </p:spPr>
        <p:txBody>
          <a:bodyPr wrap="square" lIns="0" tIns="0" rIns="0" bIns="0" rtlCol="0"/>
          <a:lstStyle/>
          <a:p>
            <a:endParaRPr/>
          </a:p>
        </p:txBody>
      </p:sp>
      <p:sp>
        <p:nvSpPr>
          <p:cNvPr id="26" name="bg object 26"/>
          <p:cNvSpPr/>
          <p:nvPr/>
        </p:nvSpPr>
        <p:spPr>
          <a:xfrm>
            <a:off x="2915412" y="1434084"/>
            <a:ext cx="114300" cy="29209"/>
          </a:xfrm>
          <a:custGeom>
            <a:avLst/>
            <a:gdLst/>
            <a:ahLst/>
            <a:cxnLst/>
            <a:rect l="l" t="t" r="r" b="b"/>
            <a:pathLst>
              <a:path w="114300" h="29209">
                <a:moveTo>
                  <a:pt x="114300" y="28956"/>
                </a:moveTo>
                <a:lnTo>
                  <a:pt x="114300" y="0"/>
                </a:lnTo>
                <a:lnTo>
                  <a:pt x="0" y="0"/>
                </a:lnTo>
                <a:lnTo>
                  <a:pt x="0" y="28956"/>
                </a:lnTo>
                <a:lnTo>
                  <a:pt x="114300" y="28956"/>
                </a:lnTo>
                <a:close/>
              </a:path>
            </a:pathLst>
          </a:custGeom>
          <a:solidFill>
            <a:srgbClr val="00AFF0"/>
          </a:solidFill>
        </p:spPr>
        <p:txBody>
          <a:bodyPr wrap="square" lIns="0" tIns="0" rIns="0" bIns="0" rtlCol="0"/>
          <a:lstStyle/>
          <a:p>
            <a:endParaRPr/>
          </a:p>
        </p:txBody>
      </p:sp>
      <p:sp>
        <p:nvSpPr>
          <p:cNvPr id="27" name="bg object 27"/>
          <p:cNvSpPr/>
          <p:nvPr/>
        </p:nvSpPr>
        <p:spPr>
          <a:xfrm>
            <a:off x="3115056" y="1434084"/>
            <a:ext cx="114300" cy="29209"/>
          </a:xfrm>
          <a:custGeom>
            <a:avLst/>
            <a:gdLst/>
            <a:ahLst/>
            <a:cxnLst/>
            <a:rect l="l" t="t" r="r" b="b"/>
            <a:pathLst>
              <a:path w="114300" h="29209">
                <a:moveTo>
                  <a:pt x="114300" y="28956"/>
                </a:moveTo>
                <a:lnTo>
                  <a:pt x="114300" y="0"/>
                </a:lnTo>
                <a:lnTo>
                  <a:pt x="0" y="0"/>
                </a:lnTo>
                <a:lnTo>
                  <a:pt x="0" y="28956"/>
                </a:lnTo>
                <a:lnTo>
                  <a:pt x="114300" y="28956"/>
                </a:lnTo>
                <a:close/>
              </a:path>
            </a:pathLst>
          </a:custGeom>
          <a:solidFill>
            <a:srgbClr val="00AFF0"/>
          </a:solidFill>
        </p:spPr>
        <p:txBody>
          <a:bodyPr wrap="square" lIns="0" tIns="0" rIns="0" bIns="0" rtlCol="0"/>
          <a:lstStyle/>
          <a:p>
            <a:endParaRPr/>
          </a:p>
        </p:txBody>
      </p:sp>
      <p:sp>
        <p:nvSpPr>
          <p:cNvPr id="28" name="bg object 28"/>
          <p:cNvSpPr/>
          <p:nvPr/>
        </p:nvSpPr>
        <p:spPr>
          <a:xfrm>
            <a:off x="3314700" y="1434084"/>
            <a:ext cx="114300" cy="29209"/>
          </a:xfrm>
          <a:custGeom>
            <a:avLst/>
            <a:gdLst/>
            <a:ahLst/>
            <a:cxnLst/>
            <a:rect l="l" t="t" r="r" b="b"/>
            <a:pathLst>
              <a:path w="114300" h="29209">
                <a:moveTo>
                  <a:pt x="114300" y="28956"/>
                </a:moveTo>
                <a:lnTo>
                  <a:pt x="114300" y="0"/>
                </a:lnTo>
                <a:lnTo>
                  <a:pt x="0" y="0"/>
                </a:lnTo>
                <a:lnTo>
                  <a:pt x="0" y="28956"/>
                </a:lnTo>
                <a:lnTo>
                  <a:pt x="114300" y="28956"/>
                </a:lnTo>
                <a:close/>
              </a:path>
            </a:pathLst>
          </a:custGeom>
          <a:solidFill>
            <a:srgbClr val="00AFF0"/>
          </a:solidFill>
        </p:spPr>
        <p:txBody>
          <a:bodyPr wrap="square" lIns="0" tIns="0" rIns="0" bIns="0" rtlCol="0"/>
          <a:lstStyle/>
          <a:p>
            <a:endParaRPr/>
          </a:p>
        </p:txBody>
      </p:sp>
      <p:sp>
        <p:nvSpPr>
          <p:cNvPr id="29" name="bg object 29"/>
          <p:cNvSpPr/>
          <p:nvPr/>
        </p:nvSpPr>
        <p:spPr>
          <a:xfrm>
            <a:off x="3515867" y="1434084"/>
            <a:ext cx="114300" cy="29209"/>
          </a:xfrm>
          <a:custGeom>
            <a:avLst/>
            <a:gdLst/>
            <a:ahLst/>
            <a:cxnLst/>
            <a:rect l="l" t="t" r="r" b="b"/>
            <a:pathLst>
              <a:path w="114300" h="29209">
                <a:moveTo>
                  <a:pt x="114300" y="28956"/>
                </a:moveTo>
                <a:lnTo>
                  <a:pt x="114300" y="0"/>
                </a:lnTo>
                <a:lnTo>
                  <a:pt x="0" y="0"/>
                </a:lnTo>
                <a:lnTo>
                  <a:pt x="0" y="28956"/>
                </a:lnTo>
                <a:lnTo>
                  <a:pt x="114300" y="28956"/>
                </a:lnTo>
                <a:close/>
              </a:path>
            </a:pathLst>
          </a:custGeom>
          <a:solidFill>
            <a:srgbClr val="00AFF0"/>
          </a:solidFill>
        </p:spPr>
        <p:txBody>
          <a:bodyPr wrap="square" lIns="0" tIns="0" rIns="0" bIns="0" rtlCol="0"/>
          <a:lstStyle/>
          <a:p>
            <a:endParaRPr/>
          </a:p>
        </p:txBody>
      </p:sp>
      <p:sp>
        <p:nvSpPr>
          <p:cNvPr id="30" name="bg object 30"/>
          <p:cNvSpPr/>
          <p:nvPr/>
        </p:nvSpPr>
        <p:spPr>
          <a:xfrm>
            <a:off x="3715511" y="1434084"/>
            <a:ext cx="114300" cy="29209"/>
          </a:xfrm>
          <a:custGeom>
            <a:avLst/>
            <a:gdLst/>
            <a:ahLst/>
            <a:cxnLst/>
            <a:rect l="l" t="t" r="r" b="b"/>
            <a:pathLst>
              <a:path w="114300" h="29209">
                <a:moveTo>
                  <a:pt x="114300" y="28956"/>
                </a:moveTo>
                <a:lnTo>
                  <a:pt x="114300" y="0"/>
                </a:lnTo>
                <a:lnTo>
                  <a:pt x="0" y="0"/>
                </a:lnTo>
                <a:lnTo>
                  <a:pt x="0" y="28956"/>
                </a:lnTo>
                <a:lnTo>
                  <a:pt x="114300" y="28956"/>
                </a:lnTo>
                <a:close/>
              </a:path>
            </a:pathLst>
          </a:custGeom>
          <a:solidFill>
            <a:srgbClr val="00AFF0"/>
          </a:solidFill>
        </p:spPr>
        <p:txBody>
          <a:bodyPr wrap="square" lIns="0" tIns="0" rIns="0" bIns="0" rtlCol="0"/>
          <a:lstStyle/>
          <a:p>
            <a:endParaRPr/>
          </a:p>
        </p:txBody>
      </p:sp>
      <p:sp>
        <p:nvSpPr>
          <p:cNvPr id="31" name="bg object 31"/>
          <p:cNvSpPr/>
          <p:nvPr/>
        </p:nvSpPr>
        <p:spPr>
          <a:xfrm>
            <a:off x="3915155" y="1434084"/>
            <a:ext cx="114300" cy="29209"/>
          </a:xfrm>
          <a:custGeom>
            <a:avLst/>
            <a:gdLst/>
            <a:ahLst/>
            <a:cxnLst/>
            <a:rect l="l" t="t" r="r" b="b"/>
            <a:pathLst>
              <a:path w="114300" h="29209">
                <a:moveTo>
                  <a:pt x="114300" y="28956"/>
                </a:moveTo>
                <a:lnTo>
                  <a:pt x="114300" y="0"/>
                </a:lnTo>
                <a:lnTo>
                  <a:pt x="0" y="0"/>
                </a:lnTo>
                <a:lnTo>
                  <a:pt x="0" y="28956"/>
                </a:lnTo>
                <a:lnTo>
                  <a:pt x="114300" y="28956"/>
                </a:lnTo>
                <a:close/>
              </a:path>
            </a:pathLst>
          </a:custGeom>
          <a:solidFill>
            <a:srgbClr val="00AFF0"/>
          </a:solidFill>
        </p:spPr>
        <p:txBody>
          <a:bodyPr wrap="square" lIns="0" tIns="0" rIns="0" bIns="0" rtlCol="0"/>
          <a:lstStyle/>
          <a:p>
            <a:endParaRPr/>
          </a:p>
        </p:txBody>
      </p:sp>
      <p:sp>
        <p:nvSpPr>
          <p:cNvPr id="32" name="bg object 32"/>
          <p:cNvSpPr/>
          <p:nvPr/>
        </p:nvSpPr>
        <p:spPr>
          <a:xfrm>
            <a:off x="4114800" y="1434084"/>
            <a:ext cx="114300" cy="29209"/>
          </a:xfrm>
          <a:custGeom>
            <a:avLst/>
            <a:gdLst/>
            <a:ahLst/>
            <a:cxnLst/>
            <a:rect l="l" t="t" r="r" b="b"/>
            <a:pathLst>
              <a:path w="114300" h="29209">
                <a:moveTo>
                  <a:pt x="114300" y="28956"/>
                </a:moveTo>
                <a:lnTo>
                  <a:pt x="114300" y="0"/>
                </a:lnTo>
                <a:lnTo>
                  <a:pt x="0" y="0"/>
                </a:lnTo>
                <a:lnTo>
                  <a:pt x="0" y="28956"/>
                </a:lnTo>
                <a:lnTo>
                  <a:pt x="114300" y="28956"/>
                </a:lnTo>
                <a:close/>
              </a:path>
            </a:pathLst>
          </a:custGeom>
          <a:solidFill>
            <a:srgbClr val="00AFF0"/>
          </a:solidFill>
        </p:spPr>
        <p:txBody>
          <a:bodyPr wrap="square" lIns="0" tIns="0" rIns="0" bIns="0" rtlCol="0"/>
          <a:lstStyle/>
          <a:p>
            <a:endParaRPr/>
          </a:p>
        </p:txBody>
      </p:sp>
      <p:sp>
        <p:nvSpPr>
          <p:cNvPr id="33" name="bg object 33"/>
          <p:cNvSpPr/>
          <p:nvPr/>
        </p:nvSpPr>
        <p:spPr>
          <a:xfrm>
            <a:off x="4315967" y="1434084"/>
            <a:ext cx="114300" cy="29209"/>
          </a:xfrm>
          <a:custGeom>
            <a:avLst/>
            <a:gdLst/>
            <a:ahLst/>
            <a:cxnLst/>
            <a:rect l="l" t="t" r="r" b="b"/>
            <a:pathLst>
              <a:path w="114300" h="29209">
                <a:moveTo>
                  <a:pt x="114300" y="28956"/>
                </a:moveTo>
                <a:lnTo>
                  <a:pt x="114300" y="0"/>
                </a:lnTo>
                <a:lnTo>
                  <a:pt x="0" y="0"/>
                </a:lnTo>
                <a:lnTo>
                  <a:pt x="0" y="28956"/>
                </a:lnTo>
                <a:lnTo>
                  <a:pt x="114300" y="28956"/>
                </a:lnTo>
                <a:close/>
              </a:path>
            </a:pathLst>
          </a:custGeom>
          <a:solidFill>
            <a:srgbClr val="00AFF0"/>
          </a:solidFill>
        </p:spPr>
        <p:txBody>
          <a:bodyPr wrap="square" lIns="0" tIns="0" rIns="0" bIns="0" rtlCol="0"/>
          <a:lstStyle/>
          <a:p>
            <a:endParaRPr/>
          </a:p>
        </p:txBody>
      </p:sp>
      <p:sp>
        <p:nvSpPr>
          <p:cNvPr id="34" name="bg object 34"/>
          <p:cNvSpPr/>
          <p:nvPr/>
        </p:nvSpPr>
        <p:spPr>
          <a:xfrm>
            <a:off x="4515611" y="1434084"/>
            <a:ext cx="114300" cy="29209"/>
          </a:xfrm>
          <a:custGeom>
            <a:avLst/>
            <a:gdLst/>
            <a:ahLst/>
            <a:cxnLst/>
            <a:rect l="l" t="t" r="r" b="b"/>
            <a:pathLst>
              <a:path w="114300" h="29209">
                <a:moveTo>
                  <a:pt x="114300" y="28956"/>
                </a:moveTo>
                <a:lnTo>
                  <a:pt x="114300" y="0"/>
                </a:lnTo>
                <a:lnTo>
                  <a:pt x="0" y="0"/>
                </a:lnTo>
                <a:lnTo>
                  <a:pt x="0" y="28956"/>
                </a:lnTo>
                <a:lnTo>
                  <a:pt x="114300" y="28956"/>
                </a:lnTo>
                <a:close/>
              </a:path>
            </a:pathLst>
          </a:custGeom>
          <a:solidFill>
            <a:srgbClr val="00AFF0"/>
          </a:solidFill>
        </p:spPr>
        <p:txBody>
          <a:bodyPr wrap="square" lIns="0" tIns="0" rIns="0" bIns="0" rtlCol="0"/>
          <a:lstStyle/>
          <a:p>
            <a:endParaRPr/>
          </a:p>
        </p:txBody>
      </p:sp>
      <p:sp>
        <p:nvSpPr>
          <p:cNvPr id="35" name="bg object 35"/>
          <p:cNvSpPr/>
          <p:nvPr/>
        </p:nvSpPr>
        <p:spPr>
          <a:xfrm>
            <a:off x="4715255" y="1434084"/>
            <a:ext cx="114300" cy="29209"/>
          </a:xfrm>
          <a:custGeom>
            <a:avLst/>
            <a:gdLst/>
            <a:ahLst/>
            <a:cxnLst/>
            <a:rect l="l" t="t" r="r" b="b"/>
            <a:pathLst>
              <a:path w="114300" h="29209">
                <a:moveTo>
                  <a:pt x="114300" y="28956"/>
                </a:moveTo>
                <a:lnTo>
                  <a:pt x="114300" y="0"/>
                </a:lnTo>
                <a:lnTo>
                  <a:pt x="0" y="0"/>
                </a:lnTo>
                <a:lnTo>
                  <a:pt x="0" y="28956"/>
                </a:lnTo>
                <a:lnTo>
                  <a:pt x="114300" y="28956"/>
                </a:lnTo>
                <a:close/>
              </a:path>
            </a:pathLst>
          </a:custGeom>
          <a:solidFill>
            <a:srgbClr val="00AFF0"/>
          </a:solidFill>
        </p:spPr>
        <p:txBody>
          <a:bodyPr wrap="square" lIns="0" tIns="0" rIns="0" bIns="0" rtlCol="0"/>
          <a:lstStyle/>
          <a:p>
            <a:endParaRPr/>
          </a:p>
        </p:txBody>
      </p:sp>
      <p:sp>
        <p:nvSpPr>
          <p:cNvPr id="36" name="bg object 36"/>
          <p:cNvSpPr/>
          <p:nvPr/>
        </p:nvSpPr>
        <p:spPr>
          <a:xfrm>
            <a:off x="4914900" y="1434084"/>
            <a:ext cx="114300" cy="29209"/>
          </a:xfrm>
          <a:custGeom>
            <a:avLst/>
            <a:gdLst/>
            <a:ahLst/>
            <a:cxnLst/>
            <a:rect l="l" t="t" r="r" b="b"/>
            <a:pathLst>
              <a:path w="114300" h="29209">
                <a:moveTo>
                  <a:pt x="114300" y="28956"/>
                </a:moveTo>
                <a:lnTo>
                  <a:pt x="114300" y="0"/>
                </a:lnTo>
                <a:lnTo>
                  <a:pt x="0" y="0"/>
                </a:lnTo>
                <a:lnTo>
                  <a:pt x="0" y="28956"/>
                </a:lnTo>
                <a:lnTo>
                  <a:pt x="114300" y="28956"/>
                </a:lnTo>
                <a:close/>
              </a:path>
            </a:pathLst>
          </a:custGeom>
          <a:solidFill>
            <a:srgbClr val="00AFF0"/>
          </a:solidFill>
        </p:spPr>
        <p:txBody>
          <a:bodyPr wrap="square" lIns="0" tIns="0" rIns="0" bIns="0" rtlCol="0"/>
          <a:lstStyle/>
          <a:p>
            <a:endParaRPr/>
          </a:p>
        </p:txBody>
      </p:sp>
      <p:sp>
        <p:nvSpPr>
          <p:cNvPr id="37" name="bg object 37"/>
          <p:cNvSpPr/>
          <p:nvPr/>
        </p:nvSpPr>
        <p:spPr>
          <a:xfrm>
            <a:off x="5116068" y="1434084"/>
            <a:ext cx="114300" cy="29209"/>
          </a:xfrm>
          <a:custGeom>
            <a:avLst/>
            <a:gdLst/>
            <a:ahLst/>
            <a:cxnLst/>
            <a:rect l="l" t="t" r="r" b="b"/>
            <a:pathLst>
              <a:path w="114300" h="29209">
                <a:moveTo>
                  <a:pt x="114300" y="28956"/>
                </a:moveTo>
                <a:lnTo>
                  <a:pt x="114300" y="0"/>
                </a:lnTo>
                <a:lnTo>
                  <a:pt x="0" y="0"/>
                </a:lnTo>
                <a:lnTo>
                  <a:pt x="0" y="28956"/>
                </a:lnTo>
                <a:lnTo>
                  <a:pt x="114300" y="28956"/>
                </a:lnTo>
                <a:close/>
              </a:path>
            </a:pathLst>
          </a:custGeom>
          <a:solidFill>
            <a:srgbClr val="00AFF0"/>
          </a:solidFill>
        </p:spPr>
        <p:txBody>
          <a:bodyPr wrap="square" lIns="0" tIns="0" rIns="0" bIns="0" rtlCol="0"/>
          <a:lstStyle/>
          <a:p>
            <a:endParaRPr/>
          </a:p>
        </p:txBody>
      </p:sp>
      <p:sp>
        <p:nvSpPr>
          <p:cNvPr id="38" name="bg object 38"/>
          <p:cNvSpPr/>
          <p:nvPr/>
        </p:nvSpPr>
        <p:spPr>
          <a:xfrm>
            <a:off x="5315712" y="1434084"/>
            <a:ext cx="114300" cy="29209"/>
          </a:xfrm>
          <a:custGeom>
            <a:avLst/>
            <a:gdLst/>
            <a:ahLst/>
            <a:cxnLst/>
            <a:rect l="l" t="t" r="r" b="b"/>
            <a:pathLst>
              <a:path w="114300" h="29209">
                <a:moveTo>
                  <a:pt x="114300" y="28956"/>
                </a:moveTo>
                <a:lnTo>
                  <a:pt x="114300" y="0"/>
                </a:lnTo>
                <a:lnTo>
                  <a:pt x="0" y="0"/>
                </a:lnTo>
                <a:lnTo>
                  <a:pt x="0" y="28956"/>
                </a:lnTo>
                <a:lnTo>
                  <a:pt x="114300" y="28956"/>
                </a:lnTo>
                <a:close/>
              </a:path>
            </a:pathLst>
          </a:custGeom>
          <a:solidFill>
            <a:srgbClr val="00AFF0"/>
          </a:solidFill>
        </p:spPr>
        <p:txBody>
          <a:bodyPr wrap="square" lIns="0" tIns="0" rIns="0" bIns="0" rtlCol="0"/>
          <a:lstStyle/>
          <a:p>
            <a:endParaRPr/>
          </a:p>
        </p:txBody>
      </p:sp>
      <p:sp>
        <p:nvSpPr>
          <p:cNvPr id="39" name="bg object 39"/>
          <p:cNvSpPr/>
          <p:nvPr/>
        </p:nvSpPr>
        <p:spPr>
          <a:xfrm>
            <a:off x="5515355" y="1434084"/>
            <a:ext cx="114300" cy="29209"/>
          </a:xfrm>
          <a:custGeom>
            <a:avLst/>
            <a:gdLst/>
            <a:ahLst/>
            <a:cxnLst/>
            <a:rect l="l" t="t" r="r" b="b"/>
            <a:pathLst>
              <a:path w="114300" h="29209">
                <a:moveTo>
                  <a:pt x="114300" y="28956"/>
                </a:moveTo>
                <a:lnTo>
                  <a:pt x="114300" y="0"/>
                </a:lnTo>
                <a:lnTo>
                  <a:pt x="0" y="0"/>
                </a:lnTo>
                <a:lnTo>
                  <a:pt x="0" y="28956"/>
                </a:lnTo>
                <a:lnTo>
                  <a:pt x="114300" y="28956"/>
                </a:lnTo>
                <a:close/>
              </a:path>
            </a:pathLst>
          </a:custGeom>
          <a:solidFill>
            <a:srgbClr val="00AFF0"/>
          </a:solidFill>
        </p:spPr>
        <p:txBody>
          <a:bodyPr wrap="square" lIns="0" tIns="0" rIns="0" bIns="0" rtlCol="0"/>
          <a:lstStyle/>
          <a:p>
            <a:endParaRPr/>
          </a:p>
        </p:txBody>
      </p:sp>
      <p:sp>
        <p:nvSpPr>
          <p:cNvPr id="40" name="bg object 40"/>
          <p:cNvSpPr/>
          <p:nvPr/>
        </p:nvSpPr>
        <p:spPr>
          <a:xfrm>
            <a:off x="5715000" y="1434084"/>
            <a:ext cx="114300" cy="29209"/>
          </a:xfrm>
          <a:custGeom>
            <a:avLst/>
            <a:gdLst/>
            <a:ahLst/>
            <a:cxnLst/>
            <a:rect l="l" t="t" r="r" b="b"/>
            <a:pathLst>
              <a:path w="114300" h="29209">
                <a:moveTo>
                  <a:pt x="114300" y="28956"/>
                </a:moveTo>
                <a:lnTo>
                  <a:pt x="114300" y="0"/>
                </a:lnTo>
                <a:lnTo>
                  <a:pt x="0" y="0"/>
                </a:lnTo>
                <a:lnTo>
                  <a:pt x="0" y="28956"/>
                </a:lnTo>
                <a:lnTo>
                  <a:pt x="114300" y="28956"/>
                </a:lnTo>
                <a:close/>
              </a:path>
            </a:pathLst>
          </a:custGeom>
          <a:solidFill>
            <a:srgbClr val="00AFF0"/>
          </a:solidFill>
        </p:spPr>
        <p:txBody>
          <a:bodyPr wrap="square" lIns="0" tIns="0" rIns="0" bIns="0" rtlCol="0"/>
          <a:lstStyle/>
          <a:p>
            <a:endParaRPr/>
          </a:p>
        </p:txBody>
      </p:sp>
      <p:sp>
        <p:nvSpPr>
          <p:cNvPr id="41" name="bg object 41"/>
          <p:cNvSpPr/>
          <p:nvPr/>
        </p:nvSpPr>
        <p:spPr>
          <a:xfrm>
            <a:off x="5916168" y="1434084"/>
            <a:ext cx="114300" cy="29209"/>
          </a:xfrm>
          <a:custGeom>
            <a:avLst/>
            <a:gdLst/>
            <a:ahLst/>
            <a:cxnLst/>
            <a:rect l="l" t="t" r="r" b="b"/>
            <a:pathLst>
              <a:path w="114300" h="29209">
                <a:moveTo>
                  <a:pt x="114300" y="28956"/>
                </a:moveTo>
                <a:lnTo>
                  <a:pt x="114300" y="0"/>
                </a:lnTo>
                <a:lnTo>
                  <a:pt x="0" y="0"/>
                </a:lnTo>
                <a:lnTo>
                  <a:pt x="0" y="28956"/>
                </a:lnTo>
                <a:lnTo>
                  <a:pt x="114300" y="28956"/>
                </a:lnTo>
                <a:close/>
              </a:path>
            </a:pathLst>
          </a:custGeom>
          <a:solidFill>
            <a:srgbClr val="00AFF0"/>
          </a:solidFill>
        </p:spPr>
        <p:txBody>
          <a:bodyPr wrap="square" lIns="0" tIns="0" rIns="0" bIns="0" rtlCol="0"/>
          <a:lstStyle/>
          <a:p>
            <a:endParaRPr/>
          </a:p>
        </p:txBody>
      </p:sp>
      <p:sp>
        <p:nvSpPr>
          <p:cNvPr id="42" name="bg object 42"/>
          <p:cNvSpPr/>
          <p:nvPr/>
        </p:nvSpPr>
        <p:spPr>
          <a:xfrm>
            <a:off x="6115812" y="1434084"/>
            <a:ext cx="114300" cy="29209"/>
          </a:xfrm>
          <a:custGeom>
            <a:avLst/>
            <a:gdLst/>
            <a:ahLst/>
            <a:cxnLst/>
            <a:rect l="l" t="t" r="r" b="b"/>
            <a:pathLst>
              <a:path w="114300" h="29209">
                <a:moveTo>
                  <a:pt x="114300" y="28956"/>
                </a:moveTo>
                <a:lnTo>
                  <a:pt x="114300" y="0"/>
                </a:lnTo>
                <a:lnTo>
                  <a:pt x="0" y="0"/>
                </a:lnTo>
                <a:lnTo>
                  <a:pt x="0" y="28956"/>
                </a:lnTo>
                <a:lnTo>
                  <a:pt x="114300" y="28956"/>
                </a:lnTo>
                <a:close/>
              </a:path>
            </a:pathLst>
          </a:custGeom>
          <a:solidFill>
            <a:srgbClr val="00AFF0"/>
          </a:solidFill>
        </p:spPr>
        <p:txBody>
          <a:bodyPr wrap="square" lIns="0" tIns="0" rIns="0" bIns="0" rtlCol="0"/>
          <a:lstStyle/>
          <a:p>
            <a:endParaRPr/>
          </a:p>
        </p:txBody>
      </p:sp>
      <p:sp>
        <p:nvSpPr>
          <p:cNvPr id="43" name="bg object 43"/>
          <p:cNvSpPr/>
          <p:nvPr/>
        </p:nvSpPr>
        <p:spPr>
          <a:xfrm>
            <a:off x="6315456" y="1434084"/>
            <a:ext cx="114300" cy="29209"/>
          </a:xfrm>
          <a:custGeom>
            <a:avLst/>
            <a:gdLst/>
            <a:ahLst/>
            <a:cxnLst/>
            <a:rect l="l" t="t" r="r" b="b"/>
            <a:pathLst>
              <a:path w="114300" h="29209">
                <a:moveTo>
                  <a:pt x="114300" y="28956"/>
                </a:moveTo>
                <a:lnTo>
                  <a:pt x="114300" y="0"/>
                </a:lnTo>
                <a:lnTo>
                  <a:pt x="0" y="0"/>
                </a:lnTo>
                <a:lnTo>
                  <a:pt x="0" y="28956"/>
                </a:lnTo>
                <a:lnTo>
                  <a:pt x="114300" y="28956"/>
                </a:lnTo>
                <a:close/>
              </a:path>
            </a:pathLst>
          </a:custGeom>
          <a:solidFill>
            <a:srgbClr val="00AFF0"/>
          </a:solidFill>
        </p:spPr>
        <p:txBody>
          <a:bodyPr wrap="square" lIns="0" tIns="0" rIns="0" bIns="0" rtlCol="0"/>
          <a:lstStyle/>
          <a:p>
            <a:endParaRPr/>
          </a:p>
        </p:txBody>
      </p:sp>
      <p:sp>
        <p:nvSpPr>
          <p:cNvPr id="44" name="bg object 44"/>
          <p:cNvSpPr/>
          <p:nvPr/>
        </p:nvSpPr>
        <p:spPr>
          <a:xfrm>
            <a:off x="6515100" y="1434084"/>
            <a:ext cx="114300" cy="29209"/>
          </a:xfrm>
          <a:custGeom>
            <a:avLst/>
            <a:gdLst/>
            <a:ahLst/>
            <a:cxnLst/>
            <a:rect l="l" t="t" r="r" b="b"/>
            <a:pathLst>
              <a:path w="114300" h="29209">
                <a:moveTo>
                  <a:pt x="114300" y="28956"/>
                </a:moveTo>
                <a:lnTo>
                  <a:pt x="114300" y="0"/>
                </a:lnTo>
                <a:lnTo>
                  <a:pt x="0" y="0"/>
                </a:lnTo>
                <a:lnTo>
                  <a:pt x="0" y="28956"/>
                </a:lnTo>
                <a:lnTo>
                  <a:pt x="114300" y="28956"/>
                </a:lnTo>
                <a:close/>
              </a:path>
            </a:pathLst>
          </a:custGeom>
          <a:solidFill>
            <a:srgbClr val="00AFF0"/>
          </a:solidFill>
        </p:spPr>
        <p:txBody>
          <a:bodyPr wrap="square" lIns="0" tIns="0" rIns="0" bIns="0" rtlCol="0"/>
          <a:lstStyle/>
          <a:p>
            <a:endParaRPr/>
          </a:p>
        </p:txBody>
      </p:sp>
      <p:sp>
        <p:nvSpPr>
          <p:cNvPr id="45" name="bg object 45"/>
          <p:cNvSpPr/>
          <p:nvPr/>
        </p:nvSpPr>
        <p:spPr>
          <a:xfrm>
            <a:off x="6716268" y="1434084"/>
            <a:ext cx="114300" cy="29209"/>
          </a:xfrm>
          <a:custGeom>
            <a:avLst/>
            <a:gdLst/>
            <a:ahLst/>
            <a:cxnLst/>
            <a:rect l="l" t="t" r="r" b="b"/>
            <a:pathLst>
              <a:path w="114300" h="29209">
                <a:moveTo>
                  <a:pt x="114300" y="28956"/>
                </a:moveTo>
                <a:lnTo>
                  <a:pt x="114300" y="0"/>
                </a:lnTo>
                <a:lnTo>
                  <a:pt x="0" y="0"/>
                </a:lnTo>
                <a:lnTo>
                  <a:pt x="0" y="28956"/>
                </a:lnTo>
                <a:lnTo>
                  <a:pt x="114300" y="28956"/>
                </a:lnTo>
                <a:close/>
              </a:path>
            </a:pathLst>
          </a:custGeom>
          <a:solidFill>
            <a:srgbClr val="00AFF0"/>
          </a:solidFill>
        </p:spPr>
        <p:txBody>
          <a:bodyPr wrap="square" lIns="0" tIns="0" rIns="0" bIns="0" rtlCol="0"/>
          <a:lstStyle/>
          <a:p>
            <a:endParaRPr/>
          </a:p>
        </p:txBody>
      </p:sp>
      <p:sp>
        <p:nvSpPr>
          <p:cNvPr id="46" name="bg object 46"/>
          <p:cNvSpPr/>
          <p:nvPr/>
        </p:nvSpPr>
        <p:spPr>
          <a:xfrm>
            <a:off x="6915911" y="1434084"/>
            <a:ext cx="114300" cy="29209"/>
          </a:xfrm>
          <a:custGeom>
            <a:avLst/>
            <a:gdLst/>
            <a:ahLst/>
            <a:cxnLst/>
            <a:rect l="l" t="t" r="r" b="b"/>
            <a:pathLst>
              <a:path w="114300" h="29209">
                <a:moveTo>
                  <a:pt x="114300" y="28956"/>
                </a:moveTo>
                <a:lnTo>
                  <a:pt x="114300" y="0"/>
                </a:lnTo>
                <a:lnTo>
                  <a:pt x="0" y="0"/>
                </a:lnTo>
                <a:lnTo>
                  <a:pt x="0" y="28956"/>
                </a:lnTo>
                <a:lnTo>
                  <a:pt x="114300" y="28956"/>
                </a:lnTo>
                <a:close/>
              </a:path>
            </a:pathLst>
          </a:custGeom>
          <a:solidFill>
            <a:srgbClr val="00AFF0"/>
          </a:solidFill>
        </p:spPr>
        <p:txBody>
          <a:bodyPr wrap="square" lIns="0" tIns="0" rIns="0" bIns="0" rtlCol="0"/>
          <a:lstStyle/>
          <a:p>
            <a:endParaRPr/>
          </a:p>
        </p:txBody>
      </p:sp>
      <p:sp>
        <p:nvSpPr>
          <p:cNvPr id="47" name="bg object 47"/>
          <p:cNvSpPr/>
          <p:nvPr/>
        </p:nvSpPr>
        <p:spPr>
          <a:xfrm>
            <a:off x="7115556" y="1434084"/>
            <a:ext cx="114300" cy="29209"/>
          </a:xfrm>
          <a:custGeom>
            <a:avLst/>
            <a:gdLst/>
            <a:ahLst/>
            <a:cxnLst/>
            <a:rect l="l" t="t" r="r" b="b"/>
            <a:pathLst>
              <a:path w="114300" h="29209">
                <a:moveTo>
                  <a:pt x="114300" y="28956"/>
                </a:moveTo>
                <a:lnTo>
                  <a:pt x="114300" y="0"/>
                </a:lnTo>
                <a:lnTo>
                  <a:pt x="0" y="0"/>
                </a:lnTo>
                <a:lnTo>
                  <a:pt x="0" y="28956"/>
                </a:lnTo>
                <a:lnTo>
                  <a:pt x="114300" y="28956"/>
                </a:lnTo>
                <a:close/>
              </a:path>
            </a:pathLst>
          </a:custGeom>
          <a:solidFill>
            <a:srgbClr val="00AFF0"/>
          </a:solidFill>
        </p:spPr>
        <p:txBody>
          <a:bodyPr wrap="square" lIns="0" tIns="0" rIns="0" bIns="0" rtlCol="0"/>
          <a:lstStyle/>
          <a:p>
            <a:endParaRPr/>
          </a:p>
        </p:txBody>
      </p:sp>
      <p:sp>
        <p:nvSpPr>
          <p:cNvPr id="48" name="bg object 48"/>
          <p:cNvSpPr/>
          <p:nvPr/>
        </p:nvSpPr>
        <p:spPr>
          <a:xfrm>
            <a:off x="7315200" y="1434084"/>
            <a:ext cx="114300" cy="29209"/>
          </a:xfrm>
          <a:custGeom>
            <a:avLst/>
            <a:gdLst/>
            <a:ahLst/>
            <a:cxnLst/>
            <a:rect l="l" t="t" r="r" b="b"/>
            <a:pathLst>
              <a:path w="114300" h="29209">
                <a:moveTo>
                  <a:pt x="114300" y="28956"/>
                </a:moveTo>
                <a:lnTo>
                  <a:pt x="114300" y="0"/>
                </a:lnTo>
                <a:lnTo>
                  <a:pt x="0" y="0"/>
                </a:lnTo>
                <a:lnTo>
                  <a:pt x="0" y="28956"/>
                </a:lnTo>
                <a:lnTo>
                  <a:pt x="114300" y="28956"/>
                </a:lnTo>
                <a:close/>
              </a:path>
            </a:pathLst>
          </a:custGeom>
          <a:solidFill>
            <a:srgbClr val="00AFF0"/>
          </a:solidFill>
        </p:spPr>
        <p:txBody>
          <a:bodyPr wrap="square" lIns="0" tIns="0" rIns="0" bIns="0" rtlCol="0"/>
          <a:lstStyle/>
          <a:p>
            <a:endParaRPr/>
          </a:p>
        </p:txBody>
      </p:sp>
      <p:sp>
        <p:nvSpPr>
          <p:cNvPr id="49" name="bg object 49"/>
          <p:cNvSpPr/>
          <p:nvPr/>
        </p:nvSpPr>
        <p:spPr>
          <a:xfrm>
            <a:off x="7516368" y="1434084"/>
            <a:ext cx="114300" cy="29209"/>
          </a:xfrm>
          <a:custGeom>
            <a:avLst/>
            <a:gdLst/>
            <a:ahLst/>
            <a:cxnLst/>
            <a:rect l="l" t="t" r="r" b="b"/>
            <a:pathLst>
              <a:path w="114300" h="29209">
                <a:moveTo>
                  <a:pt x="114300" y="28956"/>
                </a:moveTo>
                <a:lnTo>
                  <a:pt x="114300" y="0"/>
                </a:lnTo>
                <a:lnTo>
                  <a:pt x="0" y="0"/>
                </a:lnTo>
                <a:lnTo>
                  <a:pt x="0" y="28956"/>
                </a:lnTo>
                <a:lnTo>
                  <a:pt x="114300" y="28956"/>
                </a:lnTo>
                <a:close/>
              </a:path>
            </a:pathLst>
          </a:custGeom>
          <a:solidFill>
            <a:srgbClr val="00AFF0"/>
          </a:solidFill>
        </p:spPr>
        <p:txBody>
          <a:bodyPr wrap="square" lIns="0" tIns="0" rIns="0" bIns="0" rtlCol="0"/>
          <a:lstStyle/>
          <a:p>
            <a:endParaRPr/>
          </a:p>
        </p:txBody>
      </p:sp>
      <p:sp>
        <p:nvSpPr>
          <p:cNvPr id="50" name="bg object 50"/>
          <p:cNvSpPr/>
          <p:nvPr/>
        </p:nvSpPr>
        <p:spPr>
          <a:xfrm>
            <a:off x="7716011" y="1434084"/>
            <a:ext cx="114300" cy="29209"/>
          </a:xfrm>
          <a:custGeom>
            <a:avLst/>
            <a:gdLst/>
            <a:ahLst/>
            <a:cxnLst/>
            <a:rect l="l" t="t" r="r" b="b"/>
            <a:pathLst>
              <a:path w="114300" h="29209">
                <a:moveTo>
                  <a:pt x="114300" y="28956"/>
                </a:moveTo>
                <a:lnTo>
                  <a:pt x="114300" y="0"/>
                </a:lnTo>
                <a:lnTo>
                  <a:pt x="0" y="0"/>
                </a:lnTo>
                <a:lnTo>
                  <a:pt x="0" y="28956"/>
                </a:lnTo>
                <a:lnTo>
                  <a:pt x="114300" y="28956"/>
                </a:lnTo>
                <a:close/>
              </a:path>
            </a:pathLst>
          </a:custGeom>
          <a:solidFill>
            <a:srgbClr val="00AFF0"/>
          </a:solidFill>
        </p:spPr>
        <p:txBody>
          <a:bodyPr wrap="square" lIns="0" tIns="0" rIns="0" bIns="0" rtlCol="0"/>
          <a:lstStyle/>
          <a:p>
            <a:endParaRPr/>
          </a:p>
        </p:txBody>
      </p:sp>
      <p:sp>
        <p:nvSpPr>
          <p:cNvPr id="51" name="bg object 51"/>
          <p:cNvSpPr/>
          <p:nvPr/>
        </p:nvSpPr>
        <p:spPr>
          <a:xfrm>
            <a:off x="7915656" y="1434084"/>
            <a:ext cx="114300" cy="29209"/>
          </a:xfrm>
          <a:custGeom>
            <a:avLst/>
            <a:gdLst/>
            <a:ahLst/>
            <a:cxnLst/>
            <a:rect l="l" t="t" r="r" b="b"/>
            <a:pathLst>
              <a:path w="114300" h="29209">
                <a:moveTo>
                  <a:pt x="114300" y="28956"/>
                </a:moveTo>
                <a:lnTo>
                  <a:pt x="114300" y="0"/>
                </a:lnTo>
                <a:lnTo>
                  <a:pt x="0" y="0"/>
                </a:lnTo>
                <a:lnTo>
                  <a:pt x="0" y="28956"/>
                </a:lnTo>
                <a:lnTo>
                  <a:pt x="114300" y="28956"/>
                </a:lnTo>
                <a:close/>
              </a:path>
            </a:pathLst>
          </a:custGeom>
          <a:solidFill>
            <a:srgbClr val="00AFF0"/>
          </a:solidFill>
        </p:spPr>
        <p:txBody>
          <a:bodyPr wrap="square" lIns="0" tIns="0" rIns="0" bIns="0" rtlCol="0"/>
          <a:lstStyle/>
          <a:p>
            <a:endParaRPr/>
          </a:p>
        </p:txBody>
      </p:sp>
      <p:sp>
        <p:nvSpPr>
          <p:cNvPr id="52" name="bg object 52"/>
          <p:cNvSpPr/>
          <p:nvPr/>
        </p:nvSpPr>
        <p:spPr>
          <a:xfrm>
            <a:off x="8115300" y="1434084"/>
            <a:ext cx="114300" cy="29209"/>
          </a:xfrm>
          <a:custGeom>
            <a:avLst/>
            <a:gdLst/>
            <a:ahLst/>
            <a:cxnLst/>
            <a:rect l="l" t="t" r="r" b="b"/>
            <a:pathLst>
              <a:path w="114300" h="29209">
                <a:moveTo>
                  <a:pt x="114300" y="28956"/>
                </a:moveTo>
                <a:lnTo>
                  <a:pt x="114300" y="0"/>
                </a:lnTo>
                <a:lnTo>
                  <a:pt x="0" y="0"/>
                </a:lnTo>
                <a:lnTo>
                  <a:pt x="0" y="28956"/>
                </a:lnTo>
                <a:lnTo>
                  <a:pt x="114300" y="28956"/>
                </a:lnTo>
                <a:close/>
              </a:path>
            </a:pathLst>
          </a:custGeom>
          <a:solidFill>
            <a:srgbClr val="00AFF0"/>
          </a:solidFill>
        </p:spPr>
        <p:txBody>
          <a:bodyPr wrap="square" lIns="0" tIns="0" rIns="0" bIns="0" rtlCol="0"/>
          <a:lstStyle/>
          <a:p>
            <a:endParaRPr/>
          </a:p>
        </p:txBody>
      </p:sp>
      <p:sp>
        <p:nvSpPr>
          <p:cNvPr id="53" name="bg object 53"/>
          <p:cNvSpPr/>
          <p:nvPr/>
        </p:nvSpPr>
        <p:spPr>
          <a:xfrm>
            <a:off x="8316468" y="1434084"/>
            <a:ext cx="114300" cy="29209"/>
          </a:xfrm>
          <a:custGeom>
            <a:avLst/>
            <a:gdLst/>
            <a:ahLst/>
            <a:cxnLst/>
            <a:rect l="l" t="t" r="r" b="b"/>
            <a:pathLst>
              <a:path w="114300" h="29209">
                <a:moveTo>
                  <a:pt x="114300" y="28956"/>
                </a:moveTo>
                <a:lnTo>
                  <a:pt x="114300" y="0"/>
                </a:lnTo>
                <a:lnTo>
                  <a:pt x="0" y="0"/>
                </a:lnTo>
                <a:lnTo>
                  <a:pt x="0" y="28956"/>
                </a:lnTo>
                <a:lnTo>
                  <a:pt x="114300" y="28956"/>
                </a:lnTo>
                <a:close/>
              </a:path>
            </a:pathLst>
          </a:custGeom>
          <a:solidFill>
            <a:srgbClr val="00AFF0"/>
          </a:solidFill>
        </p:spPr>
        <p:txBody>
          <a:bodyPr wrap="square" lIns="0" tIns="0" rIns="0" bIns="0" rtlCol="0"/>
          <a:lstStyle/>
          <a:p>
            <a:endParaRPr/>
          </a:p>
        </p:txBody>
      </p:sp>
      <p:sp>
        <p:nvSpPr>
          <p:cNvPr id="54" name="bg object 54"/>
          <p:cNvSpPr/>
          <p:nvPr/>
        </p:nvSpPr>
        <p:spPr>
          <a:xfrm>
            <a:off x="8516111" y="1434084"/>
            <a:ext cx="114300" cy="29209"/>
          </a:xfrm>
          <a:custGeom>
            <a:avLst/>
            <a:gdLst/>
            <a:ahLst/>
            <a:cxnLst/>
            <a:rect l="l" t="t" r="r" b="b"/>
            <a:pathLst>
              <a:path w="114300" h="29209">
                <a:moveTo>
                  <a:pt x="114300" y="28956"/>
                </a:moveTo>
                <a:lnTo>
                  <a:pt x="114300" y="0"/>
                </a:lnTo>
                <a:lnTo>
                  <a:pt x="0" y="0"/>
                </a:lnTo>
                <a:lnTo>
                  <a:pt x="0" y="28956"/>
                </a:lnTo>
                <a:lnTo>
                  <a:pt x="114300" y="28956"/>
                </a:lnTo>
                <a:close/>
              </a:path>
            </a:pathLst>
          </a:custGeom>
          <a:solidFill>
            <a:srgbClr val="00AFF0"/>
          </a:solidFill>
        </p:spPr>
        <p:txBody>
          <a:bodyPr wrap="square" lIns="0" tIns="0" rIns="0" bIns="0" rtlCol="0"/>
          <a:lstStyle/>
          <a:p>
            <a:endParaRPr/>
          </a:p>
        </p:txBody>
      </p:sp>
      <p:sp>
        <p:nvSpPr>
          <p:cNvPr id="55" name="bg object 55"/>
          <p:cNvSpPr/>
          <p:nvPr/>
        </p:nvSpPr>
        <p:spPr>
          <a:xfrm>
            <a:off x="8715756" y="1434084"/>
            <a:ext cx="114300" cy="29209"/>
          </a:xfrm>
          <a:custGeom>
            <a:avLst/>
            <a:gdLst/>
            <a:ahLst/>
            <a:cxnLst/>
            <a:rect l="l" t="t" r="r" b="b"/>
            <a:pathLst>
              <a:path w="114300" h="29209">
                <a:moveTo>
                  <a:pt x="114300" y="28956"/>
                </a:moveTo>
                <a:lnTo>
                  <a:pt x="114300" y="0"/>
                </a:lnTo>
                <a:lnTo>
                  <a:pt x="0" y="0"/>
                </a:lnTo>
                <a:lnTo>
                  <a:pt x="0" y="28956"/>
                </a:lnTo>
                <a:lnTo>
                  <a:pt x="114300" y="28956"/>
                </a:lnTo>
                <a:close/>
              </a:path>
            </a:pathLst>
          </a:custGeom>
          <a:solidFill>
            <a:srgbClr val="00AFF0"/>
          </a:solidFill>
        </p:spPr>
        <p:txBody>
          <a:bodyPr wrap="square" lIns="0" tIns="0" rIns="0" bIns="0" rtlCol="0"/>
          <a:lstStyle/>
          <a:p>
            <a:endParaRPr/>
          </a:p>
        </p:txBody>
      </p:sp>
      <p:sp>
        <p:nvSpPr>
          <p:cNvPr id="56" name="bg object 56"/>
          <p:cNvSpPr/>
          <p:nvPr/>
        </p:nvSpPr>
        <p:spPr>
          <a:xfrm>
            <a:off x="8915400" y="1434084"/>
            <a:ext cx="114300" cy="29209"/>
          </a:xfrm>
          <a:custGeom>
            <a:avLst/>
            <a:gdLst/>
            <a:ahLst/>
            <a:cxnLst/>
            <a:rect l="l" t="t" r="r" b="b"/>
            <a:pathLst>
              <a:path w="114300" h="29209">
                <a:moveTo>
                  <a:pt x="114300" y="28956"/>
                </a:moveTo>
                <a:lnTo>
                  <a:pt x="114300" y="0"/>
                </a:lnTo>
                <a:lnTo>
                  <a:pt x="0" y="0"/>
                </a:lnTo>
                <a:lnTo>
                  <a:pt x="0" y="28956"/>
                </a:lnTo>
                <a:lnTo>
                  <a:pt x="114300" y="28956"/>
                </a:lnTo>
                <a:close/>
              </a:path>
            </a:pathLst>
          </a:custGeom>
          <a:solidFill>
            <a:srgbClr val="00AFF0"/>
          </a:solidFill>
        </p:spPr>
        <p:txBody>
          <a:bodyPr wrap="square" lIns="0" tIns="0" rIns="0" bIns="0" rtlCol="0"/>
          <a:lstStyle/>
          <a:p>
            <a:endParaRPr/>
          </a:p>
        </p:txBody>
      </p:sp>
      <p:sp>
        <p:nvSpPr>
          <p:cNvPr id="2" name="Holder 2"/>
          <p:cNvSpPr>
            <a:spLocks noGrp="1"/>
          </p:cNvSpPr>
          <p:nvPr>
            <p:ph type="title"/>
          </p:nvPr>
        </p:nvSpPr>
        <p:spPr>
          <a:xfrm>
            <a:off x="993139" y="415543"/>
            <a:ext cx="8072120" cy="907415"/>
          </a:xfrm>
          <a:prstGeom prst="rect">
            <a:avLst/>
          </a:prstGeom>
        </p:spPr>
        <p:txBody>
          <a:bodyPr wrap="square" lIns="0" tIns="0" rIns="0" bIns="0">
            <a:spAutoFit/>
          </a:bodyPr>
          <a:lstStyle>
            <a:lvl1pPr>
              <a:defRPr sz="2900" b="1" i="0">
                <a:solidFill>
                  <a:srgbClr val="00B0F0"/>
                </a:solidFill>
                <a:latin typeface="Bookman Uralic"/>
                <a:cs typeface="Bookman Uralic"/>
              </a:defRPr>
            </a:lvl1pPr>
          </a:lstStyle>
          <a:p>
            <a:endParaRPr/>
          </a:p>
        </p:txBody>
      </p:sp>
      <p:sp>
        <p:nvSpPr>
          <p:cNvPr id="3" name="Holder 3"/>
          <p:cNvSpPr>
            <a:spLocks noGrp="1"/>
          </p:cNvSpPr>
          <p:nvPr>
            <p:ph type="body" idx="1"/>
          </p:nvPr>
        </p:nvSpPr>
        <p:spPr>
          <a:xfrm>
            <a:off x="993139" y="1469541"/>
            <a:ext cx="7981315" cy="2829560"/>
          </a:xfrm>
          <a:prstGeom prst="rect">
            <a:avLst/>
          </a:prstGeom>
        </p:spPr>
        <p:txBody>
          <a:bodyPr wrap="square" lIns="0" tIns="0" rIns="0" bIns="0">
            <a:spAutoFit/>
          </a:bodyPr>
          <a:lstStyle>
            <a:lvl1pPr>
              <a:defRPr sz="2200" b="0" i="0">
                <a:solidFill>
                  <a:schemeClr val="tx1"/>
                </a:solidFill>
                <a:latin typeface="Trebuchet MS"/>
                <a:cs typeface="Trebuchet MS"/>
              </a:defRPr>
            </a:lvl1pPr>
          </a:lstStyle>
          <a:p>
            <a:endParaRPr/>
          </a:p>
        </p:txBody>
      </p:sp>
      <p:sp>
        <p:nvSpPr>
          <p:cNvPr id="4" name="Holder 4"/>
          <p:cNvSpPr>
            <a:spLocks noGrp="1"/>
          </p:cNvSpPr>
          <p:nvPr>
            <p:ph type="ftr" sz="quarter" idx="5"/>
          </p:nvPr>
        </p:nvSpPr>
        <p:spPr>
          <a:xfrm>
            <a:off x="3419856" y="7228332"/>
            <a:ext cx="3218688" cy="38862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502920" y="7228332"/>
            <a:ext cx="2313432" cy="38862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11/15/2021</a:t>
            </a:fld>
            <a:endParaRPr lang="en-US"/>
          </a:p>
        </p:txBody>
      </p:sp>
      <p:sp>
        <p:nvSpPr>
          <p:cNvPr id="6" name="Holder 6"/>
          <p:cNvSpPr>
            <a:spLocks noGrp="1"/>
          </p:cNvSpPr>
          <p:nvPr>
            <p:ph type="sldNum" sz="quarter" idx="7"/>
          </p:nvPr>
        </p:nvSpPr>
        <p:spPr>
          <a:xfrm>
            <a:off x="1123187" y="6851825"/>
            <a:ext cx="255269" cy="232409"/>
          </a:xfrm>
          <a:prstGeom prst="rect">
            <a:avLst/>
          </a:prstGeom>
        </p:spPr>
        <p:txBody>
          <a:bodyPr wrap="square" lIns="0" tIns="0" rIns="0" bIns="0">
            <a:spAutoFit/>
          </a:bodyPr>
          <a:lstStyle>
            <a:lvl1pPr>
              <a:defRPr sz="1400" b="0" i="0">
                <a:solidFill>
                  <a:srgbClr val="454552"/>
                </a:solidFill>
                <a:latin typeface="Trebuchet MS"/>
                <a:cs typeface="Trebuchet MS"/>
              </a:defRPr>
            </a:lvl1pPr>
          </a:lstStyle>
          <a:p>
            <a:pPr marL="38100">
              <a:lnSpc>
                <a:spcPct val="100000"/>
              </a:lnSpc>
              <a:spcBef>
                <a:spcPts val="5"/>
              </a:spcBef>
            </a:pPr>
            <a:fld id="{81D60167-4931-47E6-BA6A-407CBD079E47}" type="slidenum">
              <a:rPr spc="-35" dirty="0"/>
              <a:t>‹#›</a:t>
            </a:fld>
            <a:endParaRPr spc="-35"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1359408" y="3273552"/>
            <a:ext cx="7321550" cy="2115820"/>
          </a:xfrm>
          <a:custGeom>
            <a:avLst/>
            <a:gdLst/>
            <a:ahLst/>
            <a:cxnLst/>
            <a:rect l="l" t="t" r="r" b="b"/>
            <a:pathLst>
              <a:path w="7321550" h="2115820">
                <a:moveTo>
                  <a:pt x="7321296" y="2113788"/>
                </a:moveTo>
                <a:lnTo>
                  <a:pt x="7321296" y="1524"/>
                </a:lnTo>
                <a:lnTo>
                  <a:pt x="7319772" y="0"/>
                </a:lnTo>
                <a:lnTo>
                  <a:pt x="1524" y="0"/>
                </a:lnTo>
                <a:lnTo>
                  <a:pt x="0" y="1524"/>
                </a:lnTo>
                <a:lnTo>
                  <a:pt x="0" y="2113788"/>
                </a:lnTo>
                <a:lnTo>
                  <a:pt x="1524" y="2115312"/>
                </a:lnTo>
                <a:lnTo>
                  <a:pt x="3048" y="2115312"/>
                </a:lnTo>
                <a:lnTo>
                  <a:pt x="3048" y="7620"/>
                </a:lnTo>
                <a:lnTo>
                  <a:pt x="6096" y="3048"/>
                </a:lnTo>
                <a:lnTo>
                  <a:pt x="6096" y="7620"/>
                </a:lnTo>
                <a:lnTo>
                  <a:pt x="7315200" y="7620"/>
                </a:lnTo>
                <a:lnTo>
                  <a:pt x="7315200" y="3048"/>
                </a:lnTo>
                <a:lnTo>
                  <a:pt x="7318248" y="7620"/>
                </a:lnTo>
                <a:lnTo>
                  <a:pt x="7318248" y="2115312"/>
                </a:lnTo>
                <a:lnTo>
                  <a:pt x="7319772" y="2115312"/>
                </a:lnTo>
                <a:lnTo>
                  <a:pt x="7321296" y="2113788"/>
                </a:lnTo>
                <a:close/>
              </a:path>
              <a:path w="7321550" h="2115820">
                <a:moveTo>
                  <a:pt x="6096" y="7620"/>
                </a:moveTo>
                <a:lnTo>
                  <a:pt x="6096" y="3048"/>
                </a:lnTo>
                <a:lnTo>
                  <a:pt x="3048" y="7620"/>
                </a:lnTo>
                <a:lnTo>
                  <a:pt x="6096" y="7620"/>
                </a:lnTo>
                <a:close/>
              </a:path>
              <a:path w="7321550" h="2115820">
                <a:moveTo>
                  <a:pt x="6096" y="2109216"/>
                </a:moveTo>
                <a:lnTo>
                  <a:pt x="6096" y="7620"/>
                </a:lnTo>
                <a:lnTo>
                  <a:pt x="3048" y="7620"/>
                </a:lnTo>
                <a:lnTo>
                  <a:pt x="3048" y="2109216"/>
                </a:lnTo>
                <a:lnTo>
                  <a:pt x="6096" y="2109216"/>
                </a:lnTo>
                <a:close/>
              </a:path>
              <a:path w="7321550" h="2115820">
                <a:moveTo>
                  <a:pt x="7318248" y="2109216"/>
                </a:moveTo>
                <a:lnTo>
                  <a:pt x="3048" y="2109216"/>
                </a:lnTo>
                <a:lnTo>
                  <a:pt x="6096" y="2112264"/>
                </a:lnTo>
                <a:lnTo>
                  <a:pt x="6096" y="2115312"/>
                </a:lnTo>
                <a:lnTo>
                  <a:pt x="7315200" y="2115312"/>
                </a:lnTo>
                <a:lnTo>
                  <a:pt x="7315200" y="2112264"/>
                </a:lnTo>
                <a:lnTo>
                  <a:pt x="7318248" y="2109216"/>
                </a:lnTo>
                <a:close/>
              </a:path>
              <a:path w="7321550" h="2115820">
                <a:moveTo>
                  <a:pt x="6096" y="2115312"/>
                </a:moveTo>
                <a:lnTo>
                  <a:pt x="6096" y="2112264"/>
                </a:lnTo>
                <a:lnTo>
                  <a:pt x="3048" y="2109216"/>
                </a:lnTo>
                <a:lnTo>
                  <a:pt x="3048" y="2115312"/>
                </a:lnTo>
                <a:lnTo>
                  <a:pt x="6096" y="2115312"/>
                </a:lnTo>
                <a:close/>
              </a:path>
              <a:path w="7321550" h="2115820">
                <a:moveTo>
                  <a:pt x="7318248" y="7620"/>
                </a:moveTo>
                <a:lnTo>
                  <a:pt x="7315200" y="3048"/>
                </a:lnTo>
                <a:lnTo>
                  <a:pt x="7315200" y="7620"/>
                </a:lnTo>
                <a:lnTo>
                  <a:pt x="7318248" y="7620"/>
                </a:lnTo>
                <a:close/>
              </a:path>
              <a:path w="7321550" h="2115820">
                <a:moveTo>
                  <a:pt x="7318248" y="2109216"/>
                </a:moveTo>
                <a:lnTo>
                  <a:pt x="7318248" y="7620"/>
                </a:lnTo>
                <a:lnTo>
                  <a:pt x="7315200" y="7620"/>
                </a:lnTo>
                <a:lnTo>
                  <a:pt x="7315200" y="2109216"/>
                </a:lnTo>
                <a:lnTo>
                  <a:pt x="7318248" y="2109216"/>
                </a:lnTo>
                <a:close/>
              </a:path>
              <a:path w="7321550" h="2115820">
                <a:moveTo>
                  <a:pt x="7318248" y="2115312"/>
                </a:moveTo>
                <a:lnTo>
                  <a:pt x="7318248" y="2109216"/>
                </a:lnTo>
                <a:lnTo>
                  <a:pt x="7315200" y="2112264"/>
                </a:lnTo>
                <a:lnTo>
                  <a:pt x="7315200" y="2115312"/>
                </a:lnTo>
                <a:lnTo>
                  <a:pt x="7318248" y="2115312"/>
                </a:lnTo>
                <a:close/>
              </a:path>
            </a:pathLst>
          </a:custGeom>
          <a:solidFill>
            <a:srgbClr val="717BA2"/>
          </a:solidFill>
        </p:spPr>
        <p:txBody>
          <a:bodyPr wrap="square" lIns="0" tIns="0" rIns="0" bIns="0" rtlCol="0"/>
          <a:lstStyle/>
          <a:p>
            <a:endParaRPr/>
          </a:p>
        </p:txBody>
      </p:sp>
      <p:sp>
        <p:nvSpPr>
          <p:cNvPr id="3" name="object 3"/>
          <p:cNvSpPr/>
          <p:nvPr/>
        </p:nvSpPr>
        <p:spPr>
          <a:xfrm>
            <a:off x="1368552" y="5503164"/>
            <a:ext cx="7322820" cy="1130935"/>
          </a:xfrm>
          <a:custGeom>
            <a:avLst/>
            <a:gdLst/>
            <a:ahLst/>
            <a:cxnLst/>
            <a:rect l="l" t="t" r="r" b="b"/>
            <a:pathLst>
              <a:path w="7322820" h="1130934">
                <a:moveTo>
                  <a:pt x="7322820" y="1129284"/>
                </a:moveTo>
                <a:lnTo>
                  <a:pt x="7322820" y="1524"/>
                </a:lnTo>
                <a:lnTo>
                  <a:pt x="7321296" y="0"/>
                </a:lnTo>
                <a:lnTo>
                  <a:pt x="1524" y="0"/>
                </a:lnTo>
                <a:lnTo>
                  <a:pt x="0" y="1524"/>
                </a:lnTo>
                <a:lnTo>
                  <a:pt x="0" y="1129284"/>
                </a:lnTo>
                <a:lnTo>
                  <a:pt x="1524" y="1130808"/>
                </a:lnTo>
                <a:lnTo>
                  <a:pt x="3048" y="1130808"/>
                </a:lnTo>
                <a:lnTo>
                  <a:pt x="3048" y="6096"/>
                </a:lnTo>
                <a:lnTo>
                  <a:pt x="7620" y="3048"/>
                </a:lnTo>
                <a:lnTo>
                  <a:pt x="7620" y="6096"/>
                </a:lnTo>
                <a:lnTo>
                  <a:pt x="7315200" y="6096"/>
                </a:lnTo>
                <a:lnTo>
                  <a:pt x="7315200" y="3048"/>
                </a:lnTo>
                <a:lnTo>
                  <a:pt x="7318248" y="6096"/>
                </a:lnTo>
                <a:lnTo>
                  <a:pt x="7318248" y="1130808"/>
                </a:lnTo>
                <a:lnTo>
                  <a:pt x="7321296" y="1130808"/>
                </a:lnTo>
                <a:lnTo>
                  <a:pt x="7322820" y="1129284"/>
                </a:lnTo>
                <a:close/>
              </a:path>
              <a:path w="7322820" h="1130934">
                <a:moveTo>
                  <a:pt x="7620" y="6096"/>
                </a:moveTo>
                <a:lnTo>
                  <a:pt x="7620" y="3048"/>
                </a:lnTo>
                <a:lnTo>
                  <a:pt x="3048" y="6096"/>
                </a:lnTo>
                <a:lnTo>
                  <a:pt x="7620" y="6096"/>
                </a:lnTo>
                <a:close/>
              </a:path>
              <a:path w="7322820" h="1130934">
                <a:moveTo>
                  <a:pt x="7620" y="1123188"/>
                </a:moveTo>
                <a:lnTo>
                  <a:pt x="7620" y="6096"/>
                </a:lnTo>
                <a:lnTo>
                  <a:pt x="3048" y="6096"/>
                </a:lnTo>
                <a:lnTo>
                  <a:pt x="3048" y="1123188"/>
                </a:lnTo>
                <a:lnTo>
                  <a:pt x="7620" y="1123188"/>
                </a:lnTo>
                <a:close/>
              </a:path>
              <a:path w="7322820" h="1130934">
                <a:moveTo>
                  <a:pt x="7318248" y="1123188"/>
                </a:moveTo>
                <a:lnTo>
                  <a:pt x="3048" y="1123188"/>
                </a:lnTo>
                <a:lnTo>
                  <a:pt x="7620" y="1126236"/>
                </a:lnTo>
                <a:lnTo>
                  <a:pt x="7620" y="1130808"/>
                </a:lnTo>
                <a:lnTo>
                  <a:pt x="7315200" y="1130808"/>
                </a:lnTo>
                <a:lnTo>
                  <a:pt x="7315200" y="1126236"/>
                </a:lnTo>
                <a:lnTo>
                  <a:pt x="7318248" y="1123188"/>
                </a:lnTo>
                <a:close/>
              </a:path>
              <a:path w="7322820" h="1130934">
                <a:moveTo>
                  <a:pt x="7620" y="1130808"/>
                </a:moveTo>
                <a:lnTo>
                  <a:pt x="7620" y="1126236"/>
                </a:lnTo>
                <a:lnTo>
                  <a:pt x="3048" y="1123188"/>
                </a:lnTo>
                <a:lnTo>
                  <a:pt x="3048" y="1130808"/>
                </a:lnTo>
                <a:lnTo>
                  <a:pt x="7620" y="1130808"/>
                </a:lnTo>
                <a:close/>
              </a:path>
              <a:path w="7322820" h="1130934">
                <a:moveTo>
                  <a:pt x="7318248" y="6096"/>
                </a:moveTo>
                <a:lnTo>
                  <a:pt x="7315200" y="3048"/>
                </a:lnTo>
                <a:lnTo>
                  <a:pt x="7315200" y="6096"/>
                </a:lnTo>
                <a:lnTo>
                  <a:pt x="7318248" y="6096"/>
                </a:lnTo>
                <a:close/>
              </a:path>
              <a:path w="7322820" h="1130934">
                <a:moveTo>
                  <a:pt x="7318248" y="1123188"/>
                </a:moveTo>
                <a:lnTo>
                  <a:pt x="7318248" y="6096"/>
                </a:lnTo>
                <a:lnTo>
                  <a:pt x="7315200" y="6096"/>
                </a:lnTo>
                <a:lnTo>
                  <a:pt x="7315200" y="1123188"/>
                </a:lnTo>
                <a:lnTo>
                  <a:pt x="7318248" y="1123188"/>
                </a:lnTo>
                <a:close/>
              </a:path>
              <a:path w="7322820" h="1130934">
                <a:moveTo>
                  <a:pt x="7318248" y="1130808"/>
                </a:moveTo>
                <a:lnTo>
                  <a:pt x="7318248" y="1123188"/>
                </a:lnTo>
                <a:lnTo>
                  <a:pt x="7315200" y="1126236"/>
                </a:lnTo>
                <a:lnTo>
                  <a:pt x="7315200" y="1130808"/>
                </a:lnTo>
                <a:lnTo>
                  <a:pt x="7318248" y="1130808"/>
                </a:lnTo>
                <a:close/>
              </a:path>
            </a:pathLst>
          </a:custGeom>
          <a:solidFill>
            <a:srgbClr val="9EB7CD"/>
          </a:solidFill>
        </p:spPr>
        <p:txBody>
          <a:bodyPr wrap="square" lIns="0" tIns="0" rIns="0" bIns="0" rtlCol="0"/>
          <a:lstStyle/>
          <a:p>
            <a:endParaRPr/>
          </a:p>
        </p:txBody>
      </p:sp>
      <p:sp>
        <p:nvSpPr>
          <p:cNvPr id="4" name="object 4"/>
          <p:cNvSpPr/>
          <p:nvPr/>
        </p:nvSpPr>
        <p:spPr>
          <a:xfrm>
            <a:off x="1362455" y="3276600"/>
            <a:ext cx="238125" cy="2109470"/>
          </a:xfrm>
          <a:custGeom>
            <a:avLst/>
            <a:gdLst/>
            <a:ahLst/>
            <a:cxnLst/>
            <a:rect l="l" t="t" r="r" b="b"/>
            <a:pathLst>
              <a:path w="238125" h="2109470">
                <a:moveTo>
                  <a:pt x="237743" y="2109215"/>
                </a:moveTo>
                <a:lnTo>
                  <a:pt x="237743" y="0"/>
                </a:lnTo>
                <a:lnTo>
                  <a:pt x="0" y="0"/>
                </a:lnTo>
                <a:lnTo>
                  <a:pt x="0" y="2109215"/>
                </a:lnTo>
                <a:lnTo>
                  <a:pt x="237743" y="2109215"/>
                </a:lnTo>
                <a:close/>
              </a:path>
            </a:pathLst>
          </a:custGeom>
          <a:solidFill>
            <a:srgbClr val="717BA2"/>
          </a:solidFill>
        </p:spPr>
        <p:txBody>
          <a:bodyPr wrap="square" lIns="0" tIns="0" rIns="0" bIns="0" rtlCol="0"/>
          <a:lstStyle/>
          <a:p>
            <a:endParaRPr/>
          </a:p>
        </p:txBody>
      </p:sp>
      <p:sp>
        <p:nvSpPr>
          <p:cNvPr id="5" name="object 5"/>
          <p:cNvSpPr/>
          <p:nvPr/>
        </p:nvSpPr>
        <p:spPr>
          <a:xfrm>
            <a:off x="1371600" y="5506211"/>
            <a:ext cx="228600" cy="1123315"/>
          </a:xfrm>
          <a:custGeom>
            <a:avLst/>
            <a:gdLst/>
            <a:ahLst/>
            <a:cxnLst/>
            <a:rect l="l" t="t" r="r" b="b"/>
            <a:pathLst>
              <a:path w="228600" h="1123315">
                <a:moveTo>
                  <a:pt x="228599" y="1123187"/>
                </a:moveTo>
                <a:lnTo>
                  <a:pt x="228599" y="0"/>
                </a:lnTo>
                <a:lnTo>
                  <a:pt x="0" y="0"/>
                </a:lnTo>
                <a:lnTo>
                  <a:pt x="0" y="1123187"/>
                </a:lnTo>
                <a:lnTo>
                  <a:pt x="228599" y="1123187"/>
                </a:lnTo>
                <a:close/>
              </a:path>
            </a:pathLst>
          </a:custGeom>
          <a:solidFill>
            <a:srgbClr val="9EB7CD"/>
          </a:solidFill>
        </p:spPr>
        <p:txBody>
          <a:bodyPr wrap="square" lIns="0" tIns="0" rIns="0" bIns="0" rtlCol="0"/>
          <a:lstStyle/>
          <a:p>
            <a:endParaRPr/>
          </a:p>
        </p:txBody>
      </p:sp>
      <p:sp>
        <p:nvSpPr>
          <p:cNvPr id="6" name="object 6"/>
          <p:cNvSpPr txBox="1"/>
          <p:nvPr/>
        </p:nvSpPr>
        <p:spPr>
          <a:xfrm>
            <a:off x="1767137" y="3720561"/>
            <a:ext cx="6833234" cy="1472647"/>
          </a:xfrm>
          <a:prstGeom prst="rect">
            <a:avLst/>
          </a:prstGeom>
        </p:spPr>
        <p:txBody>
          <a:bodyPr vert="horz" wrap="square" lIns="0" tIns="12700" rIns="0" bIns="0" rtlCol="0">
            <a:spAutoFit/>
          </a:bodyPr>
          <a:lstStyle/>
          <a:p>
            <a:pPr marL="12700">
              <a:lnSpc>
                <a:spcPts val="2150"/>
              </a:lnSpc>
              <a:spcBef>
                <a:spcPts val="100"/>
              </a:spcBef>
            </a:pPr>
            <a:r>
              <a:rPr lang="en-US" sz="2400" b="1" spc="-5" dirty="0">
                <a:latin typeface="Bookman Uralic"/>
                <a:cs typeface="Bookman Uralic"/>
              </a:rPr>
              <a:t>3.2 </a:t>
            </a:r>
            <a:r>
              <a:rPr sz="2400" b="1" spc="-5" dirty="0">
                <a:latin typeface="Bookman Uralic"/>
                <a:cs typeface="Bookman Uralic"/>
              </a:rPr>
              <a:t>Hydrodynamics: </a:t>
            </a:r>
            <a:endParaRPr lang="en-US" sz="2400" b="1" spc="-5" dirty="0">
              <a:latin typeface="Bookman Uralic"/>
              <a:cs typeface="Bookman Uralic"/>
            </a:endParaRPr>
          </a:p>
          <a:p>
            <a:pPr marL="355600" indent="-342900">
              <a:lnSpc>
                <a:spcPts val="2150"/>
              </a:lnSpc>
              <a:spcBef>
                <a:spcPts val="100"/>
              </a:spcBef>
              <a:buFont typeface="Arial" panose="020B0604020202020204" pitchFamily="34" charset="0"/>
              <a:buChar char="•"/>
            </a:pPr>
            <a:r>
              <a:rPr sz="2000" dirty="0">
                <a:latin typeface="Bookman Uralic"/>
                <a:cs typeface="Bookman Uralic"/>
              </a:rPr>
              <a:t>Different </a:t>
            </a:r>
            <a:r>
              <a:rPr sz="2000" spc="-5" dirty="0">
                <a:latin typeface="Bookman Uralic"/>
                <a:cs typeface="Bookman Uralic"/>
              </a:rPr>
              <a:t>forms of </a:t>
            </a:r>
            <a:r>
              <a:rPr sz="2000" dirty="0">
                <a:latin typeface="Bookman Uralic"/>
                <a:cs typeface="Bookman Uralic"/>
              </a:rPr>
              <a:t>energy in a </a:t>
            </a:r>
            <a:r>
              <a:rPr sz="2000" spc="-5" dirty="0">
                <a:latin typeface="Bookman Uralic"/>
                <a:cs typeface="Bookman Uralic"/>
              </a:rPr>
              <a:t>flowing  liquid</a:t>
            </a:r>
            <a:r>
              <a:rPr lang="en-US" sz="2000" spc="-5" dirty="0">
                <a:latin typeface="Bookman Uralic"/>
                <a:cs typeface="Bookman Uralic"/>
              </a:rPr>
              <a:t>.</a:t>
            </a:r>
          </a:p>
          <a:p>
            <a:pPr marL="355600" indent="-342900">
              <a:lnSpc>
                <a:spcPts val="2150"/>
              </a:lnSpc>
              <a:spcBef>
                <a:spcPts val="100"/>
              </a:spcBef>
              <a:buFont typeface="Arial" panose="020B0604020202020204" pitchFamily="34" charset="0"/>
              <a:buChar char="•"/>
            </a:pPr>
            <a:r>
              <a:rPr sz="2000" spc="-5" dirty="0">
                <a:latin typeface="Bookman Uralic"/>
                <a:cs typeface="Bookman Uralic"/>
              </a:rPr>
              <a:t>Bernoulli's equation and its application</a:t>
            </a:r>
            <a:r>
              <a:rPr lang="en-US" sz="2000" spc="-5" dirty="0">
                <a:latin typeface="Bookman Uralic"/>
                <a:cs typeface="Bookman Uralic"/>
              </a:rPr>
              <a:t>.</a:t>
            </a:r>
          </a:p>
          <a:p>
            <a:pPr marL="355600" indent="-342900">
              <a:lnSpc>
                <a:spcPts val="2150"/>
              </a:lnSpc>
              <a:spcBef>
                <a:spcPts val="100"/>
              </a:spcBef>
              <a:buFont typeface="Arial" panose="020B0604020202020204" pitchFamily="34" charset="0"/>
              <a:buChar char="•"/>
            </a:pPr>
            <a:r>
              <a:rPr sz="2000" spc="-5" dirty="0">
                <a:latin typeface="Bookman Uralic"/>
                <a:cs typeface="Bookman Uralic"/>
              </a:rPr>
              <a:t>Energy  line and Hydraulic Gradient </a:t>
            </a:r>
            <a:r>
              <a:rPr sz="2000" dirty="0">
                <a:latin typeface="Bookman Uralic"/>
                <a:cs typeface="Bookman Uralic"/>
              </a:rPr>
              <a:t>Line</a:t>
            </a:r>
            <a:r>
              <a:rPr lang="en-US" sz="2000" dirty="0">
                <a:latin typeface="Bookman Uralic"/>
                <a:cs typeface="Bookman Uralic"/>
              </a:rPr>
              <a:t>.</a:t>
            </a:r>
          </a:p>
          <a:p>
            <a:pPr marL="355600" indent="-342900">
              <a:lnSpc>
                <a:spcPts val="2150"/>
              </a:lnSpc>
              <a:spcBef>
                <a:spcPts val="100"/>
              </a:spcBef>
              <a:buFont typeface="Arial" panose="020B0604020202020204" pitchFamily="34" charset="0"/>
              <a:buChar char="•"/>
            </a:pPr>
            <a:r>
              <a:rPr sz="2000" spc="-5" dirty="0">
                <a:latin typeface="Bookman Uralic"/>
                <a:cs typeface="Bookman Uralic"/>
              </a:rPr>
              <a:t>Energy</a:t>
            </a:r>
            <a:r>
              <a:rPr sz="2000" spc="-30" dirty="0">
                <a:latin typeface="Bookman Uralic"/>
                <a:cs typeface="Bookman Uralic"/>
              </a:rPr>
              <a:t> </a:t>
            </a:r>
            <a:r>
              <a:rPr sz="2000" spc="-5" dirty="0">
                <a:latin typeface="Bookman Uralic"/>
                <a:cs typeface="Bookman Uralic"/>
              </a:rPr>
              <a:t>Equation</a:t>
            </a:r>
            <a:r>
              <a:rPr lang="en-US" sz="2000" spc="-5" dirty="0">
                <a:latin typeface="Bookman Uralic"/>
                <a:cs typeface="Bookman Uralic"/>
              </a:rPr>
              <a:t>.</a:t>
            </a:r>
            <a:endParaRPr sz="2000" dirty="0">
              <a:latin typeface="Bookman Uralic"/>
              <a:cs typeface="Bookman Uralic"/>
            </a:endParaRPr>
          </a:p>
        </p:txBody>
      </p:sp>
      <p:sp>
        <p:nvSpPr>
          <p:cNvPr id="9" name="object 9"/>
          <p:cNvSpPr txBox="1">
            <a:spLocks noGrp="1"/>
          </p:cNvSpPr>
          <p:nvPr>
            <p:ph type="title"/>
          </p:nvPr>
        </p:nvSpPr>
        <p:spPr>
          <a:xfrm>
            <a:off x="2667000" y="966599"/>
            <a:ext cx="4351020" cy="1858842"/>
          </a:xfrm>
          <a:prstGeom prst="rect">
            <a:avLst/>
          </a:prstGeom>
        </p:spPr>
        <p:txBody>
          <a:bodyPr vert="horz" wrap="square" lIns="0" tIns="12065" rIns="0" bIns="0" rtlCol="0">
            <a:spAutoFit/>
          </a:bodyPr>
          <a:lstStyle/>
          <a:p>
            <a:pPr marL="12700" algn="ctr">
              <a:lnSpc>
                <a:spcPct val="100000"/>
              </a:lnSpc>
              <a:spcBef>
                <a:spcPts val="95"/>
              </a:spcBef>
            </a:pPr>
            <a:r>
              <a:rPr lang="en-US" sz="4000" spc="-5" dirty="0">
                <a:solidFill>
                  <a:srgbClr val="000000"/>
                </a:solidFill>
              </a:rPr>
              <a:t>Chapter (3) </a:t>
            </a:r>
            <a:br>
              <a:rPr lang="en-US" sz="4000" spc="-5" dirty="0">
                <a:solidFill>
                  <a:srgbClr val="000000"/>
                </a:solidFill>
              </a:rPr>
            </a:br>
            <a:r>
              <a:rPr lang="en-US" sz="4000" spc="-5" dirty="0">
                <a:solidFill>
                  <a:srgbClr val="000000"/>
                </a:solidFill>
              </a:rPr>
              <a:t>Fluid Dynamics</a:t>
            </a:r>
            <a:br>
              <a:rPr lang="en-US" sz="4000" spc="-5" dirty="0">
                <a:solidFill>
                  <a:srgbClr val="000000"/>
                </a:solidFill>
              </a:rPr>
            </a:br>
            <a:r>
              <a:rPr lang="en-US" sz="4000" spc="-5" dirty="0">
                <a:solidFill>
                  <a:srgbClr val="000000"/>
                </a:solidFill>
              </a:rPr>
              <a:t>Part (2)</a:t>
            </a:r>
            <a:endParaRPr sz="4000" dirty="0"/>
          </a:p>
        </p:txBody>
      </p:sp>
      <p:sp>
        <p:nvSpPr>
          <p:cNvPr id="10" name="object 9">
            <a:extLst>
              <a:ext uri="{FF2B5EF4-FFF2-40B4-BE49-F238E27FC236}">
                <a16:creationId xmlns:a16="http://schemas.microsoft.com/office/drawing/2014/main" id="{C04B85FB-6B2E-45AF-BE9C-FA71EC7A0A3F}"/>
              </a:ext>
            </a:extLst>
          </p:cNvPr>
          <p:cNvSpPr txBox="1">
            <a:spLocks noGrp="1"/>
          </p:cNvSpPr>
          <p:nvPr/>
        </p:nvSpPr>
        <p:spPr>
          <a:xfrm>
            <a:off x="2946213" y="5824349"/>
            <a:ext cx="4351020" cy="381515"/>
          </a:xfrm>
          <a:prstGeom prst="rect">
            <a:avLst/>
          </a:prstGeom>
        </p:spPr>
        <p:txBody>
          <a:bodyPr vert="horz" wrap="square" lIns="0" tIns="12065" rIns="0" bIns="0" rtlCol="0">
            <a:spAutoFit/>
          </a:bodyPr>
          <a:lstStyle>
            <a:lvl1pPr>
              <a:defRPr sz="3250" b="0" i="0">
                <a:solidFill>
                  <a:schemeClr val="tx1"/>
                </a:solidFill>
                <a:latin typeface="Times New Roman"/>
                <a:ea typeface="+mj-ea"/>
                <a:cs typeface="Times New Roman"/>
              </a:defRPr>
            </a:lvl1pPr>
          </a:lstStyle>
          <a:p>
            <a:pPr marL="12700" algn="ctr">
              <a:lnSpc>
                <a:spcPct val="100000"/>
              </a:lnSpc>
              <a:spcBef>
                <a:spcPts val="95"/>
              </a:spcBef>
            </a:pPr>
            <a:r>
              <a:rPr lang="en-US" sz="2400" spc="-5" dirty="0">
                <a:latin typeface="Bookman Uralic"/>
                <a:cs typeface="Bookman Uralic"/>
              </a:rPr>
              <a:t>Asst. Lect. Bruska S. Mamand</a:t>
            </a:r>
            <a:endParaRPr sz="2400" dirty="0">
              <a:latin typeface="Bookman Uralic"/>
              <a:cs typeface="Bookman Uralic"/>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93139" y="807211"/>
            <a:ext cx="7985125" cy="513715"/>
          </a:xfrm>
          <a:prstGeom prst="rect">
            <a:avLst/>
          </a:prstGeom>
        </p:spPr>
        <p:txBody>
          <a:bodyPr vert="horz" wrap="square" lIns="0" tIns="12700" rIns="0" bIns="0" rtlCol="0">
            <a:spAutoFit/>
          </a:bodyPr>
          <a:lstStyle/>
          <a:p>
            <a:pPr marL="12700">
              <a:lnSpc>
                <a:spcPct val="100000"/>
              </a:lnSpc>
              <a:spcBef>
                <a:spcPts val="100"/>
              </a:spcBef>
            </a:pPr>
            <a:r>
              <a:rPr sz="3200" dirty="0"/>
              <a:t>Energy Line and Hydraulic Grade</a:t>
            </a:r>
            <a:r>
              <a:rPr sz="3200" spc="-95" dirty="0"/>
              <a:t> </a:t>
            </a:r>
            <a:r>
              <a:rPr sz="3200" dirty="0"/>
              <a:t>line</a:t>
            </a:r>
            <a:endParaRPr sz="3200"/>
          </a:p>
        </p:txBody>
      </p:sp>
      <p:sp>
        <p:nvSpPr>
          <p:cNvPr id="4" name="object 4"/>
          <p:cNvSpPr txBox="1"/>
          <p:nvPr/>
        </p:nvSpPr>
        <p:spPr>
          <a:xfrm>
            <a:off x="993139" y="1469541"/>
            <a:ext cx="3327400" cy="1183640"/>
          </a:xfrm>
          <a:prstGeom prst="rect">
            <a:avLst/>
          </a:prstGeom>
        </p:spPr>
        <p:txBody>
          <a:bodyPr vert="horz" wrap="square" lIns="0" tIns="88900" rIns="0" bIns="0" rtlCol="0">
            <a:spAutoFit/>
          </a:bodyPr>
          <a:lstStyle/>
          <a:p>
            <a:pPr marL="287020" indent="-274320">
              <a:lnSpc>
                <a:spcPct val="100000"/>
              </a:lnSpc>
              <a:spcBef>
                <a:spcPts val="700"/>
              </a:spcBef>
              <a:buClr>
                <a:srgbClr val="717BA3"/>
              </a:buClr>
              <a:buSzPct val="75000"/>
              <a:buFont typeface="DejaVu Sans"/>
              <a:buChar char="◗"/>
              <a:tabLst>
                <a:tab pos="286385" algn="l"/>
                <a:tab pos="287020" algn="l"/>
              </a:tabLst>
            </a:pPr>
            <a:r>
              <a:rPr sz="2200" b="1" u="heavy" spc="-5" dirty="0">
                <a:uFill>
                  <a:solidFill>
                    <a:srgbClr val="000000"/>
                  </a:solidFill>
                </a:uFill>
                <a:latin typeface="Arial"/>
                <a:cs typeface="Arial"/>
              </a:rPr>
              <a:t>Measurement </a:t>
            </a:r>
            <a:r>
              <a:rPr sz="2200" b="1" u="heavy" spc="-55" dirty="0">
                <a:uFill>
                  <a:solidFill>
                    <a:srgbClr val="000000"/>
                  </a:solidFill>
                </a:uFill>
                <a:latin typeface="Arial"/>
                <a:cs typeface="Arial"/>
              </a:rPr>
              <a:t>of</a:t>
            </a:r>
            <a:r>
              <a:rPr sz="2200" b="1" u="heavy" spc="-15" dirty="0">
                <a:uFill>
                  <a:solidFill>
                    <a:srgbClr val="000000"/>
                  </a:solidFill>
                </a:uFill>
                <a:latin typeface="Arial"/>
                <a:cs typeface="Arial"/>
              </a:rPr>
              <a:t> </a:t>
            </a:r>
            <a:r>
              <a:rPr sz="2200" b="1" u="heavy" spc="-40" dirty="0">
                <a:uFill>
                  <a:solidFill>
                    <a:srgbClr val="000000"/>
                  </a:solidFill>
                </a:uFill>
                <a:latin typeface="Arial"/>
                <a:cs typeface="Arial"/>
              </a:rPr>
              <a:t>Heads</a:t>
            </a:r>
            <a:endParaRPr sz="2200">
              <a:latin typeface="Arial"/>
              <a:cs typeface="Arial"/>
            </a:endParaRPr>
          </a:p>
          <a:p>
            <a:pPr marL="286385" marR="312420" indent="-274320">
              <a:lnSpc>
                <a:spcPct val="100000"/>
              </a:lnSpc>
              <a:spcBef>
                <a:spcPts val="600"/>
              </a:spcBef>
              <a:buClr>
                <a:srgbClr val="717BA3"/>
              </a:buClr>
              <a:buSzPct val="75000"/>
              <a:buFont typeface="DejaVu Sans"/>
              <a:buChar char="◗"/>
              <a:tabLst>
                <a:tab pos="286385" algn="l"/>
                <a:tab pos="287020" algn="l"/>
              </a:tabLst>
            </a:pPr>
            <a:r>
              <a:rPr sz="2200" spc="-125" dirty="0">
                <a:solidFill>
                  <a:srgbClr val="00B0F0"/>
                </a:solidFill>
                <a:latin typeface="Trebuchet MS"/>
                <a:cs typeface="Trebuchet MS"/>
              </a:rPr>
              <a:t>Piezometer: </a:t>
            </a:r>
            <a:r>
              <a:rPr sz="2200" spc="-105" dirty="0">
                <a:latin typeface="Trebuchet MS"/>
                <a:cs typeface="Trebuchet MS"/>
              </a:rPr>
              <a:t>It</a:t>
            </a:r>
            <a:r>
              <a:rPr sz="2200" spc="-180" dirty="0">
                <a:latin typeface="Trebuchet MS"/>
                <a:cs typeface="Trebuchet MS"/>
              </a:rPr>
              <a:t> </a:t>
            </a:r>
            <a:r>
              <a:rPr sz="2200" spc="-114" dirty="0">
                <a:latin typeface="Trebuchet MS"/>
                <a:cs typeface="Trebuchet MS"/>
              </a:rPr>
              <a:t>measures  </a:t>
            </a:r>
            <a:r>
              <a:rPr sz="2200" spc="-90" dirty="0">
                <a:latin typeface="Trebuchet MS"/>
                <a:cs typeface="Trebuchet MS"/>
              </a:rPr>
              <a:t>pressure </a:t>
            </a:r>
            <a:r>
              <a:rPr sz="2200" spc="-145" dirty="0">
                <a:latin typeface="Trebuchet MS"/>
                <a:cs typeface="Trebuchet MS"/>
              </a:rPr>
              <a:t>head </a:t>
            </a:r>
            <a:r>
              <a:rPr sz="2200" spc="-100" dirty="0">
                <a:latin typeface="Trebuchet MS"/>
                <a:cs typeface="Trebuchet MS"/>
              </a:rPr>
              <a:t>( </a:t>
            </a:r>
            <a:r>
              <a:rPr sz="1950" i="1" spc="-7" baseline="-4273" dirty="0">
                <a:latin typeface="Times New Roman"/>
                <a:cs typeface="Times New Roman"/>
              </a:rPr>
              <a:t>P </a:t>
            </a:r>
            <a:r>
              <a:rPr sz="1950" spc="-7" baseline="-4273" dirty="0">
                <a:latin typeface="Times New Roman"/>
                <a:cs typeface="Times New Roman"/>
              </a:rPr>
              <a:t>/ </a:t>
            </a:r>
            <a:r>
              <a:rPr sz="2025" i="1" spc="-37" baseline="-4115" dirty="0">
                <a:latin typeface="Symbol"/>
                <a:cs typeface="Symbol"/>
              </a:rPr>
              <a:t></a:t>
            </a:r>
            <a:r>
              <a:rPr sz="2025" i="1" spc="-67" baseline="-4115" dirty="0">
                <a:latin typeface="Times New Roman"/>
                <a:cs typeface="Times New Roman"/>
              </a:rPr>
              <a:t> </a:t>
            </a:r>
            <a:r>
              <a:rPr sz="2200" spc="-215" dirty="0">
                <a:latin typeface="Trebuchet MS"/>
                <a:cs typeface="Trebuchet MS"/>
              </a:rPr>
              <a:t>).</a:t>
            </a:r>
            <a:endParaRPr sz="2200">
              <a:latin typeface="Trebuchet MS"/>
              <a:cs typeface="Trebuchet MS"/>
            </a:endParaRPr>
          </a:p>
        </p:txBody>
      </p:sp>
      <p:sp>
        <p:nvSpPr>
          <p:cNvPr id="5" name="object 5"/>
          <p:cNvSpPr txBox="1"/>
          <p:nvPr/>
        </p:nvSpPr>
        <p:spPr>
          <a:xfrm>
            <a:off x="993139" y="3939030"/>
            <a:ext cx="3879215" cy="695960"/>
          </a:xfrm>
          <a:prstGeom prst="rect">
            <a:avLst/>
          </a:prstGeom>
        </p:spPr>
        <p:txBody>
          <a:bodyPr vert="horz" wrap="square" lIns="0" tIns="12065" rIns="0" bIns="0" rtlCol="0">
            <a:spAutoFit/>
          </a:bodyPr>
          <a:lstStyle/>
          <a:p>
            <a:pPr marL="286385" marR="5080" indent="-274320">
              <a:lnSpc>
                <a:spcPct val="100000"/>
              </a:lnSpc>
              <a:spcBef>
                <a:spcPts val="95"/>
              </a:spcBef>
              <a:buClr>
                <a:srgbClr val="717BA3"/>
              </a:buClr>
              <a:buSzPct val="75000"/>
              <a:buFont typeface="DejaVu Sans"/>
              <a:buChar char="◗"/>
              <a:tabLst>
                <a:tab pos="286385" algn="l"/>
                <a:tab pos="287020" algn="l"/>
                <a:tab pos="1606550" algn="l"/>
              </a:tabLst>
            </a:pPr>
            <a:r>
              <a:rPr sz="2200" spc="-105" dirty="0">
                <a:solidFill>
                  <a:srgbClr val="00B0F0"/>
                </a:solidFill>
                <a:latin typeface="Trebuchet MS"/>
                <a:cs typeface="Trebuchet MS"/>
              </a:rPr>
              <a:t>Pitot</a:t>
            </a:r>
            <a:r>
              <a:rPr sz="2200" spc="-25" dirty="0">
                <a:solidFill>
                  <a:srgbClr val="00B0F0"/>
                </a:solidFill>
                <a:latin typeface="Trebuchet MS"/>
                <a:cs typeface="Trebuchet MS"/>
              </a:rPr>
              <a:t> </a:t>
            </a:r>
            <a:r>
              <a:rPr sz="2200" spc="-170" dirty="0">
                <a:solidFill>
                  <a:srgbClr val="00B0F0"/>
                </a:solidFill>
                <a:latin typeface="Trebuchet MS"/>
                <a:cs typeface="Trebuchet MS"/>
              </a:rPr>
              <a:t>tube:	</a:t>
            </a:r>
            <a:r>
              <a:rPr sz="2200" spc="-105" dirty="0">
                <a:latin typeface="Trebuchet MS"/>
                <a:cs typeface="Trebuchet MS"/>
              </a:rPr>
              <a:t>It </a:t>
            </a:r>
            <a:r>
              <a:rPr sz="2200" spc="-114" dirty="0">
                <a:latin typeface="Trebuchet MS"/>
                <a:cs typeface="Trebuchet MS"/>
              </a:rPr>
              <a:t>measures </a:t>
            </a:r>
            <a:r>
              <a:rPr sz="2200" spc="-95" dirty="0">
                <a:latin typeface="Trebuchet MS"/>
                <a:cs typeface="Trebuchet MS"/>
              </a:rPr>
              <a:t>sum </a:t>
            </a:r>
            <a:r>
              <a:rPr sz="2200" spc="-120" dirty="0">
                <a:latin typeface="Trebuchet MS"/>
                <a:cs typeface="Trebuchet MS"/>
              </a:rPr>
              <a:t>of  </a:t>
            </a:r>
            <a:r>
              <a:rPr sz="2200" spc="-90" dirty="0">
                <a:latin typeface="Trebuchet MS"/>
                <a:cs typeface="Trebuchet MS"/>
              </a:rPr>
              <a:t>pressure </a:t>
            </a:r>
            <a:r>
              <a:rPr sz="2200" spc="-145" dirty="0">
                <a:latin typeface="Trebuchet MS"/>
                <a:cs typeface="Trebuchet MS"/>
              </a:rPr>
              <a:t>and </a:t>
            </a:r>
            <a:r>
              <a:rPr sz="2200" spc="-130" dirty="0">
                <a:latin typeface="Trebuchet MS"/>
                <a:cs typeface="Trebuchet MS"/>
              </a:rPr>
              <a:t>velocity heads</a:t>
            </a:r>
            <a:r>
              <a:rPr sz="2200" spc="215" dirty="0">
                <a:latin typeface="Trebuchet MS"/>
                <a:cs typeface="Trebuchet MS"/>
              </a:rPr>
              <a:t> </a:t>
            </a:r>
            <a:r>
              <a:rPr sz="2200" spc="-250" dirty="0">
                <a:latin typeface="Trebuchet MS"/>
                <a:cs typeface="Trebuchet MS"/>
              </a:rPr>
              <a:t>i.e.,</a:t>
            </a:r>
            <a:endParaRPr sz="2200">
              <a:latin typeface="Trebuchet MS"/>
              <a:cs typeface="Trebuchet MS"/>
            </a:endParaRPr>
          </a:p>
        </p:txBody>
      </p:sp>
      <p:sp>
        <p:nvSpPr>
          <p:cNvPr id="6" name="object 6"/>
          <p:cNvSpPr/>
          <p:nvPr/>
        </p:nvSpPr>
        <p:spPr>
          <a:xfrm>
            <a:off x="2247899" y="5145026"/>
            <a:ext cx="180340" cy="0"/>
          </a:xfrm>
          <a:custGeom>
            <a:avLst/>
            <a:gdLst/>
            <a:ahLst/>
            <a:cxnLst/>
            <a:rect l="l" t="t" r="r" b="b"/>
            <a:pathLst>
              <a:path w="180339">
                <a:moveTo>
                  <a:pt x="0" y="0"/>
                </a:moveTo>
                <a:lnTo>
                  <a:pt x="179828" y="0"/>
                </a:lnTo>
              </a:path>
            </a:pathLst>
          </a:custGeom>
          <a:ln w="9534">
            <a:solidFill>
              <a:srgbClr val="000000"/>
            </a:solidFill>
          </a:ln>
        </p:spPr>
        <p:txBody>
          <a:bodyPr wrap="square" lIns="0" tIns="0" rIns="0" bIns="0" rtlCol="0"/>
          <a:lstStyle/>
          <a:p>
            <a:endParaRPr/>
          </a:p>
        </p:txBody>
      </p:sp>
      <p:sp>
        <p:nvSpPr>
          <p:cNvPr id="7" name="object 7"/>
          <p:cNvSpPr/>
          <p:nvPr/>
        </p:nvSpPr>
        <p:spPr>
          <a:xfrm>
            <a:off x="2648714" y="5145026"/>
            <a:ext cx="288290" cy="0"/>
          </a:xfrm>
          <a:custGeom>
            <a:avLst/>
            <a:gdLst/>
            <a:ahLst/>
            <a:cxnLst/>
            <a:rect l="l" t="t" r="r" b="b"/>
            <a:pathLst>
              <a:path w="288289">
                <a:moveTo>
                  <a:pt x="0" y="0"/>
                </a:moveTo>
                <a:lnTo>
                  <a:pt x="288031" y="0"/>
                </a:lnTo>
              </a:path>
            </a:pathLst>
          </a:custGeom>
          <a:ln w="9534">
            <a:solidFill>
              <a:srgbClr val="000000"/>
            </a:solidFill>
          </a:ln>
        </p:spPr>
        <p:txBody>
          <a:bodyPr wrap="square" lIns="0" tIns="0" rIns="0" bIns="0" rtlCol="0"/>
          <a:lstStyle/>
          <a:p>
            <a:endParaRPr/>
          </a:p>
        </p:txBody>
      </p:sp>
      <p:sp>
        <p:nvSpPr>
          <p:cNvPr id="8" name="object 8"/>
          <p:cNvSpPr txBox="1"/>
          <p:nvPr/>
        </p:nvSpPr>
        <p:spPr>
          <a:xfrm>
            <a:off x="2607563" y="4712918"/>
            <a:ext cx="331470" cy="302260"/>
          </a:xfrm>
          <a:prstGeom prst="rect">
            <a:avLst/>
          </a:prstGeom>
        </p:spPr>
        <p:txBody>
          <a:bodyPr vert="horz" wrap="square" lIns="0" tIns="14605" rIns="0" bIns="0" rtlCol="0">
            <a:spAutoFit/>
          </a:bodyPr>
          <a:lstStyle/>
          <a:p>
            <a:pPr marL="38100">
              <a:lnSpc>
                <a:spcPct val="100000"/>
              </a:lnSpc>
              <a:spcBef>
                <a:spcPts val="115"/>
              </a:spcBef>
            </a:pPr>
            <a:r>
              <a:rPr sz="2700" i="1" spc="15" baseline="-24691" dirty="0">
                <a:latin typeface="Times New Roman"/>
                <a:cs typeface="Times New Roman"/>
              </a:rPr>
              <a:t>V</a:t>
            </a:r>
            <a:r>
              <a:rPr sz="2700" i="1" spc="-209" baseline="-24691" dirty="0">
                <a:latin typeface="Times New Roman"/>
                <a:cs typeface="Times New Roman"/>
              </a:rPr>
              <a:t> </a:t>
            </a:r>
            <a:r>
              <a:rPr sz="1050" spc="5" dirty="0">
                <a:latin typeface="Times New Roman"/>
                <a:cs typeface="Times New Roman"/>
              </a:rPr>
              <a:t>2</a:t>
            </a:r>
            <a:endParaRPr sz="1050">
              <a:latin typeface="Times New Roman"/>
              <a:cs typeface="Times New Roman"/>
            </a:endParaRPr>
          </a:p>
        </p:txBody>
      </p:sp>
      <p:sp>
        <p:nvSpPr>
          <p:cNvPr id="9" name="object 9"/>
          <p:cNvSpPr txBox="1"/>
          <p:nvPr/>
        </p:nvSpPr>
        <p:spPr>
          <a:xfrm>
            <a:off x="2258060" y="4815026"/>
            <a:ext cx="167005" cy="302260"/>
          </a:xfrm>
          <a:prstGeom prst="rect">
            <a:avLst/>
          </a:prstGeom>
        </p:spPr>
        <p:txBody>
          <a:bodyPr vert="horz" wrap="square" lIns="0" tIns="14605" rIns="0" bIns="0" rtlCol="0">
            <a:spAutoFit/>
          </a:bodyPr>
          <a:lstStyle/>
          <a:p>
            <a:pPr marL="12700">
              <a:lnSpc>
                <a:spcPct val="100000"/>
              </a:lnSpc>
              <a:spcBef>
                <a:spcPts val="115"/>
              </a:spcBef>
            </a:pPr>
            <a:r>
              <a:rPr sz="1800" i="1" spc="10" dirty="0">
                <a:latin typeface="Times New Roman"/>
                <a:cs typeface="Times New Roman"/>
              </a:rPr>
              <a:t>P</a:t>
            </a:r>
            <a:endParaRPr sz="1800">
              <a:latin typeface="Times New Roman"/>
              <a:cs typeface="Times New Roman"/>
            </a:endParaRPr>
          </a:p>
        </p:txBody>
      </p:sp>
      <p:sp>
        <p:nvSpPr>
          <p:cNvPr id="10" name="object 10"/>
          <p:cNvSpPr txBox="1"/>
          <p:nvPr/>
        </p:nvSpPr>
        <p:spPr>
          <a:xfrm>
            <a:off x="2462271" y="4961330"/>
            <a:ext cx="152400" cy="302260"/>
          </a:xfrm>
          <a:prstGeom prst="rect">
            <a:avLst/>
          </a:prstGeom>
        </p:spPr>
        <p:txBody>
          <a:bodyPr vert="horz" wrap="square" lIns="0" tIns="14605" rIns="0" bIns="0" rtlCol="0">
            <a:spAutoFit/>
          </a:bodyPr>
          <a:lstStyle/>
          <a:p>
            <a:pPr marL="12700">
              <a:lnSpc>
                <a:spcPct val="100000"/>
              </a:lnSpc>
              <a:spcBef>
                <a:spcPts val="115"/>
              </a:spcBef>
            </a:pPr>
            <a:r>
              <a:rPr sz="1800" spc="10" dirty="0">
                <a:latin typeface="Symbol"/>
                <a:cs typeface="Symbol"/>
              </a:rPr>
              <a:t></a:t>
            </a:r>
            <a:endParaRPr sz="1800">
              <a:latin typeface="Symbol"/>
              <a:cs typeface="Symbol"/>
            </a:endParaRPr>
          </a:p>
        </p:txBody>
      </p:sp>
      <p:sp>
        <p:nvSpPr>
          <p:cNvPr id="11" name="object 11"/>
          <p:cNvSpPr txBox="1"/>
          <p:nvPr/>
        </p:nvSpPr>
        <p:spPr>
          <a:xfrm>
            <a:off x="2255011" y="5128010"/>
            <a:ext cx="668655" cy="318135"/>
          </a:xfrm>
          <a:prstGeom prst="rect">
            <a:avLst/>
          </a:prstGeom>
        </p:spPr>
        <p:txBody>
          <a:bodyPr vert="horz" wrap="square" lIns="0" tIns="14604" rIns="0" bIns="0" rtlCol="0">
            <a:spAutoFit/>
          </a:bodyPr>
          <a:lstStyle/>
          <a:p>
            <a:pPr marL="12700">
              <a:lnSpc>
                <a:spcPct val="100000"/>
              </a:lnSpc>
              <a:spcBef>
                <a:spcPts val="114"/>
              </a:spcBef>
              <a:tabLst>
                <a:tab pos="410209" algn="l"/>
              </a:tabLst>
            </a:pPr>
            <a:r>
              <a:rPr sz="1900" i="1" spc="-35" dirty="0">
                <a:latin typeface="Symbol"/>
                <a:cs typeface="Symbol"/>
              </a:rPr>
              <a:t></a:t>
            </a:r>
            <a:r>
              <a:rPr sz="1900" spc="-35" dirty="0">
                <a:latin typeface="Times New Roman"/>
                <a:cs typeface="Times New Roman"/>
              </a:rPr>
              <a:t>	</a:t>
            </a:r>
            <a:r>
              <a:rPr sz="1800" spc="114" dirty="0">
                <a:latin typeface="Times New Roman"/>
                <a:cs typeface="Times New Roman"/>
              </a:rPr>
              <a:t>2</a:t>
            </a:r>
            <a:r>
              <a:rPr sz="1800" i="1" spc="5" dirty="0">
                <a:latin typeface="Times New Roman"/>
                <a:cs typeface="Times New Roman"/>
              </a:rPr>
              <a:t>g</a:t>
            </a:r>
            <a:endParaRPr sz="1800">
              <a:latin typeface="Times New Roman"/>
              <a:cs typeface="Times New Roman"/>
            </a:endParaRPr>
          </a:p>
        </p:txBody>
      </p:sp>
      <p:sp>
        <p:nvSpPr>
          <p:cNvPr id="12" name="object 12"/>
          <p:cNvSpPr txBox="1"/>
          <p:nvPr/>
        </p:nvSpPr>
        <p:spPr>
          <a:xfrm>
            <a:off x="3340098" y="6805672"/>
            <a:ext cx="4290060" cy="299720"/>
          </a:xfrm>
          <a:prstGeom prst="rect">
            <a:avLst/>
          </a:prstGeom>
        </p:spPr>
        <p:txBody>
          <a:bodyPr vert="horz" wrap="square" lIns="0" tIns="12700" rIns="0" bIns="0" rtlCol="0">
            <a:spAutoFit/>
          </a:bodyPr>
          <a:lstStyle/>
          <a:p>
            <a:pPr marL="12700">
              <a:lnSpc>
                <a:spcPct val="100000"/>
              </a:lnSpc>
              <a:spcBef>
                <a:spcPts val="100"/>
              </a:spcBef>
            </a:pPr>
            <a:r>
              <a:rPr sz="1800" spc="-15" dirty="0">
                <a:latin typeface="Trebuchet MS"/>
                <a:cs typeface="Trebuchet MS"/>
              </a:rPr>
              <a:t>What </a:t>
            </a:r>
            <a:r>
              <a:rPr sz="1800" spc="-95" dirty="0">
                <a:latin typeface="Trebuchet MS"/>
                <a:cs typeface="Trebuchet MS"/>
              </a:rPr>
              <a:t>about </a:t>
            </a:r>
            <a:r>
              <a:rPr sz="1800" spc="-100" dirty="0">
                <a:latin typeface="Trebuchet MS"/>
                <a:cs typeface="Trebuchet MS"/>
              </a:rPr>
              <a:t>measurement </a:t>
            </a:r>
            <a:r>
              <a:rPr sz="1800" spc="-95" dirty="0">
                <a:latin typeface="Trebuchet MS"/>
                <a:cs typeface="Trebuchet MS"/>
              </a:rPr>
              <a:t>of </a:t>
            </a:r>
            <a:r>
              <a:rPr sz="1800" spc="-110" dirty="0">
                <a:latin typeface="Trebuchet MS"/>
                <a:cs typeface="Trebuchet MS"/>
              </a:rPr>
              <a:t>elevation </a:t>
            </a:r>
            <a:r>
              <a:rPr sz="1800" spc="-120" dirty="0">
                <a:latin typeface="Trebuchet MS"/>
                <a:cs typeface="Trebuchet MS"/>
              </a:rPr>
              <a:t>head</a:t>
            </a:r>
            <a:r>
              <a:rPr sz="1800" spc="70" dirty="0">
                <a:latin typeface="Trebuchet MS"/>
                <a:cs typeface="Trebuchet MS"/>
              </a:rPr>
              <a:t> </a:t>
            </a:r>
            <a:r>
              <a:rPr sz="1800" spc="-175" dirty="0">
                <a:latin typeface="Trebuchet MS"/>
                <a:cs typeface="Trebuchet MS"/>
              </a:rPr>
              <a:t>!!</a:t>
            </a:r>
            <a:endParaRPr sz="1800">
              <a:latin typeface="Trebuchet MS"/>
              <a:cs typeface="Trebuchet MS"/>
            </a:endParaRPr>
          </a:p>
        </p:txBody>
      </p:sp>
      <p:grpSp>
        <p:nvGrpSpPr>
          <p:cNvPr id="13" name="object 13"/>
          <p:cNvGrpSpPr/>
          <p:nvPr/>
        </p:nvGrpSpPr>
        <p:grpSpPr>
          <a:xfrm>
            <a:off x="4722876" y="2590800"/>
            <a:ext cx="4878705" cy="3200400"/>
            <a:chOff x="4722876" y="2590800"/>
            <a:chExt cx="4878705" cy="3200400"/>
          </a:xfrm>
        </p:grpSpPr>
        <p:sp>
          <p:nvSpPr>
            <p:cNvPr id="14" name="object 14"/>
            <p:cNvSpPr/>
            <p:nvPr/>
          </p:nvSpPr>
          <p:spPr>
            <a:xfrm>
              <a:off x="5408675" y="2590800"/>
              <a:ext cx="4192523" cy="3200400"/>
            </a:xfrm>
            <a:prstGeom prst="rect">
              <a:avLst/>
            </a:prstGeom>
            <a:blipFill>
              <a:blip r:embed="rId2" cstate="print"/>
              <a:stretch>
                <a:fillRect/>
              </a:stretch>
            </a:blipFill>
          </p:spPr>
          <p:txBody>
            <a:bodyPr wrap="square" lIns="0" tIns="0" rIns="0" bIns="0" rtlCol="0"/>
            <a:lstStyle/>
            <a:p>
              <a:endParaRPr/>
            </a:p>
          </p:txBody>
        </p:sp>
        <p:sp>
          <p:nvSpPr>
            <p:cNvPr id="15" name="object 15"/>
            <p:cNvSpPr/>
            <p:nvPr/>
          </p:nvSpPr>
          <p:spPr>
            <a:xfrm>
              <a:off x="4722876" y="2663964"/>
              <a:ext cx="1602105" cy="1647825"/>
            </a:xfrm>
            <a:custGeom>
              <a:avLst/>
              <a:gdLst/>
              <a:ahLst/>
              <a:cxnLst/>
              <a:rect l="l" t="t" r="r" b="b"/>
              <a:pathLst>
                <a:path w="1602104" h="1647825">
                  <a:moveTo>
                    <a:pt x="1296924" y="765048"/>
                  </a:moveTo>
                  <a:lnTo>
                    <a:pt x="1251204" y="681228"/>
                  </a:lnTo>
                  <a:lnTo>
                    <a:pt x="1249680" y="679704"/>
                  </a:lnTo>
                  <a:lnTo>
                    <a:pt x="1246632" y="678180"/>
                  </a:lnTo>
                  <a:lnTo>
                    <a:pt x="1243584" y="679704"/>
                  </a:lnTo>
                  <a:lnTo>
                    <a:pt x="1242060" y="681228"/>
                  </a:lnTo>
                  <a:lnTo>
                    <a:pt x="1240536" y="684276"/>
                  </a:lnTo>
                  <a:lnTo>
                    <a:pt x="1242060" y="685800"/>
                  </a:lnTo>
                  <a:lnTo>
                    <a:pt x="1276146" y="747890"/>
                  </a:lnTo>
                  <a:lnTo>
                    <a:pt x="4572" y="0"/>
                  </a:lnTo>
                  <a:lnTo>
                    <a:pt x="0" y="7620"/>
                  </a:lnTo>
                  <a:lnTo>
                    <a:pt x="1272222" y="755904"/>
                  </a:lnTo>
                  <a:lnTo>
                    <a:pt x="1199388" y="755904"/>
                  </a:lnTo>
                  <a:lnTo>
                    <a:pt x="1196340" y="757428"/>
                  </a:lnTo>
                  <a:lnTo>
                    <a:pt x="1196340" y="763524"/>
                  </a:lnTo>
                  <a:lnTo>
                    <a:pt x="1199388" y="765048"/>
                  </a:lnTo>
                  <a:lnTo>
                    <a:pt x="1287780" y="765048"/>
                  </a:lnTo>
                  <a:lnTo>
                    <a:pt x="1292352" y="765048"/>
                  </a:lnTo>
                  <a:lnTo>
                    <a:pt x="1296924" y="765048"/>
                  </a:lnTo>
                  <a:close/>
                </a:path>
                <a:path w="1602104" h="1647825">
                  <a:moveTo>
                    <a:pt x="1601724" y="1603248"/>
                  </a:moveTo>
                  <a:lnTo>
                    <a:pt x="1522476" y="1549908"/>
                  </a:lnTo>
                  <a:lnTo>
                    <a:pt x="1520952" y="1548384"/>
                  </a:lnTo>
                  <a:lnTo>
                    <a:pt x="1517904" y="1548384"/>
                  </a:lnTo>
                  <a:lnTo>
                    <a:pt x="1516380" y="1551432"/>
                  </a:lnTo>
                  <a:lnTo>
                    <a:pt x="1514856" y="1552956"/>
                  </a:lnTo>
                  <a:lnTo>
                    <a:pt x="1514856" y="1556004"/>
                  </a:lnTo>
                  <a:lnTo>
                    <a:pt x="1517904" y="1557528"/>
                  </a:lnTo>
                  <a:lnTo>
                    <a:pt x="1575981" y="1597456"/>
                  </a:lnTo>
                  <a:lnTo>
                    <a:pt x="460248" y="1522476"/>
                  </a:lnTo>
                  <a:lnTo>
                    <a:pt x="458724" y="1533144"/>
                  </a:lnTo>
                  <a:lnTo>
                    <a:pt x="1575066" y="1606664"/>
                  </a:lnTo>
                  <a:lnTo>
                    <a:pt x="1511808" y="1638300"/>
                  </a:lnTo>
                  <a:lnTo>
                    <a:pt x="1510284" y="1639824"/>
                  </a:lnTo>
                  <a:lnTo>
                    <a:pt x="1508760" y="1642872"/>
                  </a:lnTo>
                  <a:lnTo>
                    <a:pt x="1510284" y="1644396"/>
                  </a:lnTo>
                  <a:lnTo>
                    <a:pt x="1510284" y="1647444"/>
                  </a:lnTo>
                  <a:lnTo>
                    <a:pt x="1516380" y="1647444"/>
                  </a:lnTo>
                  <a:lnTo>
                    <a:pt x="1591056" y="1608772"/>
                  </a:lnTo>
                  <a:lnTo>
                    <a:pt x="1594104" y="1607185"/>
                  </a:lnTo>
                  <a:lnTo>
                    <a:pt x="1601724" y="1603248"/>
                  </a:lnTo>
                  <a:close/>
                </a:path>
              </a:pathLst>
            </a:custGeom>
            <a:solidFill>
              <a:srgbClr val="717BA2"/>
            </a:solidFill>
          </p:spPr>
          <p:txBody>
            <a:bodyPr wrap="square" lIns="0" tIns="0" rIns="0" bIns="0" rtlCol="0"/>
            <a:lstStyle/>
            <a:p>
              <a:endParaRPr/>
            </a:p>
          </p:txBody>
        </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93139" y="807211"/>
            <a:ext cx="7985125" cy="513715"/>
          </a:xfrm>
          <a:prstGeom prst="rect">
            <a:avLst/>
          </a:prstGeom>
        </p:spPr>
        <p:txBody>
          <a:bodyPr vert="horz" wrap="square" lIns="0" tIns="12700" rIns="0" bIns="0" rtlCol="0">
            <a:spAutoFit/>
          </a:bodyPr>
          <a:lstStyle/>
          <a:p>
            <a:pPr marL="12700">
              <a:lnSpc>
                <a:spcPct val="100000"/>
              </a:lnSpc>
              <a:spcBef>
                <a:spcPts val="100"/>
              </a:spcBef>
            </a:pPr>
            <a:r>
              <a:rPr sz="3200" dirty="0"/>
              <a:t>Energy Line and Hydraulic Grade</a:t>
            </a:r>
            <a:r>
              <a:rPr sz="3200" spc="-95" dirty="0"/>
              <a:t> </a:t>
            </a:r>
            <a:r>
              <a:rPr sz="3200" dirty="0"/>
              <a:t>line</a:t>
            </a:r>
            <a:endParaRPr sz="3200"/>
          </a:p>
        </p:txBody>
      </p:sp>
      <p:sp>
        <p:nvSpPr>
          <p:cNvPr id="3" name="object 3"/>
          <p:cNvSpPr txBox="1"/>
          <p:nvPr/>
        </p:nvSpPr>
        <p:spPr>
          <a:xfrm>
            <a:off x="1069339" y="1469541"/>
            <a:ext cx="7086600" cy="848360"/>
          </a:xfrm>
          <a:prstGeom prst="rect">
            <a:avLst/>
          </a:prstGeom>
        </p:spPr>
        <p:txBody>
          <a:bodyPr vert="horz" wrap="square" lIns="0" tIns="88900" rIns="0" bIns="0" rtlCol="0">
            <a:spAutoFit/>
          </a:bodyPr>
          <a:lstStyle/>
          <a:p>
            <a:pPr marL="287020" indent="-274320">
              <a:lnSpc>
                <a:spcPct val="100000"/>
              </a:lnSpc>
              <a:spcBef>
                <a:spcPts val="700"/>
              </a:spcBef>
              <a:buClr>
                <a:srgbClr val="717BA3"/>
              </a:buClr>
              <a:buSzPct val="75000"/>
              <a:buFont typeface="DejaVu Sans"/>
              <a:buChar char="◗"/>
              <a:tabLst>
                <a:tab pos="286385" algn="l"/>
                <a:tab pos="287020" algn="l"/>
              </a:tabLst>
            </a:pPr>
            <a:r>
              <a:rPr sz="2200" spc="-95" dirty="0">
                <a:solidFill>
                  <a:srgbClr val="00B0F0"/>
                </a:solidFill>
                <a:latin typeface="Trebuchet MS"/>
                <a:cs typeface="Trebuchet MS"/>
              </a:rPr>
              <a:t>Energy </a:t>
            </a:r>
            <a:r>
              <a:rPr sz="2200" spc="-180" dirty="0">
                <a:solidFill>
                  <a:srgbClr val="00B0F0"/>
                </a:solidFill>
                <a:latin typeface="Trebuchet MS"/>
                <a:cs typeface="Trebuchet MS"/>
              </a:rPr>
              <a:t>line: </a:t>
            </a:r>
            <a:r>
              <a:rPr sz="2200" spc="-105" dirty="0">
                <a:solidFill>
                  <a:srgbClr val="00B0F0"/>
                </a:solidFill>
                <a:latin typeface="Trebuchet MS"/>
                <a:cs typeface="Trebuchet MS"/>
              </a:rPr>
              <a:t>I</a:t>
            </a:r>
            <a:r>
              <a:rPr sz="2200" spc="-105" dirty="0">
                <a:latin typeface="Trebuchet MS"/>
                <a:cs typeface="Trebuchet MS"/>
              </a:rPr>
              <a:t>t </a:t>
            </a:r>
            <a:r>
              <a:rPr sz="2200" spc="-100" dirty="0">
                <a:latin typeface="Trebuchet MS"/>
                <a:cs typeface="Trebuchet MS"/>
              </a:rPr>
              <a:t>is </a:t>
            </a:r>
            <a:r>
              <a:rPr sz="2200" spc="-145" dirty="0">
                <a:latin typeface="Trebuchet MS"/>
                <a:cs typeface="Trebuchet MS"/>
              </a:rPr>
              <a:t>line </a:t>
            </a:r>
            <a:r>
              <a:rPr sz="2200" spc="-140" dirty="0">
                <a:latin typeface="Trebuchet MS"/>
                <a:cs typeface="Trebuchet MS"/>
              </a:rPr>
              <a:t>joining </a:t>
            </a:r>
            <a:r>
              <a:rPr sz="2200" spc="-130" dirty="0">
                <a:latin typeface="Trebuchet MS"/>
                <a:cs typeface="Trebuchet MS"/>
              </a:rPr>
              <a:t>the total heads along </a:t>
            </a:r>
            <a:r>
              <a:rPr sz="2200" spc="-220" dirty="0">
                <a:latin typeface="Trebuchet MS"/>
                <a:cs typeface="Trebuchet MS"/>
              </a:rPr>
              <a:t>a </a:t>
            </a:r>
            <a:r>
              <a:rPr sz="2200" spc="-140" dirty="0">
                <a:latin typeface="Trebuchet MS"/>
                <a:cs typeface="Trebuchet MS"/>
              </a:rPr>
              <a:t>pipe</a:t>
            </a:r>
            <a:r>
              <a:rPr sz="2200" spc="320" dirty="0">
                <a:latin typeface="Trebuchet MS"/>
                <a:cs typeface="Trebuchet MS"/>
              </a:rPr>
              <a:t> </a:t>
            </a:r>
            <a:r>
              <a:rPr sz="2200" spc="-175" dirty="0">
                <a:latin typeface="Trebuchet MS"/>
                <a:cs typeface="Trebuchet MS"/>
              </a:rPr>
              <a:t>line.</a:t>
            </a:r>
            <a:endParaRPr sz="2200">
              <a:latin typeface="Trebuchet MS"/>
              <a:cs typeface="Trebuchet MS"/>
            </a:endParaRPr>
          </a:p>
          <a:p>
            <a:pPr marL="287020" indent="-274320">
              <a:lnSpc>
                <a:spcPct val="100000"/>
              </a:lnSpc>
              <a:spcBef>
                <a:spcPts val="600"/>
              </a:spcBef>
              <a:buClr>
                <a:srgbClr val="717BA3"/>
              </a:buClr>
              <a:buSzPct val="75000"/>
              <a:buFont typeface="DejaVu Sans"/>
              <a:buChar char="◗"/>
              <a:tabLst>
                <a:tab pos="286385" algn="l"/>
                <a:tab pos="287020" algn="l"/>
              </a:tabLst>
            </a:pPr>
            <a:r>
              <a:rPr sz="2200" spc="-20" dirty="0">
                <a:solidFill>
                  <a:srgbClr val="00B0F0"/>
                </a:solidFill>
                <a:latin typeface="Trebuchet MS"/>
                <a:cs typeface="Trebuchet MS"/>
              </a:rPr>
              <a:t>HGL: </a:t>
            </a:r>
            <a:r>
              <a:rPr sz="2200" spc="-105" dirty="0">
                <a:solidFill>
                  <a:srgbClr val="00B0F0"/>
                </a:solidFill>
                <a:latin typeface="Trebuchet MS"/>
                <a:cs typeface="Trebuchet MS"/>
              </a:rPr>
              <a:t>I</a:t>
            </a:r>
            <a:r>
              <a:rPr sz="2200" spc="-105" dirty="0">
                <a:latin typeface="Trebuchet MS"/>
                <a:cs typeface="Trebuchet MS"/>
              </a:rPr>
              <a:t>t </a:t>
            </a:r>
            <a:r>
              <a:rPr sz="2200" spc="-100" dirty="0">
                <a:latin typeface="Trebuchet MS"/>
                <a:cs typeface="Trebuchet MS"/>
              </a:rPr>
              <a:t>is </a:t>
            </a:r>
            <a:r>
              <a:rPr sz="2200" spc="-145" dirty="0">
                <a:latin typeface="Trebuchet MS"/>
                <a:cs typeface="Trebuchet MS"/>
              </a:rPr>
              <a:t>line </a:t>
            </a:r>
            <a:r>
              <a:rPr sz="2200" spc="-140" dirty="0">
                <a:latin typeface="Trebuchet MS"/>
                <a:cs typeface="Trebuchet MS"/>
              </a:rPr>
              <a:t>joining </a:t>
            </a:r>
            <a:r>
              <a:rPr sz="2200" spc="-90" dirty="0">
                <a:latin typeface="Trebuchet MS"/>
                <a:cs typeface="Trebuchet MS"/>
              </a:rPr>
              <a:t>pressure </a:t>
            </a:r>
            <a:r>
              <a:rPr sz="2200" spc="-145" dirty="0">
                <a:latin typeface="Trebuchet MS"/>
                <a:cs typeface="Trebuchet MS"/>
              </a:rPr>
              <a:t>head </a:t>
            </a:r>
            <a:r>
              <a:rPr sz="2200" spc="-130" dirty="0">
                <a:latin typeface="Trebuchet MS"/>
                <a:cs typeface="Trebuchet MS"/>
              </a:rPr>
              <a:t>along </a:t>
            </a:r>
            <a:r>
              <a:rPr sz="2200" spc="-220" dirty="0">
                <a:latin typeface="Trebuchet MS"/>
                <a:cs typeface="Trebuchet MS"/>
              </a:rPr>
              <a:t>a </a:t>
            </a:r>
            <a:r>
              <a:rPr sz="2200" spc="-140" dirty="0">
                <a:latin typeface="Trebuchet MS"/>
                <a:cs typeface="Trebuchet MS"/>
              </a:rPr>
              <a:t>pipe</a:t>
            </a:r>
            <a:r>
              <a:rPr sz="2200" spc="-10" dirty="0">
                <a:latin typeface="Trebuchet MS"/>
                <a:cs typeface="Trebuchet MS"/>
              </a:rPr>
              <a:t> </a:t>
            </a:r>
            <a:r>
              <a:rPr sz="2200" spc="-170" dirty="0">
                <a:latin typeface="Trebuchet MS"/>
                <a:cs typeface="Trebuchet MS"/>
              </a:rPr>
              <a:t>line.</a:t>
            </a:r>
            <a:endParaRPr sz="2200">
              <a:latin typeface="Trebuchet MS"/>
              <a:cs typeface="Trebuchet MS"/>
            </a:endParaRPr>
          </a:p>
        </p:txBody>
      </p:sp>
      <p:sp>
        <p:nvSpPr>
          <p:cNvPr id="4" name="object 4"/>
          <p:cNvSpPr/>
          <p:nvPr/>
        </p:nvSpPr>
        <p:spPr>
          <a:xfrm>
            <a:off x="1981200" y="2362200"/>
            <a:ext cx="5562600" cy="4247388"/>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AB26F-4EE2-4228-A941-21F487493868}"/>
              </a:ext>
            </a:extLst>
          </p:cNvPr>
          <p:cNvSpPr>
            <a:spLocks noGrp="1"/>
          </p:cNvSpPr>
          <p:nvPr>
            <p:ph type="title"/>
          </p:nvPr>
        </p:nvSpPr>
        <p:spPr>
          <a:xfrm>
            <a:off x="947736" y="762000"/>
            <a:ext cx="8072120" cy="446276"/>
          </a:xfrm>
        </p:spPr>
        <p:txBody>
          <a:bodyPr/>
          <a:lstStyle/>
          <a:p>
            <a:r>
              <a:rPr lang="en-US" dirty="0"/>
              <a:t>Cases of Energy equation:</a:t>
            </a:r>
          </a:p>
        </p:txBody>
      </p:sp>
      <p:sp>
        <p:nvSpPr>
          <p:cNvPr id="3" name="Text Placeholder 2">
            <a:extLst>
              <a:ext uri="{FF2B5EF4-FFF2-40B4-BE49-F238E27FC236}">
                <a16:creationId xmlns:a16="http://schemas.microsoft.com/office/drawing/2014/main" id="{450B06AD-D3E1-40B8-A91E-5FF1B2AF1CF8}"/>
              </a:ext>
            </a:extLst>
          </p:cNvPr>
          <p:cNvSpPr>
            <a:spLocks noGrp="1"/>
          </p:cNvSpPr>
          <p:nvPr>
            <p:ph type="body" idx="1"/>
          </p:nvPr>
        </p:nvSpPr>
        <p:spPr>
          <a:xfrm>
            <a:off x="993139" y="1469541"/>
            <a:ext cx="7981315" cy="1692771"/>
          </a:xfrm>
        </p:spPr>
        <p:txBody>
          <a:bodyPr/>
          <a:lstStyle/>
          <a:p>
            <a:pPr marL="457200" indent="-457200">
              <a:buAutoNum type="arabicPeriod"/>
            </a:pPr>
            <a:r>
              <a:rPr lang="en-US" dirty="0"/>
              <a:t>Flow with out friction.</a:t>
            </a:r>
          </a:p>
          <a:p>
            <a:pPr marL="457200" indent="-457200">
              <a:buAutoNum type="arabicPeriod"/>
            </a:pPr>
            <a:r>
              <a:rPr lang="en-US" dirty="0"/>
              <a:t>Flow with friction.</a:t>
            </a:r>
          </a:p>
          <a:p>
            <a:pPr marL="457200" indent="-457200">
              <a:buAutoNum type="arabicPeriod"/>
            </a:pPr>
            <a:r>
              <a:rPr lang="en-US" dirty="0"/>
              <a:t>Pump between sections one and two.</a:t>
            </a:r>
          </a:p>
          <a:p>
            <a:pPr marL="457200" indent="-457200">
              <a:buAutoNum type="arabicPeriod"/>
            </a:pPr>
            <a:r>
              <a:rPr lang="en-US" dirty="0"/>
              <a:t>Turbine between sections one and two.</a:t>
            </a:r>
          </a:p>
          <a:p>
            <a:pPr marL="457200" indent="-457200">
              <a:buAutoNum type="arabicPeriod"/>
            </a:pPr>
            <a:r>
              <a:rPr lang="en-US" dirty="0"/>
              <a:t>Pump and Turbine are between sections one and two. </a:t>
            </a:r>
          </a:p>
        </p:txBody>
      </p:sp>
    </p:spTree>
    <p:extLst>
      <p:ext uri="{BB962C8B-B14F-4D97-AF65-F5344CB8AC3E}">
        <p14:creationId xmlns:p14="http://schemas.microsoft.com/office/powerpoint/2010/main" val="10660990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87FCC8-8891-47B9-AD73-7BC7D5F898EA}"/>
              </a:ext>
            </a:extLst>
          </p:cNvPr>
          <p:cNvSpPr>
            <a:spLocks noGrp="1"/>
          </p:cNvSpPr>
          <p:nvPr>
            <p:ph type="title"/>
          </p:nvPr>
        </p:nvSpPr>
        <p:spPr>
          <a:xfrm>
            <a:off x="993139" y="762000"/>
            <a:ext cx="8072120" cy="446276"/>
          </a:xfrm>
        </p:spPr>
        <p:txBody>
          <a:bodyPr/>
          <a:lstStyle/>
          <a:p>
            <a:r>
              <a:rPr lang="en-US" dirty="0"/>
              <a:t>Equation of head loss due to friction:</a:t>
            </a:r>
          </a:p>
        </p:txBody>
      </p:sp>
      <p:sp>
        <p:nvSpPr>
          <p:cNvPr id="3" name="Text Placeholder 2">
            <a:extLst>
              <a:ext uri="{FF2B5EF4-FFF2-40B4-BE49-F238E27FC236}">
                <a16:creationId xmlns:a16="http://schemas.microsoft.com/office/drawing/2014/main" id="{762D2980-9D74-43FF-B7AE-44EF9C1770A3}"/>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513205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93139" y="810259"/>
            <a:ext cx="1296670" cy="513715"/>
          </a:xfrm>
          <a:prstGeom prst="rect">
            <a:avLst/>
          </a:prstGeom>
        </p:spPr>
        <p:txBody>
          <a:bodyPr vert="horz" wrap="square" lIns="0" tIns="12700" rIns="0" bIns="0" rtlCol="0">
            <a:spAutoFit/>
          </a:bodyPr>
          <a:lstStyle/>
          <a:p>
            <a:pPr marL="12700">
              <a:lnSpc>
                <a:spcPct val="100000"/>
              </a:lnSpc>
              <a:spcBef>
                <a:spcPts val="100"/>
              </a:spcBef>
            </a:pPr>
            <a:r>
              <a:rPr sz="3200" spc="-5" dirty="0"/>
              <a:t>P</a:t>
            </a:r>
            <a:r>
              <a:rPr sz="3200" dirty="0"/>
              <a:t>o</a:t>
            </a:r>
            <a:r>
              <a:rPr sz="3200" spc="5" dirty="0"/>
              <a:t>w</a:t>
            </a:r>
            <a:r>
              <a:rPr sz="3200" dirty="0"/>
              <a:t>er</a:t>
            </a:r>
            <a:endParaRPr sz="3200"/>
          </a:p>
        </p:txBody>
      </p:sp>
      <p:sp>
        <p:nvSpPr>
          <p:cNvPr id="3" name="object 3"/>
          <p:cNvSpPr txBox="1">
            <a:spLocks noGrp="1"/>
          </p:cNvSpPr>
          <p:nvPr>
            <p:ph type="body" idx="1"/>
          </p:nvPr>
        </p:nvSpPr>
        <p:spPr>
          <a:prstGeom prst="rect">
            <a:avLst/>
          </a:prstGeom>
        </p:spPr>
        <p:txBody>
          <a:bodyPr vert="horz" wrap="square" lIns="0" tIns="88900" rIns="0" bIns="0" rtlCol="0">
            <a:spAutoFit/>
          </a:bodyPr>
          <a:lstStyle/>
          <a:p>
            <a:pPr marL="287020" indent="-274320">
              <a:lnSpc>
                <a:spcPct val="100000"/>
              </a:lnSpc>
              <a:spcBef>
                <a:spcPts val="700"/>
              </a:spcBef>
              <a:buClr>
                <a:srgbClr val="717BA3"/>
              </a:buClr>
              <a:buSzPct val="75000"/>
              <a:buFont typeface="DejaVu Sans"/>
              <a:buChar char="◗"/>
              <a:tabLst>
                <a:tab pos="286385" algn="l"/>
                <a:tab pos="287020" algn="l"/>
              </a:tabLst>
            </a:pPr>
            <a:r>
              <a:rPr spc="-120" dirty="0"/>
              <a:t>Rate of </a:t>
            </a:r>
            <a:r>
              <a:rPr spc="-35" dirty="0"/>
              <a:t>work </a:t>
            </a:r>
            <a:r>
              <a:rPr spc="-85" dirty="0"/>
              <a:t>done </a:t>
            </a:r>
            <a:r>
              <a:rPr spc="-100" dirty="0"/>
              <a:t>is </a:t>
            </a:r>
            <a:r>
              <a:rPr spc="-114" dirty="0"/>
              <a:t>termed </a:t>
            </a:r>
            <a:r>
              <a:rPr spc="-135" dirty="0"/>
              <a:t>as</a:t>
            </a:r>
            <a:r>
              <a:rPr spc="265" dirty="0"/>
              <a:t> </a:t>
            </a:r>
            <a:r>
              <a:rPr spc="-75" dirty="0"/>
              <a:t>power</a:t>
            </a:r>
          </a:p>
          <a:p>
            <a:pPr marL="1952625" marR="1856739" indent="962660">
              <a:lnSpc>
                <a:spcPct val="122700"/>
              </a:lnSpc>
            </a:pPr>
            <a:r>
              <a:rPr spc="-120" dirty="0">
                <a:solidFill>
                  <a:srgbClr val="FF0000"/>
                </a:solidFill>
              </a:rPr>
              <a:t>Power=Energy/time  </a:t>
            </a:r>
            <a:r>
              <a:rPr spc="-135" dirty="0">
                <a:solidFill>
                  <a:srgbClr val="FF0000"/>
                </a:solidFill>
              </a:rPr>
              <a:t>Power=(Energy/weight)(weight/time)</a:t>
            </a:r>
          </a:p>
          <a:p>
            <a:pPr marL="287020" indent="-274320">
              <a:lnSpc>
                <a:spcPct val="100000"/>
              </a:lnSpc>
              <a:spcBef>
                <a:spcPts val="600"/>
              </a:spcBef>
              <a:buClr>
                <a:srgbClr val="717BA3"/>
              </a:buClr>
              <a:buSzPct val="75000"/>
              <a:buFont typeface="DejaVu Sans"/>
              <a:buChar char="◗"/>
              <a:tabLst>
                <a:tab pos="286385" algn="l"/>
                <a:tab pos="287020" algn="l"/>
              </a:tabLst>
            </a:pPr>
            <a:r>
              <a:rPr spc="-165" dirty="0"/>
              <a:t>If </a:t>
            </a:r>
            <a:r>
              <a:rPr spc="160" dirty="0"/>
              <a:t>H </a:t>
            </a:r>
            <a:r>
              <a:rPr spc="-100" dirty="0"/>
              <a:t>is </a:t>
            </a:r>
            <a:r>
              <a:rPr spc="-130" dirty="0"/>
              <a:t>total </a:t>
            </a:r>
            <a:r>
              <a:rPr spc="-110" dirty="0"/>
              <a:t>head=total </a:t>
            </a:r>
            <a:r>
              <a:rPr spc="-155" dirty="0"/>
              <a:t>energy/weight </a:t>
            </a:r>
            <a:r>
              <a:rPr spc="-145" dirty="0"/>
              <a:t>and </a:t>
            </a:r>
            <a:r>
              <a:rPr spc="-5" dirty="0">
                <a:latin typeface="Times New Roman"/>
                <a:cs typeface="Times New Roman"/>
              </a:rPr>
              <a:t>γQ is </a:t>
            </a:r>
            <a:r>
              <a:rPr dirty="0">
                <a:latin typeface="Times New Roman"/>
                <a:cs typeface="Times New Roman"/>
              </a:rPr>
              <a:t>the </a:t>
            </a:r>
            <a:r>
              <a:rPr spc="-5" dirty="0">
                <a:latin typeface="Times New Roman"/>
                <a:cs typeface="Times New Roman"/>
              </a:rPr>
              <a:t>weight flow</a:t>
            </a:r>
            <a:r>
              <a:rPr spc="345" dirty="0">
                <a:latin typeface="Times New Roman"/>
                <a:cs typeface="Times New Roman"/>
              </a:rPr>
              <a:t> </a:t>
            </a:r>
            <a:r>
              <a:rPr spc="-5" dirty="0">
                <a:latin typeface="Times New Roman"/>
                <a:cs typeface="Times New Roman"/>
              </a:rPr>
              <a:t>rate</a:t>
            </a:r>
          </a:p>
          <a:p>
            <a:pPr marL="286385">
              <a:lnSpc>
                <a:spcPct val="100000"/>
              </a:lnSpc>
            </a:pPr>
            <a:r>
              <a:rPr spc="-125" dirty="0"/>
              <a:t>then </a:t>
            </a:r>
            <a:r>
              <a:rPr spc="-135" dirty="0"/>
              <a:t>above </a:t>
            </a:r>
            <a:r>
              <a:rPr spc="-120" dirty="0"/>
              <a:t>equation </a:t>
            </a:r>
            <a:r>
              <a:rPr spc="-155" dirty="0"/>
              <a:t>can </a:t>
            </a:r>
            <a:r>
              <a:rPr spc="-140" dirty="0"/>
              <a:t>be </a:t>
            </a:r>
            <a:r>
              <a:rPr spc="-110" dirty="0"/>
              <a:t>written</a:t>
            </a:r>
            <a:r>
              <a:rPr spc="385" dirty="0"/>
              <a:t> </a:t>
            </a:r>
            <a:r>
              <a:rPr spc="-135" dirty="0"/>
              <a:t>as</a:t>
            </a:r>
          </a:p>
          <a:p>
            <a:pPr>
              <a:lnSpc>
                <a:spcPct val="100000"/>
              </a:lnSpc>
              <a:spcBef>
                <a:spcPts val="5"/>
              </a:spcBef>
            </a:pPr>
            <a:endParaRPr sz="3300"/>
          </a:p>
          <a:p>
            <a:pPr marL="89535" algn="ctr">
              <a:lnSpc>
                <a:spcPct val="100000"/>
              </a:lnSpc>
              <a:spcBef>
                <a:spcPts val="5"/>
              </a:spcBef>
            </a:pPr>
            <a:r>
              <a:rPr spc="-30" dirty="0">
                <a:solidFill>
                  <a:srgbClr val="00B0F0"/>
                </a:solidFill>
              </a:rPr>
              <a:t>Power=(H)(</a:t>
            </a:r>
            <a:r>
              <a:rPr spc="-30" dirty="0">
                <a:solidFill>
                  <a:srgbClr val="00B0F0"/>
                </a:solidFill>
                <a:latin typeface="Times New Roman"/>
                <a:cs typeface="Times New Roman"/>
              </a:rPr>
              <a:t>γQ</a:t>
            </a:r>
            <a:r>
              <a:rPr spc="-30" dirty="0">
                <a:solidFill>
                  <a:srgbClr val="00B0F0"/>
                </a:solidFill>
              </a:rPr>
              <a:t>)=</a:t>
            </a:r>
            <a:r>
              <a:rPr spc="-55" dirty="0">
                <a:solidFill>
                  <a:srgbClr val="00B0F0"/>
                </a:solidFill>
              </a:rPr>
              <a:t> </a:t>
            </a:r>
            <a:r>
              <a:rPr spc="-5" dirty="0">
                <a:solidFill>
                  <a:srgbClr val="00B0F0"/>
                </a:solidFill>
                <a:latin typeface="Times New Roman"/>
                <a:cs typeface="Times New Roman"/>
              </a:rPr>
              <a:t>γQH</a:t>
            </a:r>
          </a:p>
        </p:txBody>
      </p:sp>
      <p:sp>
        <p:nvSpPr>
          <p:cNvPr id="4" name="object 4"/>
          <p:cNvSpPr txBox="1"/>
          <p:nvPr/>
        </p:nvSpPr>
        <p:spPr>
          <a:xfrm>
            <a:off x="993139" y="4350510"/>
            <a:ext cx="737870" cy="360680"/>
          </a:xfrm>
          <a:prstGeom prst="rect">
            <a:avLst/>
          </a:prstGeom>
        </p:spPr>
        <p:txBody>
          <a:bodyPr vert="horz" wrap="square" lIns="0" tIns="12065" rIns="0" bIns="0" rtlCol="0">
            <a:spAutoFit/>
          </a:bodyPr>
          <a:lstStyle/>
          <a:p>
            <a:pPr marL="12700">
              <a:lnSpc>
                <a:spcPct val="100000"/>
              </a:lnSpc>
              <a:spcBef>
                <a:spcPts val="95"/>
              </a:spcBef>
            </a:pPr>
            <a:r>
              <a:rPr sz="2200" spc="-85" dirty="0">
                <a:solidFill>
                  <a:srgbClr val="00B0F0"/>
                </a:solidFill>
                <a:latin typeface="Trebuchet MS"/>
                <a:cs typeface="Trebuchet MS"/>
              </a:rPr>
              <a:t>In</a:t>
            </a:r>
            <a:r>
              <a:rPr sz="2200" spc="-120" dirty="0">
                <a:solidFill>
                  <a:srgbClr val="00B0F0"/>
                </a:solidFill>
                <a:latin typeface="Trebuchet MS"/>
                <a:cs typeface="Trebuchet MS"/>
              </a:rPr>
              <a:t> </a:t>
            </a:r>
            <a:r>
              <a:rPr sz="2200" spc="-75" dirty="0">
                <a:solidFill>
                  <a:srgbClr val="00B0F0"/>
                </a:solidFill>
                <a:latin typeface="Trebuchet MS"/>
                <a:cs typeface="Trebuchet MS"/>
              </a:rPr>
              <a:t>BG:</a:t>
            </a:r>
            <a:endParaRPr sz="2200">
              <a:latin typeface="Trebuchet MS"/>
              <a:cs typeface="Trebuchet MS"/>
            </a:endParaRPr>
          </a:p>
        </p:txBody>
      </p:sp>
      <p:sp>
        <p:nvSpPr>
          <p:cNvPr id="5" name="object 5"/>
          <p:cNvSpPr txBox="1"/>
          <p:nvPr/>
        </p:nvSpPr>
        <p:spPr>
          <a:xfrm>
            <a:off x="993139" y="5096660"/>
            <a:ext cx="6059805" cy="848360"/>
          </a:xfrm>
          <a:prstGeom prst="rect">
            <a:avLst/>
          </a:prstGeom>
        </p:spPr>
        <p:txBody>
          <a:bodyPr vert="horz" wrap="square" lIns="0" tIns="88900" rIns="0" bIns="0" rtlCol="0">
            <a:spAutoFit/>
          </a:bodyPr>
          <a:lstStyle/>
          <a:p>
            <a:pPr marL="12700">
              <a:lnSpc>
                <a:spcPct val="100000"/>
              </a:lnSpc>
              <a:spcBef>
                <a:spcPts val="700"/>
              </a:spcBef>
            </a:pPr>
            <a:r>
              <a:rPr sz="2200" spc="-85" dirty="0">
                <a:solidFill>
                  <a:srgbClr val="00B0F0"/>
                </a:solidFill>
                <a:latin typeface="Trebuchet MS"/>
                <a:cs typeface="Trebuchet MS"/>
              </a:rPr>
              <a:t>In</a:t>
            </a:r>
            <a:r>
              <a:rPr sz="2200" spc="-50" dirty="0">
                <a:solidFill>
                  <a:srgbClr val="00B0F0"/>
                </a:solidFill>
                <a:latin typeface="Trebuchet MS"/>
                <a:cs typeface="Trebuchet MS"/>
              </a:rPr>
              <a:t> </a:t>
            </a:r>
            <a:r>
              <a:rPr sz="2200" spc="-150" dirty="0">
                <a:solidFill>
                  <a:srgbClr val="00B0F0"/>
                </a:solidFill>
                <a:latin typeface="Trebuchet MS"/>
                <a:cs typeface="Trebuchet MS"/>
              </a:rPr>
              <a:t>SI:</a:t>
            </a:r>
            <a:endParaRPr sz="2200">
              <a:latin typeface="Trebuchet MS"/>
              <a:cs typeface="Trebuchet MS"/>
            </a:endParaRPr>
          </a:p>
          <a:p>
            <a:pPr marL="2022475">
              <a:lnSpc>
                <a:spcPct val="100000"/>
              </a:lnSpc>
              <a:spcBef>
                <a:spcPts val="600"/>
              </a:spcBef>
            </a:pPr>
            <a:r>
              <a:rPr sz="2200" spc="-85" dirty="0">
                <a:latin typeface="Trebuchet MS"/>
                <a:cs typeface="Trebuchet MS"/>
              </a:rPr>
              <a:t>Power </a:t>
            </a:r>
            <a:r>
              <a:rPr sz="2200" spc="-130" dirty="0">
                <a:latin typeface="Trebuchet MS"/>
                <a:cs typeface="Trebuchet MS"/>
              </a:rPr>
              <a:t>in</a:t>
            </a:r>
            <a:r>
              <a:rPr sz="2200" spc="30" dirty="0">
                <a:latin typeface="Trebuchet MS"/>
                <a:cs typeface="Trebuchet MS"/>
              </a:rPr>
              <a:t> </a:t>
            </a:r>
            <a:r>
              <a:rPr sz="2200" spc="-80" dirty="0">
                <a:latin typeface="Trebuchet MS"/>
                <a:cs typeface="Trebuchet MS"/>
              </a:rPr>
              <a:t>(Kilowatts)=(H)(</a:t>
            </a:r>
            <a:r>
              <a:rPr sz="2200" spc="-80" dirty="0">
                <a:latin typeface="Times New Roman"/>
                <a:cs typeface="Times New Roman"/>
              </a:rPr>
              <a:t>γQ</a:t>
            </a:r>
            <a:r>
              <a:rPr sz="2200" spc="-80" dirty="0">
                <a:latin typeface="Trebuchet MS"/>
                <a:cs typeface="Trebuchet MS"/>
              </a:rPr>
              <a:t>)/1000</a:t>
            </a:r>
            <a:endParaRPr sz="2200">
              <a:latin typeface="Trebuchet MS"/>
              <a:cs typeface="Trebuchet MS"/>
            </a:endParaRPr>
          </a:p>
        </p:txBody>
      </p:sp>
      <p:sp>
        <p:nvSpPr>
          <p:cNvPr id="6" name="object 6"/>
          <p:cNvSpPr txBox="1"/>
          <p:nvPr/>
        </p:nvSpPr>
        <p:spPr>
          <a:xfrm>
            <a:off x="2920998" y="4268589"/>
            <a:ext cx="6388100" cy="854075"/>
          </a:xfrm>
          <a:prstGeom prst="rect">
            <a:avLst/>
          </a:prstGeom>
        </p:spPr>
        <p:txBody>
          <a:bodyPr vert="horz" wrap="square" lIns="0" tIns="111125" rIns="0" bIns="0" rtlCol="0">
            <a:spAutoFit/>
          </a:bodyPr>
          <a:lstStyle/>
          <a:p>
            <a:pPr marL="4091940">
              <a:lnSpc>
                <a:spcPct val="100000"/>
              </a:lnSpc>
              <a:spcBef>
                <a:spcPts val="875"/>
              </a:spcBef>
            </a:pPr>
            <a:r>
              <a:rPr sz="1800" spc="-45" dirty="0">
                <a:latin typeface="Trebuchet MS"/>
                <a:cs typeface="Trebuchet MS"/>
              </a:rPr>
              <a:t>1</a:t>
            </a:r>
            <a:r>
              <a:rPr sz="1800" spc="-75" dirty="0">
                <a:latin typeface="Trebuchet MS"/>
                <a:cs typeface="Trebuchet MS"/>
              </a:rPr>
              <a:t> </a:t>
            </a:r>
            <a:r>
              <a:rPr sz="1800" spc="-90" dirty="0">
                <a:latin typeface="Trebuchet MS"/>
                <a:cs typeface="Trebuchet MS"/>
              </a:rPr>
              <a:t>horsepower=550ft.lb/s</a:t>
            </a:r>
            <a:endParaRPr sz="1800">
              <a:latin typeface="Trebuchet MS"/>
              <a:cs typeface="Trebuchet MS"/>
            </a:endParaRPr>
          </a:p>
          <a:p>
            <a:pPr marL="12700">
              <a:lnSpc>
                <a:spcPct val="100000"/>
              </a:lnSpc>
              <a:spcBef>
                <a:spcPts val="944"/>
              </a:spcBef>
            </a:pPr>
            <a:r>
              <a:rPr sz="2200" spc="-85" dirty="0">
                <a:latin typeface="Trebuchet MS"/>
                <a:cs typeface="Trebuchet MS"/>
              </a:rPr>
              <a:t>Power </a:t>
            </a:r>
            <a:r>
              <a:rPr sz="2200" spc="-130" dirty="0">
                <a:latin typeface="Trebuchet MS"/>
                <a:cs typeface="Trebuchet MS"/>
              </a:rPr>
              <a:t>in</a:t>
            </a:r>
            <a:r>
              <a:rPr sz="2200" spc="10" dirty="0">
                <a:latin typeface="Trebuchet MS"/>
                <a:cs typeface="Trebuchet MS"/>
              </a:rPr>
              <a:t> </a:t>
            </a:r>
            <a:r>
              <a:rPr sz="2200" spc="-70" dirty="0">
                <a:latin typeface="Trebuchet MS"/>
                <a:cs typeface="Trebuchet MS"/>
              </a:rPr>
              <a:t>(horsepower)=(H)(</a:t>
            </a:r>
            <a:r>
              <a:rPr sz="2200" spc="-70" dirty="0">
                <a:latin typeface="Times New Roman"/>
                <a:cs typeface="Times New Roman"/>
              </a:rPr>
              <a:t>γQ</a:t>
            </a:r>
            <a:r>
              <a:rPr sz="2200" spc="-70" dirty="0">
                <a:latin typeface="Trebuchet MS"/>
                <a:cs typeface="Trebuchet MS"/>
              </a:rPr>
              <a:t>)/550</a:t>
            </a:r>
            <a:endParaRPr sz="2200">
              <a:latin typeface="Trebuchet MS"/>
              <a:cs typeface="Trebuchet M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E3F32-443D-4BEC-94E9-AD23F8B9B11F}"/>
              </a:ext>
            </a:extLst>
          </p:cNvPr>
          <p:cNvSpPr>
            <a:spLocks noGrp="1"/>
          </p:cNvSpPr>
          <p:nvPr>
            <p:ph type="title"/>
          </p:nvPr>
        </p:nvSpPr>
        <p:spPr>
          <a:xfrm>
            <a:off x="898323" y="685800"/>
            <a:ext cx="8072120" cy="446276"/>
          </a:xfrm>
        </p:spPr>
        <p:txBody>
          <a:bodyPr/>
          <a:lstStyle/>
          <a:p>
            <a:r>
              <a:rPr lang="en-US" dirty="0"/>
              <a:t>Example 1</a:t>
            </a:r>
          </a:p>
        </p:txBody>
      </p:sp>
      <p:sp>
        <p:nvSpPr>
          <p:cNvPr id="3" name="Text Placeholder 2">
            <a:extLst>
              <a:ext uri="{FF2B5EF4-FFF2-40B4-BE49-F238E27FC236}">
                <a16:creationId xmlns:a16="http://schemas.microsoft.com/office/drawing/2014/main" id="{13C8CB05-2E84-4254-81CE-4C2FB0E85F71}"/>
              </a:ext>
            </a:extLst>
          </p:cNvPr>
          <p:cNvSpPr>
            <a:spLocks noGrp="1"/>
          </p:cNvSpPr>
          <p:nvPr>
            <p:ph type="body" idx="1"/>
          </p:nvPr>
        </p:nvSpPr>
        <p:spPr>
          <a:xfrm>
            <a:off x="993139" y="1469541"/>
            <a:ext cx="7981315" cy="1015663"/>
          </a:xfrm>
        </p:spPr>
        <p:txBody>
          <a:bodyPr/>
          <a:lstStyle/>
          <a:p>
            <a:r>
              <a:rPr lang="en-US" dirty="0"/>
              <a:t>Water is flowing with a discharge of 0.5 m3/s in the following system. Find the power of the pump required assuming head loss due to friction is 3 m</a:t>
            </a:r>
          </a:p>
        </p:txBody>
      </p:sp>
    </p:spTree>
    <p:extLst>
      <p:ext uri="{BB962C8B-B14F-4D97-AF65-F5344CB8AC3E}">
        <p14:creationId xmlns:p14="http://schemas.microsoft.com/office/powerpoint/2010/main" val="9353991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803F93-FF60-4418-A4E3-A70CC4C55E55}"/>
              </a:ext>
            </a:extLst>
          </p:cNvPr>
          <p:cNvSpPr>
            <a:spLocks noGrp="1"/>
          </p:cNvSpPr>
          <p:nvPr>
            <p:ph type="title"/>
          </p:nvPr>
        </p:nvSpPr>
        <p:spPr>
          <a:xfrm>
            <a:off x="902334" y="685800"/>
            <a:ext cx="8072120" cy="446276"/>
          </a:xfrm>
        </p:spPr>
        <p:txBody>
          <a:bodyPr/>
          <a:lstStyle/>
          <a:p>
            <a:r>
              <a:rPr lang="en-US" dirty="0"/>
              <a:t>Example 2</a:t>
            </a:r>
          </a:p>
        </p:txBody>
      </p:sp>
      <mc:AlternateContent xmlns:mc="http://schemas.openxmlformats.org/markup-compatibility/2006" xmlns:a14="http://schemas.microsoft.com/office/drawing/2010/main">
        <mc:Choice Requires="a14">
          <p:sp>
            <p:nvSpPr>
              <p:cNvPr id="3" name="Text Placeholder 2">
                <a:extLst>
                  <a:ext uri="{FF2B5EF4-FFF2-40B4-BE49-F238E27FC236}">
                    <a16:creationId xmlns:a16="http://schemas.microsoft.com/office/drawing/2014/main" id="{E9CDE696-3A52-42D5-B678-586AF2C283FF}"/>
                  </a:ext>
                </a:extLst>
              </p:cNvPr>
              <p:cNvSpPr>
                <a:spLocks noGrp="1"/>
              </p:cNvSpPr>
              <p:nvPr>
                <p:ph type="body" idx="1"/>
              </p:nvPr>
            </p:nvSpPr>
            <p:spPr>
              <a:xfrm>
                <a:off x="993139" y="1469541"/>
                <a:ext cx="7981315" cy="2259529"/>
              </a:xfrm>
            </p:spPr>
            <p:txBody>
              <a:bodyPr/>
              <a:lstStyle/>
              <a:p>
                <a:r>
                  <a:rPr lang="en-US" dirty="0"/>
                  <a:t>Determine the power of pump required to discharge water to a small town of 3000 houses (5 person average for each house). The small town is higher than the source of water by 60 m, the pipe available is 150 mm diameter, take:</a:t>
                </a:r>
              </a:p>
              <a:p>
                <a:pPr marL="457200" indent="-457200">
                  <a:buAutoNum type="arabicPeriod"/>
                </a:pPr>
                <a:r>
                  <a:rPr lang="en-US" dirty="0"/>
                  <a:t>Head loss due to friction is:  </a:t>
                </a:r>
                <a14:m>
                  <m:oMath xmlns:m="http://schemas.openxmlformats.org/officeDocument/2006/math">
                    <m:r>
                      <a:rPr lang="en-US" b="0" i="0" smtClean="0">
                        <a:latin typeface="Cambria Math" panose="02040503050406030204" pitchFamily="18" charset="0"/>
                      </a:rPr>
                      <m:t>10 </m:t>
                    </m:r>
                    <m:f>
                      <m:fPr>
                        <m:ctrlPr>
                          <a:rPr lang="en-US" i="1" smtClean="0">
                            <a:latin typeface="Cambria Math" panose="02040503050406030204" pitchFamily="18" charset="0"/>
                          </a:rPr>
                        </m:ctrlPr>
                      </m:fPr>
                      <m:num>
                        <m:r>
                          <a:rPr lang="en-US" b="0" i="1" smtClean="0">
                            <a:latin typeface="Cambria Math" panose="02040503050406030204" pitchFamily="18" charset="0"/>
                          </a:rPr>
                          <m:t> </m:t>
                        </m:r>
                        <m:sSup>
                          <m:sSupPr>
                            <m:ctrlPr>
                              <a:rPr lang="en-US" i="1" smtClean="0">
                                <a:latin typeface="Cambria Math" panose="02040503050406030204" pitchFamily="18" charset="0"/>
                              </a:rPr>
                            </m:ctrlPr>
                          </m:sSupPr>
                          <m:e>
                            <m:r>
                              <a:rPr lang="en-US" b="0" i="1" smtClean="0">
                                <a:latin typeface="Cambria Math" panose="02040503050406030204" pitchFamily="18" charset="0"/>
                              </a:rPr>
                              <m:t>𝑉</m:t>
                            </m:r>
                          </m:e>
                          <m:sup>
                            <m:r>
                              <a:rPr lang="en-US" b="0" i="1" smtClean="0">
                                <a:latin typeface="Cambria Math" panose="02040503050406030204" pitchFamily="18" charset="0"/>
                              </a:rPr>
                              <m:t>2</m:t>
                            </m:r>
                          </m:sup>
                        </m:sSup>
                      </m:num>
                      <m:den>
                        <m:r>
                          <a:rPr lang="en-US" b="0" i="1" smtClean="0">
                            <a:latin typeface="Cambria Math" panose="02040503050406030204" pitchFamily="18" charset="0"/>
                          </a:rPr>
                          <m:t>2</m:t>
                        </m:r>
                        <m:r>
                          <a:rPr lang="en-US" b="0" i="1" smtClean="0">
                            <a:latin typeface="Cambria Math" panose="02040503050406030204" pitchFamily="18" charset="0"/>
                          </a:rPr>
                          <m:t>𝑔</m:t>
                        </m:r>
                      </m:den>
                    </m:f>
                  </m:oMath>
                </a14:m>
                <a:endParaRPr lang="en-US" dirty="0"/>
              </a:p>
              <a:p>
                <a:pPr marL="457200" indent="-457200">
                  <a:buAutoNum type="arabicPeriod"/>
                </a:pPr>
                <a:r>
                  <a:rPr lang="en-US" dirty="0"/>
                  <a:t>Each person need 200 L/day water. </a:t>
                </a:r>
              </a:p>
            </p:txBody>
          </p:sp>
        </mc:Choice>
        <mc:Fallback xmlns="">
          <p:sp>
            <p:nvSpPr>
              <p:cNvPr id="3" name="Text Placeholder 2">
                <a:extLst>
                  <a:ext uri="{FF2B5EF4-FFF2-40B4-BE49-F238E27FC236}">
                    <a16:creationId xmlns:a16="http://schemas.microsoft.com/office/drawing/2014/main" id="{E9CDE696-3A52-42D5-B678-586AF2C283FF}"/>
                  </a:ext>
                </a:extLst>
              </p:cNvPr>
              <p:cNvSpPr>
                <a:spLocks noGrp="1" noRot="1" noChangeAspect="1" noMove="1" noResize="1" noEditPoints="1" noAdjustHandles="1" noChangeArrowheads="1" noChangeShapeType="1" noTextEdit="1"/>
              </p:cNvSpPr>
              <p:nvPr>
                <p:ph type="body" idx="1"/>
              </p:nvPr>
            </p:nvSpPr>
            <p:spPr>
              <a:xfrm>
                <a:off x="993139" y="1469541"/>
                <a:ext cx="7981315" cy="2259529"/>
              </a:xfrm>
              <a:blipFill>
                <a:blip r:embed="rId2"/>
                <a:stretch>
                  <a:fillRect l="-2139" t="-4043" r="-2597" b="-6469"/>
                </a:stretch>
              </a:blipFill>
            </p:spPr>
            <p:txBody>
              <a:bodyPr/>
              <a:lstStyle/>
              <a:p>
                <a:r>
                  <a:rPr lang="en-US">
                    <a:noFill/>
                  </a:rPr>
                  <a:t> </a:t>
                </a:r>
              </a:p>
            </p:txBody>
          </p:sp>
        </mc:Fallback>
      </mc:AlternateContent>
    </p:spTree>
    <p:extLst>
      <p:ext uri="{BB962C8B-B14F-4D97-AF65-F5344CB8AC3E}">
        <p14:creationId xmlns:p14="http://schemas.microsoft.com/office/powerpoint/2010/main" val="8536027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93139" y="810259"/>
            <a:ext cx="7811134" cy="513715"/>
          </a:xfrm>
          <a:prstGeom prst="rect">
            <a:avLst/>
          </a:prstGeom>
        </p:spPr>
        <p:txBody>
          <a:bodyPr vert="horz" wrap="square" lIns="0" tIns="12700" rIns="0" bIns="0" rtlCol="0">
            <a:spAutoFit/>
          </a:bodyPr>
          <a:lstStyle/>
          <a:p>
            <a:pPr marL="12700">
              <a:lnSpc>
                <a:spcPct val="100000"/>
              </a:lnSpc>
              <a:spcBef>
                <a:spcPts val="100"/>
              </a:spcBef>
            </a:pPr>
            <a:r>
              <a:rPr sz="3200" dirty="0"/>
              <a:t>Momentum and Forces </a:t>
            </a:r>
            <a:r>
              <a:rPr sz="3200" spc="-5" dirty="0"/>
              <a:t>in </a:t>
            </a:r>
            <a:r>
              <a:rPr sz="3200" dirty="0"/>
              <a:t>Fluid</a:t>
            </a:r>
            <a:r>
              <a:rPr sz="3200" spc="-105" dirty="0"/>
              <a:t> </a:t>
            </a:r>
            <a:r>
              <a:rPr sz="3200" dirty="0"/>
              <a:t>Flow</a:t>
            </a:r>
            <a:endParaRPr sz="3200"/>
          </a:p>
        </p:txBody>
      </p:sp>
      <p:sp>
        <p:nvSpPr>
          <p:cNvPr id="3" name="object 3"/>
          <p:cNvSpPr txBox="1"/>
          <p:nvPr/>
        </p:nvSpPr>
        <p:spPr>
          <a:xfrm>
            <a:off x="993139" y="1546351"/>
            <a:ext cx="8067675" cy="4140835"/>
          </a:xfrm>
          <a:prstGeom prst="rect">
            <a:avLst/>
          </a:prstGeom>
        </p:spPr>
        <p:txBody>
          <a:bodyPr vert="horz" wrap="square" lIns="0" tIns="12700" rIns="0" bIns="0" rtlCol="0">
            <a:spAutoFit/>
          </a:bodyPr>
          <a:lstStyle/>
          <a:p>
            <a:pPr marL="286385" marR="204470" indent="-274320">
              <a:lnSpc>
                <a:spcPct val="100000"/>
              </a:lnSpc>
              <a:spcBef>
                <a:spcPts val="100"/>
              </a:spcBef>
              <a:buClr>
                <a:srgbClr val="717BA3"/>
              </a:buClr>
              <a:buSzPct val="75000"/>
              <a:buFont typeface="DejaVu Sans"/>
              <a:buChar char="◗"/>
              <a:tabLst>
                <a:tab pos="286385" algn="l"/>
                <a:tab pos="287020" algn="l"/>
              </a:tabLst>
            </a:pPr>
            <a:r>
              <a:rPr sz="2000" spc="30" dirty="0">
                <a:latin typeface="Trebuchet MS"/>
                <a:cs typeface="Trebuchet MS"/>
              </a:rPr>
              <a:t>We </a:t>
            </a:r>
            <a:r>
              <a:rPr sz="2000" spc="-160" dirty="0">
                <a:latin typeface="Trebuchet MS"/>
                <a:cs typeface="Trebuchet MS"/>
              </a:rPr>
              <a:t>have </a:t>
            </a:r>
            <a:r>
              <a:rPr sz="2000" spc="-170" dirty="0">
                <a:latin typeface="Trebuchet MS"/>
                <a:cs typeface="Trebuchet MS"/>
              </a:rPr>
              <a:t>all </a:t>
            </a:r>
            <a:r>
              <a:rPr sz="2000" spc="-100" dirty="0">
                <a:latin typeface="Trebuchet MS"/>
                <a:cs typeface="Trebuchet MS"/>
              </a:rPr>
              <a:t>seen moving </a:t>
            </a:r>
            <a:r>
              <a:rPr sz="2000" spc="-125" dirty="0">
                <a:latin typeface="Trebuchet MS"/>
                <a:cs typeface="Trebuchet MS"/>
              </a:rPr>
              <a:t>fluids </a:t>
            </a:r>
            <a:r>
              <a:rPr sz="2000" spc="-100" dirty="0">
                <a:latin typeface="Trebuchet MS"/>
                <a:cs typeface="Trebuchet MS"/>
              </a:rPr>
              <a:t>exerting </a:t>
            </a:r>
            <a:r>
              <a:rPr sz="2000" spc="-95" dirty="0">
                <a:latin typeface="Trebuchet MS"/>
                <a:cs typeface="Trebuchet MS"/>
              </a:rPr>
              <a:t>forces.The </a:t>
            </a:r>
            <a:r>
              <a:rPr sz="2000" spc="-165" dirty="0">
                <a:latin typeface="Trebuchet MS"/>
                <a:cs typeface="Trebuchet MS"/>
              </a:rPr>
              <a:t>lift </a:t>
            </a:r>
            <a:r>
              <a:rPr sz="2000" spc="-105" dirty="0">
                <a:latin typeface="Trebuchet MS"/>
                <a:cs typeface="Trebuchet MS"/>
              </a:rPr>
              <a:t>force </a:t>
            </a:r>
            <a:r>
              <a:rPr sz="2000" spc="-35" dirty="0">
                <a:latin typeface="Trebuchet MS"/>
                <a:cs typeface="Trebuchet MS"/>
              </a:rPr>
              <a:t>on </a:t>
            </a:r>
            <a:r>
              <a:rPr sz="2000" spc="-150" dirty="0">
                <a:latin typeface="Trebuchet MS"/>
                <a:cs typeface="Trebuchet MS"/>
              </a:rPr>
              <a:t>an </a:t>
            </a:r>
            <a:r>
              <a:rPr sz="2000" spc="-130" dirty="0">
                <a:latin typeface="Trebuchet MS"/>
                <a:cs typeface="Trebuchet MS"/>
              </a:rPr>
              <a:t>aircraft  </a:t>
            </a:r>
            <a:r>
              <a:rPr sz="2000" spc="-85" dirty="0">
                <a:latin typeface="Trebuchet MS"/>
                <a:cs typeface="Trebuchet MS"/>
              </a:rPr>
              <a:t>is </a:t>
            </a:r>
            <a:r>
              <a:rPr sz="2000" spc="-90" dirty="0">
                <a:latin typeface="Trebuchet MS"/>
                <a:cs typeface="Trebuchet MS"/>
              </a:rPr>
              <a:t>exerted </a:t>
            </a:r>
            <a:r>
              <a:rPr sz="2000" spc="-125" dirty="0">
                <a:latin typeface="Trebuchet MS"/>
                <a:cs typeface="Trebuchet MS"/>
              </a:rPr>
              <a:t>by </a:t>
            </a:r>
            <a:r>
              <a:rPr sz="2000" spc="-114" dirty="0">
                <a:latin typeface="Trebuchet MS"/>
                <a:cs typeface="Trebuchet MS"/>
              </a:rPr>
              <a:t>the </a:t>
            </a:r>
            <a:r>
              <a:rPr sz="2000" spc="-110" dirty="0">
                <a:latin typeface="Trebuchet MS"/>
                <a:cs typeface="Trebuchet MS"/>
              </a:rPr>
              <a:t>air </a:t>
            </a:r>
            <a:r>
              <a:rPr sz="2000" spc="-100" dirty="0">
                <a:latin typeface="Trebuchet MS"/>
                <a:cs typeface="Trebuchet MS"/>
              </a:rPr>
              <a:t>moving </a:t>
            </a:r>
            <a:r>
              <a:rPr sz="2000" spc="-65" dirty="0">
                <a:latin typeface="Trebuchet MS"/>
                <a:cs typeface="Trebuchet MS"/>
              </a:rPr>
              <a:t>over </a:t>
            </a:r>
            <a:r>
              <a:rPr sz="2000" spc="-114" dirty="0">
                <a:latin typeface="Trebuchet MS"/>
                <a:cs typeface="Trebuchet MS"/>
              </a:rPr>
              <a:t>the </a:t>
            </a:r>
            <a:r>
              <a:rPr sz="2000" spc="-145" dirty="0">
                <a:latin typeface="Trebuchet MS"/>
                <a:cs typeface="Trebuchet MS"/>
              </a:rPr>
              <a:t>wing. </a:t>
            </a:r>
            <a:r>
              <a:rPr sz="2000" spc="155" dirty="0">
                <a:latin typeface="Trebuchet MS"/>
                <a:cs typeface="Trebuchet MS"/>
              </a:rPr>
              <a:t>A </a:t>
            </a:r>
            <a:r>
              <a:rPr sz="2000" spc="-185" dirty="0">
                <a:latin typeface="Trebuchet MS"/>
                <a:cs typeface="Trebuchet MS"/>
              </a:rPr>
              <a:t>jet </a:t>
            </a:r>
            <a:r>
              <a:rPr sz="2000" spc="-110" dirty="0">
                <a:latin typeface="Trebuchet MS"/>
                <a:cs typeface="Trebuchet MS"/>
              </a:rPr>
              <a:t>of </a:t>
            </a:r>
            <a:r>
              <a:rPr sz="2000" spc="-100" dirty="0">
                <a:latin typeface="Trebuchet MS"/>
                <a:cs typeface="Trebuchet MS"/>
              </a:rPr>
              <a:t>water </a:t>
            </a:r>
            <a:r>
              <a:rPr sz="2000" spc="-90" dirty="0">
                <a:latin typeface="Trebuchet MS"/>
                <a:cs typeface="Trebuchet MS"/>
              </a:rPr>
              <a:t>from </a:t>
            </a:r>
            <a:r>
              <a:rPr sz="2000" spc="-200" dirty="0">
                <a:latin typeface="Trebuchet MS"/>
                <a:cs typeface="Trebuchet MS"/>
              </a:rPr>
              <a:t>a </a:t>
            </a:r>
            <a:r>
              <a:rPr sz="2000" spc="-60" dirty="0">
                <a:latin typeface="Trebuchet MS"/>
                <a:cs typeface="Trebuchet MS"/>
              </a:rPr>
              <a:t>hose  </a:t>
            </a:r>
            <a:r>
              <a:rPr sz="2000" spc="-75" dirty="0">
                <a:latin typeface="Trebuchet MS"/>
                <a:cs typeface="Trebuchet MS"/>
              </a:rPr>
              <a:t>exerts </a:t>
            </a:r>
            <a:r>
              <a:rPr sz="2000" spc="-200" dirty="0">
                <a:latin typeface="Trebuchet MS"/>
                <a:cs typeface="Trebuchet MS"/>
              </a:rPr>
              <a:t>a </a:t>
            </a:r>
            <a:r>
              <a:rPr sz="2000" spc="-105" dirty="0">
                <a:latin typeface="Trebuchet MS"/>
                <a:cs typeface="Trebuchet MS"/>
              </a:rPr>
              <a:t>force </a:t>
            </a:r>
            <a:r>
              <a:rPr sz="2000" spc="-35" dirty="0">
                <a:latin typeface="Trebuchet MS"/>
                <a:cs typeface="Trebuchet MS"/>
              </a:rPr>
              <a:t>on </a:t>
            </a:r>
            <a:r>
              <a:rPr sz="2000" spc="-114" dirty="0">
                <a:latin typeface="Trebuchet MS"/>
                <a:cs typeface="Trebuchet MS"/>
              </a:rPr>
              <a:t>whatever </a:t>
            </a:r>
            <a:r>
              <a:rPr sz="2000" spc="-130" dirty="0">
                <a:latin typeface="Trebuchet MS"/>
                <a:cs typeface="Trebuchet MS"/>
              </a:rPr>
              <a:t>it</a:t>
            </a:r>
            <a:r>
              <a:rPr sz="2000" spc="-260" dirty="0">
                <a:latin typeface="Trebuchet MS"/>
                <a:cs typeface="Trebuchet MS"/>
              </a:rPr>
              <a:t> </a:t>
            </a:r>
            <a:r>
              <a:rPr sz="2000" spc="-140" dirty="0">
                <a:latin typeface="Trebuchet MS"/>
                <a:cs typeface="Trebuchet MS"/>
              </a:rPr>
              <a:t>hits.</a:t>
            </a:r>
            <a:endParaRPr sz="2000">
              <a:latin typeface="Trebuchet MS"/>
              <a:cs typeface="Trebuchet MS"/>
            </a:endParaRPr>
          </a:p>
          <a:p>
            <a:pPr>
              <a:lnSpc>
                <a:spcPct val="100000"/>
              </a:lnSpc>
              <a:buClr>
                <a:srgbClr val="717BA3"/>
              </a:buClr>
              <a:buFont typeface="DejaVu Sans"/>
              <a:buChar char="◗"/>
            </a:pPr>
            <a:endParaRPr sz="3100">
              <a:latin typeface="Trebuchet MS"/>
              <a:cs typeface="Trebuchet MS"/>
            </a:endParaRPr>
          </a:p>
          <a:p>
            <a:pPr marL="286385" marR="5080" indent="-274320">
              <a:lnSpc>
                <a:spcPct val="100000"/>
              </a:lnSpc>
              <a:spcBef>
                <a:spcPts val="5"/>
              </a:spcBef>
              <a:buClr>
                <a:srgbClr val="717BA3"/>
              </a:buClr>
              <a:buSzPct val="75000"/>
              <a:buFont typeface="DejaVu Sans"/>
              <a:buChar char="◗"/>
              <a:tabLst>
                <a:tab pos="286385" algn="l"/>
                <a:tab pos="287020" algn="l"/>
              </a:tabLst>
            </a:pPr>
            <a:r>
              <a:rPr sz="2000" spc="-75" dirty="0">
                <a:latin typeface="Trebuchet MS"/>
                <a:cs typeface="Trebuchet MS"/>
              </a:rPr>
              <a:t>In </a:t>
            </a:r>
            <a:r>
              <a:rPr sz="2000" spc="-140" dirty="0">
                <a:latin typeface="Trebuchet MS"/>
                <a:cs typeface="Trebuchet MS"/>
              </a:rPr>
              <a:t>fluid </a:t>
            </a:r>
            <a:r>
              <a:rPr sz="2000" spc="-114" dirty="0">
                <a:latin typeface="Trebuchet MS"/>
                <a:cs typeface="Trebuchet MS"/>
              </a:rPr>
              <a:t>mechanics the </a:t>
            </a:r>
            <a:r>
              <a:rPr sz="2000" spc="-125" dirty="0">
                <a:latin typeface="Trebuchet MS"/>
                <a:cs typeface="Trebuchet MS"/>
              </a:rPr>
              <a:t>analysis </a:t>
            </a:r>
            <a:r>
              <a:rPr sz="2000" spc="-110" dirty="0">
                <a:latin typeface="Trebuchet MS"/>
                <a:cs typeface="Trebuchet MS"/>
              </a:rPr>
              <a:t>of </a:t>
            </a:r>
            <a:r>
              <a:rPr sz="2000" spc="-70" dirty="0">
                <a:latin typeface="Trebuchet MS"/>
                <a:cs typeface="Trebuchet MS"/>
              </a:rPr>
              <a:t>motion </a:t>
            </a:r>
            <a:r>
              <a:rPr sz="2000" spc="-85" dirty="0">
                <a:latin typeface="Trebuchet MS"/>
                <a:cs typeface="Trebuchet MS"/>
              </a:rPr>
              <a:t>is </a:t>
            </a:r>
            <a:r>
              <a:rPr sz="2000" spc="-90" dirty="0">
                <a:latin typeface="Trebuchet MS"/>
                <a:cs typeface="Trebuchet MS"/>
              </a:rPr>
              <a:t>performed </a:t>
            </a:r>
            <a:r>
              <a:rPr sz="2000" spc="-114" dirty="0">
                <a:latin typeface="Trebuchet MS"/>
                <a:cs typeface="Trebuchet MS"/>
              </a:rPr>
              <a:t>in the </a:t>
            </a:r>
            <a:r>
              <a:rPr sz="2000" spc="-125" dirty="0">
                <a:latin typeface="Trebuchet MS"/>
                <a:cs typeface="Trebuchet MS"/>
              </a:rPr>
              <a:t>same </a:t>
            </a:r>
            <a:r>
              <a:rPr sz="2000" spc="-150" dirty="0">
                <a:latin typeface="Trebuchet MS"/>
                <a:cs typeface="Trebuchet MS"/>
              </a:rPr>
              <a:t>way </a:t>
            </a:r>
            <a:r>
              <a:rPr sz="2000" spc="-120" dirty="0">
                <a:latin typeface="Trebuchet MS"/>
                <a:cs typeface="Trebuchet MS"/>
              </a:rPr>
              <a:t>as </a:t>
            </a:r>
            <a:r>
              <a:rPr sz="2000" spc="-114" dirty="0">
                <a:latin typeface="Trebuchet MS"/>
                <a:cs typeface="Trebuchet MS"/>
              </a:rPr>
              <a:t>in  </a:t>
            </a:r>
            <a:r>
              <a:rPr sz="2000" spc="-80" dirty="0">
                <a:latin typeface="Trebuchet MS"/>
                <a:cs typeface="Trebuchet MS"/>
              </a:rPr>
              <a:t>solid </a:t>
            </a:r>
            <a:r>
              <a:rPr sz="2000" spc="-114" dirty="0">
                <a:latin typeface="Trebuchet MS"/>
                <a:cs typeface="Trebuchet MS"/>
              </a:rPr>
              <a:t>mechanics </a:t>
            </a:r>
            <a:r>
              <a:rPr sz="2000" spc="-90" dirty="0">
                <a:latin typeface="Trebuchet MS"/>
                <a:cs typeface="Trebuchet MS"/>
              </a:rPr>
              <a:t>- </a:t>
            </a:r>
            <a:r>
              <a:rPr sz="2000" spc="-125" dirty="0">
                <a:latin typeface="Trebuchet MS"/>
                <a:cs typeface="Trebuchet MS"/>
              </a:rPr>
              <a:t>by </a:t>
            </a:r>
            <a:r>
              <a:rPr sz="2000" spc="-90" dirty="0">
                <a:latin typeface="Trebuchet MS"/>
                <a:cs typeface="Trebuchet MS"/>
              </a:rPr>
              <a:t>use </a:t>
            </a:r>
            <a:r>
              <a:rPr sz="2000" spc="-110" dirty="0">
                <a:latin typeface="Trebuchet MS"/>
                <a:cs typeface="Trebuchet MS"/>
              </a:rPr>
              <a:t>of </a:t>
            </a:r>
            <a:r>
              <a:rPr sz="2000" spc="-80" dirty="0">
                <a:latin typeface="Trebuchet MS"/>
                <a:cs typeface="Trebuchet MS"/>
              </a:rPr>
              <a:t>Newton’s </a:t>
            </a:r>
            <a:r>
              <a:rPr sz="2000" spc="-130" dirty="0">
                <a:latin typeface="Trebuchet MS"/>
                <a:cs typeface="Trebuchet MS"/>
              </a:rPr>
              <a:t>laws </a:t>
            </a:r>
            <a:r>
              <a:rPr sz="2000" spc="-110" dirty="0">
                <a:latin typeface="Trebuchet MS"/>
                <a:cs typeface="Trebuchet MS"/>
              </a:rPr>
              <a:t>of</a:t>
            </a:r>
            <a:r>
              <a:rPr sz="2000" spc="254" dirty="0">
                <a:latin typeface="Trebuchet MS"/>
                <a:cs typeface="Trebuchet MS"/>
              </a:rPr>
              <a:t> </a:t>
            </a:r>
            <a:r>
              <a:rPr sz="2000" spc="-105" dirty="0">
                <a:latin typeface="Trebuchet MS"/>
                <a:cs typeface="Trebuchet MS"/>
              </a:rPr>
              <a:t>motion.</a:t>
            </a:r>
            <a:endParaRPr sz="2000">
              <a:latin typeface="Trebuchet MS"/>
              <a:cs typeface="Trebuchet MS"/>
            </a:endParaRPr>
          </a:p>
          <a:p>
            <a:pPr>
              <a:lnSpc>
                <a:spcPct val="100000"/>
              </a:lnSpc>
              <a:spcBef>
                <a:spcPts val="55"/>
              </a:spcBef>
              <a:buClr>
                <a:srgbClr val="717BA3"/>
              </a:buClr>
              <a:buFont typeface="DejaVu Sans"/>
              <a:buChar char="◗"/>
            </a:pPr>
            <a:endParaRPr sz="3050">
              <a:latin typeface="Trebuchet MS"/>
              <a:cs typeface="Trebuchet MS"/>
            </a:endParaRPr>
          </a:p>
          <a:p>
            <a:pPr marL="286385" marR="505459" indent="-274320">
              <a:lnSpc>
                <a:spcPct val="100000"/>
              </a:lnSpc>
              <a:buClr>
                <a:srgbClr val="717BA3"/>
              </a:buClr>
              <a:buSzPct val="75000"/>
              <a:buFont typeface="DejaVu Sans"/>
              <a:buChar char="◗"/>
              <a:tabLst>
                <a:tab pos="286385" algn="l"/>
                <a:tab pos="287020" algn="l"/>
              </a:tabLst>
            </a:pPr>
            <a:r>
              <a:rPr sz="2000" spc="-225" dirty="0">
                <a:latin typeface="Trebuchet MS"/>
                <a:cs typeface="Trebuchet MS"/>
              </a:rPr>
              <a:t>i.e., </a:t>
            </a:r>
            <a:r>
              <a:rPr sz="2000" i="1" spc="-215" dirty="0">
                <a:solidFill>
                  <a:srgbClr val="FF0000"/>
                </a:solidFill>
                <a:latin typeface="Trebuchet MS"/>
                <a:cs typeface="Trebuchet MS"/>
              </a:rPr>
              <a:t>F </a:t>
            </a:r>
            <a:r>
              <a:rPr sz="2000" i="1" spc="120" dirty="0">
                <a:solidFill>
                  <a:srgbClr val="FF0000"/>
                </a:solidFill>
                <a:latin typeface="Trebuchet MS"/>
                <a:cs typeface="Trebuchet MS"/>
              </a:rPr>
              <a:t>= </a:t>
            </a:r>
            <a:r>
              <a:rPr sz="2000" i="1" spc="-145" dirty="0">
                <a:solidFill>
                  <a:srgbClr val="FF0000"/>
                </a:solidFill>
                <a:latin typeface="Trebuchet MS"/>
                <a:cs typeface="Trebuchet MS"/>
              </a:rPr>
              <a:t>ma </a:t>
            </a:r>
            <a:r>
              <a:rPr sz="2000" i="1" spc="-195" dirty="0">
                <a:latin typeface="Trebuchet MS"/>
                <a:cs typeface="Trebuchet MS"/>
              </a:rPr>
              <a:t>which </a:t>
            </a:r>
            <a:r>
              <a:rPr sz="2000" i="1" spc="-175" dirty="0">
                <a:latin typeface="Trebuchet MS"/>
                <a:cs typeface="Trebuchet MS"/>
              </a:rPr>
              <a:t>is </a:t>
            </a:r>
            <a:r>
              <a:rPr sz="2000" i="1" spc="-165" dirty="0">
                <a:latin typeface="Trebuchet MS"/>
                <a:cs typeface="Trebuchet MS"/>
              </a:rPr>
              <a:t>used </a:t>
            </a:r>
            <a:r>
              <a:rPr sz="2000" i="1" spc="-200" dirty="0">
                <a:latin typeface="Trebuchet MS"/>
                <a:cs typeface="Trebuchet MS"/>
              </a:rPr>
              <a:t>in </a:t>
            </a:r>
            <a:r>
              <a:rPr sz="2000" i="1" spc="-220" dirty="0">
                <a:latin typeface="Trebuchet MS"/>
                <a:cs typeface="Trebuchet MS"/>
              </a:rPr>
              <a:t>the </a:t>
            </a:r>
            <a:r>
              <a:rPr sz="2000" i="1" spc="-170" dirty="0">
                <a:latin typeface="Trebuchet MS"/>
                <a:cs typeface="Trebuchet MS"/>
              </a:rPr>
              <a:t>analysis </a:t>
            </a:r>
            <a:r>
              <a:rPr sz="2000" i="1" spc="-220" dirty="0">
                <a:latin typeface="Trebuchet MS"/>
                <a:cs typeface="Trebuchet MS"/>
              </a:rPr>
              <a:t>of </a:t>
            </a:r>
            <a:r>
              <a:rPr sz="2000" i="1" spc="-195" dirty="0">
                <a:latin typeface="Trebuchet MS"/>
                <a:cs typeface="Trebuchet MS"/>
              </a:rPr>
              <a:t>solid </a:t>
            </a:r>
            <a:r>
              <a:rPr sz="2000" i="1" spc="-165" dirty="0">
                <a:latin typeface="Trebuchet MS"/>
                <a:cs typeface="Trebuchet MS"/>
              </a:rPr>
              <a:t>mechanics </a:t>
            </a:r>
            <a:r>
              <a:rPr sz="2000" i="1" spc="-229" dirty="0">
                <a:latin typeface="Trebuchet MS"/>
                <a:cs typeface="Trebuchet MS"/>
              </a:rPr>
              <a:t>to </a:t>
            </a:r>
            <a:r>
              <a:rPr sz="2000" i="1" spc="-220" dirty="0">
                <a:latin typeface="Trebuchet MS"/>
                <a:cs typeface="Trebuchet MS"/>
              </a:rPr>
              <a:t>relate </a:t>
            </a:r>
            <a:r>
              <a:rPr sz="2000" i="1" spc="-185" dirty="0">
                <a:latin typeface="Trebuchet MS"/>
                <a:cs typeface="Trebuchet MS"/>
              </a:rPr>
              <a:t>applied  </a:t>
            </a:r>
            <a:r>
              <a:rPr sz="2000" i="1" spc="-210" dirty="0">
                <a:latin typeface="Trebuchet MS"/>
                <a:cs typeface="Trebuchet MS"/>
              </a:rPr>
              <a:t>force </a:t>
            </a:r>
            <a:r>
              <a:rPr sz="2000" i="1" spc="-229" dirty="0">
                <a:latin typeface="Trebuchet MS"/>
                <a:cs typeface="Trebuchet MS"/>
              </a:rPr>
              <a:t>to</a:t>
            </a:r>
            <a:r>
              <a:rPr sz="2000" i="1" spc="-290" dirty="0">
                <a:latin typeface="Trebuchet MS"/>
                <a:cs typeface="Trebuchet MS"/>
              </a:rPr>
              <a:t> </a:t>
            </a:r>
            <a:r>
              <a:rPr sz="2000" i="1" spc="-204" dirty="0">
                <a:latin typeface="Trebuchet MS"/>
                <a:cs typeface="Trebuchet MS"/>
              </a:rPr>
              <a:t>acceleration.</a:t>
            </a:r>
            <a:endParaRPr sz="2000">
              <a:latin typeface="Trebuchet MS"/>
              <a:cs typeface="Trebuchet MS"/>
            </a:endParaRPr>
          </a:p>
          <a:p>
            <a:pPr>
              <a:lnSpc>
                <a:spcPct val="100000"/>
              </a:lnSpc>
              <a:buClr>
                <a:srgbClr val="717BA3"/>
              </a:buClr>
              <a:buFont typeface="DejaVu Sans"/>
              <a:buChar char="◗"/>
            </a:pPr>
            <a:endParaRPr sz="3100">
              <a:latin typeface="Trebuchet MS"/>
              <a:cs typeface="Trebuchet MS"/>
            </a:endParaRPr>
          </a:p>
          <a:p>
            <a:pPr marL="286385" marR="288925" indent="-274320">
              <a:lnSpc>
                <a:spcPct val="100000"/>
              </a:lnSpc>
              <a:buClr>
                <a:srgbClr val="717BA3"/>
              </a:buClr>
              <a:buSzPct val="75000"/>
              <a:buFont typeface="DejaVu Sans"/>
              <a:buChar char="◗"/>
              <a:tabLst>
                <a:tab pos="286385" algn="l"/>
                <a:tab pos="287020" algn="l"/>
              </a:tabLst>
            </a:pPr>
            <a:r>
              <a:rPr sz="2000" i="1" spc="-120" dirty="0">
                <a:latin typeface="Trebuchet MS"/>
                <a:cs typeface="Trebuchet MS"/>
              </a:rPr>
              <a:t>In </a:t>
            </a:r>
            <a:r>
              <a:rPr sz="2000" spc="-140" dirty="0">
                <a:latin typeface="Trebuchet MS"/>
                <a:cs typeface="Trebuchet MS"/>
              </a:rPr>
              <a:t>fluid </a:t>
            </a:r>
            <a:r>
              <a:rPr sz="2000" spc="-114" dirty="0">
                <a:latin typeface="Trebuchet MS"/>
                <a:cs typeface="Trebuchet MS"/>
              </a:rPr>
              <a:t>mechanics </a:t>
            </a:r>
            <a:r>
              <a:rPr sz="2000" spc="-130" dirty="0">
                <a:latin typeface="Trebuchet MS"/>
                <a:cs typeface="Trebuchet MS"/>
              </a:rPr>
              <a:t>it </a:t>
            </a:r>
            <a:r>
              <a:rPr sz="2000" spc="-85" dirty="0">
                <a:latin typeface="Trebuchet MS"/>
                <a:cs typeface="Trebuchet MS"/>
              </a:rPr>
              <a:t>is </a:t>
            </a:r>
            <a:r>
              <a:rPr sz="2000" spc="-65" dirty="0">
                <a:latin typeface="Trebuchet MS"/>
                <a:cs typeface="Trebuchet MS"/>
              </a:rPr>
              <a:t>not </a:t>
            </a:r>
            <a:r>
              <a:rPr sz="2000" spc="-120" dirty="0">
                <a:latin typeface="Trebuchet MS"/>
                <a:cs typeface="Trebuchet MS"/>
              </a:rPr>
              <a:t>clear what </a:t>
            </a:r>
            <a:r>
              <a:rPr sz="2000" spc="-100" dirty="0">
                <a:latin typeface="Trebuchet MS"/>
                <a:cs typeface="Trebuchet MS"/>
              </a:rPr>
              <a:t>mass </a:t>
            </a:r>
            <a:r>
              <a:rPr sz="2000" spc="-110" dirty="0">
                <a:latin typeface="Trebuchet MS"/>
                <a:cs typeface="Trebuchet MS"/>
              </a:rPr>
              <a:t>of </a:t>
            </a:r>
            <a:r>
              <a:rPr sz="2000" spc="-100" dirty="0">
                <a:latin typeface="Trebuchet MS"/>
                <a:cs typeface="Trebuchet MS"/>
              </a:rPr>
              <a:t>moving </a:t>
            </a:r>
            <a:r>
              <a:rPr sz="2000" spc="-140" dirty="0">
                <a:latin typeface="Trebuchet MS"/>
                <a:cs typeface="Trebuchet MS"/>
              </a:rPr>
              <a:t>fluid </a:t>
            </a:r>
            <a:r>
              <a:rPr sz="2000" spc="-110" dirty="0">
                <a:latin typeface="Trebuchet MS"/>
                <a:cs typeface="Trebuchet MS"/>
              </a:rPr>
              <a:t>we </a:t>
            </a:r>
            <a:r>
              <a:rPr sz="2000" spc="-75" dirty="0">
                <a:latin typeface="Trebuchet MS"/>
                <a:cs typeface="Trebuchet MS"/>
              </a:rPr>
              <a:t>should </a:t>
            </a:r>
            <a:r>
              <a:rPr sz="2000" spc="-90" dirty="0">
                <a:latin typeface="Trebuchet MS"/>
                <a:cs typeface="Trebuchet MS"/>
              </a:rPr>
              <a:t>use  </a:t>
            </a:r>
            <a:r>
              <a:rPr sz="2000" spc="-10" dirty="0">
                <a:latin typeface="Trebuchet MS"/>
                <a:cs typeface="Trebuchet MS"/>
              </a:rPr>
              <a:t>so </a:t>
            </a:r>
            <a:r>
              <a:rPr sz="2000" spc="-110" dirty="0">
                <a:latin typeface="Trebuchet MS"/>
                <a:cs typeface="Trebuchet MS"/>
              </a:rPr>
              <a:t>we </a:t>
            </a:r>
            <a:r>
              <a:rPr sz="2000" spc="-90" dirty="0">
                <a:latin typeface="Trebuchet MS"/>
                <a:cs typeface="Trebuchet MS"/>
              </a:rPr>
              <a:t>use </a:t>
            </a:r>
            <a:r>
              <a:rPr sz="2000" spc="-200" dirty="0">
                <a:latin typeface="Trebuchet MS"/>
                <a:cs typeface="Trebuchet MS"/>
              </a:rPr>
              <a:t>a </a:t>
            </a:r>
            <a:r>
              <a:rPr sz="2000" spc="-140" dirty="0">
                <a:latin typeface="Trebuchet MS"/>
                <a:cs typeface="Trebuchet MS"/>
              </a:rPr>
              <a:t>different </a:t>
            </a:r>
            <a:r>
              <a:rPr sz="2000" spc="-85" dirty="0">
                <a:latin typeface="Trebuchet MS"/>
                <a:cs typeface="Trebuchet MS"/>
              </a:rPr>
              <a:t>form </a:t>
            </a:r>
            <a:r>
              <a:rPr sz="2000" spc="-110" dirty="0">
                <a:latin typeface="Trebuchet MS"/>
                <a:cs typeface="Trebuchet MS"/>
              </a:rPr>
              <a:t>of </a:t>
            </a:r>
            <a:r>
              <a:rPr sz="2000" spc="-114" dirty="0">
                <a:latin typeface="Trebuchet MS"/>
                <a:cs typeface="Trebuchet MS"/>
              </a:rPr>
              <a:t>the</a:t>
            </a:r>
            <a:r>
              <a:rPr sz="2000" spc="240" dirty="0">
                <a:latin typeface="Trebuchet MS"/>
                <a:cs typeface="Trebuchet MS"/>
              </a:rPr>
              <a:t> </a:t>
            </a:r>
            <a:r>
              <a:rPr sz="2000" spc="-130" dirty="0">
                <a:latin typeface="Trebuchet MS"/>
                <a:cs typeface="Trebuchet MS"/>
              </a:rPr>
              <a:t>equation.</a:t>
            </a:r>
            <a:endParaRPr sz="2000">
              <a:latin typeface="Trebuchet MS"/>
              <a:cs typeface="Trebuchet MS"/>
            </a:endParaRPr>
          </a:p>
        </p:txBody>
      </p:sp>
      <p:sp>
        <p:nvSpPr>
          <p:cNvPr id="4" name="object 4"/>
          <p:cNvSpPr/>
          <p:nvPr/>
        </p:nvSpPr>
        <p:spPr>
          <a:xfrm>
            <a:off x="4698491" y="6489191"/>
            <a:ext cx="942340" cy="0"/>
          </a:xfrm>
          <a:custGeom>
            <a:avLst/>
            <a:gdLst/>
            <a:ahLst/>
            <a:cxnLst/>
            <a:rect l="l" t="t" r="r" b="b"/>
            <a:pathLst>
              <a:path w="942339">
                <a:moveTo>
                  <a:pt x="0" y="0"/>
                </a:moveTo>
                <a:lnTo>
                  <a:pt x="941831" y="0"/>
                </a:lnTo>
              </a:path>
            </a:pathLst>
          </a:custGeom>
          <a:ln w="12289">
            <a:solidFill>
              <a:srgbClr val="000000"/>
            </a:solidFill>
          </a:ln>
        </p:spPr>
        <p:txBody>
          <a:bodyPr wrap="square" lIns="0" tIns="0" rIns="0" bIns="0" rtlCol="0"/>
          <a:lstStyle/>
          <a:p>
            <a:endParaRPr/>
          </a:p>
        </p:txBody>
      </p:sp>
      <p:sp>
        <p:nvSpPr>
          <p:cNvPr id="5" name="object 5"/>
          <p:cNvSpPr txBox="1"/>
          <p:nvPr/>
        </p:nvSpPr>
        <p:spPr>
          <a:xfrm>
            <a:off x="5037833" y="6486324"/>
            <a:ext cx="255904" cy="379730"/>
          </a:xfrm>
          <a:prstGeom prst="rect">
            <a:avLst/>
          </a:prstGeom>
        </p:spPr>
        <p:txBody>
          <a:bodyPr vert="horz" wrap="square" lIns="0" tIns="15240" rIns="0" bIns="0" rtlCol="0">
            <a:spAutoFit/>
          </a:bodyPr>
          <a:lstStyle/>
          <a:p>
            <a:pPr marL="12700">
              <a:lnSpc>
                <a:spcPct val="100000"/>
              </a:lnSpc>
              <a:spcBef>
                <a:spcPts val="120"/>
              </a:spcBef>
            </a:pPr>
            <a:r>
              <a:rPr sz="2300" i="1" spc="10" dirty="0">
                <a:latin typeface="Times New Roman"/>
                <a:cs typeface="Times New Roman"/>
              </a:rPr>
              <a:t>d</a:t>
            </a:r>
            <a:r>
              <a:rPr sz="2300" i="1" spc="5" dirty="0">
                <a:latin typeface="Times New Roman"/>
                <a:cs typeface="Times New Roman"/>
              </a:rPr>
              <a:t>t</a:t>
            </a:r>
            <a:endParaRPr sz="2300">
              <a:latin typeface="Times New Roman"/>
              <a:cs typeface="Times New Roman"/>
            </a:endParaRPr>
          </a:p>
        </p:txBody>
      </p:sp>
      <p:sp>
        <p:nvSpPr>
          <p:cNvPr id="6" name="object 6"/>
          <p:cNvSpPr txBox="1"/>
          <p:nvPr/>
        </p:nvSpPr>
        <p:spPr>
          <a:xfrm>
            <a:off x="3282689" y="6160193"/>
            <a:ext cx="2346960" cy="492759"/>
          </a:xfrm>
          <a:prstGeom prst="rect">
            <a:avLst/>
          </a:prstGeom>
        </p:spPr>
        <p:txBody>
          <a:bodyPr vert="horz" wrap="square" lIns="0" tIns="14604" rIns="0" bIns="0" rtlCol="0">
            <a:spAutoFit/>
          </a:bodyPr>
          <a:lstStyle/>
          <a:p>
            <a:pPr marL="38100">
              <a:lnSpc>
                <a:spcPct val="100000"/>
              </a:lnSpc>
              <a:spcBef>
                <a:spcPts val="114"/>
              </a:spcBef>
            </a:pPr>
            <a:r>
              <a:rPr sz="2300" spc="15" dirty="0">
                <a:latin typeface="Symbol"/>
                <a:cs typeface="Symbol"/>
              </a:rPr>
              <a:t></a:t>
            </a:r>
            <a:r>
              <a:rPr sz="2300" spc="-229" dirty="0">
                <a:latin typeface="Times New Roman"/>
                <a:cs typeface="Times New Roman"/>
              </a:rPr>
              <a:t> </a:t>
            </a:r>
            <a:r>
              <a:rPr sz="2300" spc="10" dirty="0">
                <a:latin typeface="Times New Roman"/>
                <a:cs typeface="Times New Roman"/>
              </a:rPr>
              <a:t>F</a:t>
            </a:r>
            <a:r>
              <a:rPr sz="2300" spc="-95" dirty="0">
                <a:latin typeface="Times New Roman"/>
                <a:cs typeface="Times New Roman"/>
              </a:rPr>
              <a:t> </a:t>
            </a:r>
            <a:r>
              <a:rPr sz="2300" spc="15" dirty="0">
                <a:latin typeface="Symbol"/>
                <a:cs typeface="Symbol"/>
              </a:rPr>
              <a:t></a:t>
            </a:r>
            <a:r>
              <a:rPr sz="2300" spc="-45" dirty="0">
                <a:latin typeface="Times New Roman"/>
                <a:cs typeface="Times New Roman"/>
              </a:rPr>
              <a:t> </a:t>
            </a:r>
            <a:r>
              <a:rPr sz="2300" i="1" spc="10" dirty="0">
                <a:latin typeface="Times New Roman"/>
                <a:cs typeface="Times New Roman"/>
              </a:rPr>
              <a:t>ma</a:t>
            </a:r>
            <a:r>
              <a:rPr sz="2300" i="1" spc="-15" dirty="0">
                <a:latin typeface="Times New Roman"/>
                <a:cs typeface="Times New Roman"/>
              </a:rPr>
              <a:t> </a:t>
            </a:r>
            <a:r>
              <a:rPr sz="2300" spc="15" dirty="0">
                <a:latin typeface="Symbol"/>
                <a:cs typeface="Symbol"/>
              </a:rPr>
              <a:t></a:t>
            </a:r>
            <a:r>
              <a:rPr sz="2300" spc="160" dirty="0">
                <a:latin typeface="Times New Roman"/>
                <a:cs typeface="Times New Roman"/>
              </a:rPr>
              <a:t> </a:t>
            </a:r>
            <a:r>
              <a:rPr sz="3450" i="1" spc="15" baseline="36231" dirty="0">
                <a:latin typeface="Times New Roman"/>
                <a:cs typeface="Times New Roman"/>
              </a:rPr>
              <a:t>d</a:t>
            </a:r>
            <a:r>
              <a:rPr sz="3450" i="1" spc="-502" baseline="36231" dirty="0">
                <a:latin typeface="Times New Roman"/>
                <a:cs typeface="Times New Roman"/>
              </a:rPr>
              <a:t> </a:t>
            </a:r>
            <a:r>
              <a:rPr sz="4575" spc="-427" baseline="27322" dirty="0">
                <a:latin typeface="Symbol"/>
                <a:cs typeface="Symbol"/>
              </a:rPr>
              <a:t></a:t>
            </a:r>
            <a:r>
              <a:rPr sz="3450" i="1" baseline="36231" dirty="0">
                <a:latin typeface="Times New Roman"/>
                <a:cs typeface="Times New Roman"/>
              </a:rPr>
              <a:t>m</a:t>
            </a:r>
            <a:r>
              <a:rPr sz="3450" spc="217" baseline="36231" dirty="0">
                <a:latin typeface="Times New Roman"/>
                <a:cs typeface="Times New Roman"/>
              </a:rPr>
              <a:t>V</a:t>
            </a:r>
            <a:r>
              <a:rPr sz="4575" spc="-450" baseline="27322" dirty="0">
                <a:latin typeface="Symbol"/>
                <a:cs typeface="Symbol"/>
              </a:rPr>
              <a:t></a:t>
            </a:r>
            <a:r>
              <a:rPr sz="2025" i="1" baseline="37037" dirty="0">
                <a:latin typeface="Times New Roman"/>
                <a:cs typeface="Times New Roman"/>
              </a:rPr>
              <a:t>s</a:t>
            </a:r>
            <a:endParaRPr sz="2025" baseline="37037">
              <a:latin typeface="Times New Roman"/>
              <a:cs typeface="Times New Roman"/>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93139" y="810259"/>
            <a:ext cx="7811134" cy="513715"/>
          </a:xfrm>
          <a:prstGeom prst="rect">
            <a:avLst/>
          </a:prstGeom>
        </p:spPr>
        <p:txBody>
          <a:bodyPr vert="horz" wrap="square" lIns="0" tIns="12700" rIns="0" bIns="0" rtlCol="0">
            <a:spAutoFit/>
          </a:bodyPr>
          <a:lstStyle/>
          <a:p>
            <a:pPr marL="12700">
              <a:lnSpc>
                <a:spcPct val="100000"/>
              </a:lnSpc>
              <a:spcBef>
                <a:spcPts val="100"/>
              </a:spcBef>
            </a:pPr>
            <a:r>
              <a:rPr sz="3200" dirty="0"/>
              <a:t>Momentum and Forces </a:t>
            </a:r>
            <a:r>
              <a:rPr sz="3200" spc="-5" dirty="0"/>
              <a:t>in </a:t>
            </a:r>
            <a:r>
              <a:rPr sz="3200" dirty="0"/>
              <a:t>Fluid</a:t>
            </a:r>
            <a:r>
              <a:rPr sz="3200" spc="-105" dirty="0"/>
              <a:t> </a:t>
            </a:r>
            <a:r>
              <a:rPr sz="3200" dirty="0"/>
              <a:t>Flow</a:t>
            </a:r>
            <a:endParaRPr sz="3200"/>
          </a:p>
        </p:txBody>
      </p:sp>
      <p:sp>
        <p:nvSpPr>
          <p:cNvPr id="4" name="object 4"/>
          <p:cNvSpPr txBox="1"/>
          <p:nvPr/>
        </p:nvSpPr>
        <p:spPr>
          <a:xfrm>
            <a:off x="2081783" y="6064794"/>
            <a:ext cx="5894705" cy="994410"/>
          </a:xfrm>
          <a:prstGeom prst="rect">
            <a:avLst/>
          </a:prstGeom>
        </p:spPr>
        <p:txBody>
          <a:bodyPr vert="horz" wrap="square" lIns="0" tIns="15240" rIns="0" bIns="0" rtlCol="0">
            <a:spAutoFit/>
          </a:bodyPr>
          <a:lstStyle/>
          <a:p>
            <a:pPr marR="815975" algn="ctr">
              <a:lnSpc>
                <a:spcPct val="100000"/>
              </a:lnSpc>
              <a:spcBef>
                <a:spcPts val="120"/>
              </a:spcBef>
            </a:pPr>
            <a:r>
              <a:rPr sz="2300" spc="20" dirty="0">
                <a:latin typeface="Symbol"/>
                <a:cs typeface="Symbol"/>
              </a:rPr>
              <a:t></a:t>
            </a:r>
            <a:r>
              <a:rPr sz="2300" spc="-235" dirty="0">
                <a:latin typeface="Times New Roman"/>
                <a:cs typeface="Times New Roman"/>
              </a:rPr>
              <a:t> </a:t>
            </a:r>
            <a:r>
              <a:rPr sz="2300" spc="-25" dirty="0">
                <a:latin typeface="Times New Roman"/>
                <a:cs typeface="Times New Roman"/>
              </a:rPr>
              <a:t>F</a:t>
            </a:r>
            <a:r>
              <a:rPr sz="2300" i="1" spc="10" dirty="0">
                <a:latin typeface="Times New Roman"/>
                <a:cs typeface="Times New Roman"/>
              </a:rPr>
              <a:t>d</a:t>
            </a:r>
            <a:r>
              <a:rPr sz="2300" i="1" spc="5" dirty="0">
                <a:latin typeface="Times New Roman"/>
                <a:cs typeface="Times New Roman"/>
              </a:rPr>
              <a:t>t</a:t>
            </a:r>
            <a:r>
              <a:rPr sz="2300" i="1" spc="80" dirty="0">
                <a:latin typeface="Times New Roman"/>
                <a:cs typeface="Times New Roman"/>
              </a:rPr>
              <a:t> </a:t>
            </a:r>
            <a:r>
              <a:rPr sz="2300" spc="15" dirty="0">
                <a:latin typeface="Symbol"/>
                <a:cs typeface="Symbol"/>
              </a:rPr>
              <a:t></a:t>
            </a:r>
            <a:r>
              <a:rPr sz="2300" spc="-45" dirty="0">
                <a:latin typeface="Times New Roman"/>
                <a:cs typeface="Times New Roman"/>
              </a:rPr>
              <a:t> </a:t>
            </a:r>
            <a:r>
              <a:rPr sz="2300" i="1" spc="15" dirty="0">
                <a:latin typeface="Times New Roman"/>
                <a:cs typeface="Times New Roman"/>
              </a:rPr>
              <a:t>d</a:t>
            </a:r>
            <a:r>
              <a:rPr sz="2300" i="1" spc="-330" dirty="0">
                <a:latin typeface="Times New Roman"/>
                <a:cs typeface="Times New Roman"/>
              </a:rPr>
              <a:t> </a:t>
            </a:r>
            <a:r>
              <a:rPr sz="3050" spc="-300" dirty="0">
                <a:latin typeface="Symbol"/>
                <a:cs typeface="Symbol"/>
              </a:rPr>
              <a:t></a:t>
            </a:r>
            <a:r>
              <a:rPr sz="2300" i="1" dirty="0">
                <a:latin typeface="Times New Roman"/>
                <a:cs typeface="Times New Roman"/>
              </a:rPr>
              <a:t>m</a:t>
            </a:r>
            <a:r>
              <a:rPr sz="2300" spc="145" dirty="0">
                <a:latin typeface="Times New Roman"/>
                <a:cs typeface="Times New Roman"/>
              </a:rPr>
              <a:t>V</a:t>
            </a:r>
            <a:r>
              <a:rPr sz="3050" spc="-300" dirty="0">
                <a:latin typeface="Symbol"/>
                <a:cs typeface="Symbol"/>
              </a:rPr>
              <a:t></a:t>
            </a:r>
            <a:r>
              <a:rPr sz="2025" i="1" baseline="-24691" dirty="0">
                <a:latin typeface="Times New Roman"/>
                <a:cs typeface="Times New Roman"/>
              </a:rPr>
              <a:t>s</a:t>
            </a:r>
            <a:endParaRPr sz="2025" baseline="-24691">
              <a:latin typeface="Times New Roman"/>
              <a:cs typeface="Times New Roman"/>
            </a:endParaRPr>
          </a:p>
          <a:p>
            <a:pPr marL="38100">
              <a:lnSpc>
                <a:spcPct val="100000"/>
              </a:lnSpc>
              <a:spcBef>
                <a:spcPts val="1545"/>
              </a:spcBef>
            </a:pPr>
            <a:r>
              <a:rPr sz="2000" b="1" spc="125" dirty="0">
                <a:solidFill>
                  <a:srgbClr val="FF0000"/>
                </a:solidFill>
                <a:latin typeface="Arial"/>
                <a:cs typeface="Arial"/>
              </a:rPr>
              <a:t>It </a:t>
            </a:r>
            <a:r>
              <a:rPr sz="2000" b="1" spc="-140" dirty="0">
                <a:solidFill>
                  <a:srgbClr val="FF0000"/>
                </a:solidFill>
                <a:latin typeface="Arial"/>
                <a:cs typeface="Arial"/>
              </a:rPr>
              <a:t>is </a:t>
            </a:r>
            <a:r>
              <a:rPr sz="2000" b="1" spc="-90" dirty="0">
                <a:solidFill>
                  <a:srgbClr val="FF0000"/>
                </a:solidFill>
                <a:latin typeface="Arial"/>
                <a:cs typeface="Arial"/>
              </a:rPr>
              <a:t>also </a:t>
            </a:r>
            <a:r>
              <a:rPr sz="2000" b="1" spc="55" dirty="0">
                <a:solidFill>
                  <a:srgbClr val="FF0000"/>
                </a:solidFill>
                <a:latin typeface="Arial"/>
                <a:cs typeface="Arial"/>
              </a:rPr>
              <a:t>termed </a:t>
            </a:r>
            <a:r>
              <a:rPr sz="2000" b="1" spc="-155" dirty="0">
                <a:solidFill>
                  <a:srgbClr val="FF0000"/>
                </a:solidFill>
                <a:latin typeface="Arial"/>
                <a:cs typeface="Arial"/>
              </a:rPr>
              <a:t>as </a:t>
            </a:r>
            <a:r>
              <a:rPr sz="2000" b="1" spc="-40" dirty="0">
                <a:solidFill>
                  <a:srgbClr val="FF0000"/>
                </a:solidFill>
                <a:latin typeface="Arial"/>
                <a:cs typeface="Arial"/>
              </a:rPr>
              <a:t>impulse </a:t>
            </a:r>
            <a:r>
              <a:rPr sz="2000" b="1" spc="50" dirty="0">
                <a:solidFill>
                  <a:srgbClr val="FF0000"/>
                </a:solidFill>
                <a:latin typeface="Arial"/>
                <a:cs typeface="Arial"/>
              </a:rPr>
              <a:t>momentum</a:t>
            </a:r>
            <a:r>
              <a:rPr sz="2000" b="1" spc="15" dirty="0">
                <a:solidFill>
                  <a:srgbClr val="FF0000"/>
                </a:solidFill>
                <a:latin typeface="Arial"/>
                <a:cs typeface="Arial"/>
              </a:rPr>
              <a:t> </a:t>
            </a:r>
            <a:r>
              <a:rPr sz="2000" b="1" spc="-25" dirty="0">
                <a:solidFill>
                  <a:srgbClr val="FF0000"/>
                </a:solidFill>
                <a:latin typeface="Arial"/>
                <a:cs typeface="Arial"/>
              </a:rPr>
              <a:t>principle</a:t>
            </a:r>
            <a:endParaRPr sz="2000">
              <a:latin typeface="Arial"/>
              <a:cs typeface="Arial"/>
            </a:endParaRPr>
          </a:p>
        </p:txBody>
      </p:sp>
      <p:sp>
        <p:nvSpPr>
          <p:cNvPr id="5" name="object 5"/>
          <p:cNvSpPr/>
          <p:nvPr/>
        </p:nvSpPr>
        <p:spPr>
          <a:xfrm>
            <a:off x="3959351" y="3441191"/>
            <a:ext cx="942340" cy="0"/>
          </a:xfrm>
          <a:custGeom>
            <a:avLst/>
            <a:gdLst/>
            <a:ahLst/>
            <a:cxnLst/>
            <a:rect l="l" t="t" r="r" b="b"/>
            <a:pathLst>
              <a:path w="942339">
                <a:moveTo>
                  <a:pt x="0" y="0"/>
                </a:moveTo>
                <a:lnTo>
                  <a:pt x="941831" y="0"/>
                </a:lnTo>
              </a:path>
            </a:pathLst>
          </a:custGeom>
          <a:ln w="12289">
            <a:solidFill>
              <a:srgbClr val="000000"/>
            </a:solidFill>
          </a:ln>
        </p:spPr>
        <p:txBody>
          <a:bodyPr wrap="square" lIns="0" tIns="0" rIns="0" bIns="0" rtlCol="0"/>
          <a:lstStyle/>
          <a:p>
            <a:endParaRPr/>
          </a:p>
        </p:txBody>
      </p:sp>
      <p:sp>
        <p:nvSpPr>
          <p:cNvPr id="6" name="object 6"/>
          <p:cNvSpPr txBox="1"/>
          <p:nvPr/>
        </p:nvSpPr>
        <p:spPr>
          <a:xfrm>
            <a:off x="942339" y="1470761"/>
            <a:ext cx="8131809" cy="4445000"/>
          </a:xfrm>
          <a:prstGeom prst="rect">
            <a:avLst/>
          </a:prstGeom>
        </p:spPr>
        <p:txBody>
          <a:bodyPr vert="horz" wrap="square" lIns="0" tIns="88900" rIns="0" bIns="0" rtlCol="0">
            <a:spAutoFit/>
          </a:bodyPr>
          <a:lstStyle/>
          <a:p>
            <a:pPr marL="337820" indent="-274320">
              <a:lnSpc>
                <a:spcPct val="100000"/>
              </a:lnSpc>
              <a:spcBef>
                <a:spcPts val="700"/>
              </a:spcBef>
              <a:buClr>
                <a:srgbClr val="717BA3"/>
              </a:buClr>
              <a:buSzPct val="75000"/>
              <a:buFont typeface="DejaVu Sans"/>
              <a:buChar char="◗"/>
              <a:tabLst>
                <a:tab pos="337185" algn="l"/>
                <a:tab pos="337820" algn="l"/>
              </a:tabLst>
            </a:pPr>
            <a:r>
              <a:rPr sz="2000" spc="-80" dirty="0">
                <a:solidFill>
                  <a:srgbClr val="00B0F0"/>
                </a:solidFill>
                <a:latin typeface="Trebuchet MS"/>
                <a:cs typeface="Trebuchet MS"/>
              </a:rPr>
              <a:t>Newton’s </a:t>
            </a:r>
            <a:r>
              <a:rPr sz="2000" spc="-75" dirty="0">
                <a:solidFill>
                  <a:srgbClr val="00B0F0"/>
                </a:solidFill>
                <a:latin typeface="Trebuchet MS"/>
                <a:cs typeface="Trebuchet MS"/>
              </a:rPr>
              <a:t>2nd </a:t>
            </a:r>
            <a:r>
              <a:rPr sz="2000" spc="-120" dirty="0">
                <a:solidFill>
                  <a:srgbClr val="00B0F0"/>
                </a:solidFill>
                <a:latin typeface="Trebuchet MS"/>
                <a:cs typeface="Trebuchet MS"/>
              </a:rPr>
              <a:t>Law </a:t>
            </a:r>
            <a:r>
              <a:rPr sz="2000" spc="-140" dirty="0">
                <a:solidFill>
                  <a:srgbClr val="00B0F0"/>
                </a:solidFill>
                <a:latin typeface="Trebuchet MS"/>
                <a:cs typeface="Trebuchet MS"/>
              </a:rPr>
              <a:t>can </a:t>
            </a:r>
            <a:r>
              <a:rPr sz="2000" spc="-120" dirty="0">
                <a:solidFill>
                  <a:srgbClr val="00B0F0"/>
                </a:solidFill>
                <a:latin typeface="Trebuchet MS"/>
                <a:cs typeface="Trebuchet MS"/>
              </a:rPr>
              <a:t>be</a:t>
            </a:r>
            <a:r>
              <a:rPr sz="2000" spc="75" dirty="0">
                <a:solidFill>
                  <a:srgbClr val="00B0F0"/>
                </a:solidFill>
                <a:latin typeface="Trebuchet MS"/>
                <a:cs typeface="Trebuchet MS"/>
              </a:rPr>
              <a:t> </a:t>
            </a:r>
            <a:r>
              <a:rPr sz="2000" spc="-120" dirty="0">
                <a:solidFill>
                  <a:srgbClr val="00B0F0"/>
                </a:solidFill>
                <a:latin typeface="Trebuchet MS"/>
                <a:cs typeface="Trebuchet MS"/>
              </a:rPr>
              <a:t>written:</a:t>
            </a:r>
            <a:endParaRPr sz="2000">
              <a:latin typeface="Trebuchet MS"/>
              <a:cs typeface="Trebuchet MS"/>
            </a:endParaRPr>
          </a:p>
          <a:p>
            <a:pPr marL="337185" marR="55880" indent="-274320">
              <a:lnSpc>
                <a:spcPct val="100000"/>
              </a:lnSpc>
              <a:spcBef>
                <a:spcPts val="600"/>
              </a:spcBef>
              <a:buClr>
                <a:srgbClr val="717BA3"/>
              </a:buClr>
              <a:buSzPct val="75000"/>
              <a:buFont typeface="DejaVu Sans"/>
              <a:buChar char="◗"/>
              <a:tabLst>
                <a:tab pos="337185" algn="l"/>
                <a:tab pos="337820" algn="l"/>
              </a:tabLst>
            </a:pPr>
            <a:r>
              <a:rPr sz="2000" i="1" spc="-175" dirty="0">
                <a:solidFill>
                  <a:srgbClr val="00B0F0"/>
                </a:solidFill>
                <a:latin typeface="Trebuchet MS"/>
                <a:cs typeface="Trebuchet MS"/>
              </a:rPr>
              <a:t>The Rate </a:t>
            </a:r>
            <a:r>
              <a:rPr sz="2000" i="1" spc="-220" dirty="0">
                <a:solidFill>
                  <a:srgbClr val="00B0F0"/>
                </a:solidFill>
                <a:latin typeface="Trebuchet MS"/>
                <a:cs typeface="Trebuchet MS"/>
              </a:rPr>
              <a:t>of </a:t>
            </a:r>
            <a:r>
              <a:rPr sz="2000" i="1" spc="-165" dirty="0">
                <a:solidFill>
                  <a:srgbClr val="00B0F0"/>
                </a:solidFill>
                <a:latin typeface="Trebuchet MS"/>
                <a:cs typeface="Trebuchet MS"/>
              </a:rPr>
              <a:t>change </a:t>
            </a:r>
            <a:r>
              <a:rPr sz="2000" i="1" spc="-220" dirty="0">
                <a:solidFill>
                  <a:srgbClr val="00B0F0"/>
                </a:solidFill>
                <a:latin typeface="Trebuchet MS"/>
                <a:cs typeface="Trebuchet MS"/>
              </a:rPr>
              <a:t>of </a:t>
            </a:r>
            <a:r>
              <a:rPr sz="2000" i="1" spc="-190" dirty="0">
                <a:solidFill>
                  <a:srgbClr val="00B0F0"/>
                </a:solidFill>
                <a:latin typeface="Trebuchet MS"/>
                <a:cs typeface="Trebuchet MS"/>
              </a:rPr>
              <a:t>momentum </a:t>
            </a:r>
            <a:r>
              <a:rPr sz="2000" i="1" spc="-220" dirty="0">
                <a:solidFill>
                  <a:srgbClr val="00B0F0"/>
                </a:solidFill>
                <a:latin typeface="Trebuchet MS"/>
                <a:cs typeface="Trebuchet MS"/>
              </a:rPr>
              <a:t>of </a:t>
            </a:r>
            <a:r>
              <a:rPr sz="2000" i="1" spc="-114" dirty="0">
                <a:solidFill>
                  <a:srgbClr val="00B0F0"/>
                </a:solidFill>
                <a:latin typeface="Trebuchet MS"/>
                <a:cs typeface="Trebuchet MS"/>
              </a:rPr>
              <a:t>a </a:t>
            </a:r>
            <a:r>
              <a:rPr sz="2000" i="1" spc="-195" dirty="0">
                <a:solidFill>
                  <a:srgbClr val="00B0F0"/>
                </a:solidFill>
                <a:latin typeface="Trebuchet MS"/>
                <a:cs typeface="Trebuchet MS"/>
              </a:rPr>
              <a:t>body </a:t>
            </a:r>
            <a:r>
              <a:rPr sz="2000" i="1" spc="-175" dirty="0">
                <a:solidFill>
                  <a:srgbClr val="00B0F0"/>
                </a:solidFill>
                <a:latin typeface="Trebuchet MS"/>
                <a:cs typeface="Trebuchet MS"/>
              </a:rPr>
              <a:t>is </a:t>
            </a:r>
            <a:r>
              <a:rPr sz="2000" i="1" spc="-190" dirty="0">
                <a:solidFill>
                  <a:srgbClr val="00B0F0"/>
                </a:solidFill>
                <a:latin typeface="Trebuchet MS"/>
                <a:cs typeface="Trebuchet MS"/>
              </a:rPr>
              <a:t>equal </a:t>
            </a:r>
            <a:r>
              <a:rPr sz="2000" i="1" spc="-229" dirty="0">
                <a:solidFill>
                  <a:srgbClr val="00B0F0"/>
                </a:solidFill>
                <a:latin typeface="Trebuchet MS"/>
                <a:cs typeface="Trebuchet MS"/>
              </a:rPr>
              <a:t>to </a:t>
            </a:r>
            <a:r>
              <a:rPr sz="2000" i="1" spc="-220" dirty="0">
                <a:solidFill>
                  <a:srgbClr val="00B0F0"/>
                </a:solidFill>
                <a:latin typeface="Trebuchet MS"/>
                <a:cs typeface="Trebuchet MS"/>
              </a:rPr>
              <a:t>the </a:t>
            </a:r>
            <a:r>
              <a:rPr sz="2000" i="1" spc="-204" dirty="0">
                <a:solidFill>
                  <a:srgbClr val="00B0F0"/>
                </a:solidFill>
                <a:latin typeface="Trebuchet MS"/>
                <a:cs typeface="Trebuchet MS"/>
              </a:rPr>
              <a:t>resultant </a:t>
            </a:r>
            <a:r>
              <a:rPr sz="2000" i="1" spc="-210" dirty="0">
                <a:solidFill>
                  <a:srgbClr val="00B0F0"/>
                </a:solidFill>
                <a:latin typeface="Trebuchet MS"/>
                <a:cs typeface="Trebuchet MS"/>
              </a:rPr>
              <a:t>force </a:t>
            </a:r>
            <a:r>
              <a:rPr sz="2000" i="1" spc="-185" dirty="0">
                <a:solidFill>
                  <a:srgbClr val="00B0F0"/>
                </a:solidFill>
                <a:latin typeface="Trebuchet MS"/>
                <a:cs typeface="Trebuchet MS"/>
              </a:rPr>
              <a:t>acting  </a:t>
            </a:r>
            <a:r>
              <a:rPr sz="2000" i="1" spc="-165" dirty="0">
                <a:solidFill>
                  <a:srgbClr val="00B0F0"/>
                </a:solidFill>
                <a:latin typeface="Trebuchet MS"/>
                <a:cs typeface="Trebuchet MS"/>
              </a:rPr>
              <a:t>on </a:t>
            </a:r>
            <a:r>
              <a:rPr sz="2000" i="1" spc="-220" dirty="0">
                <a:solidFill>
                  <a:srgbClr val="00B0F0"/>
                </a:solidFill>
                <a:latin typeface="Trebuchet MS"/>
                <a:cs typeface="Trebuchet MS"/>
              </a:rPr>
              <a:t>the </a:t>
            </a:r>
            <a:r>
              <a:rPr sz="2000" i="1" spc="-235" dirty="0">
                <a:solidFill>
                  <a:srgbClr val="00B0F0"/>
                </a:solidFill>
                <a:latin typeface="Trebuchet MS"/>
                <a:cs typeface="Trebuchet MS"/>
              </a:rPr>
              <a:t>body, </a:t>
            </a:r>
            <a:r>
              <a:rPr sz="2000" i="1" spc="-150" dirty="0">
                <a:solidFill>
                  <a:srgbClr val="00B0F0"/>
                </a:solidFill>
                <a:latin typeface="Trebuchet MS"/>
                <a:cs typeface="Trebuchet MS"/>
              </a:rPr>
              <a:t>and </a:t>
            </a:r>
            <a:r>
              <a:rPr sz="2000" i="1" spc="-180" dirty="0">
                <a:solidFill>
                  <a:srgbClr val="00B0F0"/>
                </a:solidFill>
                <a:latin typeface="Trebuchet MS"/>
                <a:cs typeface="Trebuchet MS"/>
              </a:rPr>
              <a:t>takes </a:t>
            </a:r>
            <a:r>
              <a:rPr sz="2000" i="1" spc="-175" dirty="0">
                <a:solidFill>
                  <a:srgbClr val="00B0F0"/>
                </a:solidFill>
                <a:latin typeface="Trebuchet MS"/>
                <a:cs typeface="Trebuchet MS"/>
              </a:rPr>
              <a:t>place </a:t>
            </a:r>
            <a:r>
              <a:rPr sz="2000" i="1" spc="-200" dirty="0">
                <a:solidFill>
                  <a:srgbClr val="00B0F0"/>
                </a:solidFill>
                <a:latin typeface="Trebuchet MS"/>
                <a:cs typeface="Trebuchet MS"/>
              </a:rPr>
              <a:t>in </a:t>
            </a:r>
            <a:r>
              <a:rPr sz="2000" i="1" spc="-220" dirty="0">
                <a:solidFill>
                  <a:srgbClr val="00B0F0"/>
                </a:solidFill>
                <a:latin typeface="Trebuchet MS"/>
                <a:cs typeface="Trebuchet MS"/>
              </a:rPr>
              <a:t>the </a:t>
            </a:r>
            <a:r>
              <a:rPr sz="2000" i="1" spc="-210" dirty="0">
                <a:solidFill>
                  <a:srgbClr val="00B0F0"/>
                </a:solidFill>
                <a:latin typeface="Trebuchet MS"/>
                <a:cs typeface="Trebuchet MS"/>
              </a:rPr>
              <a:t>direction </a:t>
            </a:r>
            <a:r>
              <a:rPr sz="2000" i="1" spc="-220" dirty="0">
                <a:solidFill>
                  <a:srgbClr val="00B0F0"/>
                </a:solidFill>
                <a:latin typeface="Trebuchet MS"/>
                <a:cs typeface="Trebuchet MS"/>
              </a:rPr>
              <a:t>of the</a:t>
            </a:r>
            <a:r>
              <a:rPr sz="2000" i="1" spc="-365" dirty="0">
                <a:solidFill>
                  <a:srgbClr val="00B0F0"/>
                </a:solidFill>
                <a:latin typeface="Trebuchet MS"/>
                <a:cs typeface="Trebuchet MS"/>
              </a:rPr>
              <a:t> </a:t>
            </a:r>
            <a:r>
              <a:rPr sz="2000" i="1" spc="-220" dirty="0">
                <a:solidFill>
                  <a:srgbClr val="00B0F0"/>
                </a:solidFill>
                <a:latin typeface="Trebuchet MS"/>
                <a:cs typeface="Trebuchet MS"/>
              </a:rPr>
              <a:t>force.</a:t>
            </a:r>
            <a:endParaRPr sz="2000">
              <a:latin typeface="Trebuchet MS"/>
              <a:cs typeface="Trebuchet MS"/>
            </a:endParaRPr>
          </a:p>
          <a:p>
            <a:pPr>
              <a:lnSpc>
                <a:spcPct val="100000"/>
              </a:lnSpc>
              <a:spcBef>
                <a:spcPts val="45"/>
              </a:spcBef>
              <a:buClr>
                <a:srgbClr val="717BA3"/>
              </a:buClr>
              <a:buFont typeface="DejaVu Sans"/>
              <a:buChar char="◗"/>
            </a:pPr>
            <a:endParaRPr sz="2600">
              <a:latin typeface="Trebuchet MS"/>
              <a:cs typeface="Trebuchet MS"/>
            </a:endParaRPr>
          </a:p>
          <a:p>
            <a:pPr marL="2301875">
              <a:lnSpc>
                <a:spcPct val="100000"/>
              </a:lnSpc>
            </a:pPr>
            <a:r>
              <a:rPr sz="3450" spc="22" baseline="-36231" dirty="0">
                <a:latin typeface="Symbol"/>
                <a:cs typeface="Symbol"/>
              </a:rPr>
              <a:t></a:t>
            </a:r>
            <a:r>
              <a:rPr sz="3450" spc="-345" baseline="-36231" dirty="0">
                <a:latin typeface="Times New Roman"/>
                <a:cs typeface="Times New Roman"/>
              </a:rPr>
              <a:t> </a:t>
            </a:r>
            <a:r>
              <a:rPr sz="3450" spc="15" baseline="-36231" dirty="0">
                <a:latin typeface="Times New Roman"/>
                <a:cs typeface="Times New Roman"/>
              </a:rPr>
              <a:t>F</a:t>
            </a:r>
            <a:r>
              <a:rPr sz="3450" spc="-142" baseline="-36231" dirty="0">
                <a:latin typeface="Times New Roman"/>
                <a:cs typeface="Times New Roman"/>
              </a:rPr>
              <a:t> </a:t>
            </a:r>
            <a:r>
              <a:rPr sz="3450" spc="22" baseline="-36231" dirty="0">
                <a:latin typeface="Symbol"/>
                <a:cs typeface="Symbol"/>
              </a:rPr>
              <a:t></a:t>
            </a:r>
            <a:r>
              <a:rPr sz="3450" spc="225" baseline="-36231" dirty="0">
                <a:latin typeface="Times New Roman"/>
                <a:cs typeface="Times New Roman"/>
              </a:rPr>
              <a:t> </a:t>
            </a:r>
            <a:r>
              <a:rPr sz="2300" i="1" spc="10" dirty="0">
                <a:latin typeface="Times New Roman"/>
                <a:cs typeface="Times New Roman"/>
              </a:rPr>
              <a:t>d</a:t>
            </a:r>
            <a:r>
              <a:rPr sz="2300" i="1" spc="-325" dirty="0">
                <a:latin typeface="Times New Roman"/>
                <a:cs typeface="Times New Roman"/>
              </a:rPr>
              <a:t> </a:t>
            </a:r>
            <a:r>
              <a:rPr sz="3050" spc="-300" dirty="0">
                <a:latin typeface="Symbol"/>
                <a:cs typeface="Symbol"/>
              </a:rPr>
              <a:t></a:t>
            </a:r>
            <a:r>
              <a:rPr sz="2300" i="1" spc="10" dirty="0">
                <a:latin typeface="Times New Roman"/>
                <a:cs typeface="Times New Roman"/>
              </a:rPr>
              <a:t>m</a:t>
            </a:r>
            <a:r>
              <a:rPr sz="2300" spc="145" dirty="0">
                <a:latin typeface="Times New Roman"/>
                <a:cs typeface="Times New Roman"/>
              </a:rPr>
              <a:t>V</a:t>
            </a:r>
            <a:r>
              <a:rPr sz="3050" spc="-310" dirty="0">
                <a:latin typeface="Symbol"/>
                <a:cs typeface="Symbol"/>
              </a:rPr>
              <a:t></a:t>
            </a:r>
            <a:r>
              <a:rPr sz="2025" i="1" baseline="-24691" dirty="0">
                <a:latin typeface="Times New Roman"/>
                <a:cs typeface="Times New Roman"/>
              </a:rPr>
              <a:t>s</a:t>
            </a:r>
            <a:endParaRPr sz="2025" baseline="-24691">
              <a:latin typeface="Times New Roman"/>
              <a:cs typeface="Times New Roman"/>
            </a:endParaRPr>
          </a:p>
          <a:p>
            <a:pPr marR="1158240" algn="ctr">
              <a:lnSpc>
                <a:spcPct val="100000"/>
              </a:lnSpc>
              <a:spcBef>
                <a:spcPts val="390"/>
              </a:spcBef>
            </a:pPr>
            <a:r>
              <a:rPr sz="2300" i="1" spc="10" dirty="0">
                <a:latin typeface="Times New Roman"/>
                <a:cs typeface="Times New Roman"/>
              </a:rPr>
              <a:t>dt</a:t>
            </a:r>
            <a:endParaRPr sz="2300">
              <a:latin typeface="Times New Roman"/>
              <a:cs typeface="Times New Roman"/>
            </a:endParaRPr>
          </a:p>
          <a:p>
            <a:pPr marL="549275">
              <a:lnSpc>
                <a:spcPct val="100000"/>
              </a:lnSpc>
              <a:spcBef>
                <a:spcPts val="1670"/>
              </a:spcBef>
              <a:tabLst>
                <a:tab pos="1510665" algn="l"/>
              </a:tabLst>
            </a:pPr>
            <a:r>
              <a:rPr sz="2300" spc="15" dirty="0">
                <a:latin typeface="Symbol"/>
                <a:cs typeface="Symbol"/>
              </a:rPr>
              <a:t></a:t>
            </a:r>
            <a:r>
              <a:rPr sz="2300" spc="-160" dirty="0">
                <a:latin typeface="Times New Roman"/>
                <a:cs typeface="Times New Roman"/>
              </a:rPr>
              <a:t> </a:t>
            </a:r>
            <a:r>
              <a:rPr sz="2300" i="1" spc="15" dirty="0">
                <a:latin typeface="Times New Roman"/>
                <a:cs typeface="Times New Roman"/>
              </a:rPr>
              <a:t>F</a:t>
            </a:r>
            <a:r>
              <a:rPr sz="2300" i="1" spc="185" dirty="0">
                <a:latin typeface="Times New Roman"/>
                <a:cs typeface="Times New Roman"/>
              </a:rPr>
              <a:t> </a:t>
            </a:r>
            <a:r>
              <a:rPr sz="2300" spc="10" dirty="0">
                <a:latin typeface="Symbol"/>
                <a:cs typeface="Symbol"/>
              </a:rPr>
              <a:t></a:t>
            </a:r>
            <a:r>
              <a:rPr sz="2300" spc="10" dirty="0">
                <a:latin typeface="Times New Roman"/>
                <a:cs typeface="Times New Roman"/>
              </a:rPr>
              <a:t>	</a:t>
            </a:r>
            <a:r>
              <a:rPr sz="2700" spc="-120" baseline="1543" dirty="0">
                <a:latin typeface="Trebuchet MS"/>
                <a:cs typeface="Trebuchet MS"/>
              </a:rPr>
              <a:t>Sum </a:t>
            </a:r>
            <a:r>
              <a:rPr sz="2700" spc="-142" baseline="1543" dirty="0">
                <a:latin typeface="Trebuchet MS"/>
                <a:cs typeface="Trebuchet MS"/>
              </a:rPr>
              <a:t>of </a:t>
            </a:r>
            <a:r>
              <a:rPr sz="2700" spc="-225" baseline="1543" dirty="0">
                <a:latin typeface="Trebuchet MS"/>
                <a:cs typeface="Trebuchet MS"/>
              </a:rPr>
              <a:t>all </a:t>
            </a:r>
            <a:r>
              <a:rPr sz="2700" spc="-142" baseline="1543" dirty="0">
                <a:latin typeface="Trebuchet MS"/>
                <a:cs typeface="Trebuchet MS"/>
              </a:rPr>
              <a:t>external </a:t>
            </a:r>
            <a:r>
              <a:rPr sz="2700" spc="-127" baseline="1543" dirty="0">
                <a:latin typeface="Trebuchet MS"/>
                <a:cs typeface="Trebuchet MS"/>
              </a:rPr>
              <a:t>forces </a:t>
            </a:r>
            <a:r>
              <a:rPr sz="2700" spc="-44" baseline="1543" dirty="0">
                <a:latin typeface="Trebuchet MS"/>
                <a:cs typeface="Trebuchet MS"/>
              </a:rPr>
              <a:t>on </a:t>
            </a:r>
            <a:r>
              <a:rPr sz="2700" spc="-270" baseline="1543" dirty="0">
                <a:latin typeface="Trebuchet MS"/>
                <a:cs typeface="Trebuchet MS"/>
              </a:rPr>
              <a:t>a </a:t>
            </a:r>
            <a:r>
              <a:rPr sz="2700" spc="-104" baseline="1543" dirty="0">
                <a:latin typeface="Trebuchet MS"/>
                <a:cs typeface="Trebuchet MS"/>
              </a:rPr>
              <a:t>body </a:t>
            </a:r>
            <a:r>
              <a:rPr sz="2700" spc="-142" baseline="1543" dirty="0">
                <a:latin typeface="Trebuchet MS"/>
                <a:cs typeface="Trebuchet MS"/>
              </a:rPr>
              <a:t>of </a:t>
            </a:r>
            <a:r>
              <a:rPr sz="2700" spc="-195" baseline="1543" dirty="0">
                <a:latin typeface="Trebuchet MS"/>
                <a:cs typeface="Trebuchet MS"/>
              </a:rPr>
              <a:t>fluid </a:t>
            </a:r>
            <a:r>
              <a:rPr sz="2700" spc="30" baseline="1543" dirty="0">
                <a:latin typeface="Trebuchet MS"/>
                <a:cs typeface="Trebuchet MS"/>
              </a:rPr>
              <a:t>or </a:t>
            </a:r>
            <a:r>
              <a:rPr sz="2700" spc="-135" baseline="1543" dirty="0">
                <a:latin typeface="Trebuchet MS"/>
                <a:cs typeface="Trebuchet MS"/>
              </a:rPr>
              <a:t>system</a:t>
            </a:r>
            <a:r>
              <a:rPr sz="2700" baseline="1543" dirty="0">
                <a:latin typeface="Trebuchet MS"/>
                <a:cs typeface="Trebuchet MS"/>
              </a:rPr>
              <a:t> </a:t>
            </a:r>
            <a:r>
              <a:rPr sz="2700" spc="-60" baseline="1543" dirty="0">
                <a:latin typeface="Trebuchet MS"/>
                <a:cs typeface="Trebuchet MS"/>
              </a:rPr>
              <a:t>s</a:t>
            </a:r>
            <a:endParaRPr sz="2700" baseline="1543">
              <a:latin typeface="Trebuchet MS"/>
              <a:cs typeface="Trebuchet MS"/>
            </a:endParaRPr>
          </a:p>
          <a:p>
            <a:pPr marL="549275">
              <a:lnSpc>
                <a:spcPct val="100000"/>
              </a:lnSpc>
              <a:spcBef>
                <a:spcPts val="800"/>
              </a:spcBef>
              <a:tabLst>
                <a:tab pos="1510665" algn="l"/>
              </a:tabLst>
            </a:pPr>
            <a:r>
              <a:rPr sz="3450" i="1" spc="22" baseline="1207" dirty="0">
                <a:latin typeface="Times New Roman"/>
                <a:cs typeface="Times New Roman"/>
              </a:rPr>
              <a:t>mV</a:t>
            </a:r>
            <a:r>
              <a:rPr sz="3450" i="1" spc="442" baseline="1207" dirty="0">
                <a:latin typeface="Times New Roman"/>
                <a:cs typeface="Times New Roman"/>
              </a:rPr>
              <a:t> </a:t>
            </a:r>
            <a:r>
              <a:rPr sz="3450" spc="15" baseline="1207" dirty="0">
                <a:latin typeface="Symbol"/>
                <a:cs typeface="Symbol"/>
              </a:rPr>
              <a:t></a:t>
            </a:r>
            <a:r>
              <a:rPr sz="3450" spc="15" baseline="1207" dirty="0">
                <a:latin typeface="Times New Roman"/>
                <a:cs typeface="Times New Roman"/>
              </a:rPr>
              <a:t>	</a:t>
            </a:r>
            <a:r>
              <a:rPr sz="1800" spc="-60" dirty="0">
                <a:latin typeface="Trebuchet MS"/>
                <a:cs typeface="Trebuchet MS"/>
              </a:rPr>
              <a:t>Momentum </a:t>
            </a:r>
            <a:r>
              <a:rPr sz="1800" spc="-95" dirty="0">
                <a:latin typeface="Trebuchet MS"/>
                <a:cs typeface="Trebuchet MS"/>
              </a:rPr>
              <a:t>of </a:t>
            </a:r>
            <a:r>
              <a:rPr sz="1800" spc="-130" dirty="0">
                <a:latin typeface="Trebuchet MS"/>
                <a:cs typeface="Trebuchet MS"/>
              </a:rPr>
              <a:t>fluid </a:t>
            </a:r>
            <a:r>
              <a:rPr sz="1800" spc="-70" dirty="0">
                <a:latin typeface="Trebuchet MS"/>
                <a:cs typeface="Trebuchet MS"/>
              </a:rPr>
              <a:t>body </a:t>
            </a:r>
            <a:r>
              <a:rPr sz="1800" spc="-105" dirty="0">
                <a:latin typeface="Trebuchet MS"/>
                <a:cs typeface="Trebuchet MS"/>
              </a:rPr>
              <a:t>in </a:t>
            </a:r>
            <a:r>
              <a:rPr sz="1800" spc="-85" dirty="0">
                <a:latin typeface="Trebuchet MS"/>
                <a:cs typeface="Trebuchet MS"/>
              </a:rPr>
              <a:t>direction</a:t>
            </a:r>
            <a:r>
              <a:rPr sz="1800" spc="150" dirty="0">
                <a:latin typeface="Trebuchet MS"/>
                <a:cs typeface="Trebuchet MS"/>
              </a:rPr>
              <a:t> </a:t>
            </a:r>
            <a:r>
              <a:rPr sz="1800" spc="-40" dirty="0">
                <a:latin typeface="Trebuchet MS"/>
                <a:cs typeface="Trebuchet MS"/>
              </a:rPr>
              <a:t>s</a:t>
            </a:r>
            <a:endParaRPr sz="1800">
              <a:latin typeface="Trebuchet MS"/>
              <a:cs typeface="Trebuchet MS"/>
            </a:endParaRPr>
          </a:p>
          <a:p>
            <a:pPr>
              <a:lnSpc>
                <a:spcPct val="100000"/>
              </a:lnSpc>
              <a:spcBef>
                <a:spcPts val="15"/>
              </a:spcBef>
            </a:pPr>
            <a:endParaRPr sz="3200">
              <a:latin typeface="Trebuchet MS"/>
              <a:cs typeface="Trebuchet MS"/>
            </a:endParaRPr>
          </a:p>
          <a:p>
            <a:pPr marL="337185" marR="20955" indent="-274320">
              <a:lnSpc>
                <a:spcPct val="100000"/>
              </a:lnSpc>
              <a:spcBef>
                <a:spcPts val="5"/>
              </a:spcBef>
              <a:buClr>
                <a:srgbClr val="717BA3"/>
              </a:buClr>
              <a:buSzPct val="75000"/>
              <a:buFont typeface="DejaVu Sans"/>
              <a:buChar char="◗"/>
              <a:tabLst>
                <a:tab pos="337185" algn="l"/>
                <a:tab pos="337820" algn="l"/>
              </a:tabLst>
            </a:pPr>
            <a:r>
              <a:rPr sz="2000" i="1" spc="-175" dirty="0">
                <a:solidFill>
                  <a:srgbClr val="00B0F0"/>
                </a:solidFill>
                <a:latin typeface="Trebuchet MS"/>
                <a:cs typeface="Trebuchet MS"/>
              </a:rPr>
              <a:t>The </a:t>
            </a:r>
            <a:r>
              <a:rPr sz="2000" i="1" spc="-180" dirty="0">
                <a:solidFill>
                  <a:srgbClr val="00B0F0"/>
                </a:solidFill>
                <a:latin typeface="Trebuchet MS"/>
                <a:cs typeface="Trebuchet MS"/>
              </a:rPr>
              <a:t>symbols </a:t>
            </a:r>
            <a:r>
              <a:rPr sz="2000" i="1" spc="-215" dirty="0">
                <a:solidFill>
                  <a:srgbClr val="00B0F0"/>
                </a:solidFill>
                <a:latin typeface="Trebuchet MS"/>
                <a:cs typeface="Trebuchet MS"/>
              </a:rPr>
              <a:t>F </a:t>
            </a:r>
            <a:r>
              <a:rPr sz="2000" i="1" spc="-150" dirty="0">
                <a:solidFill>
                  <a:srgbClr val="00B0F0"/>
                </a:solidFill>
                <a:latin typeface="Trebuchet MS"/>
                <a:cs typeface="Trebuchet MS"/>
              </a:rPr>
              <a:t>and </a:t>
            </a:r>
            <a:r>
              <a:rPr sz="2000" i="1" spc="-155" dirty="0">
                <a:solidFill>
                  <a:srgbClr val="00B0F0"/>
                </a:solidFill>
                <a:latin typeface="Trebuchet MS"/>
                <a:cs typeface="Trebuchet MS"/>
              </a:rPr>
              <a:t>V </a:t>
            </a:r>
            <a:r>
              <a:rPr sz="2000" i="1" spc="-195" dirty="0">
                <a:solidFill>
                  <a:srgbClr val="00B0F0"/>
                </a:solidFill>
                <a:latin typeface="Trebuchet MS"/>
                <a:cs typeface="Trebuchet MS"/>
              </a:rPr>
              <a:t>represent </a:t>
            </a:r>
            <a:r>
              <a:rPr sz="2000" i="1" spc="-190" dirty="0">
                <a:solidFill>
                  <a:srgbClr val="00B0F0"/>
                </a:solidFill>
                <a:latin typeface="Trebuchet MS"/>
                <a:cs typeface="Trebuchet MS"/>
              </a:rPr>
              <a:t>vectors </a:t>
            </a:r>
            <a:r>
              <a:rPr sz="2000" i="1" spc="-150" dirty="0">
                <a:solidFill>
                  <a:srgbClr val="00B0F0"/>
                </a:solidFill>
                <a:latin typeface="Trebuchet MS"/>
                <a:cs typeface="Trebuchet MS"/>
              </a:rPr>
              <a:t>and </a:t>
            </a:r>
            <a:r>
              <a:rPr sz="2000" i="1" spc="-145" dirty="0">
                <a:solidFill>
                  <a:srgbClr val="00B0F0"/>
                </a:solidFill>
                <a:latin typeface="Trebuchet MS"/>
                <a:cs typeface="Trebuchet MS"/>
              </a:rPr>
              <a:t>so </a:t>
            </a:r>
            <a:r>
              <a:rPr sz="2000" i="1" spc="-220" dirty="0">
                <a:solidFill>
                  <a:srgbClr val="00B0F0"/>
                </a:solidFill>
                <a:latin typeface="Trebuchet MS"/>
                <a:cs typeface="Trebuchet MS"/>
              </a:rPr>
              <a:t>the </a:t>
            </a:r>
            <a:r>
              <a:rPr sz="2000" i="1" spc="-165" dirty="0">
                <a:solidFill>
                  <a:srgbClr val="00B0F0"/>
                </a:solidFill>
                <a:latin typeface="Trebuchet MS"/>
                <a:cs typeface="Trebuchet MS"/>
              </a:rPr>
              <a:t>change </a:t>
            </a:r>
            <a:r>
              <a:rPr sz="2000" i="1" spc="-200" dirty="0">
                <a:solidFill>
                  <a:srgbClr val="00B0F0"/>
                </a:solidFill>
                <a:latin typeface="Trebuchet MS"/>
                <a:cs typeface="Trebuchet MS"/>
              </a:rPr>
              <a:t>in </a:t>
            </a:r>
            <a:r>
              <a:rPr sz="2000" i="1" spc="-190" dirty="0">
                <a:solidFill>
                  <a:srgbClr val="00B0F0"/>
                </a:solidFill>
                <a:latin typeface="Trebuchet MS"/>
                <a:cs typeface="Trebuchet MS"/>
              </a:rPr>
              <a:t>momentum must be  </a:t>
            </a:r>
            <a:r>
              <a:rPr sz="2000" i="1" spc="-200" dirty="0">
                <a:solidFill>
                  <a:srgbClr val="00B0F0"/>
                </a:solidFill>
                <a:latin typeface="Trebuchet MS"/>
                <a:cs typeface="Trebuchet MS"/>
              </a:rPr>
              <a:t>in </a:t>
            </a:r>
            <a:r>
              <a:rPr sz="2000" i="1" spc="-220" dirty="0">
                <a:solidFill>
                  <a:srgbClr val="00B0F0"/>
                </a:solidFill>
                <a:latin typeface="Trebuchet MS"/>
                <a:cs typeface="Trebuchet MS"/>
              </a:rPr>
              <a:t>the </a:t>
            </a:r>
            <a:r>
              <a:rPr sz="2000" i="1" spc="-150" dirty="0">
                <a:solidFill>
                  <a:srgbClr val="00B0F0"/>
                </a:solidFill>
                <a:latin typeface="Trebuchet MS"/>
                <a:cs typeface="Trebuchet MS"/>
              </a:rPr>
              <a:t>same </a:t>
            </a:r>
            <a:r>
              <a:rPr sz="2000" i="1" spc="-210" dirty="0">
                <a:solidFill>
                  <a:srgbClr val="00B0F0"/>
                </a:solidFill>
                <a:latin typeface="Trebuchet MS"/>
                <a:cs typeface="Trebuchet MS"/>
              </a:rPr>
              <a:t>direction </a:t>
            </a:r>
            <a:r>
              <a:rPr sz="2000" i="1" spc="-110" dirty="0">
                <a:solidFill>
                  <a:srgbClr val="00B0F0"/>
                </a:solidFill>
                <a:latin typeface="Trebuchet MS"/>
                <a:cs typeface="Trebuchet MS"/>
              </a:rPr>
              <a:t>as</a:t>
            </a:r>
            <a:r>
              <a:rPr sz="2000" i="1" spc="-265" dirty="0">
                <a:solidFill>
                  <a:srgbClr val="00B0F0"/>
                </a:solidFill>
                <a:latin typeface="Trebuchet MS"/>
                <a:cs typeface="Trebuchet MS"/>
              </a:rPr>
              <a:t> </a:t>
            </a:r>
            <a:r>
              <a:rPr sz="2000" i="1" spc="-220" dirty="0">
                <a:solidFill>
                  <a:srgbClr val="00B0F0"/>
                </a:solidFill>
                <a:latin typeface="Trebuchet MS"/>
                <a:cs typeface="Trebuchet MS"/>
              </a:rPr>
              <a:t>force.</a:t>
            </a:r>
            <a:endParaRPr sz="2000">
              <a:latin typeface="Trebuchet MS"/>
              <a:cs typeface="Trebuchet MS"/>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3211BC-5B0A-4D07-84DA-FB34619EB62F}"/>
              </a:ext>
            </a:extLst>
          </p:cNvPr>
          <p:cNvSpPr>
            <a:spLocks noGrp="1"/>
          </p:cNvSpPr>
          <p:nvPr>
            <p:ph type="title"/>
          </p:nvPr>
        </p:nvSpPr>
        <p:spPr>
          <a:xfrm>
            <a:off x="993139" y="762000"/>
            <a:ext cx="8072120" cy="446276"/>
          </a:xfrm>
        </p:spPr>
        <p:txBody>
          <a:bodyPr/>
          <a:lstStyle/>
          <a:p>
            <a:r>
              <a:rPr lang="en-US" dirty="0"/>
              <a:t>The Jet:</a:t>
            </a:r>
          </a:p>
        </p:txBody>
      </p:sp>
      <p:sp>
        <p:nvSpPr>
          <p:cNvPr id="3" name="Text Placeholder 2">
            <a:extLst>
              <a:ext uri="{FF2B5EF4-FFF2-40B4-BE49-F238E27FC236}">
                <a16:creationId xmlns:a16="http://schemas.microsoft.com/office/drawing/2014/main" id="{C1330C2A-8A52-4887-99FA-80C08BF1BF1C}"/>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1219467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93139" y="810259"/>
            <a:ext cx="3524250" cy="443711"/>
          </a:xfrm>
          <a:prstGeom prst="rect">
            <a:avLst/>
          </a:prstGeom>
        </p:spPr>
        <p:txBody>
          <a:bodyPr vert="horz" wrap="square" lIns="0" tIns="12700" rIns="0" bIns="0" rtlCol="0">
            <a:spAutoFit/>
          </a:bodyPr>
          <a:lstStyle/>
          <a:p>
            <a:pPr marL="12700">
              <a:lnSpc>
                <a:spcPct val="100000"/>
              </a:lnSpc>
              <a:spcBef>
                <a:spcPts val="100"/>
              </a:spcBef>
            </a:pPr>
            <a:r>
              <a:rPr sz="2800" dirty="0"/>
              <a:t>Forms of</a:t>
            </a:r>
            <a:r>
              <a:rPr sz="2800" spc="-105" dirty="0"/>
              <a:t> </a:t>
            </a:r>
            <a:r>
              <a:rPr sz="2800" dirty="0"/>
              <a:t>Energy</a:t>
            </a:r>
          </a:p>
        </p:txBody>
      </p:sp>
      <p:sp>
        <p:nvSpPr>
          <p:cNvPr id="3" name="object 3"/>
          <p:cNvSpPr txBox="1"/>
          <p:nvPr/>
        </p:nvSpPr>
        <p:spPr>
          <a:xfrm>
            <a:off x="389021" y="1932762"/>
            <a:ext cx="9212179" cy="627736"/>
          </a:xfrm>
          <a:prstGeom prst="rect">
            <a:avLst/>
          </a:prstGeom>
        </p:spPr>
        <p:txBody>
          <a:bodyPr vert="horz" wrap="square" lIns="0" tIns="12065" rIns="0" bIns="0" rtlCol="0">
            <a:spAutoFit/>
          </a:bodyPr>
          <a:lstStyle/>
          <a:p>
            <a:pPr marL="286385" marR="5080" indent="-274320">
              <a:lnSpc>
                <a:spcPct val="100000"/>
              </a:lnSpc>
              <a:spcBef>
                <a:spcPts val="95"/>
              </a:spcBef>
              <a:buClr>
                <a:srgbClr val="717BA3"/>
              </a:buClr>
              <a:buSzPct val="75000"/>
              <a:buFont typeface="DejaVu Sans"/>
              <a:buChar char="◗"/>
              <a:tabLst>
                <a:tab pos="286385" algn="l"/>
                <a:tab pos="287020" algn="l"/>
              </a:tabLst>
            </a:pPr>
            <a:r>
              <a:rPr sz="2000" b="1" spc="45" dirty="0">
                <a:solidFill>
                  <a:srgbClr val="00B0F0"/>
                </a:solidFill>
                <a:latin typeface="Arial"/>
                <a:cs typeface="Arial"/>
              </a:rPr>
              <a:t>(1). </a:t>
            </a:r>
            <a:r>
              <a:rPr sz="2000" b="1" spc="-15" dirty="0">
                <a:solidFill>
                  <a:srgbClr val="00B0F0"/>
                </a:solidFill>
                <a:latin typeface="Arial"/>
                <a:cs typeface="Arial"/>
              </a:rPr>
              <a:t>Kinetic </a:t>
            </a:r>
            <a:r>
              <a:rPr sz="2000" b="1" spc="-60" dirty="0">
                <a:solidFill>
                  <a:srgbClr val="00B0F0"/>
                </a:solidFill>
                <a:latin typeface="Arial"/>
                <a:cs typeface="Arial"/>
              </a:rPr>
              <a:t>Energy: </a:t>
            </a:r>
            <a:r>
              <a:rPr sz="2000" spc="-95" dirty="0">
                <a:latin typeface="Trebuchet MS"/>
                <a:cs typeface="Trebuchet MS"/>
              </a:rPr>
              <a:t>Energy </a:t>
            </a:r>
            <a:r>
              <a:rPr sz="2000" spc="-120" dirty="0">
                <a:latin typeface="Trebuchet MS"/>
                <a:cs typeface="Trebuchet MS"/>
              </a:rPr>
              <a:t>due </a:t>
            </a:r>
            <a:r>
              <a:rPr sz="2000" spc="-55" dirty="0">
                <a:latin typeface="Trebuchet MS"/>
                <a:cs typeface="Trebuchet MS"/>
              </a:rPr>
              <a:t>to </a:t>
            </a:r>
            <a:r>
              <a:rPr sz="2000" spc="-80" dirty="0">
                <a:latin typeface="Trebuchet MS"/>
                <a:cs typeface="Trebuchet MS"/>
              </a:rPr>
              <a:t>motion </a:t>
            </a:r>
            <a:r>
              <a:rPr sz="2000" spc="-120" dirty="0">
                <a:latin typeface="Trebuchet MS"/>
                <a:cs typeface="Trebuchet MS"/>
              </a:rPr>
              <a:t>of </a:t>
            </a:r>
            <a:r>
              <a:rPr sz="2000" spc="-170" dirty="0">
                <a:latin typeface="Trebuchet MS"/>
                <a:cs typeface="Trebuchet MS"/>
              </a:rPr>
              <a:t>body. </a:t>
            </a:r>
            <a:r>
              <a:rPr sz="2000" spc="165" dirty="0">
                <a:latin typeface="Trebuchet MS"/>
                <a:cs typeface="Trebuchet MS"/>
              </a:rPr>
              <a:t>A</a:t>
            </a:r>
            <a:r>
              <a:rPr sz="2000" spc="-434" dirty="0">
                <a:latin typeface="Trebuchet MS"/>
                <a:cs typeface="Trebuchet MS"/>
              </a:rPr>
              <a:t> </a:t>
            </a:r>
            <a:r>
              <a:rPr sz="2000" spc="-85" dirty="0">
                <a:latin typeface="Trebuchet MS"/>
                <a:cs typeface="Trebuchet MS"/>
              </a:rPr>
              <a:t>body </a:t>
            </a:r>
            <a:r>
              <a:rPr sz="2000" spc="-120" dirty="0">
                <a:latin typeface="Trebuchet MS"/>
                <a:cs typeface="Trebuchet MS"/>
              </a:rPr>
              <a:t>of  </a:t>
            </a:r>
            <a:r>
              <a:rPr sz="2000" spc="-160" dirty="0">
                <a:latin typeface="Trebuchet MS"/>
                <a:cs typeface="Trebuchet MS"/>
              </a:rPr>
              <a:t>mass, </a:t>
            </a:r>
            <a:r>
              <a:rPr sz="2000" i="1" spc="-270" dirty="0">
                <a:latin typeface="Trebuchet MS"/>
                <a:cs typeface="Trebuchet MS"/>
              </a:rPr>
              <a:t>m</a:t>
            </a:r>
            <a:r>
              <a:rPr sz="2000" spc="-270" dirty="0">
                <a:latin typeface="Trebuchet MS"/>
                <a:cs typeface="Trebuchet MS"/>
              </a:rPr>
              <a:t>, </a:t>
            </a:r>
            <a:r>
              <a:rPr sz="2000" spc="-105" dirty="0">
                <a:latin typeface="Trebuchet MS"/>
                <a:cs typeface="Trebuchet MS"/>
              </a:rPr>
              <a:t>when </a:t>
            </a:r>
            <a:r>
              <a:rPr sz="2000" spc="-114" dirty="0">
                <a:latin typeface="Trebuchet MS"/>
                <a:cs typeface="Trebuchet MS"/>
              </a:rPr>
              <a:t>moving with </a:t>
            </a:r>
            <a:r>
              <a:rPr sz="2000" spc="-170" dirty="0">
                <a:latin typeface="Trebuchet MS"/>
                <a:cs typeface="Trebuchet MS"/>
              </a:rPr>
              <a:t>velocity, </a:t>
            </a:r>
            <a:r>
              <a:rPr sz="2000" i="1" spc="-254" dirty="0">
                <a:latin typeface="Trebuchet MS"/>
                <a:cs typeface="Trebuchet MS"/>
              </a:rPr>
              <a:t>V</a:t>
            </a:r>
            <a:r>
              <a:rPr sz="2000" spc="-254" dirty="0">
                <a:latin typeface="Trebuchet MS"/>
                <a:cs typeface="Trebuchet MS"/>
              </a:rPr>
              <a:t>, </a:t>
            </a:r>
            <a:r>
              <a:rPr sz="2000" spc="-65" dirty="0">
                <a:latin typeface="Trebuchet MS"/>
                <a:cs typeface="Trebuchet MS"/>
              </a:rPr>
              <a:t>posses </a:t>
            </a:r>
            <a:r>
              <a:rPr sz="2000" spc="-125" dirty="0">
                <a:latin typeface="Trebuchet MS"/>
                <a:cs typeface="Trebuchet MS"/>
              </a:rPr>
              <a:t>kinetic</a:t>
            </a:r>
            <a:r>
              <a:rPr sz="2000" spc="40" dirty="0">
                <a:latin typeface="Trebuchet MS"/>
                <a:cs typeface="Trebuchet MS"/>
              </a:rPr>
              <a:t> </a:t>
            </a:r>
            <a:r>
              <a:rPr sz="2000" spc="-165" dirty="0">
                <a:latin typeface="Trebuchet MS"/>
                <a:cs typeface="Trebuchet MS"/>
              </a:rPr>
              <a:t>energy,</a:t>
            </a:r>
            <a:endParaRPr sz="2000" dirty="0">
              <a:latin typeface="Trebuchet MS"/>
              <a:cs typeface="Trebuchet MS"/>
            </a:endParaRPr>
          </a:p>
        </p:txBody>
      </p:sp>
      <p:sp>
        <p:nvSpPr>
          <p:cNvPr id="4" name="object 4"/>
          <p:cNvSpPr txBox="1"/>
          <p:nvPr/>
        </p:nvSpPr>
        <p:spPr>
          <a:xfrm>
            <a:off x="389186" y="5058182"/>
            <a:ext cx="9212013" cy="1140697"/>
          </a:xfrm>
          <a:prstGeom prst="rect">
            <a:avLst/>
          </a:prstGeom>
        </p:spPr>
        <p:txBody>
          <a:bodyPr vert="horz" wrap="square" lIns="0" tIns="12065" rIns="0" bIns="0" rtlCol="0">
            <a:spAutoFit/>
          </a:bodyPr>
          <a:lstStyle/>
          <a:p>
            <a:pPr marL="286385" marR="5080" indent="-274320">
              <a:lnSpc>
                <a:spcPct val="100000"/>
              </a:lnSpc>
              <a:spcBef>
                <a:spcPts val="95"/>
              </a:spcBef>
              <a:buClr>
                <a:srgbClr val="717BA3"/>
              </a:buClr>
              <a:buSzPct val="75000"/>
              <a:buFont typeface="DejaVu Sans"/>
              <a:buChar char="◗"/>
              <a:tabLst>
                <a:tab pos="286385" algn="l"/>
                <a:tab pos="287020" algn="l"/>
              </a:tabLst>
            </a:pPr>
            <a:r>
              <a:rPr sz="2000" b="1" spc="45" dirty="0">
                <a:solidFill>
                  <a:srgbClr val="00B0F0"/>
                </a:solidFill>
                <a:latin typeface="Arial"/>
                <a:cs typeface="Arial"/>
              </a:rPr>
              <a:t>(3). </a:t>
            </a:r>
            <a:r>
              <a:rPr sz="2000" b="1" spc="-70" dirty="0">
                <a:solidFill>
                  <a:srgbClr val="00B0F0"/>
                </a:solidFill>
                <a:latin typeface="Arial"/>
                <a:cs typeface="Arial"/>
              </a:rPr>
              <a:t>Pressure </a:t>
            </a:r>
            <a:r>
              <a:rPr sz="2000" b="1" spc="-60" dirty="0">
                <a:solidFill>
                  <a:srgbClr val="00B0F0"/>
                </a:solidFill>
                <a:latin typeface="Arial"/>
                <a:cs typeface="Arial"/>
              </a:rPr>
              <a:t>Energy: </a:t>
            </a:r>
            <a:r>
              <a:rPr sz="2000" spc="-95" dirty="0">
                <a:latin typeface="Trebuchet MS"/>
                <a:cs typeface="Trebuchet MS"/>
              </a:rPr>
              <a:t>Energy </a:t>
            </a:r>
            <a:r>
              <a:rPr sz="2000" spc="-120" dirty="0">
                <a:latin typeface="Trebuchet MS"/>
                <a:cs typeface="Trebuchet MS"/>
              </a:rPr>
              <a:t>due </a:t>
            </a:r>
            <a:r>
              <a:rPr sz="2000" spc="-55" dirty="0">
                <a:latin typeface="Trebuchet MS"/>
                <a:cs typeface="Trebuchet MS"/>
              </a:rPr>
              <a:t>to </a:t>
            </a:r>
            <a:r>
              <a:rPr sz="2000" spc="-90" dirty="0">
                <a:latin typeface="Trebuchet MS"/>
                <a:cs typeface="Trebuchet MS"/>
              </a:rPr>
              <a:t>pressure </a:t>
            </a:r>
            <a:r>
              <a:rPr sz="2000" spc="-135" dirty="0">
                <a:latin typeface="Trebuchet MS"/>
                <a:cs typeface="Trebuchet MS"/>
              </a:rPr>
              <a:t>above </a:t>
            </a:r>
            <a:r>
              <a:rPr sz="2000" spc="-175" dirty="0">
                <a:latin typeface="Trebuchet MS"/>
                <a:cs typeface="Trebuchet MS"/>
              </a:rPr>
              <a:t>datum, </a:t>
            </a:r>
            <a:r>
              <a:rPr sz="2000" spc="-75" dirty="0">
                <a:latin typeface="Trebuchet MS"/>
                <a:cs typeface="Trebuchet MS"/>
              </a:rPr>
              <a:t>most  </a:t>
            </a:r>
            <a:r>
              <a:rPr sz="2000" spc="-140" dirty="0">
                <a:latin typeface="Trebuchet MS"/>
                <a:cs typeface="Trebuchet MS"/>
              </a:rPr>
              <a:t>usually </a:t>
            </a:r>
            <a:r>
              <a:rPr sz="2000" spc="-114" dirty="0">
                <a:latin typeface="Trebuchet MS"/>
                <a:cs typeface="Trebuchet MS"/>
              </a:rPr>
              <a:t>its </a:t>
            </a:r>
            <a:r>
              <a:rPr sz="2000" spc="-90" dirty="0">
                <a:latin typeface="Trebuchet MS"/>
                <a:cs typeface="Trebuchet MS"/>
              </a:rPr>
              <a:t>pressure </a:t>
            </a:r>
            <a:r>
              <a:rPr sz="2000" spc="-135" dirty="0">
                <a:latin typeface="Trebuchet MS"/>
                <a:cs typeface="Trebuchet MS"/>
              </a:rPr>
              <a:t>above</a:t>
            </a:r>
            <a:r>
              <a:rPr sz="2000" spc="215" dirty="0">
                <a:latin typeface="Trebuchet MS"/>
                <a:cs typeface="Trebuchet MS"/>
              </a:rPr>
              <a:t> </a:t>
            </a:r>
            <a:r>
              <a:rPr sz="2000" spc="-110" dirty="0">
                <a:latin typeface="Trebuchet MS"/>
                <a:cs typeface="Trebuchet MS"/>
              </a:rPr>
              <a:t>atmospheric</a:t>
            </a:r>
            <a:endParaRPr sz="2000" dirty="0">
              <a:latin typeface="Trebuchet MS"/>
              <a:cs typeface="Trebuchet MS"/>
            </a:endParaRPr>
          </a:p>
          <a:p>
            <a:pPr marL="1367155">
              <a:lnSpc>
                <a:spcPct val="100000"/>
              </a:lnSpc>
              <a:spcBef>
                <a:spcPts val="1625"/>
              </a:spcBef>
              <a:tabLst>
                <a:tab pos="2831465" algn="l"/>
              </a:tabLst>
            </a:pPr>
            <a:r>
              <a:rPr lang="en-US" sz="2000" spc="5" dirty="0">
                <a:latin typeface="Times New Roman"/>
                <a:cs typeface="Times New Roman"/>
              </a:rPr>
              <a:t>  </a:t>
            </a:r>
            <a:r>
              <a:rPr sz="2000" spc="5" dirty="0" err="1">
                <a:latin typeface="Times New Roman"/>
                <a:cs typeface="Times New Roman"/>
              </a:rPr>
              <a:t>PrE</a:t>
            </a:r>
            <a:r>
              <a:rPr sz="2000" spc="-10" dirty="0">
                <a:latin typeface="Times New Roman"/>
                <a:cs typeface="Times New Roman"/>
              </a:rPr>
              <a:t> </a:t>
            </a:r>
            <a:r>
              <a:rPr sz="2000" dirty="0">
                <a:latin typeface="Symbol"/>
                <a:cs typeface="Symbol"/>
              </a:rPr>
              <a:t></a:t>
            </a:r>
            <a:r>
              <a:rPr sz="2000" spc="-135" dirty="0">
                <a:latin typeface="Times New Roman"/>
                <a:cs typeface="Times New Roman"/>
              </a:rPr>
              <a:t> </a:t>
            </a:r>
            <a:r>
              <a:rPr sz="2000" i="1" spc="-30" dirty="0">
                <a:latin typeface="Symbol"/>
                <a:cs typeface="Symbol"/>
              </a:rPr>
              <a:t></a:t>
            </a:r>
            <a:r>
              <a:rPr sz="2000" i="1" spc="-30" dirty="0">
                <a:latin typeface="Times New Roman"/>
                <a:cs typeface="Times New Roman"/>
              </a:rPr>
              <a:t>h	</a:t>
            </a:r>
            <a:endParaRPr sz="1600" dirty="0">
              <a:latin typeface="Trebuchet MS"/>
              <a:cs typeface="Trebuchet MS"/>
            </a:endParaRPr>
          </a:p>
        </p:txBody>
      </p:sp>
      <p:sp>
        <p:nvSpPr>
          <p:cNvPr id="5" name="object 5"/>
          <p:cNvSpPr/>
          <p:nvPr/>
        </p:nvSpPr>
        <p:spPr>
          <a:xfrm>
            <a:off x="2503931" y="3096767"/>
            <a:ext cx="160020" cy="0"/>
          </a:xfrm>
          <a:custGeom>
            <a:avLst/>
            <a:gdLst/>
            <a:ahLst/>
            <a:cxnLst/>
            <a:rect l="l" t="t" r="r" b="b"/>
            <a:pathLst>
              <a:path w="160019">
                <a:moveTo>
                  <a:pt x="0" y="0"/>
                </a:moveTo>
                <a:lnTo>
                  <a:pt x="160019" y="0"/>
                </a:lnTo>
              </a:path>
            </a:pathLst>
          </a:custGeom>
          <a:ln w="11045">
            <a:solidFill>
              <a:srgbClr val="000000"/>
            </a:solidFill>
          </a:ln>
        </p:spPr>
        <p:txBody>
          <a:bodyPr wrap="square" lIns="0" tIns="0" rIns="0" bIns="0" rtlCol="0"/>
          <a:lstStyle/>
          <a:p>
            <a:endParaRPr sz="1600"/>
          </a:p>
        </p:txBody>
      </p:sp>
      <p:sp>
        <p:nvSpPr>
          <p:cNvPr id="6" name="object 6"/>
          <p:cNvSpPr txBox="1"/>
          <p:nvPr/>
        </p:nvSpPr>
        <p:spPr>
          <a:xfrm>
            <a:off x="1839465" y="2885656"/>
            <a:ext cx="1391285" cy="319318"/>
          </a:xfrm>
          <a:prstGeom prst="rect">
            <a:avLst/>
          </a:prstGeom>
        </p:spPr>
        <p:txBody>
          <a:bodyPr vert="horz" wrap="square" lIns="0" tIns="11430" rIns="0" bIns="0" rtlCol="0">
            <a:spAutoFit/>
          </a:bodyPr>
          <a:lstStyle/>
          <a:p>
            <a:pPr marL="38100">
              <a:lnSpc>
                <a:spcPct val="100000"/>
              </a:lnSpc>
              <a:spcBef>
                <a:spcPts val="90"/>
              </a:spcBef>
            </a:pPr>
            <a:r>
              <a:rPr sz="2000" i="1" spc="-10" dirty="0">
                <a:latin typeface="Times New Roman"/>
                <a:cs typeface="Times New Roman"/>
              </a:rPr>
              <a:t>KE </a:t>
            </a:r>
            <a:r>
              <a:rPr sz="2000" spc="-5" dirty="0">
                <a:latin typeface="Symbol"/>
                <a:cs typeface="Symbol"/>
              </a:rPr>
              <a:t></a:t>
            </a:r>
            <a:r>
              <a:rPr sz="2000" spc="-5" dirty="0">
                <a:latin typeface="Times New Roman"/>
                <a:cs typeface="Times New Roman"/>
              </a:rPr>
              <a:t> </a:t>
            </a:r>
            <a:r>
              <a:rPr sz="2800" spc="-7" baseline="34391" dirty="0">
                <a:latin typeface="Times New Roman"/>
                <a:cs typeface="Times New Roman"/>
              </a:rPr>
              <a:t>1 </a:t>
            </a:r>
            <a:r>
              <a:rPr sz="2000" i="1" spc="-10" dirty="0">
                <a:latin typeface="Times New Roman"/>
                <a:cs typeface="Times New Roman"/>
              </a:rPr>
              <a:t>mV</a:t>
            </a:r>
            <a:r>
              <a:rPr sz="2000" i="1" spc="-75" dirty="0">
                <a:latin typeface="Times New Roman"/>
                <a:cs typeface="Times New Roman"/>
              </a:rPr>
              <a:t> </a:t>
            </a:r>
            <a:r>
              <a:rPr sz="1600" spc="15" baseline="43981" dirty="0">
                <a:latin typeface="Times New Roman"/>
                <a:cs typeface="Times New Roman"/>
              </a:rPr>
              <a:t>2</a:t>
            </a:r>
            <a:endParaRPr sz="1600" baseline="43981">
              <a:latin typeface="Times New Roman"/>
              <a:cs typeface="Times New Roman"/>
            </a:endParaRPr>
          </a:p>
        </p:txBody>
      </p:sp>
      <p:sp>
        <p:nvSpPr>
          <p:cNvPr id="7" name="object 7"/>
          <p:cNvSpPr txBox="1"/>
          <p:nvPr/>
        </p:nvSpPr>
        <p:spPr>
          <a:xfrm>
            <a:off x="1580515" y="4384559"/>
            <a:ext cx="1391285" cy="319318"/>
          </a:xfrm>
          <a:prstGeom prst="rect">
            <a:avLst/>
          </a:prstGeom>
        </p:spPr>
        <p:txBody>
          <a:bodyPr vert="horz" wrap="square" lIns="0" tIns="12700" rIns="0" bIns="0" rtlCol="0">
            <a:spAutoFit/>
          </a:bodyPr>
          <a:lstStyle/>
          <a:p>
            <a:pPr marL="12700">
              <a:lnSpc>
                <a:spcPct val="100000"/>
              </a:lnSpc>
              <a:spcBef>
                <a:spcPts val="100"/>
              </a:spcBef>
            </a:pPr>
            <a:r>
              <a:rPr sz="2000" i="1" dirty="0">
                <a:latin typeface="Times New Roman"/>
                <a:cs typeface="Times New Roman"/>
              </a:rPr>
              <a:t>PE </a:t>
            </a:r>
            <a:r>
              <a:rPr sz="2000" dirty="0">
                <a:latin typeface="Symbol"/>
                <a:cs typeface="Symbol"/>
              </a:rPr>
              <a:t></a:t>
            </a:r>
            <a:r>
              <a:rPr sz="2000" spc="-60" dirty="0">
                <a:latin typeface="Times New Roman"/>
                <a:cs typeface="Times New Roman"/>
              </a:rPr>
              <a:t> </a:t>
            </a:r>
            <a:r>
              <a:rPr sz="2000" i="1" dirty="0">
                <a:latin typeface="Times New Roman"/>
                <a:cs typeface="Times New Roman"/>
              </a:rPr>
              <a:t>mgZ</a:t>
            </a:r>
            <a:endParaRPr sz="2000" dirty="0">
              <a:latin typeface="Times New Roman"/>
              <a:cs typeface="Times New Roman"/>
            </a:endParaRPr>
          </a:p>
        </p:txBody>
      </p:sp>
      <p:sp>
        <p:nvSpPr>
          <p:cNvPr id="8" name="object 8"/>
          <p:cNvSpPr txBox="1"/>
          <p:nvPr/>
        </p:nvSpPr>
        <p:spPr>
          <a:xfrm>
            <a:off x="5260337" y="2843274"/>
            <a:ext cx="3528060" cy="259045"/>
          </a:xfrm>
          <a:prstGeom prst="rect">
            <a:avLst/>
          </a:prstGeom>
        </p:spPr>
        <p:txBody>
          <a:bodyPr vert="horz" wrap="square" lIns="0" tIns="12700" rIns="0" bIns="0" rtlCol="0">
            <a:spAutoFit/>
          </a:bodyPr>
          <a:lstStyle/>
          <a:p>
            <a:pPr marL="12700">
              <a:lnSpc>
                <a:spcPct val="100000"/>
              </a:lnSpc>
              <a:spcBef>
                <a:spcPts val="100"/>
              </a:spcBef>
            </a:pPr>
            <a:r>
              <a:rPr sz="1600" i="1" spc="-165" dirty="0">
                <a:latin typeface="Trebuchet MS"/>
                <a:cs typeface="Trebuchet MS"/>
              </a:rPr>
              <a:t>m </a:t>
            </a:r>
            <a:r>
              <a:rPr sz="1600" spc="-120" dirty="0">
                <a:latin typeface="Trebuchet MS"/>
                <a:cs typeface="Trebuchet MS"/>
              </a:rPr>
              <a:t>and </a:t>
            </a:r>
            <a:r>
              <a:rPr sz="1600" i="1" spc="-140" dirty="0">
                <a:latin typeface="Trebuchet MS"/>
                <a:cs typeface="Trebuchet MS"/>
              </a:rPr>
              <a:t>V </a:t>
            </a:r>
            <a:r>
              <a:rPr sz="1600" spc="-110" dirty="0">
                <a:latin typeface="Trebuchet MS"/>
                <a:cs typeface="Trebuchet MS"/>
              </a:rPr>
              <a:t>are </a:t>
            </a:r>
            <a:r>
              <a:rPr sz="1600" spc="-90" dirty="0">
                <a:latin typeface="Trebuchet MS"/>
                <a:cs typeface="Trebuchet MS"/>
              </a:rPr>
              <a:t>mass </a:t>
            </a:r>
            <a:r>
              <a:rPr sz="1600" spc="-120" dirty="0">
                <a:latin typeface="Trebuchet MS"/>
                <a:cs typeface="Trebuchet MS"/>
              </a:rPr>
              <a:t>and </a:t>
            </a:r>
            <a:r>
              <a:rPr sz="1600" spc="-100" dirty="0">
                <a:latin typeface="Trebuchet MS"/>
                <a:cs typeface="Trebuchet MS"/>
              </a:rPr>
              <a:t>velocity </a:t>
            </a:r>
            <a:r>
              <a:rPr sz="1600" spc="-95" dirty="0">
                <a:latin typeface="Trebuchet MS"/>
                <a:cs typeface="Trebuchet MS"/>
              </a:rPr>
              <a:t>of</a:t>
            </a:r>
            <a:r>
              <a:rPr sz="1600" spc="114" dirty="0">
                <a:latin typeface="Trebuchet MS"/>
                <a:cs typeface="Trebuchet MS"/>
              </a:rPr>
              <a:t> </a:t>
            </a:r>
            <a:r>
              <a:rPr sz="1600" spc="-70" dirty="0">
                <a:latin typeface="Trebuchet MS"/>
                <a:cs typeface="Trebuchet MS"/>
              </a:rPr>
              <a:t>body</a:t>
            </a:r>
            <a:endParaRPr sz="1600">
              <a:latin typeface="Trebuchet MS"/>
              <a:cs typeface="Trebuchet MS"/>
            </a:endParaRPr>
          </a:p>
        </p:txBody>
      </p:sp>
      <p:sp>
        <p:nvSpPr>
          <p:cNvPr id="9" name="object 9"/>
          <p:cNvSpPr txBox="1"/>
          <p:nvPr/>
        </p:nvSpPr>
        <p:spPr>
          <a:xfrm>
            <a:off x="381000" y="2982436"/>
            <a:ext cx="9065261" cy="1451679"/>
          </a:xfrm>
          <a:prstGeom prst="rect">
            <a:avLst/>
          </a:prstGeom>
        </p:spPr>
        <p:txBody>
          <a:bodyPr vert="horz" wrap="square" lIns="0" tIns="121920" rIns="0" bIns="0" rtlCol="0">
            <a:spAutoFit/>
          </a:bodyPr>
          <a:lstStyle/>
          <a:p>
            <a:pPr marL="1528445">
              <a:lnSpc>
                <a:spcPct val="100000"/>
              </a:lnSpc>
              <a:spcBef>
                <a:spcPts val="960"/>
              </a:spcBef>
            </a:pPr>
            <a:r>
              <a:rPr lang="en-US" sz="2000" spc="-5" dirty="0">
                <a:latin typeface="Times New Roman"/>
                <a:cs typeface="Times New Roman"/>
              </a:rPr>
              <a:t>         2</a:t>
            </a:r>
            <a:endParaRPr sz="2000" dirty="0">
              <a:latin typeface="Times New Roman"/>
              <a:cs typeface="Times New Roman"/>
            </a:endParaRPr>
          </a:p>
          <a:p>
            <a:pPr marL="286385" marR="685800" indent="-274320">
              <a:lnSpc>
                <a:spcPct val="100000"/>
              </a:lnSpc>
              <a:spcBef>
                <a:spcPts val="905"/>
              </a:spcBef>
              <a:buClr>
                <a:srgbClr val="717BA3"/>
              </a:buClr>
              <a:buSzPct val="75000"/>
              <a:buFont typeface="DejaVu Sans"/>
              <a:buChar char="◗"/>
              <a:tabLst>
                <a:tab pos="286385" algn="l"/>
                <a:tab pos="287020" algn="l"/>
              </a:tabLst>
            </a:pPr>
            <a:r>
              <a:rPr sz="2000" b="1" spc="45" dirty="0">
                <a:solidFill>
                  <a:srgbClr val="00B0F0"/>
                </a:solidFill>
                <a:latin typeface="Arial"/>
                <a:cs typeface="Arial"/>
              </a:rPr>
              <a:t>(2). </a:t>
            </a:r>
            <a:r>
              <a:rPr sz="2000" b="1" spc="-15" dirty="0">
                <a:solidFill>
                  <a:srgbClr val="00B0F0"/>
                </a:solidFill>
                <a:latin typeface="Arial"/>
                <a:cs typeface="Arial"/>
              </a:rPr>
              <a:t>Potential </a:t>
            </a:r>
            <a:r>
              <a:rPr sz="2000" b="1" spc="-60" dirty="0">
                <a:solidFill>
                  <a:srgbClr val="00B0F0"/>
                </a:solidFill>
                <a:latin typeface="Arial"/>
                <a:cs typeface="Arial"/>
              </a:rPr>
              <a:t>Energy: </a:t>
            </a:r>
            <a:r>
              <a:rPr sz="2000" spc="-95" dirty="0">
                <a:latin typeface="Trebuchet MS"/>
                <a:cs typeface="Trebuchet MS"/>
              </a:rPr>
              <a:t>Energy </a:t>
            </a:r>
            <a:r>
              <a:rPr sz="2000" spc="-120" dirty="0">
                <a:latin typeface="Trebuchet MS"/>
                <a:cs typeface="Trebuchet MS"/>
              </a:rPr>
              <a:t>due </a:t>
            </a:r>
            <a:r>
              <a:rPr sz="2000" spc="-55" dirty="0">
                <a:latin typeface="Trebuchet MS"/>
                <a:cs typeface="Trebuchet MS"/>
              </a:rPr>
              <a:t>to </a:t>
            </a:r>
            <a:r>
              <a:rPr sz="2000" spc="-135" dirty="0">
                <a:latin typeface="Trebuchet MS"/>
                <a:cs typeface="Trebuchet MS"/>
              </a:rPr>
              <a:t>elevation </a:t>
            </a:r>
            <a:r>
              <a:rPr sz="2000" spc="-120" dirty="0">
                <a:latin typeface="Trebuchet MS"/>
                <a:cs typeface="Trebuchet MS"/>
              </a:rPr>
              <a:t>of </a:t>
            </a:r>
            <a:r>
              <a:rPr sz="2000" spc="-85" dirty="0">
                <a:latin typeface="Trebuchet MS"/>
                <a:cs typeface="Trebuchet MS"/>
              </a:rPr>
              <a:t>body </a:t>
            </a:r>
            <a:r>
              <a:rPr sz="2000" spc="-135" dirty="0">
                <a:latin typeface="Trebuchet MS"/>
                <a:cs typeface="Trebuchet MS"/>
              </a:rPr>
              <a:t>above </a:t>
            </a:r>
            <a:r>
              <a:rPr sz="2000" spc="-165" dirty="0">
                <a:latin typeface="Trebuchet MS"/>
                <a:cs typeface="Trebuchet MS"/>
              </a:rPr>
              <a:t>an  </a:t>
            </a:r>
            <a:r>
              <a:rPr sz="2000" spc="-105" dirty="0">
                <a:latin typeface="Trebuchet MS"/>
                <a:cs typeface="Trebuchet MS"/>
              </a:rPr>
              <a:t>arbitrary</a:t>
            </a:r>
            <a:r>
              <a:rPr sz="2000" spc="-10" dirty="0">
                <a:latin typeface="Trebuchet MS"/>
                <a:cs typeface="Trebuchet MS"/>
              </a:rPr>
              <a:t> </a:t>
            </a:r>
            <a:r>
              <a:rPr sz="2000" spc="-145" dirty="0">
                <a:latin typeface="Trebuchet MS"/>
                <a:cs typeface="Trebuchet MS"/>
              </a:rPr>
              <a:t>datum</a:t>
            </a:r>
            <a:endParaRPr sz="2000" dirty="0">
              <a:latin typeface="Trebuchet MS"/>
              <a:cs typeface="Trebuchet MS"/>
            </a:endParaRPr>
          </a:p>
          <a:p>
            <a:pPr marL="4431665">
              <a:lnSpc>
                <a:spcPct val="100000"/>
              </a:lnSpc>
              <a:spcBef>
                <a:spcPts val="140"/>
              </a:spcBef>
            </a:pPr>
            <a:r>
              <a:rPr sz="1600" i="1" spc="55" dirty="0">
                <a:latin typeface="Trebuchet MS"/>
                <a:cs typeface="Trebuchet MS"/>
              </a:rPr>
              <a:t>Z </a:t>
            </a:r>
            <a:r>
              <a:rPr sz="1600" spc="-80" dirty="0">
                <a:latin typeface="Trebuchet MS"/>
                <a:cs typeface="Trebuchet MS"/>
              </a:rPr>
              <a:t>is </a:t>
            </a:r>
            <a:r>
              <a:rPr sz="1600" spc="-110" dirty="0">
                <a:latin typeface="Trebuchet MS"/>
                <a:cs typeface="Trebuchet MS"/>
              </a:rPr>
              <a:t>elevation </a:t>
            </a:r>
            <a:r>
              <a:rPr sz="1600" spc="-95" dirty="0">
                <a:latin typeface="Trebuchet MS"/>
                <a:cs typeface="Trebuchet MS"/>
              </a:rPr>
              <a:t>of </a:t>
            </a:r>
            <a:r>
              <a:rPr sz="1600" spc="-70" dirty="0">
                <a:latin typeface="Trebuchet MS"/>
                <a:cs typeface="Trebuchet MS"/>
              </a:rPr>
              <a:t>body </a:t>
            </a:r>
            <a:r>
              <a:rPr sz="1600" spc="-85" dirty="0">
                <a:latin typeface="Trebuchet MS"/>
                <a:cs typeface="Trebuchet MS"/>
              </a:rPr>
              <a:t>from arbitrary</a:t>
            </a:r>
            <a:r>
              <a:rPr sz="1600" spc="70" dirty="0">
                <a:latin typeface="Trebuchet MS"/>
                <a:cs typeface="Trebuchet MS"/>
              </a:rPr>
              <a:t> </a:t>
            </a:r>
            <a:r>
              <a:rPr sz="1600" spc="-120" dirty="0">
                <a:latin typeface="Trebuchet MS"/>
                <a:cs typeface="Trebuchet MS"/>
              </a:rPr>
              <a:t>datum</a:t>
            </a:r>
            <a:endParaRPr sz="1600" dirty="0">
              <a:latin typeface="Trebuchet MS"/>
              <a:cs typeface="Trebuchet MS"/>
            </a:endParaRPr>
          </a:p>
        </p:txBody>
      </p:sp>
      <p:sp>
        <p:nvSpPr>
          <p:cNvPr id="10" name="object 10"/>
          <p:cNvSpPr txBox="1"/>
          <p:nvPr/>
        </p:nvSpPr>
        <p:spPr>
          <a:xfrm>
            <a:off x="5412737" y="4489194"/>
            <a:ext cx="2038985" cy="259045"/>
          </a:xfrm>
          <a:prstGeom prst="rect">
            <a:avLst/>
          </a:prstGeom>
        </p:spPr>
        <p:txBody>
          <a:bodyPr vert="horz" wrap="square" lIns="0" tIns="12700" rIns="0" bIns="0" rtlCol="0">
            <a:spAutoFit/>
          </a:bodyPr>
          <a:lstStyle/>
          <a:p>
            <a:pPr marL="12700">
              <a:lnSpc>
                <a:spcPct val="100000"/>
              </a:lnSpc>
              <a:spcBef>
                <a:spcPts val="100"/>
              </a:spcBef>
            </a:pPr>
            <a:r>
              <a:rPr sz="1600" i="1" spc="-165" dirty="0">
                <a:latin typeface="Trebuchet MS"/>
                <a:cs typeface="Trebuchet MS"/>
              </a:rPr>
              <a:t>m </a:t>
            </a:r>
            <a:r>
              <a:rPr sz="1600" spc="-80" dirty="0">
                <a:latin typeface="Trebuchet MS"/>
                <a:cs typeface="Trebuchet MS"/>
              </a:rPr>
              <a:t>is </a:t>
            </a:r>
            <a:r>
              <a:rPr sz="1600" spc="-110" dirty="0">
                <a:latin typeface="Trebuchet MS"/>
                <a:cs typeface="Trebuchet MS"/>
              </a:rPr>
              <a:t>the </a:t>
            </a:r>
            <a:r>
              <a:rPr sz="1600" spc="-90" dirty="0">
                <a:latin typeface="Trebuchet MS"/>
                <a:cs typeface="Trebuchet MS"/>
              </a:rPr>
              <a:t>mass </a:t>
            </a:r>
            <a:r>
              <a:rPr sz="1600" spc="-95" dirty="0">
                <a:latin typeface="Trebuchet MS"/>
                <a:cs typeface="Trebuchet MS"/>
              </a:rPr>
              <a:t>of</a:t>
            </a:r>
            <a:r>
              <a:rPr sz="1600" spc="135" dirty="0">
                <a:latin typeface="Trebuchet MS"/>
                <a:cs typeface="Trebuchet MS"/>
              </a:rPr>
              <a:t> </a:t>
            </a:r>
            <a:r>
              <a:rPr sz="1600" spc="-70" dirty="0">
                <a:latin typeface="Trebuchet MS"/>
                <a:cs typeface="Trebuchet MS"/>
              </a:rPr>
              <a:t>body</a:t>
            </a:r>
            <a:endParaRPr sz="1600">
              <a:latin typeface="Trebuchet MS"/>
              <a:cs typeface="Trebuchet MS"/>
            </a:endParaRPr>
          </a:p>
        </p:txBody>
      </p:sp>
      <p:sp>
        <p:nvSpPr>
          <p:cNvPr id="12" name="object 3">
            <a:extLst>
              <a:ext uri="{FF2B5EF4-FFF2-40B4-BE49-F238E27FC236}">
                <a16:creationId xmlns:a16="http://schemas.microsoft.com/office/drawing/2014/main" id="{56899391-D82E-403D-92EB-B2F936A6D026}"/>
              </a:ext>
            </a:extLst>
          </p:cNvPr>
          <p:cNvSpPr txBox="1"/>
          <p:nvPr/>
        </p:nvSpPr>
        <p:spPr>
          <a:xfrm>
            <a:off x="228600" y="6458864"/>
            <a:ext cx="9897979" cy="627736"/>
          </a:xfrm>
          <a:prstGeom prst="rect">
            <a:avLst/>
          </a:prstGeom>
        </p:spPr>
        <p:txBody>
          <a:bodyPr vert="horz" wrap="square" lIns="0" tIns="12065" rIns="0" bIns="0" rtlCol="0">
            <a:spAutoFit/>
          </a:bodyPr>
          <a:lstStyle/>
          <a:p>
            <a:pPr marL="286385" marR="5080" indent="-274320">
              <a:lnSpc>
                <a:spcPct val="100000"/>
              </a:lnSpc>
              <a:spcBef>
                <a:spcPts val="95"/>
              </a:spcBef>
              <a:buClr>
                <a:srgbClr val="717BA3"/>
              </a:buClr>
              <a:buSzPct val="75000"/>
              <a:buFont typeface="DejaVu Sans"/>
              <a:buChar char="◗"/>
              <a:tabLst>
                <a:tab pos="286385" algn="l"/>
                <a:tab pos="287020" algn="l"/>
              </a:tabLst>
            </a:pPr>
            <a:r>
              <a:rPr sz="2000" b="1" spc="-150" dirty="0">
                <a:solidFill>
                  <a:srgbClr val="00B0F0"/>
                </a:solidFill>
                <a:latin typeface="Trebuchet MS"/>
                <a:cs typeface="Trebuchet MS"/>
              </a:rPr>
              <a:t>(4). </a:t>
            </a:r>
            <a:r>
              <a:rPr sz="2000" b="1" spc="-120" dirty="0">
                <a:solidFill>
                  <a:srgbClr val="00B0F0"/>
                </a:solidFill>
                <a:latin typeface="Trebuchet MS"/>
                <a:cs typeface="Trebuchet MS"/>
              </a:rPr>
              <a:t>Internal </a:t>
            </a:r>
            <a:r>
              <a:rPr sz="2000" b="1" spc="-130" dirty="0">
                <a:solidFill>
                  <a:srgbClr val="00B0F0"/>
                </a:solidFill>
                <a:latin typeface="Trebuchet MS"/>
                <a:cs typeface="Trebuchet MS"/>
              </a:rPr>
              <a:t>Energy: </a:t>
            </a:r>
            <a:r>
              <a:rPr sz="2000" spc="-105" dirty="0">
                <a:latin typeface="Trebuchet MS"/>
                <a:cs typeface="Trebuchet MS"/>
              </a:rPr>
              <a:t>It </a:t>
            </a:r>
            <a:r>
              <a:rPr sz="2000" spc="-100" dirty="0">
                <a:latin typeface="Trebuchet MS"/>
                <a:cs typeface="Trebuchet MS"/>
              </a:rPr>
              <a:t>is </a:t>
            </a:r>
            <a:r>
              <a:rPr sz="2000" spc="-130" dirty="0">
                <a:latin typeface="Trebuchet MS"/>
                <a:cs typeface="Trebuchet MS"/>
              </a:rPr>
              <a:t>the </a:t>
            </a:r>
            <a:r>
              <a:rPr sz="2000" spc="-110" dirty="0">
                <a:latin typeface="Trebuchet MS"/>
                <a:cs typeface="Trebuchet MS"/>
              </a:rPr>
              <a:t>energy </a:t>
            </a:r>
            <a:r>
              <a:rPr sz="2000" spc="-155" dirty="0">
                <a:latin typeface="Trebuchet MS"/>
                <a:cs typeface="Trebuchet MS"/>
              </a:rPr>
              <a:t>that </a:t>
            </a:r>
            <a:r>
              <a:rPr sz="2000" spc="-100" dirty="0">
                <a:latin typeface="Trebuchet MS"/>
                <a:cs typeface="Trebuchet MS"/>
              </a:rPr>
              <a:t>is </a:t>
            </a:r>
            <a:r>
              <a:rPr sz="2000" spc="-120" dirty="0">
                <a:latin typeface="Trebuchet MS"/>
                <a:cs typeface="Trebuchet MS"/>
              </a:rPr>
              <a:t>associated </a:t>
            </a:r>
            <a:r>
              <a:rPr sz="2000" spc="-114" dirty="0">
                <a:latin typeface="Trebuchet MS"/>
                <a:cs typeface="Trebuchet MS"/>
              </a:rPr>
              <a:t>with </a:t>
            </a:r>
            <a:r>
              <a:rPr sz="2000" spc="-130" dirty="0">
                <a:latin typeface="Trebuchet MS"/>
                <a:cs typeface="Trebuchet MS"/>
              </a:rPr>
              <a:t>the  </a:t>
            </a:r>
            <a:r>
              <a:rPr sz="2000" spc="-160" dirty="0">
                <a:latin typeface="Trebuchet MS"/>
                <a:cs typeface="Trebuchet MS"/>
              </a:rPr>
              <a:t>molecular, </a:t>
            </a:r>
            <a:r>
              <a:rPr sz="2000" spc="20" dirty="0">
                <a:latin typeface="Trebuchet MS"/>
                <a:cs typeface="Trebuchet MS"/>
              </a:rPr>
              <a:t>or </a:t>
            </a:r>
            <a:r>
              <a:rPr sz="2000" spc="-130" dirty="0">
                <a:latin typeface="Trebuchet MS"/>
                <a:cs typeface="Trebuchet MS"/>
              </a:rPr>
              <a:t>internal </a:t>
            </a:r>
            <a:r>
              <a:rPr sz="2000" spc="-145" dirty="0">
                <a:latin typeface="Trebuchet MS"/>
                <a:cs typeface="Trebuchet MS"/>
              </a:rPr>
              <a:t>state </a:t>
            </a:r>
            <a:r>
              <a:rPr sz="2000" spc="-120" dirty="0">
                <a:latin typeface="Trebuchet MS"/>
                <a:cs typeface="Trebuchet MS"/>
              </a:rPr>
              <a:t>of </a:t>
            </a:r>
            <a:r>
              <a:rPr sz="2000" spc="-145" dirty="0">
                <a:latin typeface="Trebuchet MS"/>
                <a:cs typeface="Trebuchet MS"/>
              </a:rPr>
              <a:t>matter; </a:t>
            </a:r>
            <a:r>
              <a:rPr sz="2000" spc="-150" dirty="0">
                <a:latin typeface="Trebuchet MS"/>
                <a:cs typeface="Trebuchet MS"/>
              </a:rPr>
              <a:t>it </a:t>
            </a:r>
            <a:r>
              <a:rPr sz="2000" spc="-190" dirty="0">
                <a:latin typeface="Trebuchet MS"/>
                <a:cs typeface="Trebuchet MS"/>
              </a:rPr>
              <a:t>may </a:t>
            </a:r>
            <a:r>
              <a:rPr sz="2000" spc="-140" dirty="0">
                <a:latin typeface="Trebuchet MS"/>
                <a:cs typeface="Trebuchet MS"/>
              </a:rPr>
              <a:t>be </a:t>
            </a:r>
            <a:r>
              <a:rPr sz="2000" spc="-80" dirty="0">
                <a:latin typeface="Trebuchet MS"/>
                <a:cs typeface="Trebuchet MS"/>
              </a:rPr>
              <a:t>stored </a:t>
            </a:r>
            <a:r>
              <a:rPr sz="2000" spc="-130" dirty="0">
                <a:latin typeface="Trebuchet MS"/>
                <a:cs typeface="Trebuchet MS"/>
              </a:rPr>
              <a:t>in </a:t>
            </a:r>
            <a:r>
              <a:rPr sz="2000" spc="-160" dirty="0">
                <a:latin typeface="Trebuchet MS"/>
                <a:cs typeface="Trebuchet MS"/>
              </a:rPr>
              <a:t>many  </a:t>
            </a:r>
            <a:r>
              <a:rPr sz="2000" spc="-130" dirty="0">
                <a:latin typeface="Trebuchet MS"/>
                <a:cs typeface="Trebuchet MS"/>
              </a:rPr>
              <a:t>forms, </a:t>
            </a:r>
            <a:r>
              <a:rPr sz="2000" spc="-135" dirty="0">
                <a:latin typeface="Trebuchet MS"/>
                <a:cs typeface="Trebuchet MS"/>
              </a:rPr>
              <a:t>including </a:t>
            </a:r>
            <a:r>
              <a:rPr sz="2000" spc="-160" dirty="0">
                <a:latin typeface="Trebuchet MS"/>
                <a:cs typeface="Trebuchet MS"/>
              </a:rPr>
              <a:t>thermal, </a:t>
            </a:r>
            <a:r>
              <a:rPr sz="2000" spc="-180" dirty="0">
                <a:latin typeface="Trebuchet MS"/>
                <a:cs typeface="Trebuchet MS"/>
              </a:rPr>
              <a:t>nuclear, </a:t>
            </a:r>
            <a:r>
              <a:rPr sz="2000" spc="-150" dirty="0">
                <a:latin typeface="Trebuchet MS"/>
                <a:cs typeface="Trebuchet MS"/>
              </a:rPr>
              <a:t>chemical </a:t>
            </a:r>
            <a:r>
              <a:rPr sz="2000" spc="-145" dirty="0">
                <a:latin typeface="Trebuchet MS"/>
                <a:cs typeface="Trebuchet MS"/>
              </a:rPr>
              <a:t>and</a:t>
            </a:r>
            <a:r>
              <a:rPr sz="2000" spc="-100" dirty="0">
                <a:latin typeface="Trebuchet MS"/>
                <a:cs typeface="Trebuchet MS"/>
              </a:rPr>
              <a:t> </a:t>
            </a:r>
            <a:r>
              <a:rPr sz="2000" spc="-135" dirty="0">
                <a:latin typeface="Trebuchet MS"/>
                <a:cs typeface="Trebuchet MS"/>
              </a:rPr>
              <a:t>electrostatic.</a:t>
            </a:r>
            <a:endParaRPr sz="2000" dirty="0">
              <a:latin typeface="Trebuchet MS"/>
              <a:cs typeface="Trebuchet M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93139" y="810259"/>
            <a:ext cx="1261745" cy="513715"/>
          </a:xfrm>
          <a:prstGeom prst="rect">
            <a:avLst/>
          </a:prstGeom>
        </p:spPr>
        <p:txBody>
          <a:bodyPr vert="horz" wrap="square" lIns="0" tIns="12700" rIns="0" bIns="0" rtlCol="0">
            <a:spAutoFit/>
          </a:bodyPr>
          <a:lstStyle/>
          <a:p>
            <a:pPr marL="12700">
              <a:lnSpc>
                <a:spcPct val="100000"/>
              </a:lnSpc>
              <a:spcBef>
                <a:spcPts val="100"/>
              </a:spcBef>
            </a:pPr>
            <a:r>
              <a:rPr sz="3200" dirty="0"/>
              <a:t>H</a:t>
            </a:r>
            <a:r>
              <a:rPr sz="3200" spc="-5" dirty="0"/>
              <a:t>EA</a:t>
            </a:r>
            <a:r>
              <a:rPr sz="3200" dirty="0"/>
              <a:t>D</a:t>
            </a:r>
            <a:endParaRPr sz="3200"/>
          </a:p>
        </p:txBody>
      </p:sp>
      <p:sp>
        <p:nvSpPr>
          <p:cNvPr id="3" name="object 3"/>
          <p:cNvSpPr txBox="1"/>
          <p:nvPr/>
        </p:nvSpPr>
        <p:spPr>
          <a:xfrm>
            <a:off x="993139" y="1543303"/>
            <a:ext cx="6158865" cy="1367155"/>
          </a:xfrm>
          <a:prstGeom prst="rect">
            <a:avLst/>
          </a:prstGeom>
        </p:spPr>
        <p:txBody>
          <a:bodyPr vert="horz" wrap="square" lIns="0" tIns="12700" rIns="0" bIns="0" rtlCol="0">
            <a:spAutoFit/>
          </a:bodyPr>
          <a:lstStyle/>
          <a:p>
            <a:pPr marL="287020" indent="-274320">
              <a:lnSpc>
                <a:spcPct val="100000"/>
              </a:lnSpc>
              <a:spcBef>
                <a:spcPts val="100"/>
              </a:spcBef>
              <a:buClr>
                <a:srgbClr val="717BA3"/>
              </a:buClr>
              <a:buSzPct val="75000"/>
              <a:buFont typeface="DejaVu Sans"/>
              <a:buChar char="◗"/>
              <a:tabLst>
                <a:tab pos="286385" algn="l"/>
                <a:tab pos="287020" algn="l"/>
              </a:tabLst>
            </a:pPr>
            <a:r>
              <a:rPr sz="2600" spc="-150" dirty="0">
                <a:solidFill>
                  <a:srgbClr val="00B0F0"/>
                </a:solidFill>
                <a:latin typeface="Trebuchet MS"/>
                <a:cs typeface="Trebuchet MS"/>
              </a:rPr>
              <a:t>Head</a:t>
            </a:r>
            <a:r>
              <a:rPr sz="2600" spc="-150" dirty="0">
                <a:latin typeface="Trebuchet MS"/>
                <a:cs typeface="Trebuchet MS"/>
              </a:rPr>
              <a:t>: </a:t>
            </a:r>
            <a:r>
              <a:rPr sz="2600" spc="-110" dirty="0">
                <a:latin typeface="Trebuchet MS"/>
                <a:cs typeface="Trebuchet MS"/>
              </a:rPr>
              <a:t>Energy </a:t>
            </a:r>
            <a:r>
              <a:rPr sz="2600" spc="-100" dirty="0">
                <a:latin typeface="Trebuchet MS"/>
                <a:cs typeface="Trebuchet MS"/>
              </a:rPr>
              <a:t>per </a:t>
            </a:r>
            <a:r>
              <a:rPr sz="2600" spc="-145" dirty="0">
                <a:latin typeface="Trebuchet MS"/>
                <a:cs typeface="Trebuchet MS"/>
              </a:rPr>
              <a:t>unit </a:t>
            </a:r>
            <a:r>
              <a:rPr sz="2600" spc="-155" dirty="0">
                <a:latin typeface="Trebuchet MS"/>
                <a:cs typeface="Trebuchet MS"/>
              </a:rPr>
              <a:t>weight </a:t>
            </a:r>
            <a:r>
              <a:rPr sz="2600" spc="-114" dirty="0">
                <a:latin typeface="Trebuchet MS"/>
                <a:cs typeface="Trebuchet MS"/>
              </a:rPr>
              <a:t>is </a:t>
            </a:r>
            <a:r>
              <a:rPr sz="2600" spc="-185" dirty="0">
                <a:latin typeface="Trebuchet MS"/>
                <a:cs typeface="Trebuchet MS"/>
              </a:rPr>
              <a:t>called</a:t>
            </a:r>
            <a:r>
              <a:rPr sz="2600" spc="15" dirty="0">
                <a:latin typeface="Trebuchet MS"/>
                <a:cs typeface="Trebuchet MS"/>
              </a:rPr>
              <a:t> </a:t>
            </a:r>
            <a:r>
              <a:rPr sz="2600" spc="-165" dirty="0">
                <a:latin typeface="Trebuchet MS"/>
                <a:cs typeface="Trebuchet MS"/>
              </a:rPr>
              <a:t>head</a:t>
            </a:r>
            <a:endParaRPr sz="2600">
              <a:latin typeface="Trebuchet MS"/>
              <a:cs typeface="Trebuchet MS"/>
            </a:endParaRPr>
          </a:p>
          <a:p>
            <a:pPr>
              <a:lnSpc>
                <a:spcPct val="100000"/>
              </a:lnSpc>
              <a:spcBef>
                <a:spcPts val="25"/>
              </a:spcBef>
              <a:buClr>
                <a:srgbClr val="717BA3"/>
              </a:buClr>
              <a:buFont typeface="DejaVu Sans"/>
              <a:buChar char="◗"/>
            </a:pPr>
            <a:endParaRPr sz="3700">
              <a:latin typeface="Trebuchet MS"/>
              <a:cs typeface="Trebuchet MS"/>
            </a:endParaRPr>
          </a:p>
          <a:p>
            <a:pPr marL="287020" indent="-274320">
              <a:lnSpc>
                <a:spcPct val="100000"/>
              </a:lnSpc>
              <a:buClr>
                <a:srgbClr val="717BA3"/>
              </a:buClr>
              <a:buSzPct val="75000"/>
              <a:buFont typeface="DejaVu Sans"/>
              <a:buChar char="◗"/>
              <a:tabLst>
                <a:tab pos="286385" algn="l"/>
                <a:tab pos="287020" algn="l"/>
              </a:tabLst>
            </a:pPr>
            <a:r>
              <a:rPr sz="2600" spc="-105" dirty="0">
                <a:solidFill>
                  <a:srgbClr val="00B0F0"/>
                </a:solidFill>
                <a:latin typeface="Trebuchet MS"/>
                <a:cs typeface="Trebuchet MS"/>
              </a:rPr>
              <a:t>Kinetic </a:t>
            </a:r>
            <a:r>
              <a:rPr sz="2600" spc="-210" dirty="0">
                <a:solidFill>
                  <a:srgbClr val="00B0F0"/>
                </a:solidFill>
                <a:latin typeface="Trebuchet MS"/>
                <a:cs typeface="Trebuchet MS"/>
              </a:rPr>
              <a:t>head</a:t>
            </a:r>
            <a:r>
              <a:rPr sz="2600" spc="-210" dirty="0">
                <a:latin typeface="Trebuchet MS"/>
                <a:cs typeface="Trebuchet MS"/>
              </a:rPr>
              <a:t>: </a:t>
            </a:r>
            <a:r>
              <a:rPr sz="2600" spc="-105" dirty="0">
                <a:latin typeface="Trebuchet MS"/>
                <a:cs typeface="Trebuchet MS"/>
              </a:rPr>
              <a:t>Kinetic </a:t>
            </a:r>
            <a:r>
              <a:rPr sz="2600" spc="-120" dirty="0">
                <a:latin typeface="Trebuchet MS"/>
                <a:cs typeface="Trebuchet MS"/>
              </a:rPr>
              <a:t>energy </a:t>
            </a:r>
            <a:r>
              <a:rPr sz="2600" spc="-100" dirty="0">
                <a:latin typeface="Trebuchet MS"/>
                <a:cs typeface="Trebuchet MS"/>
              </a:rPr>
              <a:t>per </a:t>
            </a:r>
            <a:r>
              <a:rPr sz="2600" spc="-145" dirty="0">
                <a:latin typeface="Trebuchet MS"/>
                <a:cs typeface="Trebuchet MS"/>
              </a:rPr>
              <a:t>unit</a:t>
            </a:r>
            <a:r>
              <a:rPr sz="2600" spc="-125" dirty="0">
                <a:latin typeface="Trebuchet MS"/>
                <a:cs typeface="Trebuchet MS"/>
              </a:rPr>
              <a:t> </a:t>
            </a:r>
            <a:r>
              <a:rPr sz="2600" spc="-155" dirty="0">
                <a:latin typeface="Trebuchet MS"/>
                <a:cs typeface="Trebuchet MS"/>
              </a:rPr>
              <a:t>weight</a:t>
            </a:r>
            <a:endParaRPr sz="2600">
              <a:latin typeface="Trebuchet MS"/>
              <a:cs typeface="Trebuchet MS"/>
            </a:endParaRPr>
          </a:p>
        </p:txBody>
      </p:sp>
      <p:sp>
        <p:nvSpPr>
          <p:cNvPr id="4" name="object 4"/>
          <p:cNvSpPr txBox="1"/>
          <p:nvPr/>
        </p:nvSpPr>
        <p:spPr>
          <a:xfrm>
            <a:off x="993139" y="3905502"/>
            <a:ext cx="6514465" cy="422275"/>
          </a:xfrm>
          <a:prstGeom prst="rect">
            <a:avLst/>
          </a:prstGeom>
        </p:spPr>
        <p:txBody>
          <a:bodyPr vert="horz" wrap="square" lIns="0" tIns="12700" rIns="0" bIns="0" rtlCol="0">
            <a:spAutoFit/>
          </a:bodyPr>
          <a:lstStyle/>
          <a:p>
            <a:pPr marL="287020" indent="-274320">
              <a:lnSpc>
                <a:spcPct val="100000"/>
              </a:lnSpc>
              <a:spcBef>
                <a:spcPts val="100"/>
              </a:spcBef>
              <a:buClr>
                <a:srgbClr val="717BA3"/>
              </a:buClr>
              <a:buSzPct val="75000"/>
              <a:buFont typeface="DejaVu Sans"/>
              <a:buChar char="◗"/>
              <a:tabLst>
                <a:tab pos="286385" algn="l"/>
                <a:tab pos="287020" algn="l"/>
              </a:tabLst>
            </a:pPr>
            <a:r>
              <a:rPr sz="2600" spc="-155" dirty="0">
                <a:solidFill>
                  <a:srgbClr val="00B0F0"/>
                </a:solidFill>
                <a:latin typeface="Trebuchet MS"/>
                <a:cs typeface="Trebuchet MS"/>
              </a:rPr>
              <a:t>Potential </a:t>
            </a:r>
            <a:r>
              <a:rPr sz="2600" spc="-210" dirty="0">
                <a:solidFill>
                  <a:srgbClr val="00B0F0"/>
                </a:solidFill>
                <a:latin typeface="Trebuchet MS"/>
                <a:cs typeface="Trebuchet MS"/>
              </a:rPr>
              <a:t>head</a:t>
            </a:r>
            <a:r>
              <a:rPr sz="2600" spc="-210" dirty="0">
                <a:latin typeface="Trebuchet MS"/>
                <a:cs typeface="Trebuchet MS"/>
              </a:rPr>
              <a:t>: </a:t>
            </a:r>
            <a:r>
              <a:rPr sz="2600" spc="-155" dirty="0">
                <a:latin typeface="Trebuchet MS"/>
                <a:cs typeface="Trebuchet MS"/>
              </a:rPr>
              <a:t>Potential </a:t>
            </a:r>
            <a:r>
              <a:rPr sz="2600" spc="-120" dirty="0">
                <a:latin typeface="Trebuchet MS"/>
                <a:cs typeface="Trebuchet MS"/>
              </a:rPr>
              <a:t>energy </a:t>
            </a:r>
            <a:r>
              <a:rPr sz="2600" spc="-100" dirty="0">
                <a:latin typeface="Trebuchet MS"/>
                <a:cs typeface="Trebuchet MS"/>
              </a:rPr>
              <a:t>per </a:t>
            </a:r>
            <a:r>
              <a:rPr sz="2600" spc="-145" dirty="0">
                <a:latin typeface="Trebuchet MS"/>
                <a:cs typeface="Trebuchet MS"/>
              </a:rPr>
              <a:t>unit</a:t>
            </a:r>
            <a:r>
              <a:rPr sz="2600" spc="10" dirty="0">
                <a:latin typeface="Trebuchet MS"/>
                <a:cs typeface="Trebuchet MS"/>
              </a:rPr>
              <a:t> </a:t>
            </a:r>
            <a:r>
              <a:rPr sz="2600" spc="-155" dirty="0">
                <a:latin typeface="Trebuchet MS"/>
                <a:cs typeface="Trebuchet MS"/>
              </a:rPr>
              <a:t>weigh</a:t>
            </a:r>
            <a:endParaRPr sz="2600">
              <a:latin typeface="Trebuchet MS"/>
              <a:cs typeface="Trebuchet MS"/>
            </a:endParaRPr>
          </a:p>
        </p:txBody>
      </p:sp>
      <p:sp>
        <p:nvSpPr>
          <p:cNvPr id="5" name="object 5"/>
          <p:cNvSpPr txBox="1"/>
          <p:nvPr/>
        </p:nvSpPr>
        <p:spPr>
          <a:xfrm>
            <a:off x="993139" y="5322822"/>
            <a:ext cx="6582409" cy="422275"/>
          </a:xfrm>
          <a:prstGeom prst="rect">
            <a:avLst/>
          </a:prstGeom>
        </p:spPr>
        <p:txBody>
          <a:bodyPr vert="horz" wrap="square" lIns="0" tIns="12700" rIns="0" bIns="0" rtlCol="0">
            <a:spAutoFit/>
          </a:bodyPr>
          <a:lstStyle/>
          <a:p>
            <a:pPr marL="287020" indent="-274320">
              <a:lnSpc>
                <a:spcPct val="100000"/>
              </a:lnSpc>
              <a:spcBef>
                <a:spcPts val="100"/>
              </a:spcBef>
              <a:buClr>
                <a:srgbClr val="717BA3"/>
              </a:buClr>
              <a:buSzPct val="75000"/>
              <a:buFont typeface="DejaVu Sans"/>
              <a:buChar char="◗"/>
              <a:tabLst>
                <a:tab pos="286385" algn="l"/>
                <a:tab pos="287020" algn="l"/>
              </a:tabLst>
            </a:pPr>
            <a:r>
              <a:rPr sz="2600" spc="-95" dirty="0">
                <a:solidFill>
                  <a:srgbClr val="00B0F0"/>
                </a:solidFill>
                <a:latin typeface="Trebuchet MS"/>
                <a:cs typeface="Trebuchet MS"/>
              </a:rPr>
              <a:t>Pressure </a:t>
            </a:r>
            <a:r>
              <a:rPr sz="2600" spc="-210" dirty="0">
                <a:solidFill>
                  <a:srgbClr val="00B0F0"/>
                </a:solidFill>
                <a:latin typeface="Trebuchet MS"/>
                <a:cs typeface="Trebuchet MS"/>
              </a:rPr>
              <a:t>head</a:t>
            </a:r>
            <a:r>
              <a:rPr sz="2600" spc="-210" dirty="0">
                <a:latin typeface="Trebuchet MS"/>
                <a:cs typeface="Trebuchet MS"/>
              </a:rPr>
              <a:t>: </a:t>
            </a:r>
            <a:r>
              <a:rPr sz="2600" spc="-95" dirty="0">
                <a:latin typeface="Trebuchet MS"/>
                <a:cs typeface="Trebuchet MS"/>
              </a:rPr>
              <a:t>Pressure </a:t>
            </a:r>
            <a:r>
              <a:rPr sz="2600" spc="-120" dirty="0">
                <a:latin typeface="Trebuchet MS"/>
                <a:cs typeface="Trebuchet MS"/>
              </a:rPr>
              <a:t>energy </a:t>
            </a:r>
            <a:r>
              <a:rPr sz="2600" spc="-100" dirty="0">
                <a:latin typeface="Trebuchet MS"/>
                <a:cs typeface="Trebuchet MS"/>
              </a:rPr>
              <a:t>per </a:t>
            </a:r>
            <a:r>
              <a:rPr sz="2600" spc="-145" dirty="0">
                <a:latin typeface="Trebuchet MS"/>
                <a:cs typeface="Trebuchet MS"/>
              </a:rPr>
              <a:t>unit</a:t>
            </a:r>
            <a:r>
              <a:rPr sz="2600" spc="-155" dirty="0">
                <a:latin typeface="Trebuchet MS"/>
                <a:cs typeface="Trebuchet MS"/>
              </a:rPr>
              <a:t> weight</a:t>
            </a:r>
            <a:endParaRPr sz="2600">
              <a:latin typeface="Trebuchet MS"/>
              <a:cs typeface="Trebuchet MS"/>
            </a:endParaRPr>
          </a:p>
        </p:txBody>
      </p:sp>
      <p:sp>
        <p:nvSpPr>
          <p:cNvPr id="6" name="object 6"/>
          <p:cNvSpPr/>
          <p:nvPr/>
        </p:nvSpPr>
        <p:spPr>
          <a:xfrm>
            <a:off x="6420611" y="3445764"/>
            <a:ext cx="330835" cy="0"/>
          </a:xfrm>
          <a:custGeom>
            <a:avLst/>
            <a:gdLst/>
            <a:ahLst/>
            <a:cxnLst/>
            <a:rect l="l" t="t" r="r" b="b"/>
            <a:pathLst>
              <a:path w="330834">
                <a:moveTo>
                  <a:pt x="0" y="0"/>
                </a:moveTo>
                <a:lnTo>
                  <a:pt x="330707" y="0"/>
                </a:lnTo>
              </a:path>
            </a:pathLst>
          </a:custGeom>
          <a:ln w="11045">
            <a:solidFill>
              <a:srgbClr val="000000"/>
            </a:solidFill>
          </a:ln>
        </p:spPr>
        <p:txBody>
          <a:bodyPr wrap="square" lIns="0" tIns="0" rIns="0" bIns="0" rtlCol="0"/>
          <a:lstStyle/>
          <a:p>
            <a:endParaRPr/>
          </a:p>
        </p:txBody>
      </p:sp>
      <p:sp>
        <p:nvSpPr>
          <p:cNvPr id="7" name="object 7"/>
          <p:cNvSpPr txBox="1"/>
          <p:nvPr/>
        </p:nvSpPr>
        <p:spPr>
          <a:xfrm>
            <a:off x="6402699" y="2910458"/>
            <a:ext cx="379101" cy="334707"/>
          </a:xfrm>
          <a:prstGeom prst="rect">
            <a:avLst/>
          </a:prstGeom>
        </p:spPr>
        <p:txBody>
          <a:bodyPr vert="horz" wrap="square" lIns="0" tIns="11430" rIns="0" bIns="0" rtlCol="0">
            <a:spAutoFit/>
          </a:bodyPr>
          <a:lstStyle/>
          <a:p>
            <a:pPr marL="38100">
              <a:lnSpc>
                <a:spcPct val="100000"/>
              </a:lnSpc>
              <a:spcBef>
                <a:spcPts val="90"/>
              </a:spcBef>
            </a:pPr>
            <a:r>
              <a:rPr sz="3150" i="1" spc="-7" baseline="-25132" dirty="0">
                <a:latin typeface="Times New Roman"/>
                <a:cs typeface="Times New Roman"/>
              </a:rPr>
              <a:t>V</a:t>
            </a:r>
            <a:r>
              <a:rPr sz="3150" i="1" spc="-262" baseline="-25132" dirty="0">
                <a:latin typeface="Times New Roman"/>
                <a:cs typeface="Times New Roman"/>
              </a:rPr>
              <a:t> </a:t>
            </a:r>
            <a:r>
              <a:rPr sz="1200" spc="10" dirty="0">
                <a:latin typeface="Times New Roman"/>
                <a:cs typeface="Times New Roman"/>
              </a:rPr>
              <a:t>2</a:t>
            </a:r>
            <a:endParaRPr sz="1200" dirty="0">
              <a:latin typeface="Times New Roman"/>
              <a:cs typeface="Times New Roman"/>
            </a:endParaRPr>
          </a:p>
        </p:txBody>
      </p:sp>
      <p:sp>
        <p:nvSpPr>
          <p:cNvPr id="8" name="object 8"/>
          <p:cNvSpPr txBox="1"/>
          <p:nvPr/>
        </p:nvSpPr>
        <p:spPr>
          <a:xfrm>
            <a:off x="5533228" y="3473954"/>
            <a:ext cx="127635" cy="344170"/>
          </a:xfrm>
          <a:prstGeom prst="rect">
            <a:avLst/>
          </a:prstGeom>
        </p:spPr>
        <p:txBody>
          <a:bodyPr vert="horz" wrap="square" lIns="0" tIns="11430" rIns="0" bIns="0" rtlCol="0">
            <a:spAutoFit/>
          </a:bodyPr>
          <a:lstStyle/>
          <a:p>
            <a:pPr marL="12700">
              <a:lnSpc>
                <a:spcPct val="100000"/>
              </a:lnSpc>
              <a:spcBef>
                <a:spcPts val="90"/>
              </a:spcBef>
            </a:pPr>
            <a:r>
              <a:rPr sz="2100" spc="-5" dirty="0">
                <a:latin typeface="Symbol"/>
                <a:cs typeface="Symbol"/>
              </a:rPr>
              <a:t></a:t>
            </a:r>
            <a:endParaRPr sz="2100">
              <a:latin typeface="Symbol"/>
              <a:cs typeface="Symbol"/>
            </a:endParaRPr>
          </a:p>
        </p:txBody>
      </p:sp>
      <p:sp>
        <p:nvSpPr>
          <p:cNvPr id="9" name="object 9"/>
          <p:cNvSpPr txBox="1"/>
          <p:nvPr/>
        </p:nvSpPr>
        <p:spPr>
          <a:xfrm>
            <a:off x="5379816" y="3086858"/>
            <a:ext cx="306705" cy="344170"/>
          </a:xfrm>
          <a:prstGeom prst="rect">
            <a:avLst/>
          </a:prstGeom>
        </p:spPr>
        <p:txBody>
          <a:bodyPr vert="horz" wrap="square" lIns="0" tIns="11430" rIns="0" bIns="0" rtlCol="0">
            <a:spAutoFit/>
          </a:bodyPr>
          <a:lstStyle/>
          <a:p>
            <a:pPr marL="38100">
              <a:lnSpc>
                <a:spcPct val="100000"/>
              </a:lnSpc>
              <a:spcBef>
                <a:spcPts val="90"/>
              </a:spcBef>
            </a:pPr>
            <a:r>
              <a:rPr sz="1800" spc="15" baseline="-11574" dirty="0">
                <a:latin typeface="Times New Roman"/>
                <a:cs typeface="Times New Roman"/>
              </a:rPr>
              <a:t>2</a:t>
            </a:r>
            <a:r>
              <a:rPr sz="1800" spc="60" baseline="-11574" dirty="0">
                <a:latin typeface="Times New Roman"/>
                <a:cs typeface="Times New Roman"/>
              </a:rPr>
              <a:t> </a:t>
            </a:r>
            <a:r>
              <a:rPr sz="2100" spc="-5" dirty="0">
                <a:latin typeface="Symbol"/>
                <a:cs typeface="Symbol"/>
              </a:rPr>
              <a:t></a:t>
            </a:r>
            <a:endParaRPr sz="2100">
              <a:latin typeface="Symbol"/>
              <a:cs typeface="Symbol"/>
            </a:endParaRPr>
          </a:p>
        </p:txBody>
      </p:sp>
      <p:sp>
        <p:nvSpPr>
          <p:cNvPr id="10" name="object 10"/>
          <p:cNvSpPr txBox="1"/>
          <p:nvPr/>
        </p:nvSpPr>
        <p:spPr>
          <a:xfrm>
            <a:off x="3573255" y="3441950"/>
            <a:ext cx="3186430" cy="344170"/>
          </a:xfrm>
          <a:prstGeom prst="rect">
            <a:avLst/>
          </a:prstGeom>
        </p:spPr>
        <p:txBody>
          <a:bodyPr vert="horz" wrap="square" lIns="0" tIns="11430" rIns="0" bIns="0" rtlCol="0">
            <a:spAutoFit/>
          </a:bodyPr>
          <a:lstStyle/>
          <a:p>
            <a:pPr marL="50800">
              <a:lnSpc>
                <a:spcPct val="100000"/>
              </a:lnSpc>
              <a:spcBef>
                <a:spcPts val="90"/>
              </a:spcBef>
              <a:tabLst>
                <a:tab pos="1097280" algn="l"/>
                <a:tab pos="2865120" algn="l"/>
              </a:tabLst>
            </a:pPr>
            <a:r>
              <a:rPr sz="2100" i="1" spc="-10" dirty="0">
                <a:latin typeface="Times New Roman"/>
                <a:cs typeface="Times New Roman"/>
              </a:rPr>
              <a:t>Weight	</a:t>
            </a:r>
            <a:r>
              <a:rPr sz="3150" spc="-7" baseline="-6613" dirty="0">
                <a:latin typeface="Symbol"/>
                <a:cs typeface="Symbol"/>
              </a:rPr>
              <a:t></a:t>
            </a:r>
            <a:r>
              <a:rPr sz="3150" spc="-165" baseline="-6613" dirty="0">
                <a:latin typeface="Times New Roman"/>
                <a:cs typeface="Times New Roman"/>
              </a:rPr>
              <a:t> </a:t>
            </a:r>
            <a:r>
              <a:rPr sz="2100" spc="-5" dirty="0">
                <a:latin typeface="Times New Roman"/>
                <a:cs typeface="Times New Roman"/>
              </a:rPr>
              <a:t>2	</a:t>
            </a:r>
            <a:r>
              <a:rPr sz="2100" spc="55" dirty="0">
                <a:latin typeface="Times New Roman"/>
                <a:cs typeface="Times New Roman"/>
              </a:rPr>
              <a:t>2</a:t>
            </a:r>
            <a:r>
              <a:rPr sz="2100" i="1" spc="55" dirty="0">
                <a:latin typeface="Times New Roman"/>
                <a:cs typeface="Times New Roman"/>
              </a:rPr>
              <a:t>g</a:t>
            </a:r>
            <a:endParaRPr sz="2100">
              <a:latin typeface="Times New Roman"/>
              <a:cs typeface="Times New Roman"/>
            </a:endParaRPr>
          </a:p>
        </p:txBody>
      </p:sp>
      <p:sp>
        <p:nvSpPr>
          <p:cNvPr id="11" name="object 11"/>
          <p:cNvSpPr txBox="1"/>
          <p:nvPr/>
        </p:nvSpPr>
        <p:spPr>
          <a:xfrm>
            <a:off x="3617467" y="3067046"/>
            <a:ext cx="1350645" cy="344170"/>
          </a:xfrm>
          <a:prstGeom prst="rect">
            <a:avLst/>
          </a:prstGeom>
        </p:spPr>
        <p:txBody>
          <a:bodyPr vert="horz" wrap="square" lIns="0" tIns="11430" rIns="0" bIns="0" rtlCol="0">
            <a:spAutoFit/>
          </a:bodyPr>
          <a:lstStyle/>
          <a:p>
            <a:pPr marL="12700">
              <a:lnSpc>
                <a:spcPct val="100000"/>
              </a:lnSpc>
              <a:spcBef>
                <a:spcPts val="90"/>
              </a:spcBef>
              <a:tabLst>
                <a:tab pos="228600" algn="l"/>
                <a:tab pos="781685" algn="l"/>
                <a:tab pos="1053465" algn="l"/>
              </a:tabLst>
            </a:pPr>
            <a:r>
              <a:rPr sz="2100" u="sng" spc="-5" dirty="0">
                <a:uFill>
                  <a:solidFill>
                    <a:srgbClr val="000000"/>
                  </a:solidFill>
                </a:uFill>
                <a:latin typeface="Times New Roman"/>
                <a:cs typeface="Times New Roman"/>
              </a:rPr>
              <a:t> 	</a:t>
            </a:r>
            <a:r>
              <a:rPr sz="2100" i="1" u="sng" spc="-10" dirty="0">
                <a:uFill>
                  <a:solidFill>
                    <a:srgbClr val="000000"/>
                  </a:solidFill>
                </a:uFill>
                <a:latin typeface="Times New Roman"/>
                <a:cs typeface="Times New Roman"/>
              </a:rPr>
              <a:t>KE	</a:t>
            </a:r>
            <a:r>
              <a:rPr sz="2100" i="1" spc="-10" dirty="0">
                <a:latin typeface="Times New Roman"/>
                <a:cs typeface="Times New Roman"/>
              </a:rPr>
              <a:t>	</a:t>
            </a:r>
            <a:r>
              <a:rPr sz="3150" spc="-7" baseline="-3968" dirty="0">
                <a:latin typeface="Symbol"/>
                <a:cs typeface="Symbol"/>
              </a:rPr>
              <a:t></a:t>
            </a:r>
            <a:r>
              <a:rPr sz="3150" spc="-330" baseline="-3968" dirty="0">
                <a:latin typeface="Times New Roman"/>
                <a:cs typeface="Times New Roman"/>
              </a:rPr>
              <a:t> </a:t>
            </a:r>
            <a:r>
              <a:rPr sz="2100" u="sng" spc="-5" dirty="0">
                <a:uFill>
                  <a:solidFill>
                    <a:srgbClr val="000000"/>
                  </a:solidFill>
                </a:uFill>
                <a:latin typeface="Times New Roman"/>
                <a:cs typeface="Times New Roman"/>
              </a:rPr>
              <a:t>1</a:t>
            </a:r>
            <a:endParaRPr sz="2100">
              <a:latin typeface="Times New Roman"/>
              <a:cs typeface="Times New Roman"/>
            </a:endParaRPr>
          </a:p>
        </p:txBody>
      </p:sp>
      <p:sp>
        <p:nvSpPr>
          <p:cNvPr id="12" name="object 12"/>
          <p:cNvSpPr txBox="1"/>
          <p:nvPr/>
        </p:nvSpPr>
        <p:spPr>
          <a:xfrm>
            <a:off x="2008114" y="3234686"/>
            <a:ext cx="4361180" cy="344170"/>
          </a:xfrm>
          <a:prstGeom prst="rect">
            <a:avLst/>
          </a:prstGeom>
        </p:spPr>
        <p:txBody>
          <a:bodyPr vert="horz" wrap="square" lIns="0" tIns="11430" rIns="0" bIns="0" rtlCol="0">
            <a:spAutoFit/>
          </a:bodyPr>
          <a:lstStyle/>
          <a:p>
            <a:pPr marL="12700">
              <a:lnSpc>
                <a:spcPct val="100000"/>
              </a:lnSpc>
              <a:spcBef>
                <a:spcPts val="90"/>
              </a:spcBef>
              <a:tabLst>
                <a:tab pos="2463165" algn="l"/>
                <a:tab pos="3005455" algn="l"/>
                <a:tab pos="3537585" algn="l"/>
              </a:tabLst>
            </a:pPr>
            <a:r>
              <a:rPr sz="2100" spc="-10" dirty="0">
                <a:latin typeface="Times New Roman"/>
                <a:cs typeface="Times New Roman"/>
              </a:rPr>
              <a:t>Kinetic</a:t>
            </a:r>
            <a:r>
              <a:rPr sz="2100" spc="-90" dirty="0">
                <a:latin typeface="Times New Roman"/>
                <a:cs typeface="Times New Roman"/>
              </a:rPr>
              <a:t> </a:t>
            </a:r>
            <a:r>
              <a:rPr sz="2100" spc="-10" dirty="0">
                <a:latin typeface="Times New Roman"/>
                <a:cs typeface="Times New Roman"/>
              </a:rPr>
              <a:t>head</a:t>
            </a:r>
            <a:r>
              <a:rPr sz="2100" spc="-20" dirty="0">
                <a:latin typeface="Times New Roman"/>
                <a:cs typeface="Times New Roman"/>
              </a:rPr>
              <a:t> </a:t>
            </a:r>
            <a:r>
              <a:rPr sz="2100" spc="-5" dirty="0">
                <a:latin typeface="Symbol"/>
                <a:cs typeface="Symbol"/>
              </a:rPr>
              <a:t></a:t>
            </a:r>
            <a:r>
              <a:rPr sz="2100" spc="-5" dirty="0">
                <a:latin typeface="Times New Roman"/>
                <a:cs typeface="Times New Roman"/>
              </a:rPr>
              <a:t>	</a:t>
            </a:r>
            <a:r>
              <a:rPr sz="2100" spc="-5" dirty="0">
                <a:latin typeface="Symbol"/>
                <a:cs typeface="Symbol"/>
              </a:rPr>
              <a:t></a:t>
            </a:r>
            <a:r>
              <a:rPr sz="2100" spc="-105" dirty="0">
                <a:latin typeface="Times New Roman"/>
                <a:cs typeface="Times New Roman"/>
              </a:rPr>
              <a:t> </a:t>
            </a:r>
            <a:r>
              <a:rPr sz="3150" spc="-7" baseline="-3968" dirty="0">
                <a:latin typeface="Symbol"/>
                <a:cs typeface="Symbol"/>
              </a:rPr>
              <a:t></a:t>
            </a:r>
            <a:r>
              <a:rPr sz="3150" spc="-7" baseline="-3968" dirty="0">
                <a:latin typeface="Times New Roman"/>
                <a:cs typeface="Times New Roman"/>
              </a:rPr>
              <a:t>	</a:t>
            </a:r>
            <a:r>
              <a:rPr sz="2100" i="1" spc="-5" dirty="0">
                <a:latin typeface="Times New Roman"/>
                <a:cs typeface="Times New Roman"/>
              </a:rPr>
              <a:t>mV	</a:t>
            </a:r>
            <a:r>
              <a:rPr sz="3150" spc="-7" baseline="-3968" dirty="0">
                <a:latin typeface="Symbol"/>
                <a:cs typeface="Symbol"/>
              </a:rPr>
              <a:t></a:t>
            </a:r>
            <a:r>
              <a:rPr sz="3150" spc="-7" baseline="-3968" dirty="0">
                <a:latin typeface="Times New Roman"/>
                <a:cs typeface="Times New Roman"/>
              </a:rPr>
              <a:t> </a:t>
            </a:r>
            <a:r>
              <a:rPr sz="2100" spc="-5" dirty="0">
                <a:latin typeface="Times New Roman"/>
                <a:cs typeface="Times New Roman"/>
              </a:rPr>
              <a:t>/</a:t>
            </a:r>
            <a:r>
              <a:rPr sz="2100" spc="-365" dirty="0">
                <a:latin typeface="Times New Roman"/>
                <a:cs typeface="Times New Roman"/>
              </a:rPr>
              <a:t> </a:t>
            </a:r>
            <a:r>
              <a:rPr sz="2100" i="1" spc="-5" dirty="0">
                <a:latin typeface="Times New Roman"/>
                <a:cs typeface="Times New Roman"/>
              </a:rPr>
              <a:t>mg </a:t>
            </a:r>
            <a:r>
              <a:rPr sz="2100" spc="-5" dirty="0">
                <a:latin typeface="Symbol"/>
                <a:cs typeface="Symbol"/>
              </a:rPr>
              <a:t></a:t>
            </a:r>
            <a:endParaRPr sz="2100">
              <a:latin typeface="Symbol"/>
              <a:cs typeface="Symbol"/>
            </a:endParaRPr>
          </a:p>
        </p:txBody>
      </p:sp>
      <p:sp>
        <p:nvSpPr>
          <p:cNvPr id="13" name="object 13"/>
          <p:cNvSpPr txBox="1"/>
          <p:nvPr/>
        </p:nvSpPr>
        <p:spPr>
          <a:xfrm>
            <a:off x="7453372" y="3164076"/>
            <a:ext cx="1738630" cy="368300"/>
          </a:xfrm>
          <a:prstGeom prst="rect">
            <a:avLst/>
          </a:prstGeom>
        </p:spPr>
        <p:txBody>
          <a:bodyPr vert="horz" wrap="square" lIns="0" tIns="12700" rIns="0" bIns="0" rtlCol="0">
            <a:spAutoFit/>
          </a:bodyPr>
          <a:lstStyle/>
          <a:p>
            <a:pPr marL="12700">
              <a:lnSpc>
                <a:spcPct val="100000"/>
              </a:lnSpc>
              <a:spcBef>
                <a:spcPts val="100"/>
              </a:spcBef>
            </a:pPr>
            <a:r>
              <a:rPr lang="en-US" sz="2250" i="1" dirty="0">
                <a:latin typeface="Klaudia"/>
                <a:cs typeface="Times New Roman"/>
              </a:rPr>
              <a:t>(</a:t>
            </a:r>
            <a:r>
              <a:rPr sz="2250" i="1" dirty="0">
                <a:latin typeface="Times New Roman"/>
                <a:cs typeface="Times New Roman"/>
              </a:rPr>
              <a:t>Weight </a:t>
            </a:r>
            <a:r>
              <a:rPr sz="2250" dirty="0">
                <a:latin typeface="Symbol"/>
                <a:cs typeface="Symbol"/>
              </a:rPr>
              <a:t></a:t>
            </a:r>
            <a:r>
              <a:rPr sz="2250" spc="-45" dirty="0">
                <a:latin typeface="Times New Roman"/>
                <a:cs typeface="Times New Roman"/>
              </a:rPr>
              <a:t> </a:t>
            </a:r>
            <a:r>
              <a:rPr sz="2250" i="1" dirty="0">
                <a:latin typeface="Times New Roman"/>
                <a:cs typeface="Times New Roman"/>
              </a:rPr>
              <a:t>mg</a:t>
            </a:r>
            <a:r>
              <a:rPr lang="en-US" sz="2250" i="1" dirty="0">
                <a:latin typeface="Times New Roman"/>
                <a:cs typeface="Times New Roman"/>
              </a:rPr>
              <a:t>)</a:t>
            </a:r>
            <a:endParaRPr sz="2250" dirty="0">
              <a:latin typeface="Times New Roman"/>
              <a:cs typeface="Times New Roman"/>
            </a:endParaRPr>
          </a:p>
        </p:txBody>
      </p:sp>
      <p:sp>
        <p:nvSpPr>
          <p:cNvPr id="14" name="object 14"/>
          <p:cNvSpPr/>
          <p:nvPr/>
        </p:nvSpPr>
        <p:spPr>
          <a:xfrm>
            <a:off x="3947149" y="4718301"/>
            <a:ext cx="769620" cy="0"/>
          </a:xfrm>
          <a:custGeom>
            <a:avLst/>
            <a:gdLst/>
            <a:ahLst/>
            <a:cxnLst/>
            <a:rect l="l" t="t" r="r" b="b"/>
            <a:pathLst>
              <a:path w="769620">
                <a:moveTo>
                  <a:pt x="0" y="0"/>
                </a:moveTo>
                <a:lnTo>
                  <a:pt x="769615" y="0"/>
                </a:lnTo>
              </a:path>
            </a:pathLst>
          </a:custGeom>
          <a:ln w="10948">
            <a:solidFill>
              <a:srgbClr val="000000"/>
            </a:solidFill>
          </a:ln>
        </p:spPr>
        <p:txBody>
          <a:bodyPr wrap="square" lIns="0" tIns="0" rIns="0" bIns="0" rtlCol="0"/>
          <a:lstStyle/>
          <a:p>
            <a:endParaRPr/>
          </a:p>
        </p:txBody>
      </p:sp>
      <p:sp>
        <p:nvSpPr>
          <p:cNvPr id="15" name="object 15"/>
          <p:cNvSpPr txBox="1"/>
          <p:nvPr/>
        </p:nvSpPr>
        <p:spPr>
          <a:xfrm>
            <a:off x="4775709" y="4422912"/>
            <a:ext cx="1809750" cy="445134"/>
          </a:xfrm>
          <a:prstGeom prst="rect">
            <a:avLst/>
          </a:prstGeom>
        </p:spPr>
        <p:txBody>
          <a:bodyPr vert="horz" wrap="square" lIns="0" tIns="12700" rIns="0" bIns="0" rtlCol="0">
            <a:spAutoFit/>
          </a:bodyPr>
          <a:lstStyle/>
          <a:p>
            <a:pPr marL="12700">
              <a:lnSpc>
                <a:spcPct val="100000"/>
              </a:lnSpc>
              <a:spcBef>
                <a:spcPts val="100"/>
              </a:spcBef>
            </a:pPr>
            <a:r>
              <a:rPr sz="2050" spc="20" dirty="0">
                <a:latin typeface="Symbol"/>
                <a:cs typeface="Symbol"/>
              </a:rPr>
              <a:t></a:t>
            </a:r>
            <a:r>
              <a:rPr sz="2050" spc="20" dirty="0">
                <a:latin typeface="Times New Roman"/>
                <a:cs typeface="Times New Roman"/>
              </a:rPr>
              <a:t> </a:t>
            </a:r>
            <a:r>
              <a:rPr sz="2750" spc="-55" dirty="0">
                <a:latin typeface="Symbol"/>
                <a:cs typeface="Symbol"/>
              </a:rPr>
              <a:t></a:t>
            </a:r>
            <a:r>
              <a:rPr sz="2050" i="1" spc="-55" dirty="0">
                <a:latin typeface="Times New Roman"/>
                <a:cs typeface="Times New Roman"/>
              </a:rPr>
              <a:t>mgZ </a:t>
            </a:r>
            <a:r>
              <a:rPr sz="2750" spc="-35" dirty="0">
                <a:latin typeface="Symbol"/>
                <a:cs typeface="Symbol"/>
              </a:rPr>
              <a:t></a:t>
            </a:r>
            <a:r>
              <a:rPr sz="2050" spc="-35" dirty="0">
                <a:latin typeface="Times New Roman"/>
                <a:cs typeface="Times New Roman"/>
              </a:rPr>
              <a:t>/ </a:t>
            </a:r>
            <a:r>
              <a:rPr sz="2050" i="1" spc="20" dirty="0">
                <a:latin typeface="Times New Roman"/>
                <a:cs typeface="Times New Roman"/>
              </a:rPr>
              <a:t>mg </a:t>
            </a:r>
            <a:r>
              <a:rPr sz="2050" spc="20" dirty="0">
                <a:latin typeface="Symbol"/>
                <a:cs typeface="Symbol"/>
              </a:rPr>
              <a:t></a:t>
            </a:r>
            <a:r>
              <a:rPr sz="2050" spc="-350" dirty="0">
                <a:latin typeface="Times New Roman"/>
                <a:cs typeface="Times New Roman"/>
              </a:rPr>
              <a:t> </a:t>
            </a:r>
            <a:r>
              <a:rPr sz="2050" i="1" spc="20" dirty="0">
                <a:latin typeface="Times New Roman"/>
                <a:cs typeface="Times New Roman"/>
              </a:rPr>
              <a:t>Z</a:t>
            </a:r>
            <a:endParaRPr sz="2050">
              <a:latin typeface="Times New Roman"/>
              <a:cs typeface="Times New Roman"/>
            </a:endParaRPr>
          </a:p>
        </p:txBody>
      </p:sp>
      <p:sp>
        <p:nvSpPr>
          <p:cNvPr id="16" name="object 16"/>
          <p:cNvSpPr txBox="1"/>
          <p:nvPr/>
        </p:nvSpPr>
        <p:spPr>
          <a:xfrm>
            <a:off x="3928370" y="4715026"/>
            <a:ext cx="775970" cy="343535"/>
          </a:xfrm>
          <a:prstGeom prst="rect">
            <a:avLst/>
          </a:prstGeom>
        </p:spPr>
        <p:txBody>
          <a:bodyPr vert="horz" wrap="square" lIns="0" tIns="17145" rIns="0" bIns="0" rtlCol="0">
            <a:spAutoFit/>
          </a:bodyPr>
          <a:lstStyle/>
          <a:p>
            <a:pPr marL="12700">
              <a:lnSpc>
                <a:spcPct val="100000"/>
              </a:lnSpc>
              <a:spcBef>
                <a:spcPts val="135"/>
              </a:spcBef>
            </a:pPr>
            <a:r>
              <a:rPr sz="2050" i="1" spc="10" dirty="0">
                <a:latin typeface="Times New Roman"/>
                <a:cs typeface="Times New Roman"/>
              </a:rPr>
              <a:t>Weight</a:t>
            </a:r>
            <a:endParaRPr sz="2050">
              <a:latin typeface="Times New Roman"/>
              <a:cs typeface="Times New Roman"/>
            </a:endParaRPr>
          </a:p>
        </p:txBody>
      </p:sp>
      <p:sp>
        <p:nvSpPr>
          <p:cNvPr id="17" name="object 17"/>
          <p:cNvSpPr txBox="1"/>
          <p:nvPr/>
        </p:nvSpPr>
        <p:spPr>
          <a:xfrm>
            <a:off x="4158493" y="4341647"/>
            <a:ext cx="349250" cy="343535"/>
          </a:xfrm>
          <a:prstGeom prst="rect">
            <a:avLst/>
          </a:prstGeom>
        </p:spPr>
        <p:txBody>
          <a:bodyPr vert="horz" wrap="square" lIns="0" tIns="17145" rIns="0" bIns="0" rtlCol="0">
            <a:spAutoFit/>
          </a:bodyPr>
          <a:lstStyle/>
          <a:p>
            <a:pPr marL="12700">
              <a:lnSpc>
                <a:spcPct val="100000"/>
              </a:lnSpc>
              <a:spcBef>
                <a:spcPts val="135"/>
              </a:spcBef>
            </a:pPr>
            <a:r>
              <a:rPr sz="2050" i="1" spc="15" dirty="0">
                <a:latin typeface="Times New Roman"/>
                <a:cs typeface="Times New Roman"/>
              </a:rPr>
              <a:t>P</a:t>
            </a:r>
            <a:r>
              <a:rPr sz="2050" i="1" spc="20" dirty="0">
                <a:latin typeface="Times New Roman"/>
                <a:cs typeface="Times New Roman"/>
              </a:rPr>
              <a:t>E</a:t>
            </a:r>
            <a:endParaRPr sz="2050">
              <a:latin typeface="Times New Roman"/>
              <a:cs typeface="Times New Roman"/>
            </a:endParaRPr>
          </a:p>
        </p:txBody>
      </p:sp>
      <p:sp>
        <p:nvSpPr>
          <p:cNvPr id="18" name="object 18"/>
          <p:cNvSpPr txBox="1"/>
          <p:nvPr/>
        </p:nvSpPr>
        <p:spPr>
          <a:xfrm>
            <a:off x="2163583" y="4507762"/>
            <a:ext cx="1732280" cy="343535"/>
          </a:xfrm>
          <a:prstGeom prst="rect">
            <a:avLst/>
          </a:prstGeom>
        </p:spPr>
        <p:txBody>
          <a:bodyPr vert="horz" wrap="square" lIns="0" tIns="17145" rIns="0" bIns="0" rtlCol="0">
            <a:spAutoFit/>
          </a:bodyPr>
          <a:lstStyle/>
          <a:p>
            <a:pPr marL="12700">
              <a:lnSpc>
                <a:spcPct val="100000"/>
              </a:lnSpc>
              <a:spcBef>
                <a:spcPts val="135"/>
              </a:spcBef>
            </a:pPr>
            <a:r>
              <a:rPr sz="2050" spc="10" dirty="0">
                <a:latin typeface="Times New Roman"/>
                <a:cs typeface="Times New Roman"/>
              </a:rPr>
              <a:t>Potential </a:t>
            </a:r>
            <a:r>
              <a:rPr sz="2050" spc="15" dirty="0">
                <a:latin typeface="Times New Roman"/>
                <a:cs typeface="Times New Roman"/>
              </a:rPr>
              <a:t>head</a:t>
            </a:r>
            <a:r>
              <a:rPr sz="2050" spc="-165" dirty="0">
                <a:latin typeface="Times New Roman"/>
                <a:cs typeface="Times New Roman"/>
              </a:rPr>
              <a:t> </a:t>
            </a:r>
            <a:r>
              <a:rPr sz="2050" spc="20" dirty="0">
                <a:latin typeface="Symbol"/>
                <a:cs typeface="Symbol"/>
              </a:rPr>
              <a:t></a:t>
            </a:r>
            <a:endParaRPr sz="2050">
              <a:latin typeface="Symbol"/>
              <a:cs typeface="Symbol"/>
            </a:endParaRPr>
          </a:p>
        </p:txBody>
      </p:sp>
      <p:sp>
        <p:nvSpPr>
          <p:cNvPr id="19" name="object 19"/>
          <p:cNvSpPr/>
          <p:nvPr/>
        </p:nvSpPr>
        <p:spPr>
          <a:xfrm>
            <a:off x="4837176" y="6373367"/>
            <a:ext cx="769620" cy="0"/>
          </a:xfrm>
          <a:custGeom>
            <a:avLst/>
            <a:gdLst/>
            <a:ahLst/>
            <a:cxnLst/>
            <a:rect l="l" t="t" r="r" b="b"/>
            <a:pathLst>
              <a:path w="769620">
                <a:moveTo>
                  <a:pt x="0" y="0"/>
                </a:moveTo>
                <a:lnTo>
                  <a:pt x="769619" y="0"/>
                </a:lnTo>
              </a:path>
            </a:pathLst>
          </a:custGeom>
          <a:ln w="11045">
            <a:solidFill>
              <a:srgbClr val="000000"/>
            </a:solidFill>
          </a:ln>
        </p:spPr>
        <p:txBody>
          <a:bodyPr wrap="square" lIns="0" tIns="0" rIns="0" bIns="0" rtlCol="0"/>
          <a:lstStyle/>
          <a:p>
            <a:endParaRPr/>
          </a:p>
        </p:txBody>
      </p:sp>
      <p:sp>
        <p:nvSpPr>
          <p:cNvPr id="20" name="object 20"/>
          <p:cNvSpPr/>
          <p:nvPr/>
        </p:nvSpPr>
        <p:spPr>
          <a:xfrm>
            <a:off x="5890259" y="6373367"/>
            <a:ext cx="205740" cy="0"/>
          </a:xfrm>
          <a:custGeom>
            <a:avLst/>
            <a:gdLst/>
            <a:ahLst/>
            <a:cxnLst/>
            <a:rect l="l" t="t" r="r" b="b"/>
            <a:pathLst>
              <a:path w="205739">
                <a:moveTo>
                  <a:pt x="0" y="0"/>
                </a:moveTo>
                <a:lnTo>
                  <a:pt x="205739" y="0"/>
                </a:lnTo>
              </a:path>
            </a:pathLst>
          </a:custGeom>
          <a:ln w="11045">
            <a:solidFill>
              <a:srgbClr val="000000"/>
            </a:solidFill>
          </a:ln>
        </p:spPr>
        <p:txBody>
          <a:bodyPr wrap="square" lIns="0" tIns="0" rIns="0" bIns="0" rtlCol="0"/>
          <a:lstStyle/>
          <a:p>
            <a:endParaRPr/>
          </a:p>
        </p:txBody>
      </p:sp>
      <p:sp>
        <p:nvSpPr>
          <p:cNvPr id="21" name="object 21"/>
          <p:cNvSpPr txBox="1"/>
          <p:nvPr/>
        </p:nvSpPr>
        <p:spPr>
          <a:xfrm>
            <a:off x="4818373" y="6354383"/>
            <a:ext cx="1217295" cy="362585"/>
          </a:xfrm>
          <a:prstGeom prst="rect">
            <a:avLst/>
          </a:prstGeom>
        </p:spPr>
        <p:txBody>
          <a:bodyPr vert="horz" wrap="square" lIns="0" tIns="13970" rIns="0" bIns="0" rtlCol="0">
            <a:spAutoFit/>
          </a:bodyPr>
          <a:lstStyle/>
          <a:p>
            <a:pPr marL="12700">
              <a:lnSpc>
                <a:spcPct val="100000"/>
              </a:lnSpc>
              <a:spcBef>
                <a:spcPts val="110"/>
              </a:spcBef>
              <a:tabLst>
                <a:tab pos="1094105" algn="l"/>
              </a:tabLst>
            </a:pPr>
            <a:r>
              <a:rPr sz="2100" i="1" spc="-10" dirty="0">
                <a:latin typeface="Times New Roman"/>
                <a:cs typeface="Times New Roman"/>
              </a:rPr>
              <a:t>W</a:t>
            </a:r>
            <a:r>
              <a:rPr sz="2100" i="1" spc="-15" dirty="0">
                <a:latin typeface="Times New Roman"/>
                <a:cs typeface="Times New Roman"/>
              </a:rPr>
              <a:t>ei</a:t>
            </a:r>
            <a:r>
              <a:rPr sz="2100" i="1" spc="-10" dirty="0">
                <a:latin typeface="Times New Roman"/>
                <a:cs typeface="Times New Roman"/>
              </a:rPr>
              <a:t>gh</a:t>
            </a:r>
            <a:r>
              <a:rPr sz="2100" i="1" spc="-5" dirty="0">
                <a:latin typeface="Times New Roman"/>
                <a:cs typeface="Times New Roman"/>
              </a:rPr>
              <a:t>t</a:t>
            </a:r>
            <a:r>
              <a:rPr sz="2100" i="1" dirty="0">
                <a:latin typeface="Times New Roman"/>
                <a:cs typeface="Times New Roman"/>
              </a:rPr>
              <a:t>	</a:t>
            </a:r>
            <a:r>
              <a:rPr sz="2200" i="1" spc="-45" dirty="0">
                <a:latin typeface="Symbol"/>
                <a:cs typeface="Symbol"/>
              </a:rPr>
              <a:t></a:t>
            </a:r>
            <a:endParaRPr sz="2200">
              <a:latin typeface="Symbol"/>
              <a:cs typeface="Symbol"/>
            </a:endParaRPr>
          </a:p>
        </p:txBody>
      </p:sp>
      <p:sp>
        <p:nvSpPr>
          <p:cNvPr id="22" name="object 22"/>
          <p:cNvSpPr txBox="1"/>
          <p:nvPr/>
        </p:nvSpPr>
        <p:spPr>
          <a:xfrm>
            <a:off x="4984998" y="5994631"/>
            <a:ext cx="1132205" cy="344170"/>
          </a:xfrm>
          <a:prstGeom prst="rect">
            <a:avLst/>
          </a:prstGeom>
        </p:spPr>
        <p:txBody>
          <a:bodyPr vert="horz" wrap="square" lIns="0" tIns="11430" rIns="0" bIns="0" rtlCol="0">
            <a:spAutoFit/>
          </a:bodyPr>
          <a:lstStyle/>
          <a:p>
            <a:pPr marL="38100">
              <a:lnSpc>
                <a:spcPct val="100000"/>
              </a:lnSpc>
              <a:spcBef>
                <a:spcPts val="90"/>
              </a:spcBef>
              <a:tabLst>
                <a:tab pos="692785" algn="l"/>
              </a:tabLst>
            </a:pPr>
            <a:r>
              <a:rPr sz="2100" spc="-10" dirty="0">
                <a:latin typeface="Times New Roman"/>
                <a:cs typeface="Times New Roman"/>
              </a:rPr>
              <a:t>PrE	</a:t>
            </a:r>
            <a:r>
              <a:rPr sz="3150" spc="-7" baseline="-34391" dirty="0">
                <a:latin typeface="Symbol"/>
                <a:cs typeface="Symbol"/>
              </a:rPr>
              <a:t></a:t>
            </a:r>
            <a:r>
              <a:rPr sz="3150" spc="187" baseline="-34391" dirty="0">
                <a:latin typeface="Times New Roman"/>
                <a:cs typeface="Times New Roman"/>
              </a:rPr>
              <a:t> </a:t>
            </a:r>
            <a:r>
              <a:rPr sz="2100" i="1" spc="-5" dirty="0">
                <a:latin typeface="Times New Roman"/>
                <a:cs typeface="Times New Roman"/>
              </a:rPr>
              <a:t>P</a:t>
            </a:r>
            <a:endParaRPr sz="2100">
              <a:latin typeface="Times New Roman"/>
              <a:cs typeface="Times New Roman"/>
            </a:endParaRPr>
          </a:p>
        </p:txBody>
      </p:sp>
      <p:sp>
        <p:nvSpPr>
          <p:cNvPr id="23" name="object 23"/>
          <p:cNvSpPr txBox="1"/>
          <p:nvPr/>
        </p:nvSpPr>
        <p:spPr>
          <a:xfrm>
            <a:off x="3097772" y="6162271"/>
            <a:ext cx="1686560" cy="344170"/>
          </a:xfrm>
          <a:prstGeom prst="rect">
            <a:avLst/>
          </a:prstGeom>
        </p:spPr>
        <p:txBody>
          <a:bodyPr vert="horz" wrap="square" lIns="0" tIns="11430" rIns="0" bIns="0" rtlCol="0">
            <a:spAutoFit/>
          </a:bodyPr>
          <a:lstStyle/>
          <a:p>
            <a:pPr marL="12700">
              <a:lnSpc>
                <a:spcPct val="100000"/>
              </a:lnSpc>
              <a:spcBef>
                <a:spcPts val="90"/>
              </a:spcBef>
            </a:pPr>
            <a:r>
              <a:rPr sz="2100" spc="-10" dirty="0">
                <a:latin typeface="Times New Roman"/>
                <a:cs typeface="Times New Roman"/>
              </a:rPr>
              <a:t>Pressure head</a:t>
            </a:r>
            <a:r>
              <a:rPr sz="2100" spc="-200" dirty="0">
                <a:latin typeface="Times New Roman"/>
                <a:cs typeface="Times New Roman"/>
              </a:rPr>
              <a:t> </a:t>
            </a:r>
            <a:r>
              <a:rPr sz="2100" spc="-5" dirty="0">
                <a:latin typeface="Symbol"/>
                <a:cs typeface="Symbol"/>
              </a:rPr>
              <a:t></a:t>
            </a:r>
            <a:endParaRPr sz="2100">
              <a:latin typeface="Symbol"/>
              <a:cs typeface="Symbo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93139" y="810259"/>
            <a:ext cx="2846705" cy="513715"/>
          </a:xfrm>
          <a:prstGeom prst="rect">
            <a:avLst/>
          </a:prstGeom>
        </p:spPr>
        <p:txBody>
          <a:bodyPr vert="horz" wrap="square" lIns="0" tIns="12700" rIns="0" bIns="0" rtlCol="0">
            <a:spAutoFit/>
          </a:bodyPr>
          <a:lstStyle/>
          <a:p>
            <a:pPr marL="12700">
              <a:lnSpc>
                <a:spcPct val="100000"/>
              </a:lnSpc>
              <a:spcBef>
                <a:spcPts val="100"/>
              </a:spcBef>
            </a:pPr>
            <a:r>
              <a:rPr sz="3200" dirty="0"/>
              <a:t>TOTAL</a:t>
            </a:r>
            <a:r>
              <a:rPr sz="3200" spc="-105" dirty="0"/>
              <a:t> </a:t>
            </a:r>
            <a:r>
              <a:rPr sz="3200" dirty="0"/>
              <a:t>HEAD</a:t>
            </a:r>
            <a:endParaRPr sz="3200"/>
          </a:p>
        </p:txBody>
      </p:sp>
      <p:sp>
        <p:nvSpPr>
          <p:cNvPr id="3" name="object 3"/>
          <p:cNvSpPr txBox="1"/>
          <p:nvPr/>
        </p:nvSpPr>
        <p:spPr>
          <a:xfrm>
            <a:off x="993139" y="1469541"/>
            <a:ext cx="6459220" cy="848360"/>
          </a:xfrm>
          <a:prstGeom prst="rect">
            <a:avLst/>
          </a:prstGeom>
        </p:spPr>
        <p:txBody>
          <a:bodyPr vert="horz" wrap="square" lIns="0" tIns="88900" rIns="0" bIns="0" rtlCol="0">
            <a:spAutoFit/>
          </a:bodyPr>
          <a:lstStyle/>
          <a:p>
            <a:pPr marL="287020" indent="-274320">
              <a:lnSpc>
                <a:spcPct val="100000"/>
              </a:lnSpc>
              <a:spcBef>
                <a:spcPts val="700"/>
              </a:spcBef>
              <a:buClr>
                <a:srgbClr val="717BA3"/>
              </a:buClr>
              <a:buSzPct val="75000"/>
              <a:buFont typeface="DejaVu Sans"/>
              <a:buChar char="◗"/>
              <a:tabLst>
                <a:tab pos="286385" algn="l"/>
                <a:tab pos="287020" algn="l"/>
              </a:tabLst>
            </a:pPr>
            <a:r>
              <a:rPr sz="2200" b="1" spc="50" dirty="0">
                <a:solidFill>
                  <a:srgbClr val="00B0F0"/>
                </a:solidFill>
                <a:latin typeface="Arial"/>
                <a:cs typeface="Arial"/>
              </a:rPr>
              <a:t>TOTAL</a:t>
            </a:r>
            <a:r>
              <a:rPr sz="2200" b="1" dirty="0">
                <a:solidFill>
                  <a:srgbClr val="00B0F0"/>
                </a:solidFill>
                <a:latin typeface="Arial"/>
                <a:cs typeface="Arial"/>
              </a:rPr>
              <a:t> </a:t>
            </a:r>
            <a:r>
              <a:rPr sz="2200" b="1" spc="110" dirty="0">
                <a:solidFill>
                  <a:srgbClr val="00B0F0"/>
                </a:solidFill>
                <a:latin typeface="Arial"/>
                <a:cs typeface="Arial"/>
              </a:rPr>
              <a:t>HEAD</a:t>
            </a:r>
            <a:endParaRPr sz="2200">
              <a:latin typeface="Arial"/>
              <a:cs typeface="Arial"/>
            </a:endParaRPr>
          </a:p>
          <a:p>
            <a:pPr marL="12700">
              <a:lnSpc>
                <a:spcPct val="100000"/>
              </a:lnSpc>
              <a:spcBef>
                <a:spcPts val="600"/>
              </a:spcBef>
            </a:pPr>
            <a:r>
              <a:rPr sz="2200" b="1" spc="-5" dirty="0">
                <a:solidFill>
                  <a:srgbClr val="00B0F0"/>
                </a:solidFill>
                <a:latin typeface="Arial"/>
                <a:cs typeface="Arial"/>
              </a:rPr>
              <a:t>= </a:t>
            </a:r>
            <a:r>
              <a:rPr sz="2200" b="1" spc="-15" dirty="0">
                <a:solidFill>
                  <a:srgbClr val="00B0F0"/>
                </a:solidFill>
                <a:latin typeface="Arial"/>
                <a:cs typeface="Arial"/>
              </a:rPr>
              <a:t>Kinetic </a:t>
            </a:r>
            <a:r>
              <a:rPr sz="2200" b="1" spc="20" dirty="0">
                <a:solidFill>
                  <a:srgbClr val="00B0F0"/>
                </a:solidFill>
                <a:latin typeface="Arial"/>
                <a:cs typeface="Arial"/>
              </a:rPr>
              <a:t>Head </a:t>
            </a:r>
            <a:r>
              <a:rPr sz="2200" b="1" spc="-5" dirty="0">
                <a:solidFill>
                  <a:srgbClr val="00B0F0"/>
                </a:solidFill>
                <a:latin typeface="Arial"/>
                <a:cs typeface="Arial"/>
              </a:rPr>
              <a:t>+ </a:t>
            </a:r>
            <a:r>
              <a:rPr sz="2200" b="1" spc="-15" dirty="0">
                <a:solidFill>
                  <a:srgbClr val="00B0F0"/>
                </a:solidFill>
                <a:latin typeface="Arial"/>
                <a:cs typeface="Arial"/>
              </a:rPr>
              <a:t>Potential </a:t>
            </a:r>
            <a:r>
              <a:rPr sz="2200" b="1" spc="20" dirty="0">
                <a:solidFill>
                  <a:srgbClr val="00B0F0"/>
                </a:solidFill>
                <a:latin typeface="Arial"/>
                <a:cs typeface="Arial"/>
              </a:rPr>
              <a:t>Head </a:t>
            </a:r>
            <a:r>
              <a:rPr sz="2200" b="1" spc="-5" dirty="0">
                <a:solidFill>
                  <a:srgbClr val="00B0F0"/>
                </a:solidFill>
                <a:latin typeface="Arial"/>
                <a:cs typeface="Arial"/>
              </a:rPr>
              <a:t>+ </a:t>
            </a:r>
            <a:r>
              <a:rPr sz="2200" b="1" spc="-70" dirty="0">
                <a:solidFill>
                  <a:srgbClr val="00B0F0"/>
                </a:solidFill>
                <a:latin typeface="Arial"/>
                <a:cs typeface="Arial"/>
              </a:rPr>
              <a:t>Pressure</a:t>
            </a:r>
            <a:r>
              <a:rPr sz="2200" b="1" spc="95" dirty="0">
                <a:solidFill>
                  <a:srgbClr val="00B0F0"/>
                </a:solidFill>
                <a:latin typeface="Arial"/>
                <a:cs typeface="Arial"/>
              </a:rPr>
              <a:t> </a:t>
            </a:r>
            <a:r>
              <a:rPr sz="2200" b="1" spc="20" dirty="0">
                <a:solidFill>
                  <a:srgbClr val="00B0F0"/>
                </a:solidFill>
                <a:latin typeface="Arial"/>
                <a:cs typeface="Arial"/>
              </a:rPr>
              <a:t>Head</a:t>
            </a:r>
            <a:endParaRPr sz="2200">
              <a:latin typeface="Arial"/>
              <a:cs typeface="Arial"/>
            </a:endParaRPr>
          </a:p>
        </p:txBody>
      </p:sp>
      <p:sp>
        <p:nvSpPr>
          <p:cNvPr id="4" name="object 4"/>
          <p:cNvSpPr/>
          <p:nvPr/>
        </p:nvSpPr>
        <p:spPr>
          <a:xfrm>
            <a:off x="5484881" y="4319022"/>
            <a:ext cx="265430" cy="0"/>
          </a:xfrm>
          <a:custGeom>
            <a:avLst/>
            <a:gdLst/>
            <a:ahLst/>
            <a:cxnLst/>
            <a:rect l="l" t="t" r="r" b="b"/>
            <a:pathLst>
              <a:path w="265429">
                <a:moveTo>
                  <a:pt x="0" y="0"/>
                </a:moveTo>
                <a:lnTo>
                  <a:pt x="265173" y="0"/>
                </a:lnTo>
              </a:path>
            </a:pathLst>
          </a:custGeom>
          <a:ln w="14093">
            <a:solidFill>
              <a:srgbClr val="000000"/>
            </a:solidFill>
          </a:ln>
        </p:spPr>
        <p:txBody>
          <a:bodyPr wrap="square" lIns="0" tIns="0" rIns="0" bIns="0" rtlCol="0"/>
          <a:lstStyle/>
          <a:p>
            <a:endParaRPr/>
          </a:p>
        </p:txBody>
      </p:sp>
      <p:sp>
        <p:nvSpPr>
          <p:cNvPr id="5" name="object 5"/>
          <p:cNvSpPr/>
          <p:nvPr/>
        </p:nvSpPr>
        <p:spPr>
          <a:xfrm>
            <a:off x="6074670" y="4319022"/>
            <a:ext cx="424180" cy="0"/>
          </a:xfrm>
          <a:custGeom>
            <a:avLst/>
            <a:gdLst/>
            <a:ahLst/>
            <a:cxnLst/>
            <a:rect l="l" t="t" r="r" b="b"/>
            <a:pathLst>
              <a:path w="424179">
                <a:moveTo>
                  <a:pt x="0" y="0"/>
                </a:moveTo>
                <a:lnTo>
                  <a:pt x="423680" y="0"/>
                </a:lnTo>
              </a:path>
            </a:pathLst>
          </a:custGeom>
          <a:ln w="14093">
            <a:solidFill>
              <a:srgbClr val="000000"/>
            </a:solidFill>
          </a:ln>
        </p:spPr>
        <p:txBody>
          <a:bodyPr wrap="square" lIns="0" tIns="0" rIns="0" bIns="0" rtlCol="0"/>
          <a:lstStyle/>
          <a:p>
            <a:endParaRPr/>
          </a:p>
        </p:txBody>
      </p:sp>
      <p:sp>
        <p:nvSpPr>
          <p:cNvPr id="6" name="object 6"/>
          <p:cNvSpPr txBox="1"/>
          <p:nvPr/>
        </p:nvSpPr>
        <p:spPr>
          <a:xfrm>
            <a:off x="6033513" y="3686267"/>
            <a:ext cx="450215" cy="433070"/>
          </a:xfrm>
          <a:prstGeom prst="rect">
            <a:avLst/>
          </a:prstGeom>
        </p:spPr>
        <p:txBody>
          <a:bodyPr vert="horz" wrap="square" lIns="0" tIns="15875" rIns="0" bIns="0" rtlCol="0">
            <a:spAutoFit/>
          </a:bodyPr>
          <a:lstStyle/>
          <a:p>
            <a:pPr marL="38100">
              <a:lnSpc>
                <a:spcPct val="100000"/>
              </a:lnSpc>
              <a:spcBef>
                <a:spcPts val="125"/>
              </a:spcBef>
            </a:pPr>
            <a:r>
              <a:rPr sz="3975" i="1" spc="22" baseline="-25157" dirty="0">
                <a:latin typeface="Times New Roman"/>
                <a:cs typeface="Times New Roman"/>
              </a:rPr>
              <a:t>V</a:t>
            </a:r>
            <a:r>
              <a:rPr sz="3975" i="1" spc="-307" baseline="-25157" dirty="0">
                <a:latin typeface="Times New Roman"/>
                <a:cs typeface="Times New Roman"/>
              </a:rPr>
              <a:t> </a:t>
            </a:r>
            <a:r>
              <a:rPr sz="1550" spc="5" dirty="0">
                <a:latin typeface="Times New Roman"/>
                <a:cs typeface="Times New Roman"/>
              </a:rPr>
              <a:t>2</a:t>
            </a:r>
            <a:endParaRPr sz="1550">
              <a:latin typeface="Times New Roman"/>
              <a:cs typeface="Times New Roman"/>
            </a:endParaRPr>
          </a:p>
        </p:txBody>
      </p:sp>
      <p:sp>
        <p:nvSpPr>
          <p:cNvPr id="7" name="object 7"/>
          <p:cNvSpPr txBox="1"/>
          <p:nvPr/>
        </p:nvSpPr>
        <p:spPr>
          <a:xfrm>
            <a:off x="5507228" y="3838667"/>
            <a:ext cx="233679" cy="433070"/>
          </a:xfrm>
          <a:prstGeom prst="rect">
            <a:avLst/>
          </a:prstGeom>
        </p:spPr>
        <p:txBody>
          <a:bodyPr vert="horz" wrap="square" lIns="0" tIns="15875" rIns="0" bIns="0" rtlCol="0">
            <a:spAutoFit/>
          </a:bodyPr>
          <a:lstStyle/>
          <a:p>
            <a:pPr marL="12700">
              <a:lnSpc>
                <a:spcPct val="100000"/>
              </a:lnSpc>
              <a:spcBef>
                <a:spcPts val="125"/>
              </a:spcBef>
            </a:pPr>
            <a:r>
              <a:rPr sz="2650" i="1" spc="15" dirty="0">
                <a:latin typeface="Times New Roman"/>
                <a:cs typeface="Times New Roman"/>
              </a:rPr>
              <a:t>P</a:t>
            </a:r>
            <a:endParaRPr sz="2650">
              <a:latin typeface="Times New Roman"/>
              <a:cs typeface="Times New Roman"/>
            </a:endParaRPr>
          </a:p>
        </p:txBody>
      </p:sp>
      <p:sp>
        <p:nvSpPr>
          <p:cNvPr id="8" name="object 8"/>
          <p:cNvSpPr txBox="1"/>
          <p:nvPr/>
        </p:nvSpPr>
        <p:spPr>
          <a:xfrm>
            <a:off x="2479055" y="4052027"/>
            <a:ext cx="2950845" cy="433070"/>
          </a:xfrm>
          <a:prstGeom prst="rect">
            <a:avLst/>
          </a:prstGeom>
        </p:spPr>
        <p:txBody>
          <a:bodyPr vert="horz" wrap="square" lIns="0" tIns="15875" rIns="0" bIns="0" rtlCol="0">
            <a:spAutoFit/>
          </a:bodyPr>
          <a:lstStyle/>
          <a:p>
            <a:pPr marL="12700">
              <a:lnSpc>
                <a:spcPct val="100000"/>
              </a:lnSpc>
              <a:spcBef>
                <a:spcPts val="125"/>
              </a:spcBef>
            </a:pPr>
            <a:r>
              <a:rPr sz="2650" spc="5" dirty="0">
                <a:latin typeface="Times New Roman"/>
                <a:cs typeface="Times New Roman"/>
              </a:rPr>
              <a:t>Total </a:t>
            </a:r>
            <a:r>
              <a:rPr sz="2650" spc="10" dirty="0">
                <a:latin typeface="Times New Roman"/>
                <a:cs typeface="Times New Roman"/>
              </a:rPr>
              <a:t>Head </a:t>
            </a:r>
            <a:r>
              <a:rPr sz="2650" spc="15" dirty="0">
                <a:latin typeface="Symbol"/>
                <a:cs typeface="Symbol"/>
              </a:rPr>
              <a:t></a:t>
            </a:r>
            <a:r>
              <a:rPr sz="2650" spc="15" dirty="0">
                <a:latin typeface="Times New Roman"/>
                <a:cs typeface="Times New Roman"/>
              </a:rPr>
              <a:t> </a:t>
            </a:r>
            <a:r>
              <a:rPr sz="2650" spc="20" dirty="0">
                <a:latin typeface="Times New Roman"/>
                <a:cs typeface="Times New Roman"/>
              </a:rPr>
              <a:t>H </a:t>
            </a:r>
            <a:r>
              <a:rPr sz="2650" spc="15" dirty="0">
                <a:latin typeface="Symbol"/>
                <a:cs typeface="Symbol"/>
              </a:rPr>
              <a:t></a:t>
            </a:r>
            <a:r>
              <a:rPr sz="2650" spc="15" dirty="0">
                <a:latin typeface="Times New Roman"/>
                <a:cs typeface="Times New Roman"/>
              </a:rPr>
              <a:t> </a:t>
            </a:r>
            <a:r>
              <a:rPr sz="2650" i="1" spc="15" dirty="0">
                <a:latin typeface="Times New Roman"/>
                <a:cs typeface="Times New Roman"/>
              </a:rPr>
              <a:t>Z</a:t>
            </a:r>
            <a:r>
              <a:rPr sz="2650" i="1" spc="-225" dirty="0">
                <a:latin typeface="Times New Roman"/>
                <a:cs typeface="Times New Roman"/>
              </a:rPr>
              <a:t> </a:t>
            </a:r>
            <a:r>
              <a:rPr sz="2650" spc="15" dirty="0">
                <a:latin typeface="Symbol"/>
                <a:cs typeface="Symbol"/>
              </a:rPr>
              <a:t></a:t>
            </a:r>
            <a:endParaRPr sz="2650">
              <a:latin typeface="Symbol"/>
              <a:cs typeface="Symbol"/>
            </a:endParaRPr>
          </a:p>
        </p:txBody>
      </p:sp>
      <p:sp>
        <p:nvSpPr>
          <p:cNvPr id="9" name="object 9"/>
          <p:cNvSpPr txBox="1"/>
          <p:nvPr/>
        </p:nvSpPr>
        <p:spPr>
          <a:xfrm>
            <a:off x="5807450" y="4052027"/>
            <a:ext cx="212725" cy="433070"/>
          </a:xfrm>
          <a:prstGeom prst="rect">
            <a:avLst/>
          </a:prstGeom>
        </p:spPr>
        <p:txBody>
          <a:bodyPr vert="horz" wrap="square" lIns="0" tIns="15875" rIns="0" bIns="0" rtlCol="0">
            <a:spAutoFit/>
          </a:bodyPr>
          <a:lstStyle/>
          <a:p>
            <a:pPr marL="12700">
              <a:lnSpc>
                <a:spcPct val="100000"/>
              </a:lnSpc>
              <a:spcBef>
                <a:spcPts val="125"/>
              </a:spcBef>
            </a:pPr>
            <a:r>
              <a:rPr sz="2650" spc="15" dirty="0">
                <a:latin typeface="Symbol"/>
                <a:cs typeface="Symbol"/>
              </a:rPr>
              <a:t></a:t>
            </a:r>
            <a:endParaRPr sz="2650">
              <a:latin typeface="Symbol"/>
              <a:cs typeface="Symbol"/>
            </a:endParaRPr>
          </a:p>
        </p:txBody>
      </p:sp>
      <p:sp>
        <p:nvSpPr>
          <p:cNvPr id="10" name="object 10"/>
          <p:cNvSpPr txBox="1"/>
          <p:nvPr/>
        </p:nvSpPr>
        <p:spPr>
          <a:xfrm>
            <a:off x="5501129" y="4297817"/>
            <a:ext cx="971550" cy="456565"/>
          </a:xfrm>
          <a:prstGeom prst="rect">
            <a:avLst/>
          </a:prstGeom>
        </p:spPr>
        <p:txBody>
          <a:bodyPr vert="horz" wrap="square" lIns="0" tIns="15875" rIns="0" bIns="0" rtlCol="0">
            <a:spAutoFit/>
          </a:bodyPr>
          <a:lstStyle/>
          <a:p>
            <a:pPr marL="12700">
              <a:lnSpc>
                <a:spcPct val="100000"/>
              </a:lnSpc>
              <a:spcBef>
                <a:spcPts val="125"/>
              </a:spcBef>
              <a:tabLst>
                <a:tab pos="597535" algn="l"/>
              </a:tabLst>
            </a:pPr>
            <a:r>
              <a:rPr sz="2800" i="1" spc="-50" dirty="0">
                <a:latin typeface="Symbol"/>
                <a:cs typeface="Symbol"/>
              </a:rPr>
              <a:t></a:t>
            </a:r>
            <a:r>
              <a:rPr sz="2800" spc="-50" dirty="0">
                <a:latin typeface="Times New Roman"/>
                <a:cs typeface="Times New Roman"/>
              </a:rPr>
              <a:t>	</a:t>
            </a:r>
            <a:r>
              <a:rPr sz="2650" spc="170" dirty="0">
                <a:latin typeface="Times New Roman"/>
                <a:cs typeface="Times New Roman"/>
              </a:rPr>
              <a:t>2</a:t>
            </a:r>
            <a:r>
              <a:rPr sz="2650" i="1" spc="10" dirty="0">
                <a:latin typeface="Times New Roman"/>
                <a:cs typeface="Times New Roman"/>
              </a:rPr>
              <a:t>g</a:t>
            </a:r>
            <a:endParaRPr sz="2650">
              <a:latin typeface="Times New Roman"/>
              <a:cs typeface="Times New Roman"/>
            </a:endParaRPr>
          </a:p>
        </p:txBody>
      </p:sp>
      <p:sp>
        <p:nvSpPr>
          <p:cNvPr id="11" name="object 11"/>
          <p:cNvSpPr/>
          <p:nvPr/>
        </p:nvSpPr>
        <p:spPr>
          <a:xfrm>
            <a:off x="1876044" y="2871216"/>
            <a:ext cx="360045" cy="0"/>
          </a:xfrm>
          <a:custGeom>
            <a:avLst/>
            <a:gdLst/>
            <a:ahLst/>
            <a:cxnLst/>
            <a:rect l="l" t="t" r="r" b="b"/>
            <a:pathLst>
              <a:path w="360044">
                <a:moveTo>
                  <a:pt x="0" y="0"/>
                </a:moveTo>
                <a:lnTo>
                  <a:pt x="359663" y="0"/>
                </a:lnTo>
              </a:path>
            </a:pathLst>
          </a:custGeom>
          <a:ln w="11996">
            <a:solidFill>
              <a:srgbClr val="000000"/>
            </a:solidFill>
          </a:ln>
        </p:spPr>
        <p:txBody>
          <a:bodyPr wrap="square" lIns="0" tIns="0" rIns="0" bIns="0" rtlCol="0"/>
          <a:lstStyle/>
          <a:p>
            <a:endParaRPr/>
          </a:p>
        </p:txBody>
      </p:sp>
      <p:sp>
        <p:nvSpPr>
          <p:cNvPr id="12" name="object 12"/>
          <p:cNvSpPr txBox="1"/>
          <p:nvPr/>
        </p:nvSpPr>
        <p:spPr>
          <a:xfrm>
            <a:off x="1883156" y="2868271"/>
            <a:ext cx="333375" cy="372745"/>
          </a:xfrm>
          <a:prstGeom prst="rect">
            <a:avLst/>
          </a:prstGeom>
        </p:spPr>
        <p:txBody>
          <a:bodyPr vert="horz" wrap="square" lIns="0" tIns="15875" rIns="0" bIns="0" rtlCol="0">
            <a:spAutoFit/>
          </a:bodyPr>
          <a:lstStyle/>
          <a:p>
            <a:pPr marL="12700">
              <a:lnSpc>
                <a:spcPct val="100000"/>
              </a:lnSpc>
              <a:spcBef>
                <a:spcPts val="125"/>
              </a:spcBef>
            </a:pPr>
            <a:r>
              <a:rPr sz="2250" spc="150" dirty="0">
                <a:latin typeface="Times New Roman"/>
                <a:cs typeface="Times New Roman"/>
              </a:rPr>
              <a:t>2</a:t>
            </a:r>
            <a:r>
              <a:rPr sz="2250" i="1" spc="10" dirty="0">
                <a:latin typeface="Times New Roman"/>
                <a:cs typeface="Times New Roman"/>
              </a:rPr>
              <a:t>g</a:t>
            </a:r>
            <a:endParaRPr sz="2250">
              <a:latin typeface="Times New Roman"/>
              <a:cs typeface="Times New Roman"/>
            </a:endParaRPr>
          </a:p>
        </p:txBody>
      </p:sp>
      <p:sp>
        <p:nvSpPr>
          <p:cNvPr id="13" name="object 13"/>
          <p:cNvSpPr txBox="1"/>
          <p:nvPr/>
        </p:nvSpPr>
        <p:spPr>
          <a:xfrm>
            <a:off x="1834896" y="2330299"/>
            <a:ext cx="394335" cy="372745"/>
          </a:xfrm>
          <a:prstGeom prst="rect">
            <a:avLst/>
          </a:prstGeom>
        </p:spPr>
        <p:txBody>
          <a:bodyPr vert="horz" wrap="square" lIns="0" tIns="15875" rIns="0" bIns="0" rtlCol="0">
            <a:spAutoFit/>
          </a:bodyPr>
          <a:lstStyle/>
          <a:p>
            <a:pPr marL="38100">
              <a:lnSpc>
                <a:spcPct val="100000"/>
              </a:lnSpc>
              <a:spcBef>
                <a:spcPts val="125"/>
              </a:spcBef>
            </a:pPr>
            <a:r>
              <a:rPr sz="3375" i="1" spc="22" baseline="-24691" dirty="0">
                <a:latin typeface="Times New Roman"/>
                <a:cs typeface="Times New Roman"/>
              </a:rPr>
              <a:t>V</a:t>
            </a:r>
            <a:r>
              <a:rPr sz="3375" i="1" spc="-262" baseline="-24691" dirty="0">
                <a:latin typeface="Times New Roman"/>
                <a:cs typeface="Times New Roman"/>
              </a:rPr>
              <a:t> </a:t>
            </a:r>
            <a:r>
              <a:rPr sz="1300" spc="10" dirty="0">
                <a:latin typeface="Times New Roman"/>
                <a:cs typeface="Times New Roman"/>
              </a:rPr>
              <a:t>2</a:t>
            </a:r>
            <a:endParaRPr sz="1300">
              <a:latin typeface="Times New Roman"/>
              <a:cs typeface="Times New Roman"/>
            </a:endParaRPr>
          </a:p>
        </p:txBody>
      </p:sp>
      <p:sp>
        <p:nvSpPr>
          <p:cNvPr id="14" name="object 14"/>
          <p:cNvSpPr/>
          <p:nvPr/>
        </p:nvSpPr>
        <p:spPr>
          <a:xfrm>
            <a:off x="6291071" y="2938272"/>
            <a:ext cx="203200" cy="0"/>
          </a:xfrm>
          <a:custGeom>
            <a:avLst/>
            <a:gdLst/>
            <a:ahLst/>
            <a:cxnLst/>
            <a:rect l="l" t="t" r="r" b="b"/>
            <a:pathLst>
              <a:path w="203200">
                <a:moveTo>
                  <a:pt x="0" y="0"/>
                </a:moveTo>
                <a:lnTo>
                  <a:pt x="202691" y="0"/>
                </a:lnTo>
              </a:path>
            </a:pathLst>
          </a:custGeom>
          <a:ln w="10850">
            <a:solidFill>
              <a:srgbClr val="000000"/>
            </a:solidFill>
          </a:ln>
        </p:spPr>
        <p:txBody>
          <a:bodyPr wrap="square" lIns="0" tIns="0" rIns="0" bIns="0" rtlCol="0"/>
          <a:lstStyle/>
          <a:p>
            <a:endParaRPr/>
          </a:p>
        </p:txBody>
      </p:sp>
      <p:sp>
        <p:nvSpPr>
          <p:cNvPr id="15" name="object 15"/>
          <p:cNvSpPr txBox="1"/>
          <p:nvPr/>
        </p:nvSpPr>
        <p:spPr>
          <a:xfrm>
            <a:off x="6301229" y="2528630"/>
            <a:ext cx="190500" cy="749300"/>
          </a:xfrm>
          <a:prstGeom prst="rect">
            <a:avLst/>
          </a:prstGeom>
        </p:spPr>
        <p:txBody>
          <a:bodyPr vert="horz" wrap="square" lIns="0" tIns="51435" rIns="0" bIns="0" rtlCol="0">
            <a:spAutoFit/>
          </a:bodyPr>
          <a:lstStyle/>
          <a:p>
            <a:pPr marL="17145">
              <a:lnSpc>
                <a:spcPct val="100000"/>
              </a:lnSpc>
              <a:spcBef>
                <a:spcPts val="405"/>
              </a:spcBef>
            </a:pPr>
            <a:r>
              <a:rPr sz="2050" i="1" spc="5" dirty="0">
                <a:latin typeface="Times New Roman"/>
                <a:cs typeface="Times New Roman"/>
              </a:rPr>
              <a:t>P</a:t>
            </a:r>
            <a:endParaRPr sz="2050">
              <a:latin typeface="Times New Roman"/>
              <a:cs typeface="Times New Roman"/>
            </a:endParaRPr>
          </a:p>
          <a:p>
            <a:pPr marL="12700">
              <a:lnSpc>
                <a:spcPct val="100000"/>
              </a:lnSpc>
              <a:spcBef>
                <a:spcPts val="345"/>
              </a:spcBef>
            </a:pPr>
            <a:r>
              <a:rPr sz="2150" i="1" spc="-40" dirty="0">
                <a:latin typeface="Symbol"/>
                <a:cs typeface="Symbol"/>
              </a:rPr>
              <a:t></a:t>
            </a:r>
            <a:endParaRPr sz="2150">
              <a:latin typeface="Symbol"/>
              <a:cs typeface="Symbol"/>
            </a:endParaRPr>
          </a:p>
        </p:txBody>
      </p:sp>
      <p:sp>
        <p:nvSpPr>
          <p:cNvPr id="16" name="object 16"/>
          <p:cNvSpPr txBox="1"/>
          <p:nvPr/>
        </p:nvSpPr>
        <p:spPr>
          <a:xfrm>
            <a:off x="4144770" y="2625699"/>
            <a:ext cx="221615" cy="447675"/>
          </a:xfrm>
          <a:prstGeom prst="rect">
            <a:avLst/>
          </a:prstGeom>
        </p:spPr>
        <p:txBody>
          <a:bodyPr vert="horz" wrap="square" lIns="0" tIns="15240" rIns="0" bIns="0" rtlCol="0">
            <a:spAutoFit/>
          </a:bodyPr>
          <a:lstStyle/>
          <a:p>
            <a:pPr marL="12700">
              <a:lnSpc>
                <a:spcPct val="100000"/>
              </a:lnSpc>
              <a:spcBef>
                <a:spcPts val="120"/>
              </a:spcBef>
            </a:pPr>
            <a:r>
              <a:rPr sz="2750" i="1" spc="10" dirty="0">
                <a:latin typeface="Times New Roman"/>
                <a:cs typeface="Times New Roman"/>
              </a:rPr>
              <a:t>Z</a:t>
            </a:r>
            <a:endParaRPr sz="2750">
              <a:latin typeface="Times New Roman"/>
              <a:cs typeface="Times New Roman"/>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93139" y="810259"/>
            <a:ext cx="4352925" cy="513715"/>
          </a:xfrm>
          <a:prstGeom prst="rect">
            <a:avLst/>
          </a:prstGeom>
        </p:spPr>
        <p:txBody>
          <a:bodyPr vert="horz" wrap="square" lIns="0" tIns="12700" rIns="0" bIns="0" rtlCol="0">
            <a:spAutoFit/>
          </a:bodyPr>
          <a:lstStyle/>
          <a:p>
            <a:pPr marL="12700">
              <a:lnSpc>
                <a:spcPct val="100000"/>
              </a:lnSpc>
              <a:spcBef>
                <a:spcPts val="100"/>
              </a:spcBef>
            </a:pPr>
            <a:r>
              <a:rPr sz="3200" dirty="0"/>
              <a:t>Bernoulli’s</a:t>
            </a:r>
            <a:r>
              <a:rPr sz="3200" spc="-110" dirty="0"/>
              <a:t> </a:t>
            </a:r>
            <a:r>
              <a:rPr sz="3200" dirty="0"/>
              <a:t>Equation</a:t>
            </a:r>
            <a:endParaRPr sz="3200"/>
          </a:p>
        </p:txBody>
      </p:sp>
      <p:sp>
        <p:nvSpPr>
          <p:cNvPr id="3" name="object 3"/>
          <p:cNvSpPr txBox="1"/>
          <p:nvPr/>
        </p:nvSpPr>
        <p:spPr>
          <a:xfrm>
            <a:off x="993139" y="1546351"/>
            <a:ext cx="8021320" cy="2524760"/>
          </a:xfrm>
          <a:prstGeom prst="rect">
            <a:avLst/>
          </a:prstGeom>
        </p:spPr>
        <p:txBody>
          <a:bodyPr vert="horz" wrap="square" lIns="0" tIns="12065" rIns="0" bIns="0" rtlCol="0">
            <a:spAutoFit/>
          </a:bodyPr>
          <a:lstStyle/>
          <a:p>
            <a:pPr marL="286385" marR="144780" indent="-274320">
              <a:lnSpc>
                <a:spcPct val="100000"/>
              </a:lnSpc>
              <a:spcBef>
                <a:spcPts val="95"/>
              </a:spcBef>
              <a:buClr>
                <a:srgbClr val="717BA3"/>
              </a:buClr>
              <a:buSzPct val="75000"/>
              <a:buFont typeface="DejaVu Sans"/>
              <a:buChar char="◗"/>
              <a:tabLst>
                <a:tab pos="286385" algn="l"/>
                <a:tab pos="287020" algn="l"/>
              </a:tabLst>
            </a:pPr>
            <a:r>
              <a:rPr sz="2200" b="1" i="1" spc="-60" dirty="0">
                <a:solidFill>
                  <a:srgbClr val="FF0000"/>
                </a:solidFill>
                <a:latin typeface="Trebuchet MS"/>
                <a:cs typeface="Trebuchet MS"/>
              </a:rPr>
              <a:t>It </a:t>
            </a:r>
            <a:r>
              <a:rPr sz="2200" b="1" i="1" spc="-150" dirty="0">
                <a:solidFill>
                  <a:srgbClr val="FF0000"/>
                </a:solidFill>
                <a:latin typeface="Trebuchet MS"/>
                <a:cs typeface="Trebuchet MS"/>
              </a:rPr>
              <a:t>states </a:t>
            </a:r>
            <a:r>
              <a:rPr sz="2200" b="1" i="1" spc="-114" dirty="0">
                <a:solidFill>
                  <a:srgbClr val="FF0000"/>
                </a:solidFill>
                <a:latin typeface="Trebuchet MS"/>
                <a:cs typeface="Trebuchet MS"/>
              </a:rPr>
              <a:t>that </a:t>
            </a:r>
            <a:r>
              <a:rPr sz="2200" b="1" i="1" spc="-95" dirty="0">
                <a:solidFill>
                  <a:srgbClr val="FF0000"/>
                </a:solidFill>
                <a:latin typeface="Trebuchet MS"/>
                <a:cs typeface="Trebuchet MS"/>
              </a:rPr>
              <a:t>the </a:t>
            </a:r>
            <a:r>
              <a:rPr sz="2200" b="1" i="1" spc="-75" dirty="0">
                <a:solidFill>
                  <a:srgbClr val="FF0000"/>
                </a:solidFill>
                <a:latin typeface="Trebuchet MS"/>
                <a:cs typeface="Trebuchet MS"/>
              </a:rPr>
              <a:t>sum </a:t>
            </a:r>
            <a:r>
              <a:rPr sz="2200" b="1" i="1" spc="-100" dirty="0">
                <a:solidFill>
                  <a:srgbClr val="FF0000"/>
                </a:solidFill>
                <a:latin typeface="Trebuchet MS"/>
                <a:cs typeface="Trebuchet MS"/>
              </a:rPr>
              <a:t>of </a:t>
            </a:r>
            <a:r>
              <a:rPr sz="2200" b="1" i="1" spc="-110" dirty="0">
                <a:solidFill>
                  <a:srgbClr val="FF0000"/>
                </a:solidFill>
                <a:latin typeface="Trebuchet MS"/>
                <a:cs typeface="Trebuchet MS"/>
              </a:rPr>
              <a:t>kinetic, </a:t>
            </a:r>
            <a:r>
              <a:rPr sz="2200" b="1" i="1" spc="-100" dirty="0">
                <a:solidFill>
                  <a:srgbClr val="FF0000"/>
                </a:solidFill>
                <a:latin typeface="Trebuchet MS"/>
                <a:cs typeface="Trebuchet MS"/>
              </a:rPr>
              <a:t>potential </a:t>
            </a:r>
            <a:r>
              <a:rPr sz="2200" b="1" i="1" spc="-80" dirty="0">
                <a:solidFill>
                  <a:srgbClr val="FF0000"/>
                </a:solidFill>
                <a:latin typeface="Trebuchet MS"/>
                <a:cs typeface="Trebuchet MS"/>
              </a:rPr>
              <a:t>and </a:t>
            </a:r>
            <a:r>
              <a:rPr sz="2200" b="1" i="1" spc="-130" dirty="0">
                <a:solidFill>
                  <a:srgbClr val="FF0000"/>
                </a:solidFill>
                <a:latin typeface="Trebuchet MS"/>
                <a:cs typeface="Trebuchet MS"/>
              </a:rPr>
              <a:t>pressure </a:t>
            </a:r>
            <a:r>
              <a:rPr sz="2200" b="1" i="1" spc="-105" dirty="0">
                <a:solidFill>
                  <a:srgbClr val="FF0000"/>
                </a:solidFill>
                <a:latin typeface="Trebuchet MS"/>
                <a:cs typeface="Trebuchet MS"/>
              </a:rPr>
              <a:t>heads  </a:t>
            </a:r>
            <a:r>
              <a:rPr sz="2200" b="1" i="1" spc="-100" dirty="0">
                <a:solidFill>
                  <a:srgbClr val="FF0000"/>
                </a:solidFill>
                <a:latin typeface="Trebuchet MS"/>
                <a:cs typeface="Trebuchet MS"/>
              </a:rPr>
              <a:t>of </a:t>
            </a:r>
            <a:r>
              <a:rPr sz="2200" b="1" i="1" spc="-95" dirty="0">
                <a:solidFill>
                  <a:srgbClr val="FF0000"/>
                </a:solidFill>
                <a:latin typeface="Trebuchet MS"/>
                <a:cs typeface="Trebuchet MS"/>
              </a:rPr>
              <a:t>a </a:t>
            </a:r>
            <a:r>
              <a:rPr sz="2200" b="1" i="1" spc="-114" dirty="0">
                <a:solidFill>
                  <a:srgbClr val="FF0000"/>
                </a:solidFill>
                <a:latin typeface="Trebuchet MS"/>
                <a:cs typeface="Trebuchet MS"/>
              </a:rPr>
              <a:t>fluid </a:t>
            </a:r>
            <a:r>
              <a:rPr sz="2200" b="1" i="1" spc="-105" dirty="0">
                <a:solidFill>
                  <a:srgbClr val="FF0000"/>
                </a:solidFill>
                <a:latin typeface="Trebuchet MS"/>
                <a:cs typeface="Trebuchet MS"/>
              </a:rPr>
              <a:t>particle </a:t>
            </a:r>
            <a:r>
              <a:rPr sz="2200" b="1" i="1" spc="-165" dirty="0">
                <a:solidFill>
                  <a:srgbClr val="FF0000"/>
                </a:solidFill>
                <a:latin typeface="Trebuchet MS"/>
                <a:cs typeface="Trebuchet MS"/>
              </a:rPr>
              <a:t>is </a:t>
            </a:r>
            <a:r>
              <a:rPr sz="2200" b="1" i="1" spc="-95" dirty="0">
                <a:solidFill>
                  <a:srgbClr val="FF0000"/>
                </a:solidFill>
                <a:latin typeface="Trebuchet MS"/>
                <a:cs typeface="Trebuchet MS"/>
              </a:rPr>
              <a:t>constant </a:t>
            </a:r>
            <a:r>
              <a:rPr sz="2200" b="1" i="1" spc="-75" dirty="0">
                <a:solidFill>
                  <a:srgbClr val="FF0000"/>
                </a:solidFill>
                <a:latin typeface="Trebuchet MS"/>
                <a:cs typeface="Trebuchet MS"/>
              </a:rPr>
              <a:t>along </a:t>
            </a:r>
            <a:r>
              <a:rPr sz="2200" b="1" i="1" spc="-95" dirty="0">
                <a:solidFill>
                  <a:srgbClr val="FF0000"/>
                </a:solidFill>
                <a:latin typeface="Trebuchet MS"/>
                <a:cs typeface="Trebuchet MS"/>
              </a:rPr>
              <a:t>a </a:t>
            </a:r>
            <a:r>
              <a:rPr sz="2200" b="1" i="1" spc="-120" dirty="0">
                <a:solidFill>
                  <a:srgbClr val="FF0000"/>
                </a:solidFill>
                <a:latin typeface="Trebuchet MS"/>
                <a:cs typeface="Trebuchet MS"/>
              </a:rPr>
              <a:t>streamline </a:t>
            </a:r>
            <a:r>
              <a:rPr sz="2200" b="1" i="1" spc="-100" dirty="0">
                <a:solidFill>
                  <a:srgbClr val="FF0000"/>
                </a:solidFill>
                <a:latin typeface="Trebuchet MS"/>
                <a:cs typeface="Trebuchet MS"/>
              </a:rPr>
              <a:t>during </a:t>
            </a:r>
            <a:r>
              <a:rPr sz="2200" b="1" i="1" spc="-140" dirty="0">
                <a:solidFill>
                  <a:srgbClr val="FF0000"/>
                </a:solidFill>
                <a:latin typeface="Trebuchet MS"/>
                <a:cs typeface="Trebuchet MS"/>
              </a:rPr>
              <a:t>steady  </a:t>
            </a:r>
            <a:r>
              <a:rPr sz="2200" b="1" i="1" spc="-125" dirty="0">
                <a:solidFill>
                  <a:srgbClr val="FF0000"/>
                </a:solidFill>
                <a:latin typeface="Trebuchet MS"/>
                <a:cs typeface="Trebuchet MS"/>
              </a:rPr>
              <a:t>flow </a:t>
            </a:r>
            <a:r>
              <a:rPr sz="2200" b="1" i="1" spc="-65" dirty="0">
                <a:solidFill>
                  <a:srgbClr val="FF0000"/>
                </a:solidFill>
                <a:latin typeface="Trebuchet MS"/>
                <a:cs typeface="Trebuchet MS"/>
              </a:rPr>
              <a:t>when </a:t>
            </a:r>
            <a:r>
              <a:rPr sz="2200" b="1" i="1" spc="-125" dirty="0">
                <a:solidFill>
                  <a:srgbClr val="FF0000"/>
                </a:solidFill>
                <a:latin typeface="Trebuchet MS"/>
                <a:cs typeface="Trebuchet MS"/>
              </a:rPr>
              <a:t>compressibility </a:t>
            </a:r>
            <a:r>
              <a:rPr sz="2200" b="1" i="1" spc="-80" dirty="0">
                <a:solidFill>
                  <a:srgbClr val="FF0000"/>
                </a:solidFill>
                <a:latin typeface="Trebuchet MS"/>
                <a:cs typeface="Trebuchet MS"/>
              </a:rPr>
              <a:t>and </a:t>
            </a:r>
            <a:r>
              <a:rPr sz="2200" b="1" i="1" spc="-114" dirty="0">
                <a:solidFill>
                  <a:srgbClr val="FF0000"/>
                </a:solidFill>
                <a:latin typeface="Trebuchet MS"/>
                <a:cs typeface="Trebuchet MS"/>
              </a:rPr>
              <a:t>frictional </a:t>
            </a:r>
            <a:r>
              <a:rPr sz="2200" b="1" i="1" spc="-135" dirty="0">
                <a:solidFill>
                  <a:srgbClr val="FF0000"/>
                </a:solidFill>
                <a:latin typeface="Trebuchet MS"/>
                <a:cs typeface="Trebuchet MS"/>
              </a:rPr>
              <a:t>effects are</a:t>
            </a:r>
            <a:r>
              <a:rPr sz="2200" b="1" i="1" spc="360" dirty="0">
                <a:solidFill>
                  <a:srgbClr val="FF0000"/>
                </a:solidFill>
                <a:latin typeface="Trebuchet MS"/>
                <a:cs typeface="Trebuchet MS"/>
              </a:rPr>
              <a:t> </a:t>
            </a:r>
            <a:r>
              <a:rPr sz="2200" b="1" i="1" spc="-114" dirty="0">
                <a:solidFill>
                  <a:srgbClr val="FF0000"/>
                </a:solidFill>
                <a:latin typeface="Trebuchet MS"/>
                <a:cs typeface="Trebuchet MS"/>
              </a:rPr>
              <a:t>negligible.</a:t>
            </a:r>
            <a:endParaRPr sz="2200" dirty="0">
              <a:latin typeface="Trebuchet MS"/>
              <a:cs typeface="Trebuchet MS"/>
            </a:endParaRPr>
          </a:p>
          <a:p>
            <a:pPr marL="286385" marR="709930" indent="-274320">
              <a:lnSpc>
                <a:spcPct val="100000"/>
              </a:lnSpc>
              <a:spcBef>
                <a:spcPts val="600"/>
              </a:spcBef>
              <a:buClr>
                <a:srgbClr val="717BA3"/>
              </a:buClr>
              <a:buSzPct val="75000"/>
              <a:buFont typeface="DejaVu Sans"/>
              <a:buChar char="◗"/>
              <a:tabLst>
                <a:tab pos="286385" algn="l"/>
                <a:tab pos="287020" algn="l"/>
              </a:tabLst>
            </a:pPr>
            <a:r>
              <a:rPr sz="2200" b="1" i="1" spc="-165" dirty="0">
                <a:solidFill>
                  <a:srgbClr val="006FC0"/>
                </a:solidFill>
                <a:latin typeface="Trebuchet MS"/>
                <a:cs typeface="Trebuchet MS"/>
              </a:rPr>
              <a:t>i.e. </a:t>
            </a:r>
            <a:r>
              <a:rPr sz="2200" b="1" i="1" spc="-240" dirty="0">
                <a:solidFill>
                  <a:srgbClr val="006FC0"/>
                </a:solidFill>
                <a:latin typeface="Trebuchet MS"/>
                <a:cs typeface="Trebuchet MS"/>
              </a:rPr>
              <a:t>, </a:t>
            </a:r>
            <a:r>
              <a:rPr sz="2200" b="1" i="1" spc="-150" dirty="0">
                <a:solidFill>
                  <a:srgbClr val="006FC0"/>
                </a:solidFill>
                <a:latin typeface="Trebuchet MS"/>
                <a:cs typeface="Trebuchet MS"/>
              </a:rPr>
              <a:t>For </a:t>
            </a:r>
            <a:r>
              <a:rPr sz="2200" b="1" i="1" spc="-60" dirty="0">
                <a:solidFill>
                  <a:srgbClr val="006FC0"/>
                </a:solidFill>
                <a:latin typeface="Trebuchet MS"/>
                <a:cs typeface="Trebuchet MS"/>
              </a:rPr>
              <a:t>an </a:t>
            </a:r>
            <a:r>
              <a:rPr sz="2200" b="1" i="1" spc="-120" dirty="0">
                <a:solidFill>
                  <a:srgbClr val="006FC0"/>
                </a:solidFill>
                <a:latin typeface="Trebuchet MS"/>
                <a:cs typeface="Trebuchet MS"/>
              </a:rPr>
              <a:t>ideal </a:t>
            </a:r>
            <a:r>
              <a:rPr sz="2200" b="1" i="1" spc="-145" dirty="0">
                <a:solidFill>
                  <a:srgbClr val="006FC0"/>
                </a:solidFill>
                <a:latin typeface="Trebuchet MS"/>
                <a:cs typeface="Trebuchet MS"/>
              </a:rPr>
              <a:t>fluid,Total </a:t>
            </a:r>
            <a:r>
              <a:rPr sz="2200" b="1" i="1" spc="-85" dirty="0">
                <a:solidFill>
                  <a:srgbClr val="006FC0"/>
                </a:solidFill>
                <a:latin typeface="Trebuchet MS"/>
                <a:cs typeface="Trebuchet MS"/>
              </a:rPr>
              <a:t>head </a:t>
            </a:r>
            <a:r>
              <a:rPr sz="2200" b="1" i="1" spc="-100" dirty="0">
                <a:solidFill>
                  <a:srgbClr val="006FC0"/>
                </a:solidFill>
                <a:latin typeface="Trebuchet MS"/>
                <a:cs typeface="Trebuchet MS"/>
              </a:rPr>
              <a:t>of </a:t>
            </a:r>
            <a:r>
              <a:rPr sz="2200" b="1" i="1" spc="-114" dirty="0">
                <a:solidFill>
                  <a:srgbClr val="006FC0"/>
                </a:solidFill>
                <a:latin typeface="Trebuchet MS"/>
                <a:cs typeface="Trebuchet MS"/>
              </a:rPr>
              <a:t>fluid </a:t>
            </a:r>
            <a:r>
              <a:rPr sz="2200" b="1" i="1" spc="-105" dirty="0">
                <a:solidFill>
                  <a:srgbClr val="006FC0"/>
                </a:solidFill>
                <a:latin typeface="Trebuchet MS"/>
                <a:cs typeface="Trebuchet MS"/>
              </a:rPr>
              <a:t>particle </a:t>
            </a:r>
            <a:r>
              <a:rPr sz="2200" b="1" i="1" spc="-110" dirty="0">
                <a:solidFill>
                  <a:srgbClr val="006FC0"/>
                </a:solidFill>
                <a:latin typeface="Trebuchet MS"/>
                <a:cs typeface="Trebuchet MS"/>
              </a:rPr>
              <a:t>remains  </a:t>
            </a:r>
            <a:r>
              <a:rPr sz="2200" b="1" i="1" spc="-95" dirty="0">
                <a:solidFill>
                  <a:srgbClr val="006FC0"/>
                </a:solidFill>
                <a:latin typeface="Trebuchet MS"/>
                <a:cs typeface="Trebuchet MS"/>
              </a:rPr>
              <a:t>constant </a:t>
            </a:r>
            <a:r>
              <a:rPr sz="2200" b="1" i="1" spc="-100" dirty="0">
                <a:solidFill>
                  <a:srgbClr val="006FC0"/>
                </a:solidFill>
                <a:latin typeface="Trebuchet MS"/>
                <a:cs typeface="Trebuchet MS"/>
              </a:rPr>
              <a:t>during </a:t>
            </a:r>
            <a:r>
              <a:rPr sz="2200" b="1" i="1" spc="-95" dirty="0">
                <a:solidFill>
                  <a:srgbClr val="006FC0"/>
                </a:solidFill>
                <a:latin typeface="Trebuchet MS"/>
                <a:cs typeface="Trebuchet MS"/>
              </a:rPr>
              <a:t>a </a:t>
            </a:r>
            <a:r>
              <a:rPr sz="2200" b="1" i="1" spc="-114" dirty="0">
                <a:solidFill>
                  <a:srgbClr val="006FC0"/>
                </a:solidFill>
                <a:latin typeface="Trebuchet MS"/>
                <a:cs typeface="Trebuchet MS"/>
              </a:rPr>
              <a:t>steady-incompressible</a:t>
            </a:r>
            <a:r>
              <a:rPr sz="2200" b="1" i="1" spc="100" dirty="0">
                <a:solidFill>
                  <a:srgbClr val="006FC0"/>
                </a:solidFill>
                <a:latin typeface="Trebuchet MS"/>
                <a:cs typeface="Trebuchet MS"/>
              </a:rPr>
              <a:t> </a:t>
            </a:r>
            <a:r>
              <a:rPr sz="2200" b="1" i="1" spc="-165" dirty="0">
                <a:solidFill>
                  <a:srgbClr val="006FC0"/>
                </a:solidFill>
                <a:latin typeface="Trebuchet MS"/>
                <a:cs typeface="Trebuchet MS"/>
              </a:rPr>
              <a:t>flow.</a:t>
            </a:r>
            <a:endParaRPr sz="2200" dirty="0">
              <a:latin typeface="Trebuchet MS"/>
              <a:cs typeface="Trebuchet MS"/>
            </a:endParaRPr>
          </a:p>
          <a:p>
            <a:pPr marL="286385" marR="5080" indent="-274320">
              <a:lnSpc>
                <a:spcPct val="100000"/>
              </a:lnSpc>
              <a:spcBef>
                <a:spcPts val="600"/>
              </a:spcBef>
              <a:buClr>
                <a:srgbClr val="717BA3"/>
              </a:buClr>
              <a:buSzPct val="75000"/>
              <a:buFont typeface="DejaVu Sans"/>
              <a:buChar char="◗"/>
              <a:tabLst>
                <a:tab pos="286385" algn="l"/>
                <a:tab pos="287020" algn="l"/>
              </a:tabLst>
            </a:pPr>
            <a:r>
              <a:rPr sz="2200" b="1" i="1" spc="45" dirty="0">
                <a:solidFill>
                  <a:srgbClr val="006FC0"/>
                </a:solidFill>
                <a:latin typeface="Trebuchet MS"/>
                <a:cs typeface="Trebuchet MS"/>
              </a:rPr>
              <a:t>Or </a:t>
            </a:r>
            <a:r>
              <a:rPr sz="2200" b="1" i="1" spc="-114" dirty="0">
                <a:solidFill>
                  <a:srgbClr val="006FC0"/>
                </a:solidFill>
                <a:latin typeface="Trebuchet MS"/>
                <a:cs typeface="Trebuchet MS"/>
              </a:rPr>
              <a:t>total </a:t>
            </a:r>
            <a:r>
              <a:rPr sz="2200" b="1" i="1" spc="-85" dirty="0">
                <a:solidFill>
                  <a:srgbClr val="006FC0"/>
                </a:solidFill>
                <a:latin typeface="Trebuchet MS"/>
                <a:cs typeface="Trebuchet MS"/>
              </a:rPr>
              <a:t>head </a:t>
            </a:r>
            <a:r>
              <a:rPr sz="2200" b="1" i="1" spc="-75" dirty="0">
                <a:solidFill>
                  <a:srgbClr val="006FC0"/>
                </a:solidFill>
                <a:latin typeface="Trebuchet MS"/>
                <a:cs typeface="Trebuchet MS"/>
              </a:rPr>
              <a:t>along </a:t>
            </a:r>
            <a:r>
              <a:rPr sz="2200" b="1" i="1" spc="-95" dirty="0">
                <a:solidFill>
                  <a:srgbClr val="006FC0"/>
                </a:solidFill>
                <a:latin typeface="Trebuchet MS"/>
                <a:cs typeface="Trebuchet MS"/>
              </a:rPr>
              <a:t>a </a:t>
            </a:r>
            <a:r>
              <a:rPr sz="2200" b="1" i="1" spc="-120" dirty="0">
                <a:solidFill>
                  <a:srgbClr val="006FC0"/>
                </a:solidFill>
                <a:latin typeface="Trebuchet MS"/>
                <a:cs typeface="Trebuchet MS"/>
              </a:rPr>
              <a:t>streamline </a:t>
            </a:r>
            <a:r>
              <a:rPr sz="2200" b="1" i="1" spc="-165" dirty="0">
                <a:solidFill>
                  <a:srgbClr val="006FC0"/>
                </a:solidFill>
                <a:latin typeface="Trebuchet MS"/>
                <a:cs typeface="Trebuchet MS"/>
              </a:rPr>
              <a:t>is </a:t>
            </a:r>
            <a:r>
              <a:rPr sz="2200" b="1" i="1" spc="-95" dirty="0">
                <a:solidFill>
                  <a:srgbClr val="006FC0"/>
                </a:solidFill>
                <a:latin typeface="Trebuchet MS"/>
                <a:cs typeface="Trebuchet MS"/>
              </a:rPr>
              <a:t>constant </a:t>
            </a:r>
            <a:r>
              <a:rPr sz="2200" b="1" i="1" spc="-100" dirty="0">
                <a:solidFill>
                  <a:srgbClr val="006FC0"/>
                </a:solidFill>
                <a:latin typeface="Trebuchet MS"/>
                <a:cs typeface="Trebuchet MS"/>
              </a:rPr>
              <a:t>during </a:t>
            </a:r>
            <a:r>
              <a:rPr sz="2200" b="1" i="1" spc="-140" dirty="0">
                <a:solidFill>
                  <a:srgbClr val="006FC0"/>
                </a:solidFill>
                <a:latin typeface="Trebuchet MS"/>
                <a:cs typeface="Trebuchet MS"/>
              </a:rPr>
              <a:t>steady </a:t>
            </a:r>
            <a:r>
              <a:rPr sz="2200" b="1" i="1" spc="-125" dirty="0">
                <a:solidFill>
                  <a:srgbClr val="006FC0"/>
                </a:solidFill>
                <a:latin typeface="Trebuchet MS"/>
                <a:cs typeface="Trebuchet MS"/>
              </a:rPr>
              <a:t>flow  </a:t>
            </a:r>
            <a:r>
              <a:rPr sz="2200" b="1" i="1" spc="-65" dirty="0">
                <a:solidFill>
                  <a:srgbClr val="006FC0"/>
                </a:solidFill>
                <a:latin typeface="Trebuchet MS"/>
                <a:cs typeface="Trebuchet MS"/>
              </a:rPr>
              <a:t>when </a:t>
            </a:r>
            <a:r>
              <a:rPr sz="2200" b="1" i="1" spc="-125" dirty="0">
                <a:solidFill>
                  <a:srgbClr val="006FC0"/>
                </a:solidFill>
                <a:latin typeface="Trebuchet MS"/>
                <a:cs typeface="Trebuchet MS"/>
              </a:rPr>
              <a:t>compressibility </a:t>
            </a:r>
            <a:r>
              <a:rPr sz="2200" b="1" i="1" spc="-80" dirty="0">
                <a:solidFill>
                  <a:srgbClr val="006FC0"/>
                </a:solidFill>
                <a:latin typeface="Trebuchet MS"/>
                <a:cs typeface="Trebuchet MS"/>
              </a:rPr>
              <a:t>and </a:t>
            </a:r>
            <a:r>
              <a:rPr sz="2200" b="1" i="1" spc="-114" dirty="0">
                <a:solidFill>
                  <a:srgbClr val="006FC0"/>
                </a:solidFill>
                <a:latin typeface="Trebuchet MS"/>
                <a:cs typeface="Trebuchet MS"/>
              </a:rPr>
              <a:t>frictional </a:t>
            </a:r>
            <a:r>
              <a:rPr sz="2200" b="1" i="1" spc="-135" dirty="0">
                <a:solidFill>
                  <a:srgbClr val="006FC0"/>
                </a:solidFill>
                <a:latin typeface="Trebuchet MS"/>
                <a:cs typeface="Trebuchet MS"/>
              </a:rPr>
              <a:t>effects are</a:t>
            </a:r>
            <a:r>
              <a:rPr sz="2200" b="1" i="1" spc="290" dirty="0">
                <a:solidFill>
                  <a:srgbClr val="006FC0"/>
                </a:solidFill>
                <a:latin typeface="Trebuchet MS"/>
                <a:cs typeface="Trebuchet MS"/>
              </a:rPr>
              <a:t> </a:t>
            </a:r>
            <a:r>
              <a:rPr sz="2200" b="1" i="1" spc="-120" dirty="0">
                <a:solidFill>
                  <a:srgbClr val="006FC0"/>
                </a:solidFill>
                <a:latin typeface="Trebuchet MS"/>
                <a:cs typeface="Trebuchet MS"/>
              </a:rPr>
              <a:t>negligible.</a:t>
            </a:r>
            <a:endParaRPr sz="2200" dirty="0">
              <a:latin typeface="Trebuchet MS"/>
              <a:cs typeface="Trebuchet MS"/>
            </a:endParaRPr>
          </a:p>
        </p:txBody>
      </p:sp>
      <p:sp>
        <p:nvSpPr>
          <p:cNvPr id="4" name="object 4"/>
          <p:cNvSpPr/>
          <p:nvPr/>
        </p:nvSpPr>
        <p:spPr>
          <a:xfrm>
            <a:off x="3118103" y="4901183"/>
            <a:ext cx="189230" cy="0"/>
          </a:xfrm>
          <a:custGeom>
            <a:avLst/>
            <a:gdLst/>
            <a:ahLst/>
            <a:cxnLst/>
            <a:rect l="l" t="t" r="r" b="b"/>
            <a:pathLst>
              <a:path w="189229">
                <a:moveTo>
                  <a:pt x="0" y="0"/>
                </a:moveTo>
                <a:lnTo>
                  <a:pt x="188975" y="0"/>
                </a:lnTo>
              </a:path>
            </a:pathLst>
          </a:custGeom>
          <a:ln w="10094">
            <a:solidFill>
              <a:srgbClr val="000000"/>
            </a:solidFill>
          </a:ln>
        </p:spPr>
        <p:txBody>
          <a:bodyPr wrap="square" lIns="0" tIns="0" rIns="0" bIns="0" rtlCol="0"/>
          <a:lstStyle/>
          <a:p>
            <a:endParaRPr/>
          </a:p>
        </p:txBody>
      </p:sp>
      <p:sp>
        <p:nvSpPr>
          <p:cNvPr id="5" name="object 5"/>
          <p:cNvSpPr/>
          <p:nvPr/>
        </p:nvSpPr>
        <p:spPr>
          <a:xfrm>
            <a:off x="3540251" y="4901183"/>
            <a:ext cx="303530" cy="0"/>
          </a:xfrm>
          <a:custGeom>
            <a:avLst/>
            <a:gdLst/>
            <a:ahLst/>
            <a:cxnLst/>
            <a:rect l="l" t="t" r="r" b="b"/>
            <a:pathLst>
              <a:path w="303529">
                <a:moveTo>
                  <a:pt x="0" y="0"/>
                </a:moveTo>
                <a:lnTo>
                  <a:pt x="303275" y="0"/>
                </a:lnTo>
              </a:path>
            </a:pathLst>
          </a:custGeom>
          <a:ln w="10094">
            <a:solidFill>
              <a:srgbClr val="000000"/>
            </a:solidFill>
          </a:ln>
        </p:spPr>
        <p:txBody>
          <a:bodyPr wrap="square" lIns="0" tIns="0" rIns="0" bIns="0" rtlCol="0"/>
          <a:lstStyle/>
          <a:p>
            <a:endParaRPr/>
          </a:p>
        </p:txBody>
      </p:sp>
      <p:sp>
        <p:nvSpPr>
          <p:cNvPr id="6" name="object 6"/>
          <p:cNvSpPr/>
          <p:nvPr/>
        </p:nvSpPr>
        <p:spPr>
          <a:xfrm>
            <a:off x="2308860" y="5635751"/>
            <a:ext cx="355600" cy="0"/>
          </a:xfrm>
          <a:custGeom>
            <a:avLst/>
            <a:gdLst/>
            <a:ahLst/>
            <a:cxnLst/>
            <a:rect l="l" t="t" r="r" b="b"/>
            <a:pathLst>
              <a:path w="355600">
                <a:moveTo>
                  <a:pt x="0" y="0"/>
                </a:moveTo>
                <a:lnTo>
                  <a:pt x="355091" y="0"/>
                </a:lnTo>
              </a:path>
            </a:pathLst>
          </a:custGeom>
          <a:ln w="10094">
            <a:solidFill>
              <a:srgbClr val="000000"/>
            </a:solidFill>
          </a:ln>
        </p:spPr>
        <p:txBody>
          <a:bodyPr wrap="square" lIns="0" tIns="0" rIns="0" bIns="0" rtlCol="0"/>
          <a:lstStyle/>
          <a:p>
            <a:endParaRPr/>
          </a:p>
        </p:txBody>
      </p:sp>
      <p:sp>
        <p:nvSpPr>
          <p:cNvPr id="7" name="object 7"/>
          <p:cNvSpPr/>
          <p:nvPr/>
        </p:nvSpPr>
        <p:spPr>
          <a:xfrm>
            <a:off x="3393947" y="5635751"/>
            <a:ext cx="247015" cy="0"/>
          </a:xfrm>
          <a:custGeom>
            <a:avLst/>
            <a:gdLst/>
            <a:ahLst/>
            <a:cxnLst/>
            <a:rect l="l" t="t" r="r" b="b"/>
            <a:pathLst>
              <a:path w="247014">
                <a:moveTo>
                  <a:pt x="0" y="0"/>
                </a:moveTo>
                <a:lnTo>
                  <a:pt x="246887" y="0"/>
                </a:lnTo>
              </a:path>
            </a:pathLst>
          </a:custGeom>
          <a:ln w="10094">
            <a:solidFill>
              <a:srgbClr val="000000"/>
            </a:solidFill>
          </a:ln>
        </p:spPr>
        <p:txBody>
          <a:bodyPr wrap="square" lIns="0" tIns="0" rIns="0" bIns="0" rtlCol="0"/>
          <a:lstStyle/>
          <a:p>
            <a:endParaRPr/>
          </a:p>
        </p:txBody>
      </p:sp>
      <p:sp>
        <p:nvSpPr>
          <p:cNvPr id="8" name="object 8"/>
          <p:cNvSpPr/>
          <p:nvPr/>
        </p:nvSpPr>
        <p:spPr>
          <a:xfrm>
            <a:off x="3872483" y="5635751"/>
            <a:ext cx="382905" cy="0"/>
          </a:xfrm>
          <a:custGeom>
            <a:avLst/>
            <a:gdLst/>
            <a:ahLst/>
            <a:cxnLst/>
            <a:rect l="l" t="t" r="r" b="b"/>
            <a:pathLst>
              <a:path w="382904">
                <a:moveTo>
                  <a:pt x="0" y="0"/>
                </a:moveTo>
                <a:lnTo>
                  <a:pt x="382523" y="0"/>
                </a:lnTo>
              </a:path>
            </a:pathLst>
          </a:custGeom>
          <a:ln w="10094">
            <a:solidFill>
              <a:srgbClr val="000000"/>
            </a:solidFill>
          </a:ln>
        </p:spPr>
        <p:txBody>
          <a:bodyPr wrap="square" lIns="0" tIns="0" rIns="0" bIns="0" rtlCol="0"/>
          <a:lstStyle/>
          <a:p>
            <a:endParaRPr/>
          </a:p>
        </p:txBody>
      </p:sp>
      <p:sp>
        <p:nvSpPr>
          <p:cNvPr id="9" name="object 9"/>
          <p:cNvSpPr txBox="1"/>
          <p:nvPr/>
        </p:nvSpPr>
        <p:spPr>
          <a:xfrm>
            <a:off x="1377719" y="5992672"/>
            <a:ext cx="866775" cy="317500"/>
          </a:xfrm>
          <a:prstGeom prst="rect">
            <a:avLst/>
          </a:prstGeom>
        </p:spPr>
        <p:txBody>
          <a:bodyPr vert="horz" wrap="square" lIns="0" tIns="13970" rIns="0" bIns="0" rtlCol="0">
            <a:spAutoFit/>
          </a:bodyPr>
          <a:lstStyle/>
          <a:p>
            <a:pPr marL="38100">
              <a:lnSpc>
                <a:spcPct val="100000"/>
              </a:lnSpc>
              <a:spcBef>
                <a:spcPts val="110"/>
              </a:spcBef>
            </a:pPr>
            <a:r>
              <a:rPr sz="1900" i="1" spc="35" dirty="0">
                <a:latin typeface="Times New Roman"/>
                <a:cs typeface="Times New Roman"/>
              </a:rPr>
              <a:t>H</a:t>
            </a:r>
            <a:r>
              <a:rPr sz="1650" spc="52" baseline="-25252" dirty="0">
                <a:latin typeface="Times New Roman"/>
                <a:cs typeface="Times New Roman"/>
              </a:rPr>
              <a:t>1 </a:t>
            </a:r>
            <a:r>
              <a:rPr sz="1900" spc="5" dirty="0">
                <a:latin typeface="Symbol"/>
                <a:cs typeface="Symbol"/>
              </a:rPr>
              <a:t></a:t>
            </a:r>
            <a:r>
              <a:rPr sz="1900" spc="5" dirty="0">
                <a:latin typeface="Times New Roman"/>
                <a:cs typeface="Times New Roman"/>
              </a:rPr>
              <a:t> </a:t>
            </a:r>
            <a:r>
              <a:rPr sz="1900" i="1" spc="10" dirty="0">
                <a:latin typeface="Times New Roman"/>
                <a:cs typeface="Times New Roman"/>
              </a:rPr>
              <a:t>H</a:t>
            </a:r>
            <a:r>
              <a:rPr sz="1900" i="1" spc="-420" dirty="0">
                <a:latin typeface="Times New Roman"/>
                <a:cs typeface="Times New Roman"/>
              </a:rPr>
              <a:t> </a:t>
            </a:r>
            <a:r>
              <a:rPr sz="1650" spc="7" baseline="-25252" dirty="0">
                <a:latin typeface="Times New Roman"/>
                <a:cs typeface="Times New Roman"/>
              </a:rPr>
              <a:t>2</a:t>
            </a:r>
            <a:endParaRPr sz="1650" baseline="-25252">
              <a:latin typeface="Times New Roman"/>
              <a:cs typeface="Times New Roman"/>
            </a:endParaRPr>
          </a:p>
        </p:txBody>
      </p:sp>
      <p:sp>
        <p:nvSpPr>
          <p:cNvPr id="10" name="object 10"/>
          <p:cNvSpPr txBox="1"/>
          <p:nvPr/>
        </p:nvSpPr>
        <p:spPr>
          <a:xfrm>
            <a:off x="3521452" y="5450807"/>
            <a:ext cx="96520" cy="195580"/>
          </a:xfrm>
          <a:prstGeom prst="rect">
            <a:avLst/>
          </a:prstGeom>
        </p:spPr>
        <p:txBody>
          <a:bodyPr vert="horz" wrap="square" lIns="0" tIns="14604" rIns="0" bIns="0" rtlCol="0">
            <a:spAutoFit/>
          </a:bodyPr>
          <a:lstStyle/>
          <a:p>
            <a:pPr marL="12700">
              <a:lnSpc>
                <a:spcPct val="100000"/>
              </a:lnSpc>
              <a:spcBef>
                <a:spcPts val="114"/>
              </a:spcBef>
            </a:pPr>
            <a:r>
              <a:rPr sz="1100" spc="5" dirty="0">
                <a:latin typeface="Times New Roman"/>
                <a:cs typeface="Times New Roman"/>
              </a:rPr>
              <a:t>2</a:t>
            </a:r>
            <a:endParaRPr sz="1100">
              <a:latin typeface="Times New Roman"/>
              <a:cs typeface="Times New Roman"/>
            </a:endParaRPr>
          </a:p>
        </p:txBody>
      </p:sp>
      <p:sp>
        <p:nvSpPr>
          <p:cNvPr id="11" name="object 11"/>
          <p:cNvSpPr txBox="1"/>
          <p:nvPr/>
        </p:nvSpPr>
        <p:spPr>
          <a:xfrm>
            <a:off x="3829817" y="5299253"/>
            <a:ext cx="427990" cy="317500"/>
          </a:xfrm>
          <a:prstGeom prst="rect">
            <a:avLst/>
          </a:prstGeom>
        </p:spPr>
        <p:txBody>
          <a:bodyPr vert="horz" wrap="square" lIns="0" tIns="13970" rIns="0" bIns="0" rtlCol="0">
            <a:spAutoFit/>
          </a:bodyPr>
          <a:lstStyle/>
          <a:p>
            <a:pPr marL="38100">
              <a:lnSpc>
                <a:spcPct val="100000"/>
              </a:lnSpc>
              <a:spcBef>
                <a:spcPts val="110"/>
              </a:spcBef>
            </a:pPr>
            <a:r>
              <a:rPr sz="2850" i="1" spc="15" baseline="2923" dirty="0">
                <a:latin typeface="Times New Roman"/>
                <a:cs typeface="Times New Roman"/>
              </a:rPr>
              <a:t>V</a:t>
            </a:r>
            <a:r>
              <a:rPr sz="2850" i="1" spc="-247" baseline="2923" dirty="0">
                <a:latin typeface="Times New Roman"/>
                <a:cs typeface="Times New Roman"/>
              </a:rPr>
              <a:t> </a:t>
            </a:r>
            <a:r>
              <a:rPr sz="1650" spc="89" baseline="47979" dirty="0">
                <a:latin typeface="Times New Roman"/>
                <a:cs typeface="Times New Roman"/>
              </a:rPr>
              <a:t>2</a:t>
            </a:r>
            <a:r>
              <a:rPr sz="1100" spc="60" dirty="0">
                <a:latin typeface="Times New Roman"/>
                <a:cs typeface="Times New Roman"/>
              </a:rPr>
              <a:t>2</a:t>
            </a:r>
            <a:endParaRPr sz="1100">
              <a:latin typeface="Times New Roman"/>
              <a:cs typeface="Times New Roman"/>
            </a:endParaRPr>
          </a:p>
        </p:txBody>
      </p:sp>
      <p:sp>
        <p:nvSpPr>
          <p:cNvPr id="12" name="object 12"/>
          <p:cNvSpPr txBox="1"/>
          <p:nvPr/>
        </p:nvSpPr>
        <p:spPr>
          <a:xfrm>
            <a:off x="3062728" y="5603207"/>
            <a:ext cx="96520" cy="195580"/>
          </a:xfrm>
          <a:prstGeom prst="rect">
            <a:avLst/>
          </a:prstGeom>
        </p:spPr>
        <p:txBody>
          <a:bodyPr vert="horz" wrap="square" lIns="0" tIns="14604" rIns="0" bIns="0" rtlCol="0">
            <a:spAutoFit/>
          </a:bodyPr>
          <a:lstStyle/>
          <a:p>
            <a:pPr marL="12700">
              <a:lnSpc>
                <a:spcPct val="100000"/>
              </a:lnSpc>
              <a:spcBef>
                <a:spcPts val="114"/>
              </a:spcBef>
            </a:pPr>
            <a:r>
              <a:rPr sz="1100" spc="5" dirty="0">
                <a:latin typeface="Times New Roman"/>
                <a:cs typeface="Times New Roman"/>
              </a:rPr>
              <a:t>2</a:t>
            </a:r>
            <a:endParaRPr sz="1100">
              <a:latin typeface="Times New Roman"/>
              <a:cs typeface="Times New Roman"/>
            </a:endParaRPr>
          </a:p>
        </p:txBody>
      </p:sp>
      <p:sp>
        <p:nvSpPr>
          <p:cNvPr id="13" name="object 13"/>
          <p:cNvSpPr txBox="1"/>
          <p:nvPr/>
        </p:nvSpPr>
        <p:spPr>
          <a:xfrm>
            <a:off x="2555237" y="5400515"/>
            <a:ext cx="96520" cy="195580"/>
          </a:xfrm>
          <a:prstGeom prst="rect">
            <a:avLst/>
          </a:prstGeom>
        </p:spPr>
        <p:txBody>
          <a:bodyPr vert="horz" wrap="square" lIns="0" tIns="14604" rIns="0" bIns="0" rtlCol="0">
            <a:spAutoFit/>
          </a:bodyPr>
          <a:lstStyle/>
          <a:p>
            <a:pPr marL="12700">
              <a:lnSpc>
                <a:spcPct val="100000"/>
              </a:lnSpc>
              <a:spcBef>
                <a:spcPts val="114"/>
              </a:spcBef>
            </a:pPr>
            <a:r>
              <a:rPr sz="1100" spc="5" dirty="0">
                <a:latin typeface="Times New Roman"/>
                <a:cs typeface="Times New Roman"/>
              </a:rPr>
              <a:t>1</a:t>
            </a:r>
            <a:endParaRPr sz="1100">
              <a:latin typeface="Times New Roman"/>
              <a:cs typeface="Times New Roman"/>
            </a:endParaRPr>
          </a:p>
        </p:txBody>
      </p:sp>
      <p:sp>
        <p:nvSpPr>
          <p:cNvPr id="14" name="object 14"/>
          <p:cNvSpPr txBox="1"/>
          <p:nvPr/>
        </p:nvSpPr>
        <p:spPr>
          <a:xfrm>
            <a:off x="1535683" y="5603207"/>
            <a:ext cx="96520" cy="195580"/>
          </a:xfrm>
          <a:prstGeom prst="rect">
            <a:avLst/>
          </a:prstGeom>
        </p:spPr>
        <p:txBody>
          <a:bodyPr vert="horz" wrap="square" lIns="0" tIns="14604" rIns="0" bIns="0" rtlCol="0">
            <a:spAutoFit/>
          </a:bodyPr>
          <a:lstStyle/>
          <a:p>
            <a:pPr marL="12700">
              <a:lnSpc>
                <a:spcPct val="100000"/>
              </a:lnSpc>
              <a:spcBef>
                <a:spcPts val="114"/>
              </a:spcBef>
            </a:pPr>
            <a:r>
              <a:rPr sz="1100" spc="5" dirty="0">
                <a:latin typeface="Times New Roman"/>
                <a:cs typeface="Times New Roman"/>
              </a:rPr>
              <a:t>1</a:t>
            </a:r>
            <a:endParaRPr sz="1100">
              <a:latin typeface="Times New Roman"/>
              <a:cs typeface="Times New Roman"/>
            </a:endParaRPr>
          </a:p>
        </p:txBody>
      </p:sp>
      <p:sp>
        <p:nvSpPr>
          <p:cNvPr id="15" name="object 15"/>
          <p:cNvSpPr txBox="1"/>
          <p:nvPr/>
        </p:nvSpPr>
        <p:spPr>
          <a:xfrm>
            <a:off x="2264682" y="5180381"/>
            <a:ext cx="344170" cy="317500"/>
          </a:xfrm>
          <a:prstGeom prst="rect">
            <a:avLst/>
          </a:prstGeom>
        </p:spPr>
        <p:txBody>
          <a:bodyPr vert="horz" wrap="square" lIns="0" tIns="13970" rIns="0" bIns="0" rtlCol="0">
            <a:spAutoFit/>
          </a:bodyPr>
          <a:lstStyle/>
          <a:p>
            <a:pPr marL="38100">
              <a:lnSpc>
                <a:spcPct val="100000"/>
              </a:lnSpc>
              <a:spcBef>
                <a:spcPts val="110"/>
              </a:spcBef>
            </a:pPr>
            <a:r>
              <a:rPr sz="2850" i="1" spc="15" baseline="-24853" dirty="0">
                <a:latin typeface="Times New Roman"/>
                <a:cs typeface="Times New Roman"/>
              </a:rPr>
              <a:t>V</a:t>
            </a:r>
            <a:r>
              <a:rPr sz="2850" i="1" spc="-232" baseline="-24853" dirty="0">
                <a:latin typeface="Times New Roman"/>
                <a:cs typeface="Times New Roman"/>
              </a:rPr>
              <a:t> </a:t>
            </a:r>
            <a:r>
              <a:rPr sz="1100" spc="5" dirty="0">
                <a:latin typeface="Times New Roman"/>
                <a:cs typeface="Times New Roman"/>
              </a:rPr>
              <a:t>2</a:t>
            </a:r>
            <a:endParaRPr sz="1100">
              <a:latin typeface="Times New Roman"/>
              <a:cs typeface="Times New Roman"/>
            </a:endParaRPr>
          </a:p>
        </p:txBody>
      </p:sp>
      <p:sp>
        <p:nvSpPr>
          <p:cNvPr id="16" name="object 16"/>
          <p:cNvSpPr txBox="1"/>
          <p:nvPr/>
        </p:nvSpPr>
        <p:spPr>
          <a:xfrm>
            <a:off x="3499114" y="4444289"/>
            <a:ext cx="344170" cy="317500"/>
          </a:xfrm>
          <a:prstGeom prst="rect">
            <a:avLst/>
          </a:prstGeom>
        </p:spPr>
        <p:txBody>
          <a:bodyPr vert="horz" wrap="square" lIns="0" tIns="13970" rIns="0" bIns="0" rtlCol="0">
            <a:spAutoFit/>
          </a:bodyPr>
          <a:lstStyle/>
          <a:p>
            <a:pPr marL="38100">
              <a:lnSpc>
                <a:spcPct val="100000"/>
              </a:lnSpc>
              <a:spcBef>
                <a:spcPts val="110"/>
              </a:spcBef>
            </a:pPr>
            <a:r>
              <a:rPr sz="2850" i="1" spc="15" baseline="-24853" dirty="0">
                <a:latin typeface="Times New Roman"/>
                <a:cs typeface="Times New Roman"/>
              </a:rPr>
              <a:t>V</a:t>
            </a:r>
            <a:r>
              <a:rPr sz="2850" i="1" spc="-232" baseline="-24853" dirty="0">
                <a:latin typeface="Times New Roman"/>
                <a:cs typeface="Times New Roman"/>
              </a:rPr>
              <a:t> </a:t>
            </a:r>
            <a:r>
              <a:rPr sz="1100" spc="5" dirty="0">
                <a:latin typeface="Times New Roman"/>
                <a:cs typeface="Times New Roman"/>
              </a:rPr>
              <a:t>2</a:t>
            </a:r>
            <a:endParaRPr sz="1100">
              <a:latin typeface="Times New Roman"/>
              <a:cs typeface="Times New Roman"/>
            </a:endParaRPr>
          </a:p>
        </p:txBody>
      </p:sp>
      <p:sp>
        <p:nvSpPr>
          <p:cNvPr id="17" name="object 17"/>
          <p:cNvSpPr txBox="1"/>
          <p:nvPr/>
        </p:nvSpPr>
        <p:spPr>
          <a:xfrm>
            <a:off x="1392451" y="4706417"/>
            <a:ext cx="1691005" cy="317500"/>
          </a:xfrm>
          <a:prstGeom prst="rect">
            <a:avLst/>
          </a:prstGeom>
        </p:spPr>
        <p:txBody>
          <a:bodyPr vert="horz" wrap="square" lIns="0" tIns="13970" rIns="0" bIns="0" rtlCol="0">
            <a:spAutoFit/>
          </a:bodyPr>
          <a:lstStyle/>
          <a:p>
            <a:pPr marL="12700">
              <a:lnSpc>
                <a:spcPct val="100000"/>
              </a:lnSpc>
              <a:spcBef>
                <a:spcPts val="110"/>
              </a:spcBef>
            </a:pPr>
            <a:r>
              <a:rPr sz="1900" dirty="0">
                <a:latin typeface="Times New Roman"/>
                <a:cs typeface="Times New Roman"/>
              </a:rPr>
              <a:t>Total </a:t>
            </a:r>
            <a:r>
              <a:rPr sz="1900" spc="5" dirty="0">
                <a:latin typeface="Times New Roman"/>
                <a:cs typeface="Times New Roman"/>
              </a:rPr>
              <a:t>Head </a:t>
            </a:r>
            <a:r>
              <a:rPr sz="1900" spc="5" dirty="0">
                <a:latin typeface="Symbol"/>
                <a:cs typeface="Symbol"/>
              </a:rPr>
              <a:t></a:t>
            </a:r>
            <a:r>
              <a:rPr sz="1900" spc="5" dirty="0">
                <a:latin typeface="Times New Roman"/>
                <a:cs typeface="Times New Roman"/>
              </a:rPr>
              <a:t> </a:t>
            </a:r>
            <a:r>
              <a:rPr sz="1900" i="1" spc="5" dirty="0">
                <a:latin typeface="Times New Roman"/>
                <a:cs typeface="Times New Roman"/>
              </a:rPr>
              <a:t>Z</a:t>
            </a:r>
            <a:r>
              <a:rPr sz="1900" i="1" spc="-105" dirty="0">
                <a:latin typeface="Times New Roman"/>
                <a:cs typeface="Times New Roman"/>
              </a:rPr>
              <a:t> </a:t>
            </a:r>
            <a:r>
              <a:rPr sz="1900" spc="5" dirty="0">
                <a:latin typeface="Symbol"/>
                <a:cs typeface="Symbol"/>
              </a:rPr>
              <a:t></a:t>
            </a:r>
            <a:endParaRPr sz="1900">
              <a:latin typeface="Symbol"/>
              <a:cs typeface="Symbol"/>
            </a:endParaRPr>
          </a:p>
        </p:txBody>
      </p:sp>
      <p:sp>
        <p:nvSpPr>
          <p:cNvPr id="18" name="object 18"/>
          <p:cNvSpPr txBox="1"/>
          <p:nvPr/>
        </p:nvSpPr>
        <p:spPr>
          <a:xfrm>
            <a:off x="3407165" y="5288585"/>
            <a:ext cx="174625" cy="317500"/>
          </a:xfrm>
          <a:prstGeom prst="rect">
            <a:avLst/>
          </a:prstGeom>
        </p:spPr>
        <p:txBody>
          <a:bodyPr vert="horz" wrap="square" lIns="0" tIns="13970" rIns="0" bIns="0" rtlCol="0">
            <a:spAutoFit/>
          </a:bodyPr>
          <a:lstStyle/>
          <a:p>
            <a:pPr marL="12700">
              <a:lnSpc>
                <a:spcPct val="100000"/>
              </a:lnSpc>
              <a:spcBef>
                <a:spcPts val="110"/>
              </a:spcBef>
            </a:pPr>
            <a:r>
              <a:rPr sz="1900" i="1" spc="10" dirty="0">
                <a:latin typeface="Times New Roman"/>
                <a:cs typeface="Times New Roman"/>
              </a:rPr>
              <a:t>P</a:t>
            </a:r>
            <a:endParaRPr sz="1900">
              <a:latin typeface="Times New Roman"/>
              <a:cs typeface="Times New Roman"/>
            </a:endParaRPr>
          </a:p>
        </p:txBody>
      </p:sp>
      <p:sp>
        <p:nvSpPr>
          <p:cNvPr id="19" name="object 19"/>
          <p:cNvSpPr txBox="1"/>
          <p:nvPr/>
        </p:nvSpPr>
        <p:spPr>
          <a:xfrm>
            <a:off x="1869461" y="5288585"/>
            <a:ext cx="174625" cy="317500"/>
          </a:xfrm>
          <a:prstGeom prst="rect">
            <a:avLst/>
          </a:prstGeom>
        </p:spPr>
        <p:txBody>
          <a:bodyPr vert="horz" wrap="square" lIns="0" tIns="13970" rIns="0" bIns="0" rtlCol="0">
            <a:spAutoFit/>
          </a:bodyPr>
          <a:lstStyle/>
          <a:p>
            <a:pPr marL="12700">
              <a:lnSpc>
                <a:spcPct val="100000"/>
              </a:lnSpc>
              <a:spcBef>
                <a:spcPts val="110"/>
              </a:spcBef>
            </a:pPr>
            <a:r>
              <a:rPr sz="1900" i="1" spc="10" dirty="0">
                <a:latin typeface="Times New Roman"/>
                <a:cs typeface="Times New Roman"/>
              </a:rPr>
              <a:t>P</a:t>
            </a:r>
            <a:endParaRPr sz="1900">
              <a:latin typeface="Times New Roman"/>
              <a:cs typeface="Times New Roman"/>
            </a:endParaRPr>
          </a:p>
        </p:txBody>
      </p:sp>
      <p:sp>
        <p:nvSpPr>
          <p:cNvPr id="20" name="object 20"/>
          <p:cNvSpPr txBox="1"/>
          <p:nvPr/>
        </p:nvSpPr>
        <p:spPr>
          <a:xfrm>
            <a:off x="1400073" y="5440984"/>
            <a:ext cx="161290" cy="317500"/>
          </a:xfrm>
          <a:prstGeom prst="rect">
            <a:avLst/>
          </a:prstGeom>
        </p:spPr>
        <p:txBody>
          <a:bodyPr vert="horz" wrap="square" lIns="0" tIns="13970" rIns="0" bIns="0" rtlCol="0">
            <a:spAutoFit/>
          </a:bodyPr>
          <a:lstStyle/>
          <a:p>
            <a:pPr marL="12700">
              <a:lnSpc>
                <a:spcPct val="100000"/>
              </a:lnSpc>
              <a:spcBef>
                <a:spcPts val="110"/>
              </a:spcBef>
            </a:pPr>
            <a:r>
              <a:rPr sz="1900" i="1" spc="5" dirty="0">
                <a:latin typeface="Times New Roman"/>
                <a:cs typeface="Times New Roman"/>
              </a:rPr>
              <a:t>Z</a:t>
            </a:r>
            <a:endParaRPr sz="1900">
              <a:latin typeface="Times New Roman"/>
              <a:cs typeface="Times New Roman"/>
            </a:endParaRPr>
          </a:p>
        </p:txBody>
      </p:sp>
      <p:sp>
        <p:nvSpPr>
          <p:cNvPr id="21" name="object 21"/>
          <p:cNvSpPr txBox="1"/>
          <p:nvPr/>
        </p:nvSpPr>
        <p:spPr>
          <a:xfrm>
            <a:off x="2113295" y="5440984"/>
            <a:ext cx="1245870" cy="317500"/>
          </a:xfrm>
          <a:prstGeom prst="rect">
            <a:avLst/>
          </a:prstGeom>
        </p:spPr>
        <p:txBody>
          <a:bodyPr vert="horz" wrap="square" lIns="0" tIns="13970" rIns="0" bIns="0" rtlCol="0">
            <a:spAutoFit/>
          </a:bodyPr>
          <a:lstStyle/>
          <a:p>
            <a:pPr marL="12700">
              <a:lnSpc>
                <a:spcPct val="100000"/>
              </a:lnSpc>
              <a:spcBef>
                <a:spcPts val="110"/>
              </a:spcBef>
              <a:tabLst>
                <a:tab pos="615950" algn="l"/>
                <a:tab pos="1099185" algn="l"/>
              </a:tabLst>
            </a:pPr>
            <a:r>
              <a:rPr sz="1900" spc="5" dirty="0">
                <a:latin typeface="Symbol"/>
                <a:cs typeface="Symbol"/>
              </a:rPr>
              <a:t></a:t>
            </a:r>
            <a:r>
              <a:rPr sz="1900" spc="5" dirty="0">
                <a:latin typeface="Times New Roman"/>
                <a:cs typeface="Times New Roman"/>
              </a:rPr>
              <a:t>	</a:t>
            </a:r>
            <a:r>
              <a:rPr sz="1900" spc="5" dirty="0">
                <a:latin typeface="Symbol"/>
                <a:cs typeface="Symbol"/>
              </a:rPr>
              <a:t></a:t>
            </a:r>
            <a:r>
              <a:rPr sz="1900" spc="-5" dirty="0">
                <a:latin typeface="Times New Roman"/>
                <a:cs typeface="Times New Roman"/>
              </a:rPr>
              <a:t> </a:t>
            </a:r>
            <a:r>
              <a:rPr sz="1900" i="1" spc="5" dirty="0">
                <a:latin typeface="Times New Roman"/>
                <a:cs typeface="Times New Roman"/>
              </a:rPr>
              <a:t>Z</a:t>
            </a:r>
            <a:r>
              <a:rPr sz="1900" i="1" dirty="0">
                <a:latin typeface="Times New Roman"/>
                <a:cs typeface="Times New Roman"/>
              </a:rPr>
              <a:t>	</a:t>
            </a:r>
            <a:r>
              <a:rPr sz="1900" spc="5" dirty="0">
                <a:latin typeface="Symbol"/>
                <a:cs typeface="Symbol"/>
              </a:rPr>
              <a:t></a:t>
            </a:r>
            <a:endParaRPr sz="1900">
              <a:latin typeface="Symbol"/>
              <a:cs typeface="Symbol"/>
            </a:endParaRPr>
          </a:p>
        </p:txBody>
      </p:sp>
      <p:sp>
        <p:nvSpPr>
          <p:cNvPr id="22" name="object 22"/>
          <p:cNvSpPr txBox="1"/>
          <p:nvPr/>
        </p:nvSpPr>
        <p:spPr>
          <a:xfrm>
            <a:off x="1624095" y="5349545"/>
            <a:ext cx="1024890" cy="601980"/>
          </a:xfrm>
          <a:prstGeom prst="rect">
            <a:avLst/>
          </a:prstGeom>
        </p:spPr>
        <p:txBody>
          <a:bodyPr vert="horz" wrap="square" lIns="0" tIns="13970" rIns="0" bIns="0" rtlCol="0">
            <a:spAutoFit/>
          </a:bodyPr>
          <a:lstStyle/>
          <a:p>
            <a:pPr marL="50800">
              <a:lnSpc>
                <a:spcPts val="2200"/>
              </a:lnSpc>
              <a:spcBef>
                <a:spcPts val="110"/>
              </a:spcBef>
            </a:pPr>
            <a:r>
              <a:rPr sz="2850" spc="7" baseline="-20467" dirty="0">
                <a:latin typeface="Symbol"/>
                <a:cs typeface="Symbol"/>
              </a:rPr>
              <a:t></a:t>
            </a:r>
            <a:r>
              <a:rPr sz="1900" u="sng" spc="365" dirty="0">
                <a:uFill>
                  <a:solidFill>
                    <a:srgbClr val="000000"/>
                  </a:solidFill>
                </a:uFill>
                <a:latin typeface="Times New Roman"/>
                <a:cs typeface="Times New Roman"/>
              </a:rPr>
              <a:t> </a:t>
            </a:r>
            <a:r>
              <a:rPr sz="1100" u="sng" spc="5" dirty="0">
                <a:uFill>
                  <a:solidFill>
                    <a:srgbClr val="000000"/>
                  </a:solidFill>
                </a:uFill>
                <a:latin typeface="Times New Roman"/>
                <a:cs typeface="Times New Roman"/>
              </a:rPr>
              <a:t>1</a:t>
            </a:r>
            <a:endParaRPr sz="1100">
              <a:latin typeface="Times New Roman"/>
              <a:cs typeface="Times New Roman"/>
            </a:endParaRPr>
          </a:p>
          <a:p>
            <a:pPr marL="268605">
              <a:lnSpc>
                <a:spcPts val="2320"/>
              </a:lnSpc>
              <a:tabLst>
                <a:tab pos="727075" algn="l"/>
              </a:tabLst>
            </a:pPr>
            <a:r>
              <a:rPr sz="2000" i="1" spc="-35" dirty="0">
                <a:latin typeface="Symbol"/>
                <a:cs typeface="Symbol"/>
              </a:rPr>
              <a:t></a:t>
            </a:r>
            <a:r>
              <a:rPr sz="2000" spc="-35" dirty="0">
                <a:latin typeface="Times New Roman"/>
                <a:cs typeface="Times New Roman"/>
              </a:rPr>
              <a:t>	</a:t>
            </a:r>
            <a:r>
              <a:rPr sz="1900" spc="65" dirty="0">
                <a:latin typeface="Times New Roman"/>
                <a:cs typeface="Times New Roman"/>
              </a:rPr>
              <a:t>2</a:t>
            </a:r>
            <a:r>
              <a:rPr sz="1900" i="1" spc="65" dirty="0">
                <a:latin typeface="Times New Roman"/>
                <a:cs typeface="Times New Roman"/>
              </a:rPr>
              <a:t>g</a:t>
            </a:r>
            <a:endParaRPr sz="1900">
              <a:latin typeface="Times New Roman"/>
              <a:cs typeface="Times New Roman"/>
            </a:endParaRPr>
          </a:p>
        </p:txBody>
      </p:sp>
      <p:sp>
        <p:nvSpPr>
          <p:cNvPr id="23" name="object 23"/>
          <p:cNvSpPr txBox="1"/>
          <p:nvPr/>
        </p:nvSpPr>
        <p:spPr>
          <a:xfrm>
            <a:off x="3344682" y="4706417"/>
            <a:ext cx="1346200" cy="317500"/>
          </a:xfrm>
          <a:prstGeom prst="rect">
            <a:avLst/>
          </a:prstGeom>
        </p:spPr>
        <p:txBody>
          <a:bodyPr vert="horz" wrap="square" lIns="0" tIns="13970" rIns="0" bIns="0" rtlCol="0">
            <a:spAutoFit/>
          </a:bodyPr>
          <a:lstStyle/>
          <a:p>
            <a:pPr marL="563880" indent="-551815">
              <a:lnSpc>
                <a:spcPct val="100000"/>
              </a:lnSpc>
              <a:spcBef>
                <a:spcPts val="110"/>
              </a:spcBef>
              <a:buChar char=""/>
              <a:tabLst>
                <a:tab pos="563880" algn="l"/>
                <a:tab pos="564515" algn="l"/>
              </a:tabLst>
            </a:pPr>
            <a:r>
              <a:rPr sz="1900" spc="5" dirty="0">
                <a:latin typeface="Symbol"/>
                <a:cs typeface="Symbol"/>
              </a:rPr>
              <a:t></a:t>
            </a:r>
            <a:r>
              <a:rPr sz="1900" spc="-130" dirty="0">
                <a:latin typeface="Times New Roman"/>
                <a:cs typeface="Times New Roman"/>
              </a:rPr>
              <a:t> </a:t>
            </a:r>
            <a:r>
              <a:rPr sz="1900" i="1" spc="5" dirty="0">
                <a:latin typeface="Times New Roman"/>
                <a:cs typeface="Times New Roman"/>
              </a:rPr>
              <a:t>constt</a:t>
            </a:r>
            <a:endParaRPr sz="1900">
              <a:latin typeface="Times New Roman"/>
              <a:cs typeface="Times New Roman"/>
            </a:endParaRPr>
          </a:p>
        </p:txBody>
      </p:sp>
      <p:sp>
        <p:nvSpPr>
          <p:cNvPr id="24" name="object 24"/>
          <p:cNvSpPr txBox="1"/>
          <p:nvPr/>
        </p:nvSpPr>
        <p:spPr>
          <a:xfrm>
            <a:off x="3126740" y="4518636"/>
            <a:ext cx="702310" cy="698500"/>
          </a:xfrm>
          <a:prstGeom prst="rect">
            <a:avLst/>
          </a:prstGeom>
        </p:spPr>
        <p:txBody>
          <a:bodyPr vert="horz" wrap="square" lIns="0" tIns="49530" rIns="0" bIns="0" rtlCol="0">
            <a:spAutoFit/>
          </a:bodyPr>
          <a:lstStyle/>
          <a:p>
            <a:pPr marL="17145">
              <a:lnSpc>
                <a:spcPct val="100000"/>
              </a:lnSpc>
              <a:spcBef>
                <a:spcPts val="390"/>
              </a:spcBef>
            </a:pPr>
            <a:r>
              <a:rPr sz="1900" i="1" spc="10" dirty="0">
                <a:latin typeface="Times New Roman"/>
                <a:cs typeface="Times New Roman"/>
              </a:rPr>
              <a:t>P</a:t>
            </a:r>
            <a:endParaRPr sz="1900">
              <a:latin typeface="Times New Roman"/>
              <a:cs typeface="Times New Roman"/>
            </a:endParaRPr>
          </a:p>
          <a:p>
            <a:pPr marL="12700">
              <a:lnSpc>
                <a:spcPct val="100000"/>
              </a:lnSpc>
              <a:spcBef>
                <a:spcPts val="320"/>
              </a:spcBef>
              <a:tabLst>
                <a:tab pos="429895" algn="l"/>
              </a:tabLst>
            </a:pPr>
            <a:r>
              <a:rPr sz="2000" i="1" spc="-35" dirty="0">
                <a:latin typeface="Symbol"/>
                <a:cs typeface="Symbol"/>
              </a:rPr>
              <a:t></a:t>
            </a:r>
            <a:r>
              <a:rPr sz="2000" spc="-35" dirty="0">
                <a:latin typeface="Times New Roman"/>
                <a:cs typeface="Times New Roman"/>
              </a:rPr>
              <a:t>	</a:t>
            </a:r>
            <a:r>
              <a:rPr sz="1900" spc="125" dirty="0">
                <a:latin typeface="Times New Roman"/>
                <a:cs typeface="Times New Roman"/>
              </a:rPr>
              <a:t>2</a:t>
            </a:r>
            <a:r>
              <a:rPr sz="1900" i="1" spc="5" dirty="0">
                <a:latin typeface="Times New Roman"/>
                <a:cs typeface="Times New Roman"/>
              </a:rPr>
              <a:t>g</a:t>
            </a:r>
            <a:endParaRPr sz="1900">
              <a:latin typeface="Times New Roman"/>
              <a:cs typeface="Times New Roman"/>
            </a:endParaRPr>
          </a:p>
        </p:txBody>
      </p:sp>
      <p:sp>
        <p:nvSpPr>
          <p:cNvPr id="25" name="object 25"/>
          <p:cNvSpPr txBox="1"/>
          <p:nvPr/>
        </p:nvSpPr>
        <p:spPr>
          <a:xfrm>
            <a:off x="3678430" y="5440984"/>
            <a:ext cx="159385" cy="317500"/>
          </a:xfrm>
          <a:prstGeom prst="rect">
            <a:avLst/>
          </a:prstGeom>
        </p:spPr>
        <p:txBody>
          <a:bodyPr vert="horz" wrap="square" lIns="0" tIns="13970" rIns="0" bIns="0" rtlCol="0">
            <a:spAutoFit/>
          </a:bodyPr>
          <a:lstStyle/>
          <a:p>
            <a:pPr marL="12700">
              <a:lnSpc>
                <a:spcPct val="100000"/>
              </a:lnSpc>
              <a:spcBef>
                <a:spcPts val="110"/>
              </a:spcBef>
            </a:pPr>
            <a:r>
              <a:rPr sz="1900" spc="5" dirty="0">
                <a:latin typeface="Symbol"/>
                <a:cs typeface="Symbol"/>
              </a:rPr>
              <a:t></a:t>
            </a:r>
            <a:endParaRPr sz="1900">
              <a:latin typeface="Symbol"/>
              <a:cs typeface="Symbol"/>
            </a:endParaRPr>
          </a:p>
        </p:txBody>
      </p:sp>
      <p:sp>
        <p:nvSpPr>
          <p:cNvPr id="26" name="object 26"/>
          <p:cNvSpPr txBox="1"/>
          <p:nvPr/>
        </p:nvSpPr>
        <p:spPr>
          <a:xfrm>
            <a:off x="3431538" y="5617614"/>
            <a:ext cx="768985" cy="334010"/>
          </a:xfrm>
          <a:prstGeom prst="rect">
            <a:avLst/>
          </a:prstGeom>
        </p:spPr>
        <p:txBody>
          <a:bodyPr vert="horz" wrap="square" lIns="0" tIns="15240" rIns="0" bIns="0" rtlCol="0">
            <a:spAutoFit/>
          </a:bodyPr>
          <a:lstStyle/>
          <a:p>
            <a:pPr marL="12700">
              <a:lnSpc>
                <a:spcPct val="100000"/>
              </a:lnSpc>
              <a:spcBef>
                <a:spcPts val="120"/>
              </a:spcBef>
              <a:tabLst>
                <a:tab pos="497205" algn="l"/>
              </a:tabLst>
            </a:pPr>
            <a:r>
              <a:rPr sz="2000" i="1" spc="-35" dirty="0">
                <a:latin typeface="Symbol"/>
                <a:cs typeface="Symbol"/>
              </a:rPr>
              <a:t></a:t>
            </a:r>
            <a:r>
              <a:rPr sz="2000" spc="-35" dirty="0">
                <a:latin typeface="Times New Roman"/>
                <a:cs typeface="Times New Roman"/>
              </a:rPr>
              <a:t>	</a:t>
            </a:r>
            <a:r>
              <a:rPr sz="1900" spc="125" dirty="0">
                <a:latin typeface="Times New Roman"/>
                <a:cs typeface="Times New Roman"/>
              </a:rPr>
              <a:t>2</a:t>
            </a:r>
            <a:r>
              <a:rPr sz="1900" i="1" spc="5" dirty="0">
                <a:latin typeface="Times New Roman"/>
                <a:cs typeface="Times New Roman"/>
              </a:rPr>
              <a:t>g</a:t>
            </a:r>
            <a:endParaRPr sz="1900">
              <a:latin typeface="Times New Roman"/>
              <a:cs typeface="Times New Roman"/>
            </a:endParaRPr>
          </a:p>
        </p:txBody>
      </p:sp>
      <p:sp>
        <p:nvSpPr>
          <p:cNvPr id="27" name="object 27"/>
          <p:cNvSpPr/>
          <p:nvPr/>
        </p:nvSpPr>
        <p:spPr>
          <a:xfrm>
            <a:off x="5751576" y="5029200"/>
            <a:ext cx="2799715" cy="1103630"/>
          </a:xfrm>
          <a:custGeom>
            <a:avLst/>
            <a:gdLst/>
            <a:ahLst/>
            <a:cxnLst/>
            <a:rect l="l" t="t" r="r" b="b"/>
            <a:pathLst>
              <a:path w="2799715" h="1103629">
                <a:moveTo>
                  <a:pt x="2799587" y="903731"/>
                </a:moveTo>
                <a:lnTo>
                  <a:pt x="2656331" y="0"/>
                </a:lnTo>
                <a:lnTo>
                  <a:pt x="0" y="652271"/>
                </a:lnTo>
                <a:lnTo>
                  <a:pt x="71627" y="1103375"/>
                </a:lnTo>
                <a:lnTo>
                  <a:pt x="2799587" y="903731"/>
                </a:lnTo>
                <a:close/>
              </a:path>
            </a:pathLst>
          </a:custGeom>
          <a:solidFill>
            <a:srgbClr val="C5D4E1"/>
          </a:solidFill>
        </p:spPr>
        <p:txBody>
          <a:bodyPr wrap="square" lIns="0" tIns="0" rIns="0" bIns="0" rtlCol="0"/>
          <a:lstStyle/>
          <a:p>
            <a:endParaRPr/>
          </a:p>
        </p:txBody>
      </p:sp>
      <p:sp>
        <p:nvSpPr>
          <p:cNvPr id="28" name="object 28"/>
          <p:cNvSpPr txBox="1"/>
          <p:nvPr/>
        </p:nvSpPr>
        <p:spPr>
          <a:xfrm>
            <a:off x="5488937" y="5815073"/>
            <a:ext cx="139700" cy="299720"/>
          </a:xfrm>
          <a:prstGeom prst="rect">
            <a:avLst/>
          </a:prstGeom>
        </p:spPr>
        <p:txBody>
          <a:bodyPr vert="horz" wrap="square" lIns="0" tIns="12700" rIns="0" bIns="0" rtlCol="0">
            <a:spAutoFit/>
          </a:bodyPr>
          <a:lstStyle/>
          <a:p>
            <a:pPr marL="12700">
              <a:lnSpc>
                <a:spcPct val="100000"/>
              </a:lnSpc>
              <a:spcBef>
                <a:spcPts val="100"/>
              </a:spcBef>
            </a:pPr>
            <a:r>
              <a:rPr sz="1800" spc="-45" dirty="0">
                <a:latin typeface="Trebuchet MS"/>
                <a:cs typeface="Trebuchet MS"/>
              </a:rPr>
              <a:t>1</a:t>
            </a:r>
            <a:endParaRPr sz="1800">
              <a:latin typeface="Trebuchet MS"/>
              <a:cs typeface="Trebuchet MS"/>
            </a:endParaRPr>
          </a:p>
        </p:txBody>
      </p:sp>
      <p:sp>
        <p:nvSpPr>
          <p:cNvPr id="29" name="object 29"/>
          <p:cNvSpPr txBox="1"/>
          <p:nvPr/>
        </p:nvSpPr>
        <p:spPr>
          <a:xfrm>
            <a:off x="8613136" y="5281673"/>
            <a:ext cx="139700" cy="299720"/>
          </a:xfrm>
          <a:prstGeom prst="rect">
            <a:avLst/>
          </a:prstGeom>
        </p:spPr>
        <p:txBody>
          <a:bodyPr vert="horz" wrap="square" lIns="0" tIns="12700" rIns="0" bIns="0" rtlCol="0">
            <a:spAutoFit/>
          </a:bodyPr>
          <a:lstStyle/>
          <a:p>
            <a:pPr marL="12700">
              <a:lnSpc>
                <a:spcPct val="100000"/>
              </a:lnSpc>
              <a:spcBef>
                <a:spcPts val="100"/>
              </a:spcBef>
            </a:pPr>
            <a:r>
              <a:rPr sz="1800" spc="-45" dirty="0">
                <a:latin typeface="Trebuchet MS"/>
                <a:cs typeface="Trebuchet MS"/>
              </a:rPr>
              <a:t>2</a:t>
            </a:r>
            <a:endParaRPr sz="1800">
              <a:latin typeface="Trebuchet MS"/>
              <a:cs typeface="Trebuchet MS"/>
            </a:endParaRPr>
          </a:p>
        </p:txBody>
      </p:sp>
      <p:sp>
        <p:nvSpPr>
          <p:cNvPr id="30" name="object 30"/>
          <p:cNvSpPr txBox="1"/>
          <p:nvPr/>
        </p:nvSpPr>
        <p:spPr>
          <a:xfrm>
            <a:off x="6936737" y="6119873"/>
            <a:ext cx="415925" cy="299720"/>
          </a:xfrm>
          <a:prstGeom prst="rect">
            <a:avLst/>
          </a:prstGeom>
        </p:spPr>
        <p:txBody>
          <a:bodyPr vert="horz" wrap="square" lIns="0" tIns="12700" rIns="0" bIns="0" rtlCol="0">
            <a:spAutoFit/>
          </a:bodyPr>
          <a:lstStyle/>
          <a:p>
            <a:pPr marL="12700">
              <a:lnSpc>
                <a:spcPct val="100000"/>
              </a:lnSpc>
              <a:spcBef>
                <a:spcPts val="100"/>
              </a:spcBef>
            </a:pPr>
            <a:r>
              <a:rPr sz="1800" spc="-100" dirty="0">
                <a:latin typeface="Trebuchet MS"/>
                <a:cs typeface="Trebuchet MS"/>
              </a:rPr>
              <a:t>P</a:t>
            </a:r>
            <a:r>
              <a:rPr sz="1800" spc="-120" dirty="0">
                <a:latin typeface="Trebuchet MS"/>
                <a:cs typeface="Trebuchet MS"/>
              </a:rPr>
              <a:t>i</a:t>
            </a:r>
            <a:r>
              <a:rPr sz="1800" spc="-114" dirty="0">
                <a:latin typeface="Trebuchet MS"/>
                <a:cs typeface="Trebuchet MS"/>
              </a:rPr>
              <a:t>pe</a:t>
            </a:r>
            <a:endParaRPr sz="1800">
              <a:latin typeface="Trebuchet MS"/>
              <a:cs typeface="Trebuchet M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93139" y="810259"/>
            <a:ext cx="7266940" cy="513715"/>
          </a:xfrm>
          <a:prstGeom prst="rect">
            <a:avLst/>
          </a:prstGeom>
        </p:spPr>
        <p:txBody>
          <a:bodyPr vert="horz" wrap="square" lIns="0" tIns="12700" rIns="0" bIns="0" rtlCol="0">
            <a:spAutoFit/>
          </a:bodyPr>
          <a:lstStyle/>
          <a:p>
            <a:pPr marL="12700">
              <a:lnSpc>
                <a:spcPct val="100000"/>
              </a:lnSpc>
              <a:spcBef>
                <a:spcPts val="100"/>
              </a:spcBef>
            </a:pPr>
            <a:r>
              <a:rPr sz="3200" dirty="0"/>
              <a:t>Derivation of Bernoulli’s</a:t>
            </a:r>
            <a:r>
              <a:rPr sz="3200" spc="-125" dirty="0"/>
              <a:t> </a:t>
            </a:r>
            <a:r>
              <a:rPr sz="3200" dirty="0"/>
              <a:t>Equation</a:t>
            </a:r>
            <a:endParaRPr sz="3200"/>
          </a:p>
        </p:txBody>
      </p:sp>
      <p:sp>
        <p:nvSpPr>
          <p:cNvPr id="4" name="object 4"/>
          <p:cNvSpPr txBox="1"/>
          <p:nvPr/>
        </p:nvSpPr>
        <p:spPr>
          <a:xfrm>
            <a:off x="967739" y="1546351"/>
            <a:ext cx="3627120" cy="1931035"/>
          </a:xfrm>
          <a:prstGeom prst="rect">
            <a:avLst/>
          </a:prstGeom>
        </p:spPr>
        <p:txBody>
          <a:bodyPr vert="horz" wrap="square" lIns="0" tIns="12700" rIns="0" bIns="0" rtlCol="0">
            <a:spAutoFit/>
          </a:bodyPr>
          <a:lstStyle/>
          <a:p>
            <a:pPr marL="311785" marR="256540" indent="-274320" algn="just">
              <a:lnSpc>
                <a:spcPct val="100000"/>
              </a:lnSpc>
              <a:spcBef>
                <a:spcPts val="100"/>
              </a:spcBef>
              <a:buClr>
                <a:srgbClr val="717BA3"/>
              </a:buClr>
              <a:buSzPct val="75000"/>
              <a:buFont typeface="DejaVu Sans"/>
              <a:buChar char="◗"/>
              <a:tabLst>
                <a:tab pos="312420" algn="l"/>
              </a:tabLst>
            </a:pPr>
            <a:r>
              <a:rPr sz="2000" spc="-30" dirty="0">
                <a:latin typeface="Trebuchet MS"/>
                <a:cs typeface="Trebuchet MS"/>
              </a:rPr>
              <a:t>Consider </a:t>
            </a:r>
            <a:r>
              <a:rPr sz="2000" spc="-70" dirty="0">
                <a:latin typeface="Trebuchet MS"/>
                <a:cs typeface="Trebuchet MS"/>
              </a:rPr>
              <a:t>motion </a:t>
            </a:r>
            <a:r>
              <a:rPr sz="2000" spc="-110" dirty="0">
                <a:latin typeface="Trebuchet MS"/>
                <a:cs typeface="Trebuchet MS"/>
              </a:rPr>
              <a:t>of flow </a:t>
            </a:r>
            <a:r>
              <a:rPr sz="2000" spc="-140" dirty="0">
                <a:latin typeface="Trebuchet MS"/>
                <a:cs typeface="Trebuchet MS"/>
              </a:rPr>
              <a:t>fluid  </a:t>
            </a:r>
            <a:r>
              <a:rPr sz="2000" spc="-114" dirty="0">
                <a:latin typeface="Trebuchet MS"/>
                <a:cs typeface="Trebuchet MS"/>
              </a:rPr>
              <a:t>particle in </a:t>
            </a:r>
            <a:r>
              <a:rPr sz="2000" spc="-120" dirty="0">
                <a:latin typeface="Trebuchet MS"/>
                <a:cs typeface="Trebuchet MS"/>
              </a:rPr>
              <a:t>steady </a:t>
            </a:r>
            <a:r>
              <a:rPr sz="2000" spc="-110" dirty="0">
                <a:latin typeface="Trebuchet MS"/>
                <a:cs typeface="Trebuchet MS"/>
              </a:rPr>
              <a:t>flow </a:t>
            </a:r>
            <a:r>
              <a:rPr sz="2000" spc="-150" dirty="0">
                <a:latin typeface="Trebuchet MS"/>
                <a:cs typeface="Trebuchet MS"/>
              </a:rPr>
              <a:t>field </a:t>
            </a:r>
            <a:r>
              <a:rPr sz="2000" spc="-120" dirty="0">
                <a:latin typeface="Trebuchet MS"/>
                <a:cs typeface="Trebuchet MS"/>
              </a:rPr>
              <a:t>as  </a:t>
            </a:r>
            <a:r>
              <a:rPr sz="2000" spc="-55" dirty="0">
                <a:latin typeface="Trebuchet MS"/>
                <a:cs typeface="Trebuchet MS"/>
              </a:rPr>
              <a:t>shown </a:t>
            </a:r>
            <a:r>
              <a:rPr sz="2000" spc="-114" dirty="0">
                <a:latin typeface="Trebuchet MS"/>
                <a:cs typeface="Trebuchet MS"/>
              </a:rPr>
              <a:t>in</a:t>
            </a:r>
            <a:r>
              <a:rPr sz="2000" spc="-75" dirty="0">
                <a:latin typeface="Trebuchet MS"/>
                <a:cs typeface="Trebuchet MS"/>
              </a:rPr>
              <a:t> </a:t>
            </a:r>
            <a:r>
              <a:rPr sz="2000" spc="-204" dirty="0">
                <a:latin typeface="Trebuchet MS"/>
                <a:cs typeface="Trebuchet MS"/>
              </a:rPr>
              <a:t>fig.</a:t>
            </a:r>
            <a:endParaRPr sz="2000">
              <a:latin typeface="Trebuchet MS"/>
              <a:cs typeface="Trebuchet MS"/>
            </a:endParaRPr>
          </a:p>
          <a:p>
            <a:pPr marL="311785" marR="30480" indent="-274320">
              <a:lnSpc>
                <a:spcPct val="100000"/>
              </a:lnSpc>
              <a:spcBef>
                <a:spcPts val="600"/>
              </a:spcBef>
              <a:buClr>
                <a:srgbClr val="717BA3"/>
              </a:buClr>
              <a:buSzPct val="75000"/>
              <a:buFont typeface="DejaVu Sans"/>
              <a:buChar char="◗"/>
              <a:tabLst>
                <a:tab pos="311785" algn="l"/>
                <a:tab pos="312420" algn="l"/>
              </a:tabLst>
            </a:pPr>
            <a:r>
              <a:rPr sz="2000" spc="-90" dirty="0">
                <a:latin typeface="Trebuchet MS"/>
                <a:cs typeface="Trebuchet MS"/>
              </a:rPr>
              <a:t>Applying </a:t>
            </a:r>
            <a:r>
              <a:rPr sz="2000" spc="-80" dirty="0">
                <a:latin typeface="Trebuchet MS"/>
                <a:cs typeface="Trebuchet MS"/>
              </a:rPr>
              <a:t>Newton’s </a:t>
            </a:r>
            <a:r>
              <a:rPr sz="2000" spc="-45" dirty="0">
                <a:latin typeface="Trebuchet MS"/>
                <a:cs typeface="Trebuchet MS"/>
              </a:rPr>
              <a:t>2</a:t>
            </a:r>
            <a:r>
              <a:rPr sz="1950" spc="-67" baseline="25641" dirty="0">
                <a:latin typeface="Trebuchet MS"/>
                <a:cs typeface="Trebuchet MS"/>
              </a:rPr>
              <a:t>nd </a:t>
            </a:r>
            <a:r>
              <a:rPr sz="2000" spc="-120" dirty="0">
                <a:latin typeface="Trebuchet MS"/>
                <a:cs typeface="Trebuchet MS"/>
              </a:rPr>
              <a:t>Law </a:t>
            </a:r>
            <a:r>
              <a:rPr sz="2000" spc="-114" dirty="0">
                <a:latin typeface="Trebuchet MS"/>
                <a:cs typeface="Trebuchet MS"/>
              </a:rPr>
              <a:t>in </a:t>
            </a:r>
            <a:r>
              <a:rPr sz="2000" spc="-70" dirty="0">
                <a:latin typeface="Trebuchet MS"/>
                <a:cs typeface="Trebuchet MS"/>
              </a:rPr>
              <a:t>s-  </a:t>
            </a:r>
            <a:r>
              <a:rPr sz="2000" spc="-95" dirty="0">
                <a:latin typeface="Trebuchet MS"/>
                <a:cs typeface="Trebuchet MS"/>
              </a:rPr>
              <a:t>direction </a:t>
            </a:r>
            <a:r>
              <a:rPr sz="2000" spc="-35" dirty="0">
                <a:latin typeface="Trebuchet MS"/>
                <a:cs typeface="Trebuchet MS"/>
              </a:rPr>
              <a:t>on </a:t>
            </a:r>
            <a:r>
              <a:rPr sz="2000" spc="-200" dirty="0">
                <a:latin typeface="Trebuchet MS"/>
                <a:cs typeface="Trebuchet MS"/>
              </a:rPr>
              <a:t>a </a:t>
            </a:r>
            <a:r>
              <a:rPr sz="2000" spc="-114" dirty="0">
                <a:latin typeface="Trebuchet MS"/>
                <a:cs typeface="Trebuchet MS"/>
              </a:rPr>
              <a:t>particle </a:t>
            </a:r>
            <a:r>
              <a:rPr sz="2000" spc="-100" dirty="0">
                <a:latin typeface="Trebuchet MS"/>
                <a:cs typeface="Trebuchet MS"/>
              </a:rPr>
              <a:t>moving  </a:t>
            </a:r>
            <a:r>
              <a:rPr sz="2000" spc="-114" dirty="0">
                <a:latin typeface="Trebuchet MS"/>
                <a:cs typeface="Trebuchet MS"/>
              </a:rPr>
              <a:t>along </a:t>
            </a:r>
            <a:r>
              <a:rPr sz="2000" spc="-200" dirty="0">
                <a:latin typeface="Trebuchet MS"/>
                <a:cs typeface="Trebuchet MS"/>
              </a:rPr>
              <a:t>a </a:t>
            </a:r>
            <a:r>
              <a:rPr sz="2000" spc="-120" dirty="0">
                <a:latin typeface="Trebuchet MS"/>
                <a:cs typeface="Trebuchet MS"/>
              </a:rPr>
              <a:t>streamline</a:t>
            </a:r>
            <a:r>
              <a:rPr sz="2000" spc="-320" dirty="0">
                <a:latin typeface="Trebuchet MS"/>
                <a:cs typeface="Trebuchet MS"/>
              </a:rPr>
              <a:t> </a:t>
            </a:r>
            <a:r>
              <a:rPr sz="2000" spc="-140" dirty="0">
                <a:latin typeface="Trebuchet MS"/>
                <a:cs typeface="Trebuchet MS"/>
              </a:rPr>
              <a:t>give</a:t>
            </a:r>
            <a:endParaRPr sz="2000">
              <a:latin typeface="Trebuchet MS"/>
              <a:cs typeface="Trebuchet MS"/>
            </a:endParaRPr>
          </a:p>
        </p:txBody>
      </p:sp>
      <p:sp>
        <p:nvSpPr>
          <p:cNvPr id="5" name="object 5"/>
          <p:cNvSpPr txBox="1"/>
          <p:nvPr/>
        </p:nvSpPr>
        <p:spPr>
          <a:xfrm>
            <a:off x="967739" y="4289550"/>
            <a:ext cx="3837304" cy="940435"/>
          </a:xfrm>
          <a:prstGeom prst="rect">
            <a:avLst/>
          </a:prstGeom>
        </p:spPr>
        <p:txBody>
          <a:bodyPr vert="horz" wrap="square" lIns="0" tIns="12700" rIns="0" bIns="0" rtlCol="0">
            <a:spAutoFit/>
          </a:bodyPr>
          <a:lstStyle/>
          <a:p>
            <a:pPr marL="311785" marR="30480" indent="-274320">
              <a:lnSpc>
                <a:spcPct val="100000"/>
              </a:lnSpc>
              <a:spcBef>
                <a:spcPts val="100"/>
              </a:spcBef>
              <a:buClr>
                <a:srgbClr val="717BA3"/>
              </a:buClr>
              <a:buSzPct val="75000"/>
              <a:buFont typeface="DejaVu Sans"/>
              <a:buChar char="◗"/>
              <a:tabLst>
                <a:tab pos="311785" algn="l"/>
                <a:tab pos="312420" algn="l"/>
              </a:tabLst>
            </a:pPr>
            <a:r>
              <a:rPr sz="2000" dirty="0">
                <a:latin typeface="Trebuchet MS"/>
                <a:cs typeface="Trebuchet MS"/>
              </a:rPr>
              <a:t>Where </a:t>
            </a:r>
            <a:r>
              <a:rPr sz="2000" spc="-110" dirty="0">
                <a:latin typeface="Trebuchet MS"/>
                <a:cs typeface="Trebuchet MS"/>
              </a:rPr>
              <a:t>F </a:t>
            </a:r>
            <a:r>
              <a:rPr sz="2000" spc="-85" dirty="0">
                <a:latin typeface="Trebuchet MS"/>
                <a:cs typeface="Trebuchet MS"/>
              </a:rPr>
              <a:t>is </a:t>
            </a:r>
            <a:r>
              <a:rPr sz="2000" spc="-110" dirty="0">
                <a:latin typeface="Trebuchet MS"/>
                <a:cs typeface="Trebuchet MS"/>
              </a:rPr>
              <a:t>resultant </a:t>
            </a:r>
            <a:r>
              <a:rPr sz="2000" spc="-105" dirty="0">
                <a:latin typeface="Trebuchet MS"/>
                <a:cs typeface="Trebuchet MS"/>
              </a:rPr>
              <a:t>force </a:t>
            </a:r>
            <a:r>
              <a:rPr sz="2000" spc="-114" dirty="0">
                <a:latin typeface="Trebuchet MS"/>
                <a:cs typeface="Trebuchet MS"/>
              </a:rPr>
              <a:t>in </a:t>
            </a:r>
            <a:r>
              <a:rPr sz="2000" spc="-70" dirty="0">
                <a:latin typeface="Trebuchet MS"/>
                <a:cs typeface="Trebuchet MS"/>
              </a:rPr>
              <a:t>s-  </a:t>
            </a:r>
            <a:r>
              <a:rPr sz="2000" spc="-114" dirty="0">
                <a:latin typeface="Trebuchet MS"/>
                <a:cs typeface="Trebuchet MS"/>
              </a:rPr>
              <a:t>direction, </a:t>
            </a:r>
            <a:r>
              <a:rPr sz="2000" spc="-120" dirty="0">
                <a:latin typeface="Trebuchet MS"/>
                <a:cs typeface="Trebuchet MS"/>
              </a:rPr>
              <a:t>m </a:t>
            </a:r>
            <a:r>
              <a:rPr sz="2000" spc="-85" dirty="0">
                <a:latin typeface="Trebuchet MS"/>
                <a:cs typeface="Trebuchet MS"/>
              </a:rPr>
              <a:t>is </a:t>
            </a:r>
            <a:r>
              <a:rPr sz="2000" spc="-114" dirty="0">
                <a:latin typeface="Trebuchet MS"/>
                <a:cs typeface="Trebuchet MS"/>
              </a:rPr>
              <a:t>the </a:t>
            </a:r>
            <a:r>
              <a:rPr sz="2000" spc="-100" dirty="0">
                <a:latin typeface="Trebuchet MS"/>
                <a:cs typeface="Trebuchet MS"/>
              </a:rPr>
              <a:t>mass </a:t>
            </a:r>
            <a:r>
              <a:rPr sz="2000" spc="-130" dirty="0">
                <a:latin typeface="Trebuchet MS"/>
                <a:cs typeface="Trebuchet MS"/>
              </a:rPr>
              <a:t>and </a:t>
            </a:r>
            <a:r>
              <a:rPr sz="2000" spc="-110" dirty="0">
                <a:latin typeface="Trebuchet MS"/>
                <a:cs typeface="Trebuchet MS"/>
              </a:rPr>
              <a:t>a</a:t>
            </a:r>
            <a:r>
              <a:rPr sz="1950" spc="-165" baseline="-21367" dirty="0">
                <a:latin typeface="Trebuchet MS"/>
                <a:cs typeface="Trebuchet MS"/>
              </a:rPr>
              <a:t>s </a:t>
            </a:r>
            <a:r>
              <a:rPr sz="2000" spc="-85" dirty="0">
                <a:latin typeface="Trebuchet MS"/>
                <a:cs typeface="Trebuchet MS"/>
              </a:rPr>
              <a:t>is  </a:t>
            </a:r>
            <a:r>
              <a:rPr sz="2000" spc="-114" dirty="0">
                <a:latin typeface="Trebuchet MS"/>
                <a:cs typeface="Trebuchet MS"/>
              </a:rPr>
              <a:t>the acceleration along</a:t>
            </a:r>
            <a:r>
              <a:rPr sz="2000" spc="-55" dirty="0">
                <a:latin typeface="Trebuchet MS"/>
                <a:cs typeface="Trebuchet MS"/>
              </a:rPr>
              <a:t> </a:t>
            </a:r>
            <a:r>
              <a:rPr sz="2000" spc="-105" dirty="0">
                <a:latin typeface="Trebuchet MS"/>
                <a:cs typeface="Trebuchet MS"/>
              </a:rPr>
              <a:t>s-direction.</a:t>
            </a:r>
            <a:endParaRPr sz="2000">
              <a:latin typeface="Trebuchet MS"/>
              <a:cs typeface="Trebuchet MS"/>
            </a:endParaRPr>
          </a:p>
        </p:txBody>
      </p:sp>
      <p:sp>
        <p:nvSpPr>
          <p:cNvPr id="6" name="object 6"/>
          <p:cNvSpPr txBox="1"/>
          <p:nvPr/>
        </p:nvSpPr>
        <p:spPr>
          <a:xfrm>
            <a:off x="2228082" y="3644898"/>
            <a:ext cx="1111885" cy="391160"/>
          </a:xfrm>
          <a:prstGeom prst="rect">
            <a:avLst/>
          </a:prstGeom>
        </p:spPr>
        <p:txBody>
          <a:bodyPr vert="horz" wrap="square" lIns="0" tIns="12700" rIns="0" bIns="0" rtlCol="0">
            <a:spAutoFit/>
          </a:bodyPr>
          <a:lstStyle/>
          <a:p>
            <a:pPr marL="38100">
              <a:lnSpc>
                <a:spcPct val="100000"/>
              </a:lnSpc>
              <a:spcBef>
                <a:spcPts val="100"/>
              </a:spcBef>
            </a:pPr>
            <a:r>
              <a:rPr sz="2400" i="1" spc="-70" dirty="0">
                <a:latin typeface="Times New Roman"/>
                <a:cs typeface="Times New Roman"/>
              </a:rPr>
              <a:t>F</a:t>
            </a:r>
            <a:r>
              <a:rPr sz="2100" i="1" spc="-104" baseline="-23809" dirty="0">
                <a:latin typeface="Times New Roman"/>
                <a:cs typeface="Times New Roman"/>
              </a:rPr>
              <a:t>s</a:t>
            </a:r>
            <a:r>
              <a:rPr sz="2100" i="1" spc="315" baseline="-23809" dirty="0">
                <a:latin typeface="Times New Roman"/>
                <a:cs typeface="Times New Roman"/>
              </a:rPr>
              <a:t> </a:t>
            </a:r>
            <a:r>
              <a:rPr sz="2400" dirty="0">
                <a:latin typeface="Symbol"/>
                <a:cs typeface="Symbol"/>
              </a:rPr>
              <a:t></a:t>
            </a:r>
            <a:r>
              <a:rPr sz="2400" spc="-95" dirty="0">
                <a:latin typeface="Times New Roman"/>
                <a:cs typeface="Times New Roman"/>
              </a:rPr>
              <a:t> </a:t>
            </a:r>
            <a:r>
              <a:rPr sz="2400" i="1" spc="15" dirty="0">
                <a:latin typeface="Times New Roman"/>
                <a:cs typeface="Times New Roman"/>
              </a:rPr>
              <a:t>ma</a:t>
            </a:r>
            <a:r>
              <a:rPr sz="2100" i="1" spc="22" baseline="-23809" dirty="0">
                <a:latin typeface="Times New Roman"/>
                <a:cs typeface="Times New Roman"/>
              </a:rPr>
              <a:t>s</a:t>
            </a:r>
            <a:endParaRPr sz="2100" baseline="-23809">
              <a:latin typeface="Times New Roman"/>
              <a:cs typeface="Times New Roman"/>
            </a:endParaRPr>
          </a:p>
        </p:txBody>
      </p:sp>
      <p:sp>
        <p:nvSpPr>
          <p:cNvPr id="7" name="object 7"/>
          <p:cNvSpPr txBox="1"/>
          <p:nvPr/>
        </p:nvSpPr>
        <p:spPr>
          <a:xfrm>
            <a:off x="5031737" y="1547875"/>
            <a:ext cx="4237990" cy="1945639"/>
          </a:xfrm>
          <a:prstGeom prst="rect">
            <a:avLst/>
          </a:prstGeom>
        </p:spPr>
        <p:txBody>
          <a:bodyPr vert="horz" wrap="square" lIns="0" tIns="12700" rIns="0" bIns="0" rtlCol="0">
            <a:spAutoFit/>
          </a:bodyPr>
          <a:lstStyle/>
          <a:p>
            <a:pPr marL="12700">
              <a:lnSpc>
                <a:spcPct val="100000"/>
              </a:lnSpc>
              <a:spcBef>
                <a:spcPts val="100"/>
              </a:spcBef>
            </a:pPr>
            <a:r>
              <a:rPr sz="1800" b="1" u="sng" spc="-45" dirty="0">
                <a:solidFill>
                  <a:srgbClr val="00B0F0"/>
                </a:solidFill>
                <a:uFill>
                  <a:solidFill>
                    <a:srgbClr val="00AFF0"/>
                  </a:solidFill>
                </a:uFill>
                <a:latin typeface="Arial"/>
                <a:cs typeface="Arial"/>
              </a:rPr>
              <a:t>Assumption:</a:t>
            </a:r>
            <a:endParaRPr sz="1800">
              <a:latin typeface="Arial"/>
              <a:cs typeface="Arial"/>
            </a:endParaRPr>
          </a:p>
          <a:p>
            <a:pPr marL="12700" marR="1471930">
              <a:lnSpc>
                <a:spcPct val="100000"/>
              </a:lnSpc>
            </a:pPr>
            <a:r>
              <a:rPr sz="1800" i="1" spc="-200" dirty="0">
                <a:latin typeface="Trebuchet MS"/>
                <a:cs typeface="Trebuchet MS"/>
              </a:rPr>
              <a:t>Fluid </a:t>
            </a:r>
            <a:r>
              <a:rPr sz="1800" i="1" spc="-155" dirty="0">
                <a:latin typeface="Trebuchet MS"/>
                <a:cs typeface="Trebuchet MS"/>
              </a:rPr>
              <a:t>is </a:t>
            </a:r>
            <a:r>
              <a:rPr sz="1800" i="1" spc="-185" dirty="0">
                <a:latin typeface="Trebuchet MS"/>
                <a:cs typeface="Trebuchet MS"/>
              </a:rPr>
              <a:t>ideal </a:t>
            </a:r>
            <a:r>
              <a:rPr sz="1800" i="1" spc="-140" dirty="0">
                <a:latin typeface="Trebuchet MS"/>
                <a:cs typeface="Trebuchet MS"/>
              </a:rPr>
              <a:t>and </a:t>
            </a:r>
            <a:r>
              <a:rPr sz="1800" i="1" spc="-170" dirty="0">
                <a:latin typeface="Trebuchet MS"/>
                <a:cs typeface="Trebuchet MS"/>
              </a:rPr>
              <a:t>incompressible  </a:t>
            </a:r>
            <a:r>
              <a:rPr sz="1800" i="1" spc="-220" dirty="0">
                <a:latin typeface="Trebuchet MS"/>
                <a:cs typeface="Trebuchet MS"/>
              </a:rPr>
              <a:t>Flow </a:t>
            </a:r>
            <a:r>
              <a:rPr sz="1800" i="1" spc="-155" dirty="0">
                <a:latin typeface="Trebuchet MS"/>
                <a:cs typeface="Trebuchet MS"/>
              </a:rPr>
              <a:t>is</a:t>
            </a:r>
            <a:r>
              <a:rPr sz="1800" i="1" spc="-180" dirty="0">
                <a:latin typeface="Trebuchet MS"/>
                <a:cs typeface="Trebuchet MS"/>
              </a:rPr>
              <a:t> </a:t>
            </a:r>
            <a:r>
              <a:rPr sz="1800" i="1" spc="-175" dirty="0">
                <a:latin typeface="Trebuchet MS"/>
                <a:cs typeface="Trebuchet MS"/>
              </a:rPr>
              <a:t>steady</a:t>
            </a:r>
            <a:endParaRPr sz="1800">
              <a:latin typeface="Trebuchet MS"/>
              <a:cs typeface="Trebuchet MS"/>
            </a:endParaRPr>
          </a:p>
          <a:p>
            <a:pPr marL="12700">
              <a:lnSpc>
                <a:spcPct val="100000"/>
              </a:lnSpc>
            </a:pPr>
            <a:r>
              <a:rPr sz="1800" i="1" spc="-220" dirty="0">
                <a:latin typeface="Trebuchet MS"/>
                <a:cs typeface="Trebuchet MS"/>
              </a:rPr>
              <a:t>Flow </a:t>
            </a:r>
            <a:r>
              <a:rPr sz="1800" i="1" spc="-155" dirty="0">
                <a:latin typeface="Trebuchet MS"/>
                <a:cs typeface="Trebuchet MS"/>
              </a:rPr>
              <a:t>is </a:t>
            </a:r>
            <a:r>
              <a:rPr sz="1800" i="1" spc="-165" dirty="0">
                <a:latin typeface="Trebuchet MS"/>
                <a:cs typeface="Trebuchet MS"/>
              </a:rPr>
              <a:t>along</a:t>
            </a:r>
            <a:r>
              <a:rPr sz="1800" i="1" spc="-50" dirty="0">
                <a:latin typeface="Trebuchet MS"/>
                <a:cs typeface="Trebuchet MS"/>
              </a:rPr>
              <a:t> </a:t>
            </a:r>
            <a:r>
              <a:rPr sz="1800" i="1" spc="-180" dirty="0">
                <a:latin typeface="Trebuchet MS"/>
                <a:cs typeface="Trebuchet MS"/>
              </a:rPr>
              <a:t>streamline</a:t>
            </a:r>
            <a:endParaRPr sz="1800">
              <a:latin typeface="Trebuchet MS"/>
              <a:cs typeface="Trebuchet MS"/>
            </a:endParaRPr>
          </a:p>
          <a:p>
            <a:pPr marL="12700" marR="5080">
              <a:lnSpc>
                <a:spcPct val="100000"/>
              </a:lnSpc>
            </a:pPr>
            <a:r>
              <a:rPr sz="1800" i="1" spc="-215" dirty="0">
                <a:latin typeface="Trebuchet MS"/>
                <a:cs typeface="Trebuchet MS"/>
              </a:rPr>
              <a:t>Velocity </a:t>
            </a:r>
            <a:r>
              <a:rPr sz="1800" i="1" spc="-155" dirty="0">
                <a:latin typeface="Trebuchet MS"/>
                <a:cs typeface="Trebuchet MS"/>
              </a:rPr>
              <a:t>is </a:t>
            </a:r>
            <a:r>
              <a:rPr sz="1800" i="1" spc="-190" dirty="0">
                <a:latin typeface="Trebuchet MS"/>
                <a:cs typeface="Trebuchet MS"/>
              </a:rPr>
              <a:t>uniform </a:t>
            </a:r>
            <a:r>
              <a:rPr sz="1800" i="1" spc="-140" dirty="0">
                <a:latin typeface="Trebuchet MS"/>
                <a:cs typeface="Trebuchet MS"/>
              </a:rPr>
              <a:t>across </a:t>
            </a:r>
            <a:r>
              <a:rPr sz="1800" i="1" spc="-204" dirty="0">
                <a:latin typeface="Trebuchet MS"/>
                <a:cs typeface="Trebuchet MS"/>
              </a:rPr>
              <a:t>the </a:t>
            </a:r>
            <a:r>
              <a:rPr sz="1800" i="1" spc="-170" dirty="0">
                <a:latin typeface="Trebuchet MS"/>
                <a:cs typeface="Trebuchet MS"/>
              </a:rPr>
              <a:t>section </a:t>
            </a:r>
            <a:r>
              <a:rPr sz="1800" i="1" spc="-140" dirty="0">
                <a:latin typeface="Trebuchet MS"/>
                <a:cs typeface="Trebuchet MS"/>
              </a:rPr>
              <a:t>and </a:t>
            </a:r>
            <a:r>
              <a:rPr sz="1800" i="1" spc="-155" dirty="0">
                <a:latin typeface="Trebuchet MS"/>
                <a:cs typeface="Trebuchet MS"/>
              </a:rPr>
              <a:t>is </a:t>
            </a:r>
            <a:r>
              <a:rPr sz="1800" i="1" spc="-175" dirty="0">
                <a:latin typeface="Trebuchet MS"/>
                <a:cs typeface="Trebuchet MS"/>
              </a:rPr>
              <a:t>equal  </a:t>
            </a:r>
            <a:r>
              <a:rPr sz="1800" i="1" spc="-210" dirty="0">
                <a:latin typeface="Trebuchet MS"/>
                <a:cs typeface="Trebuchet MS"/>
              </a:rPr>
              <a:t>to </a:t>
            </a:r>
            <a:r>
              <a:rPr sz="1800" i="1" spc="-150" dirty="0">
                <a:latin typeface="Trebuchet MS"/>
                <a:cs typeface="Trebuchet MS"/>
              </a:rPr>
              <a:t>mean</a:t>
            </a:r>
            <a:r>
              <a:rPr sz="1800" i="1" spc="-210" dirty="0">
                <a:latin typeface="Trebuchet MS"/>
                <a:cs typeface="Trebuchet MS"/>
              </a:rPr>
              <a:t> </a:t>
            </a:r>
            <a:r>
              <a:rPr sz="1800" i="1" spc="-204" dirty="0">
                <a:latin typeface="Trebuchet MS"/>
                <a:cs typeface="Trebuchet MS"/>
              </a:rPr>
              <a:t>velocity</a:t>
            </a:r>
            <a:endParaRPr sz="1800">
              <a:latin typeface="Trebuchet MS"/>
              <a:cs typeface="Trebuchet MS"/>
            </a:endParaRPr>
          </a:p>
          <a:p>
            <a:pPr marL="12700">
              <a:lnSpc>
                <a:spcPct val="100000"/>
              </a:lnSpc>
            </a:pPr>
            <a:r>
              <a:rPr sz="1800" i="1" spc="-165" dirty="0">
                <a:latin typeface="Trebuchet MS"/>
                <a:cs typeface="Trebuchet MS"/>
              </a:rPr>
              <a:t>Only </a:t>
            </a:r>
            <a:r>
              <a:rPr sz="1800" i="1" spc="-200" dirty="0">
                <a:latin typeface="Trebuchet MS"/>
                <a:cs typeface="Trebuchet MS"/>
              </a:rPr>
              <a:t>gravity </a:t>
            </a:r>
            <a:r>
              <a:rPr sz="1800" i="1" spc="-140" dirty="0">
                <a:latin typeface="Trebuchet MS"/>
                <a:cs typeface="Trebuchet MS"/>
              </a:rPr>
              <a:t>and </a:t>
            </a:r>
            <a:r>
              <a:rPr sz="1800" i="1" spc="-155" dirty="0">
                <a:latin typeface="Trebuchet MS"/>
                <a:cs typeface="Trebuchet MS"/>
              </a:rPr>
              <a:t>pressure </a:t>
            </a:r>
            <a:r>
              <a:rPr sz="1800" i="1" spc="-170" dirty="0">
                <a:latin typeface="Trebuchet MS"/>
                <a:cs typeface="Trebuchet MS"/>
              </a:rPr>
              <a:t>forces </a:t>
            </a:r>
            <a:r>
              <a:rPr sz="1800" i="1" spc="-165" dirty="0">
                <a:latin typeface="Trebuchet MS"/>
                <a:cs typeface="Trebuchet MS"/>
              </a:rPr>
              <a:t>are</a:t>
            </a:r>
            <a:r>
              <a:rPr sz="1800" i="1" spc="-150" dirty="0">
                <a:latin typeface="Trebuchet MS"/>
                <a:cs typeface="Trebuchet MS"/>
              </a:rPr>
              <a:t> </a:t>
            </a:r>
            <a:r>
              <a:rPr sz="1800" i="1" spc="-170" dirty="0">
                <a:latin typeface="Trebuchet MS"/>
                <a:cs typeface="Trebuchet MS"/>
              </a:rPr>
              <a:t>acting</a:t>
            </a:r>
            <a:endParaRPr sz="1800">
              <a:latin typeface="Trebuchet MS"/>
              <a:cs typeface="Trebuchet MS"/>
            </a:endParaRPr>
          </a:p>
        </p:txBody>
      </p:sp>
      <p:sp>
        <p:nvSpPr>
          <p:cNvPr id="8" name="object 8"/>
          <p:cNvSpPr/>
          <p:nvPr/>
        </p:nvSpPr>
        <p:spPr>
          <a:xfrm>
            <a:off x="1563611" y="6112772"/>
            <a:ext cx="332740" cy="0"/>
          </a:xfrm>
          <a:custGeom>
            <a:avLst/>
            <a:gdLst/>
            <a:ahLst/>
            <a:cxnLst/>
            <a:rect l="l" t="t" r="r" b="b"/>
            <a:pathLst>
              <a:path w="332739">
                <a:moveTo>
                  <a:pt x="0" y="0"/>
                </a:moveTo>
                <a:lnTo>
                  <a:pt x="332235" y="0"/>
                </a:lnTo>
              </a:path>
            </a:pathLst>
          </a:custGeom>
          <a:ln w="9997">
            <a:solidFill>
              <a:srgbClr val="000000"/>
            </a:solidFill>
          </a:ln>
        </p:spPr>
        <p:txBody>
          <a:bodyPr wrap="square" lIns="0" tIns="0" rIns="0" bIns="0" rtlCol="0"/>
          <a:lstStyle/>
          <a:p>
            <a:endParaRPr/>
          </a:p>
        </p:txBody>
      </p:sp>
      <p:sp>
        <p:nvSpPr>
          <p:cNvPr id="9" name="object 9"/>
          <p:cNvSpPr/>
          <p:nvPr/>
        </p:nvSpPr>
        <p:spPr>
          <a:xfrm>
            <a:off x="2153396" y="6112772"/>
            <a:ext cx="548640" cy="0"/>
          </a:xfrm>
          <a:custGeom>
            <a:avLst/>
            <a:gdLst/>
            <a:ahLst/>
            <a:cxnLst/>
            <a:rect l="l" t="t" r="r" b="b"/>
            <a:pathLst>
              <a:path w="548639">
                <a:moveTo>
                  <a:pt x="0" y="0"/>
                </a:moveTo>
                <a:lnTo>
                  <a:pt x="548636" y="0"/>
                </a:lnTo>
              </a:path>
            </a:pathLst>
          </a:custGeom>
          <a:ln w="9997">
            <a:solidFill>
              <a:srgbClr val="000000"/>
            </a:solidFill>
          </a:ln>
        </p:spPr>
        <p:txBody>
          <a:bodyPr wrap="square" lIns="0" tIns="0" rIns="0" bIns="0" rtlCol="0"/>
          <a:lstStyle/>
          <a:p>
            <a:endParaRPr/>
          </a:p>
        </p:txBody>
      </p:sp>
      <p:sp>
        <p:nvSpPr>
          <p:cNvPr id="10" name="object 10"/>
          <p:cNvSpPr/>
          <p:nvPr/>
        </p:nvSpPr>
        <p:spPr>
          <a:xfrm>
            <a:off x="2959597" y="6112772"/>
            <a:ext cx="548640" cy="0"/>
          </a:xfrm>
          <a:custGeom>
            <a:avLst/>
            <a:gdLst/>
            <a:ahLst/>
            <a:cxnLst/>
            <a:rect l="l" t="t" r="r" b="b"/>
            <a:pathLst>
              <a:path w="548639">
                <a:moveTo>
                  <a:pt x="0" y="0"/>
                </a:moveTo>
                <a:lnTo>
                  <a:pt x="548636" y="0"/>
                </a:lnTo>
              </a:path>
            </a:pathLst>
          </a:custGeom>
          <a:ln w="9997">
            <a:solidFill>
              <a:srgbClr val="000000"/>
            </a:solidFill>
          </a:ln>
        </p:spPr>
        <p:txBody>
          <a:bodyPr wrap="square" lIns="0" tIns="0" rIns="0" bIns="0" rtlCol="0"/>
          <a:lstStyle/>
          <a:p>
            <a:endParaRPr/>
          </a:p>
        </p:txBody>
      </p:sp>
      <p:sp>
        <p:nvSpPr>
          <p:cNvPr id="11" name="object 11"/>
          <p:cNvSpPr/>
          <p:nvPr/>
        </p:nvSpPr>
        <p:spPr>
          <a:xfrm>
            <a:off x="3959335" y="6112772"/>
            <a:ext cx="332740" cy="0"/>
          </a:xfrm>
          <a:custGeom>
            <a:avLst/>
            <a:gdLst/>
            <a:ahLst/>
            <a:cxnLst/>
            <a:rect l="l" t="t" r="r" b="b"/>
            <a:pathLst>
              <a:path w="332739">
                <a:moveTo>
                  <a:pt x="0" y="0"/>
                </a:moveTo>
                <a:lnTo>
                  <a:pt x="332235" y="0"/>
                </a:lnTo>
              </a:path>
            </a:pathLst>
          </a:custGeom>
          <a:ln w="9997">
            <a:solidFill>
              <a:srgbClr val="000000"/>
            </a:solidFill>
          </a:ln>
        </p:spPr>
        <p:txBody>
          <a:bodyPr wrap="square" lIns="0" tIns="0" rIns="0" bIns="0" rtlCol="0"/>
          <a:lstStyle/>
          <a:p>
            <a:endParaRPr/>
          </a:p>
        </p:txBody>
      </p:sp>
      <p:sp>
        <p:nvSpPr>
          <p:cNvPr id="12" name="object 12"/>
          <p:cNvSpPr txBox="1"/>
          <p:nvPr/>
        </p:nvSpPr>
        <p:spPr>
          <a:xfrm>
            <a:off x="1319268" y="5715619"/>
            <a:ext cx="2978150" cy="708660"/>
          </a:xfrm>
          <a:prstGeom prst="rect">
            <a:avLst/>
          </a:prstGeom>
        </p:spPr>
        <p:txBody>
          <a:bodyPr vert="horz" wrap="square" lIns="0" tIns="12065" rIns="0" bIns="0" rtlCol="0">
            <a:spAutoFit/>
          </a:bodyPr>
          <a:lstStyle/>
          <a:p>
            <a:pPr marL="311150" marR="43180" indent="-260985">
              <a:lnSpc>
                <a:spcPct val="117900"/>
              </a:lnSpc>
              <a:spcBef>
                <a:spcPts val="95"/>
              </a:spcBef>
              <a:tabLst>
                <a:tab pos="902335" algn="l"/>
                <a:tab pos="1711325" algn="l"/>
                <a:tab pos="2699385" algn="l"/>
              </a:tabLst>
            </a:pPr>
            <a:r>
              <a:rPr sz="2850" baseline="-35087" dirty="0">
                <a:latin typeface="Symbol"/>
                <a:cs typeface="Symbol"/>
              </a:rPr>
              <a:t></a:t>
            </a:r>
            <a:r>
              <a:rPr sz="2850" baseline="-35087" dirty="0">
                <a:latin typeface="Times New Roman"/>
                <a:cs typeface="Times New Roman"/>
              </a:rPr>
              <a:t> </a:t>
            </a:r>
            <a:r>
              <a:rPr sz="1900" i="1" spc="5" dirty="0">
                <a:latin typeface="Times New Roman"/>
                <a:cs typeface="Times New Roman"/>
              </a:rPr>
              <a:t>dV </a:t>
            </a:r>
            <a:r>
              <a:rPr sz="2850" baseline="-35087" dirty="0">
                <a:latin typeface="Symbol"/>
                <a:cs typeface="Symbol"/>
              </a:rPr>
              <a:t></a:t>
            </a:r>
            <a:r>
              <a:rPr sz="2850" baseline="-35087" dirty="0">
                <a:latin typeface="Times New Roman"/>
                <a:cs typeface="Times New Roman"/>
              </a:rPr>
              <a:t> </a:t>
            </a:r>
            <a:r>
              <a:rPr sz="1900" i="1" spc="5" dirty="0">
                <a:latin typeface="Times New Roman"/>
                <a:cs typeface="Times New Roman"/>
              </a:rPr>
              <a:t>dsdV </a:t>
            </a:r>
            <a:r>
              <a:rPr sz="2850" baseline="-35087" dirty="0">
                <a:latin typeface="Symbol"/>
                <a:cs typeface="Symbol"/>
              </a:rPr>
              <a:t></a:t>
            </a:r>
            <a:r>
              <a:rPr sz="2850" baseline="-35087" dirty="0">
                <a:latin typeface="Times New Roman"/>
                <a:cs typeface="Times New Roman"/>
              </a:rPr>
              <a:t> </a:t>
            </a:r>
            <a:r>
              <a:rPr sz="1900" i="1" spc="5" dirty="0">
                <a:latin typeface="Times New Roman"/>
                <a:cs typeface="Times New Roman"/>
              </a:rPr>
              <a:t>dsdV </a:t>
            </a:r>
            <a:r>
              <a:rPr sz="2850" baseline="-35087" dirty="0">
                <a:latin typeface="Symbol"/>
                <a:cs typeface="Symbol"/>
              </a:rPr>
              <a:t></a:t>
            </a:r>
            <a:r>
              <a:rPr sz="2850" baseline="-35087" dirty="0">
                <a:latin typeface="Times New Roman"/>
                <a:cs typeface="Times New Roman"/>
              </a:rPr>
              <a:t> </a:t>
            </a:r>
            <a:r>
              <a:rPr sz="2850" i="1" spc="7" baseline="-35087" dirty="0">
                <a:latin typeface="Times New Roman"/>
                <a:cs typeface="Times New Roman"/>
              </a:rPr>
              <a:t>V </a:t>
            </a:r>
            <a:r>
              <a:rPr sz="1900" i="1" spc="5" dirty="0">
                <a:latin typeface="Times New Roman"/>
                <a:cs typeface="Times New Roman"/>
              </a:rPr>
              <a:t>dV  d</a:t>
            </a:r>
            <a:r>
              <a:rPr sz="1900" i="1" dirty="0">
                <a:latin typeface="Times New Roman"/>
                <a:cs typeface="Times New Roman"/>
              </a:rPr>
              <a:t>t	</a:t>
            </a:r>
            <a:r>
              <a:rPr sz="1900" i="1" spc="5" dirty="0">
                <a:latin typeface="Times New Roman"/>
                <a:cs typeface="Times New Roman"/>
              </a:rPr>
              <a:t>d</a:t>
            </a:r>
            <a:r>
              <a:rPr sz="1900" i="1" dirty="0">
                <a:latin typeface="Times New Roman"/>
                <a:cs typeface="Times New Roman"/>
              </a:rPr>
              <a:t>s</a:t>
            </a:r>
            <a:r>
              <a:rPr sz="1900" i="1" spc="5" dirty="0">
                <a:latin typeface="Times New Roman"/>
                <a:cs typeface="Times New Roman"/>
              </a:rPr>
              <a:t>d</a:t>
            </a:r>
            <a:r>
              <a:rPr sz="1900" i="1" dirty="0">
                <a:latin typeface="Times New Roman"/>
                <a:cs typeface="Times New Roman"/>
              </a:rPr>
              <a:t>t	</a:t>
            </a:r>
            <a:r>
              <a:rPr sz="1900" i="1" spc="5" dirty="0">
                <a:latin typeface="Times New Roman"/>
                <a:cs typeface="Times New Roman"/>
              </a:rPr>
              <a:t>d</a:t>
            </a:r>
            <a:r>
              <a:rPr sz="1900" i="1" spc="-5" dirty="0">
                <a:latin typeface="Times New Roman"/>
                <a:cs typeface="Times New Roman"/>
              </a:rPr>
              <a:t>t</a:t>
            </a:r>
            <a:r>
              <a:rPr sz="1900" i="1" spc="5" dirty="0">
                <a:latin typeface="Times New Roman"/>
                <a:cs typeface="Times New Roman"/>
              </a:rPr>
              <a:t>d</a:t>
            </a:r>
            <a:r>
              <a:rPr sz="1900" i="1" dirty="0">
                <a:latin typeface="Times New Roman"/>
                <a:cs typeface="Times New Roman"/>
              </a:rPr>
              <a:t>s	</a:t>
            </a:r>
            <a:r>
              <a:rPr sz="1900" i="1" spc="5" dirty="0">
                <a:latin typeface="Times New Roman"/>
                <a:cs typeface="Times New Roman"/>
              </a:rPr>
              <a:t>d</a:t>
            </a:r>
            <a:r>
              <a:rPr sz="1900" i="1" dirty="0">
                <a:latin typeface="Times New Roman"/>
                <a:cs typeface="Times New Roman"/>
              </a:rPr>
              <a:t>s</a:t>
            </a:r>
            <a:endParaRPr sz="1900">
              <a:latin typeface="Times New Roman"/>
              <a:cs typeface="Times New Roman"/>
            </a:endParaRPr>
          </a:p>
        </p:txBody>
      </p:sp>
      <p:sp>
        <p:nvSpPr>
          <p:cNvPr id="13" name="object 13"/>
          <p:cNvSpPr txBox="1"/>
          <p:nvPr/>
        </p:nvSpPr>
        <p:spPr>
          <a:xfrm>
            <a:off x="1090673" y="5919152"/>
            <a:ext cx="146685" cy="316230"/>
          </a:xfrm>
          <a:prstGeom prst="rect">
            <a:avLst/>
          </a:prstGeom>
        </p:spPr>
        <p:txBody>
          <a:bodyPr vert="horz" wrap="square" lIns="0" tIns="13335" rIns="0" bIns="0" rtlCol="0">
            <a:spAutoFit/>
          </a:bodyPr>
          <a:lstStyle/>
          <a:p>
            <a:pPr marL="12700">
              <a:lnSpc>
                <a:spcPct val="100000"/>
              </a:lnSpc>
              <a:spcBef>
                <a:spcPts val="105"/>
              </a:spcBef>
            </a:pPr>
            <a:r>
              <a:rPr sz="1900" i="1" dirty="0">
                <a:latin typeface="Times New Roman"/>
                <a:cs typeface="Times New Roman"/>
              </a:rPr>
              <a:t>a</a:t>
            </a:r>
            <a:endParaRPr sz="1900">
              <a:latin typeface="Times New Roman"/>
              <a:cs typeface="Times New Roman"/>
            </a:endParaRPr>
          </a:p>
        </p:txBody>
      </p:sp>
      <p:sp>
        <p:nvSpPr>
          <p:cNvPr id="14" name="object 14"/>
          <p:cNvSpPr txBox="1"/>
          <p:nvPr/>
        </p:nvSpPr>
        <p:spPr>
          <a:xfrm>
            <a:off x="1217167" y="6080892"/>
            <a:ext cx="80645" cy="194945"/>
          </a:xfrm>
          <a:prstGeom prst="rect">
            <a:avLst/>
          </a:prstGeom>
        </p:spPr>
        <p:txBody>
          <a:bodyPr vert="horz" wrap="square" lIns="0" tIns="13970" rIns="0" bIns="0" rtlCol="0">
            <a:spAutoFit/>
          </a:bodyPr>
          <a:lstStyle/>
          <a:p>
            <a:pPr marL="12700">
              <a:lnSpc>
                <a:spcPct val="100000"/>
              </a:lnSpc>
              <a:spcBef>
                <a:spcPts val="110"/>
              </a:spcBef>
            </a:pPr>
            <a:r>
              <a:rPr sz="1100" i="1" dirty="0">
                <a:latin typeface="Times New Roman"/>
                <a:cs typeface="Times New Roman"/>
              </a:rPr>
              <a:t>s</a:t>
            </a:r>
            <a:endParaRPr sz="1100">
              <a:latin typeface="Times New Roman"/>
              <a:cs typeface="Times New Roman"/>
            </a:endParaRPr>
          </a:p>
        </p:txBody>
      </p:sp>
      <p:sp>
        <p:nvSpPr>
          <p:cNvPr id="15" name="object 15"/>
          <p:cNvSpPr txBox="1"/>
          <p:nvPr/>
        </p:nvSpPr>
        <p:spPr>
          <a:xfrm>
            <a:off x="4193538" y="3681474"/>
            <a:ext cx="515620" cy="299720"/>
          </a:xfrm>
          <a:prstGeom prst="rect">
            <a:avLst/>
          </a:prstGeom>
        </p:spPr>
        <p:txBody>
          <a:bodyPr vert="horz" wrap="square" lIns="0" tIns="12700" rIns="0" bIns="0" rtlCol="0">
            <a:spAutoFit/>
          </a:bodyPr>
          <a:lstStyle/>
          <a:p>
            <a:pPr marL="12700">
              <a:lnSpc>
                <a:spcPct val="100000"/>
              </a:lnSpc>
              <a:spcBef>
                <a:spcPts val="100"/>
              </a:spcBef>
            </a:pPr>
            <a:r>
              <a:rPr sz="1800" spc="-95" dirty="0">
                <a:solidFill>
                  <a:srgbClr val="00B0F0"/>
                </a:solidFill>
                <a:latin typeface="Trebuchet MS"/>
                <a:cs typeface="Trebuchet MS"/>
              </a:rPr>
              <a:t>Eq</a:t>
            </a:r>
            <a:r>
              <a:rPr sz="1800" spc="-75" dirty="0">
                <a:solidFill>
                  <a:srgbClr val="00B0F0"/>
                </a:solidFill>
                <a:latin typeface="Trebuchet MS"/>
                <a:cs typeface="Trebuchet MS"/>
              </a:rPr>
              <a:t>(</a:t>
            </a:r>
            <a:r>
              <a:rPr sz="1800" spc="-65" dirty="0">
                <a:solidFill>
                  <a:srgbClr val="00B0F0"/>
                </a:solidFill>
                <a:latin typeface="Trebuchet MS"/>
                <a:cs typeface="Trebuchet MS"/>
              </a:rPr>
              <a:t>1)</a:t>
            </a:r>
            <a:endParaRPr sz="1800">
              <a:latin typeface="Trebuchet MS"/>
              <a:cs typeface="Trebuchet MS"/>
            </a:endParaRPr>
          </a:p>
        </p:txBody>
      </p:sp>
      <p:sp>
        <p:nvSpPr>
          <p:cNvPr id="16" name="object 16"/>
          <p:cNvSpPr txBox="1"/>
          <p:nvPr/>
        </p:nvSpPr>
        <p:spPr>
          <a:xfrm>
            <a:off x="4574538" y="5967473"/>
            <a:ext cx="515620" cy="299720"/>
          </a:xfrm>
          <a:prstGeom prst="rect">
            <a:avLst/>
          </a:prstGeom>
        </p:spPr>
        <p:txBody>
          <a:bodyPr vert="horz" wrap="square" lIns="0" tIns="12700" rIns="0" bIns="0" rtlCol="0">
            <a:spAutoFit/>
          </a:bodyPr>
          <a:lstStyle/>
          <a:p>
            <a:pPr marL="12700">
              <a:lnSpc>
                <a:spcPct val="100000"/>
              </a:lnSpc>
              <a:spcBef>
                <a:spcPts val="100"/>
              </a:spcBef>
            </a:pPr>
            <a:r>
              <a:rPr sz="1800" spc="-95" dirty="0">
                <a:solidFill>
                  <a:srgbClr val="00B0F0"/>
                </a:solidFill>
                <a:latin typeface="Trebuchet MS"/>
                <a:cs typeface="Trebuchet MS"/>
              </a:rPr>
              <a:t>Eq</a:t>
            </a:r>
            <a:r>
              <a:rPr sz="1800" spc="-75" dirty="0">
                <a:solidFill>
                  <a:srgbClr val="00B0F0"/>
                </a:solidFill>
                <a:latin typeface="Trebuchet MS"/>
                <a:cs typeface="Trebuchet MS"/>
              </a:rPr>
              <a:t>(</a:t>
            </a:r>
            <a:r>
              <a:rPr sz="1800" spc="-65" dirty="0">
                <a:solidFill>
                  <a:srgbClr val="00B0F0"/>
                </a:solidFill>
                <a:latin typeface="Trebuchet MS"/>
                <a:cs typeface="Trebuchet MS"/>
              </a:rPr>
              <a:t>2)</a:t>
            </a:r>
            <a:endParaRPr sz="1800">
              <a:latin typeface="Trebuchet MS"/>
              <a:cs typeface="Trebuchet MS"/>
            </a:endParaRPr>
          </a:p>
        </p:txBody>
      </p:sp>
      <p:sp>
        <p:nvSpPr>
          <p:cNvPr id="17" name="object 17"/>
          <p:cNvSpPr/>
          <p:nvPr/>
        </p:nvSpPr>
        <p:spPr>
          <a:xfrm>
            <a:off x="5486400" y="3581400"/>
            <a:ext cx="3276599" cy="3203448"/>
          </a:xfrm>
          <a:prstGeom prst="rect">
            <a:avLst/>
          </a:prstGeom>
          <a:blipFill>
            <a:blip r:embed="rId2" cstate="print"/>
            <a:stretch>
              <a:fillRect/>
            </a:stretch>
          </a:blipFill>
        </p:spPr>
        <p:txBody>
          <a:bodyPr wrap="square" lIns="0" tIns="0" rIns="0" bIns="0" rtlCol="0"/>
          <a:lstStyle/>
          <a:p>
            <a:endParaRPr/>
          </a:p>
        </p:txBody>
      </p:sp>
      <p:sp>
        <p:nvSpPr>
          <p:cNvPr id="18" name="object 18"/>
          <p:cNvSpPr txBox="1"/>
          <p:nvPr/>
        </p:nvSpPr>
        <p:spPr>
          <a:xfrm>
            <a:off x="5336537" y="6729472"/>
            <a:ext cx="3902075" cy="299720"/>
          </a:xfrm>
          <a:prstGeom prst="rect">
            <a:avLst/>
          </a:prstGeom>
        </p:spPr>
        <p:txBody>
          <a:bodyPr vert="horz" wrap="square" lIns="0" tIns="12700" rIns="0" bIns="0" rtlCol="0">
            <a:spAutoFit/>
          </a:bodyPr>
          <a:lstStyle/>
          <a:p>
            <a:pPr marL="12700">
              <a:lnSpc>
                <a:spcPct val="100000"/>
              </a:lnSpc>
              <a:spcBef>
                <a:spcPts val="100"/>
              </a:spcBef>
            </a:pPr>
            <a:r>
              <a:rPr sz="1800" i="1" spc="-215" dirty="0">
                <a:latin typeface="Trebuchet MS"/>
                <a:cs typeface="Trebuchet MS"/>
              </a:rPr>
              <a:t>Fig. </a:t>
            </a:r>
            <a:r>
              <a:rPr sz="1800" i="1" spc="-165" dirty="0">
                <a:latin typeface="Trebuchet MS"/>
                <a:cs typeface="Trebuchet MS"/>
              </a:rPr>
              <a:t>Forces </a:t>
            </a:r>
            <a:r>
              <a:rPr sz="1800" i="1" spc="-170" dirty="0">
                <a:latin typeface="Trebuchet MS"/>
                <a:cs typeface="Trebuchet MS"/>
              </a:rPr>
              <a:t>acting </a:t>
            </a:r>
            <a:r>
              <a:rPr sz="1800" i="1" spc="-155" dirty="0">
                <a:latin typeface="Trebuchet MS"/>
                <a:cs typeface="Trebuchet MS"/>
              </a:rPr>
              <a:t>on </a:t>
            </a:r>
            <a:r>
              <a:rPr sz="1800" i="1" spc="-170" dirty="0">
                <a:latin typeface="Trebuchet MS"/>
                <a:cs typeface="Trebuchet MS"/>
              </a:rPr>
              <a:t>particle </a:t>
            </a:r>
            <a:r>
              <a:rPr sz="1800" i="1" spc="-165" dirty="0">
                <a:latin typeface="Trebuchet MS"/>
                <a:cs typeface="Trebuchet MS"/>
              </a:rPr>
              <a:t>along</a:t>
            </a:r>
            <a:r>
              <a:rPr sz="1800" i="1" spc="75" dirty="0">
                <a:latin typeface="Trebuchet MS"/>
                <a:cs typeface="Trebuchet MS"/>
              </a:rPr>
              <a:t> </a:t>
            </a:r>
            <a:r>
              <a:rPr sz="1800" i="1" spc="-180" dirty="0">
                <a:latin typeface="Trebuchet MS"/>
                <a:cs typeface="Trebuchet MS"/>
              </a:rPr>
              <a:t>streamline</a:t>
            </a:r>
            <a:endParaRPr sz="1800">
              <a:latin typeface="Trebuchet MS"/>
              <a:cs typeface="Trebuchet M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5257800" y="1371599"/>
            <a:ext cx="4191000" cy="4168140"/>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993139" y="810259"/>
            <a:ext cx="7266940" cy="513715"/>
          </a:xfrm>
          <a:prstGeom prst="rect">
            <a:avLst/>
          </a:prstGeom>
        </p:spPr>
        <p:txBody>
          <a:bodyPr vert="horz" wrap="square" lIns="0" tIns="12700" rIns="0" bIns="0" rtlCol="0">
            <a:spAutoFit/>
          </a:bodyPr>
          <a:lstStyle/>
          <a:p>
            <a:pPr marL="12700">
              <a:lnSpc>
                <a:spcPct val="100000"/>
              </a:lnSpc>
              <a:spcBef>
                <a:spcPts val="100"/>
              </a:spcBef>
            </a:pPr>
            <a:r>
              <a:rPr sz="3200" dirty="0"/>
              <a:t>Derivation of Bernoulli’s</a:t>
            </a:r>
            <a:r>
              <a:rPr sz="3200" spc="-125" dirty="0"/>
              <a:t> </a:t>
            </a:r>
            <a:r>
              <a:rPr sz="3200" dirty="0"/>
              <a:t>Equation</a:t>
            </a:r>
            <a:endParaRPr sz="3200"/>
          </a:p>
        </p:txBody>
      </p:sp>
      <p:sp>
        <p:nvSpPr>
          <p:cNvPr id="4" name="object 4"/>
          <p:cNvSpPr txBox="1"/>
          <p:nvPr/>
        </p:nvSpPr>
        <p:spPr>
          <a:xfrm>
            <a:off x="5234937" y="6007252"/>
            <a:ext cx="4297045" cy="1206500"/>
          </a:xfrm>
          <a:prstGeom prst="rect">
            <a:avLst/>
          </a:prstGeom>
        </p:spPr>
        <p:txBody>
          <a:bodyPr vert="horz" wrap="square" lIns="0" tIns="68580" rIns="0" bIns="0" rtlCol="0">
            <a:spAutoFit/>
          </a:bodyPr>
          <a:lstStyle/>
          <a:p>
            <a:pPr marL="38100" marR="30480">
              <a:lnSpc>
                <a:spcPct val="86100"/>
              </a:lnSpc>
              <a:spcBef>
                <a:spcPts val="540"/>
              </a:spcBef>
            </a:pPr>
            <a:r>
              <a:rPr sz="1800" spc="-30" dirty="0">
                <a:latin typeface="Trebuchet MS"/>
                <a:cs typeface="Trebuchet MS"/>
              </a:rPr>
              <a:t>W=weight </a:t>
            </a:r>
            <a:r>
              <a:rPr sz="1800" spc="-95" dirty="0">
                <a:latin typeface="Trebuchet MS"/>
                <a:cs typeface="Trebuchet MS"/>
              </a:rPr>
              <a:t>of </a:t>
            </a:r>
            <a:r>
              <a:rPr sz="1800" spc="-130" dirty="0">
                <a:latin typeface="Trebuchet MS"/>
                <a:cs typeface="Trebuchet MS"/>
              </a:rPr>
              <a:t>fluid </a:t>
            </a:r>
            <a:r>
              <a:rPr sz="1850" i="1" spc="25" dirty="0">
                <a:latin typeface="Times New Roman"/>
                <a:cs typeface="Times New Roman"/>
              </a:rPr>
              <a:t>W </a:t>
            </a:r>
            <a:r>
              <a:rPr sz="1850" spc="15" dirty="0">
                <a:latin typeface="Symbol"/>
                <a:cs typeface="Symbol"/>
              </a:rPr>
              <a:t></a:t>
            </a:r>
            <a:r>
              <a:rPr sz="1850" spc="15" dirty="0">
                <a:latin typeface="Times New Roman"/>
                <a:cs typeface="Times New Roman"/>
              </a:rPr>
              <a:t> </a:t>
            </a:r>
            <a:r>
              <a:rPr sz="1850" i="1" spc="15" dirty="0">
                <a:latin typeface="Times New Roman"/>
                <a:cs typeface="Times New Roman"/>
              </a:rPr>
              <a:t>mg </a:t>
            </a:r>
            <a:r>
              <a:rPr sz="1850" spc="15" dirty="0">
                <a:latin typeface="Symbol"/>
                <a:cs typeface="Symbol"/>
              </a:rPr>
              <a:t></a:t>
            </a:r>
            <a:r>
              <a:rPr sz="1850" spc="15" dirty="0">
                <a:latin typeface="Times New Roman"/>
                <a:cs typeface="Times New Roman"/>
              </a:rPr>
              <a:t> </a:t>
            </a:r>
            <a:r>
              <a:rPr sz="2450" spc="-35" dirty="0">
                <a:latin typeface="Symbol"/>
                <a:cs typeface="Symbol"/>
              </a:rPr>
              <a:t></a:t>
            </a:r>
            <a:r>
              <a:rPr sz="1950" i="1" spc="-35" dirty="0">
                <a:latin typeface="Symbol"/>
                <a:cs typeface="Symbol"/>
              </a:rPr>
              <a:t></a:t>
            </a:r>
            <a:r>
              <a:rPr sz="1850" i="1" spc="-35" dirty="0">
                <a:latin typeface="Times New Roman"/>
                <a:cs typeface="Times New Roman"/>
              </a:rPr>
              <a:t>dAds</a:t>
            </a:r>
            <a:r>
              <a:rPr sz="2450" spc="-35" dirty="0">
                <a:latin typeface="Symbol"/>
                <a:cs typeface="Symbol"/>
              </a:rPr>
              <a:t></a:t>
            </a:r>
            <a:r>
              <a:rPr sz="1850" i="1" spc="-35" dirty="0">
                <a:latin typeface="Times New Roman"/>
                <a:cs typeface="Times New Roman"/>
              </a:rPr>
              <a:t>g  </a:t>
            </a:r>
            <a:r>
              <a:rPr sz="1800" spc="-20" dirty="0">
                <a:latin typeface="Trebuchet MS"/>
                <a:cs typeface="Trebuchet MS"/>
              </a:rPr>
              <a:t>Wsin(</a:t>
            </a:r>
            <a:r>
              <a:rPr sz="3375" i="1" spc="-30" baseline="-8641" dirty="0">
                <a:latin typeface="Symbol"/>
                <a:cs typeface="Symbol"/>
              </a:rPr>
              <a:t></a:t>
            </a:r>
            <a:r>
              <a:rPr sz="1800" spc="-20" dirty="0">
                <a:latin typeface="Trebuchet MS"/>
                <a:cs typeface="Trebuchet MS"/>
              </a:rPr>
              <a:t>)= </a:t>
            </a:r>
            <a:r>
              <a:rPr sz="1800" spc="-75" dirty="0">
                <a:latin typeface="Trebuchet MS"/>
                <a:cs typeface="Trebuchet MS"/>
              </a:rPr>
              <a:t>component </a:t>
            </a:r>
            <a:r>
              <a:rPr sz="1800" spc="-125" dirty="0">
                <a:latin typeface="Trebuchet MS"/>
                <a:cs typeface="Trebuchet MS"/>
              </a:rPr>
              <a:t>acting </a:t>
            </a:r>
            <a:r>
              <a:rPr sz="1800" spc="-105" dirty="0">
                <a:latin typeface="Trebuchet MS"/>
                <a:cs typeface="Trebuchet MS"/>
              </a:rPr>
              <a:t>along </a:t>
            </a:r>
            <a:r>
              <a:rPr sz="1800" spc="-85" dirty="0">
                <a:latin typeface="Trebuchet MS"/>
                <a:cs typeface="Trebuchet MS"/>
              </a:rPr>
              <a:t>s-direction  </a:t>
            </a:r>
            <a:r>
              <a:rPr sz="1800" spc="45" dirty="0">
                <a:latin typeface="Trebuchet MS"/>
                <a:cs typeface="Trebuchet MS"/>
              </a:rPr>
              <a:t>dA= </a:t>
            </a:r>
            <a:r>
              <a:rPr sz="1800" spc="-50" dirty="0">
                <a:latin typeface="Trebuchet MS"/>
                <a:cs typeface="Trebuchet MS"/>
              </a:rPr>
              <a:t>Area </a:t>
            </a:r>
            <a:r>
              <a:rPr sz="1800" spc="-95" dirty="0">
                <a:latin typeface="Trebuchet MS"/>
                <a:cs typeface="Trebuchet MS"/>
              </a:rPr>
              <a:t>of</a:t>
            </a:r>
            <a:r>
              <a:rPr sz="1800" spc="-330" dirty="0">
                <a:latin typeface="Trebuchet MS"/>
                <a:cs typeface="Trebuchet MS"/>
              </a:rPr>
              <a:t> </a:t>
            </a:r>
            <a:r>
              <a:rPr sz="1800" spc="-95" dirty="0">
                <a:latin typeface="Trebuchet MS"/>
                <a:cs typeface="Trebuchet MS"/>
              </a:rPr>
              <a:t>flow</a:t>
            </a:r>
            <a:endParaRPr sz="1800">
              <a:latin typeface="Trebuchet MS"/>
              <a:cs typeface="Trebuchet MS"/>
            </a:endParaRPr>
          </a:p>
          <a:p>
            <a:pPr marL="38100">
              <a:lnSpc>
                <a:spcPct val="100000"/>
              </a:lnSpc>
            </a:pPr>
            <a:r>
              <a:rPr sz="1800" spc="-80" dirty="0">
                <a:latin typeface="Trebuchet MS"/>
                <a:cs typeface="Trebuchet MS"/>
              </a:rPr>
              <a:t>ds=length </a:t>
            </a:r>
            <a:r>
              <a:rPr sz="1800" spc="-110" dirty="0">
                <a:latin typeface="Trebuchet MS"/>
                <a:cs typeface="Trebuchet MS"/>
              </a:rPr>
              <a:t>between </a:t>
            </a:r>
            <a:r>
              <a:rPr sz="1800" spc="-75" dirty="0">
                <a:latin typeface="Trebuchet MS"/>
                <a:cs typeface="Trebuchet MS"/>
              </a:rPr>
              <a:t>sections </a:t>
            </a:r>
            <a:r>
              <a:rPr sz="1800" spc="-105" dirty="0">
                <a:latin typeface="Trebuchet MS"/>
                <a:cs typeface="Trebuchet MS"/>
              </a:rPr>
              <a:t>along</a:t>
            </a:r>
            <a:r>
              <a:rPr sz="1800" spc="25" dirty="0">
                <a:latin typeface="Trebuchet MS"/>
                <a:cs typeface="Trebuchet MS"/>
              </a:rPr>
              <a:t> </a:t>
            </a:r>
            <a:r>
              <a:rPr sz="1800" spc="-114" dirty="0">
                <a:latin typeface="Trebuchet MS"/>
                <a:cs typeface="Trebuchet MS"/>
              </a:rPr>
              <a:t>pipe</a:t>
            </a:r>
            <a:endParaRPr sz="1800">
              <a:latin typeface="Trebuchet MS"/>
              <a:cs typeface="Trebuchet MS"/>
            </a:endParaRPr>
          </a:p>
        </p:txBody>
      </p:sp>
      <p:sp>
        <p:nvSpPr>
          <p:cNvPr id="5" name="object 5"/>
          <p:cNvSpPr txBox="1"/>
          <p:nvPr/>
        </p:nvSpPr>
        <p:spPr>
          <a:xfrm>
            <a:off x="772675" y="1333909"/>
            <a:ext cx="3362960" cy="1397635"/>
          </a:xfrm>
          <a:prstGeom prst="rect">
            <a:avLst/>
          </a:prstGeom>
        </p:spPr>
        <p:txBody>
          <a:bodyPr vert="horz" wrap="square" lIns="0" tIns="256540" rIns="0" bIns="0" rtlCol="0">
            <a:spAutoFit/>
          </a:bodyPr>
          <a:lstStyle/>
          <a:p>
            <a:pPr marL="156845" indent="-119380">
              <a:lnSpc>
                <a:spcPct val="100000"/>
              </a:lnSpc>
              <a:spcBef>
                <a:spcPts val="2020"/>
              </a:spcBef>
            </a:pPr>
            <a:r>
              <a:rPr sz="2050" i="1" spc="-50" dirty="0">
                <a:latin typeface="Times New Roman"/>
                <a:cs typeface="Times New Roman"/>
              </a:rPr>
              <a:t>F</a:t>
            </a:r>
            <a:r>
              <a:rPr sz="1800" i="1" spc="-75" baseline="-25462" dirty="0">
                <a:latin typeface="Times New Roman"/>
                <a:cs typeface="Times New Roman"/>
              </a:rPr>
              <a:t>s</a:t>
            </a:r>
            <a:r>
              <a:rPr sz="1800" i="1" spc="247" baseline="-25462" dirty="0">
                <a:latin typeface="Times New Roman"/>
                <a:cs typeface="Times New Roman"/>
              </a:rPr>
              <a:t> </a:t>
            </a:r>
            <a:r>
              <a:rPr sz="2050" spc="15" dirty="0">
                <a:latin typeface="Symbol"/>
                <a:cs typeface="Symbol"/>
              </a:rPr>
              <a:t></a:t>
            </a:r>
            <a:r>
              <a:rPr sz="2050" spc="35" dirty="0">
                <a:latin typeface="Times New Roman"/>
                <a:cs typeface="Times New Roman"/>
              </a:rPr>
              <a:t> </a:t>
            </a:r>
            <a:r>
              <a:rPr sz="2050" i="1" spc="15" dirty="0">
                <a:latin typeface="Times New Roman"/>
                <a:cs typeface="Times New Roman"/>
              </a:rPr>
              <a:t>PdA</a:t>
            </a:r>
            <a:r>
              <a:rPr sz="2050" i="1" spc="-245" dirty="0">
                <a:latin typeface="Times New Roman"/>
                <a:cs typeface="Times New Roman"/>
              </a:rPr>
              <a:t> </a:t>
            </a:r>
            <a:r>
              <a:rPr sz="2050" spc="15" dirty="0">
                <a:latin typeface="Symbol"/>
                <a:cs typeface="Symbol"/>
              </a:rPr>
              <a:t></a:t>
            </a:r>
            <a:r>
              <a:rPr sz="2050" spc="-195" dirty="0">
                <a:latin typeface="Times New Roman"/>
                <a:cs typeface="Times New Roman"/>
              </a:rPr>
              <a:t> </a:t>
            </a:r>
            <a:r>
              <a:rPr sz="2750" spc="-95" dirty="0">
                <a:latin typeface="Symbol"/>
                <a:cs typeface="Symbol"/>
              </a:rPr>
              <a:t></a:t>
            </a:r>
            <a:r>
              <a:rPr sz="2050" i="1" spc="-95" dirty="0">
                <a:latin typeface="Times New Roman"/>
                <a:cs typeface="Times New Roman"/>
              </a:rPr>
              <a:t>P</a:t>
            </a:r>
            <a:r>
              <a:rPr sz="2050" i="1" spc="-135" dirty="0">
                <a:latin typeface="Times New Roman"/>
                <a:cs typeface="Times New Roman"/>
              </a:rPr>
              <a:t> </a:t>
            </a:r>
            <a:r>
              <a:rPr sz="2050" spc="15" dirty="0">
                <a:latin typeface="Symbol"/>
                <a:cs typeface="Symbol"/>
              </a:rPr>
              <a:t></a:t>
            </a:r>
            <a:r>
              <a:rPr sz="2050" spc="-130" dirty="0">
                <a:latin typeface="Times New Roman"/>
                <a:cs typeface="Times New Roman"/>
              </a:rPr>
              <a:t> </a:t>
            </a:r>
            <a:r>
              <a:rPr sz="2050" i="1" spc="-35" dirty="0">
                <a:latin typeface="Times New Roman"/>
                <a:cs typeface="Times New Roman"/>
              </a:rPr>
              <a:t>dp</a:t>
            </a:r>
            <a:r>
              <a:rPr sz="2750" spc="-35" dirty="0">
                <a:latin typeface="Symbol"/>
                <a:cs typeface="Symbol"/>
              </a:rPr>
              <a:t></a:t>
            </a:r>
            <a:r>
              <a:rPr sz="2050" i="1" spc="-35" dirty="0">
                <a:latin typeface="Times New Roman"/>
                <a:cs typeface="Times New Roman"/>
              </a:rPr>
              <a:t>dA</a:t>
            </a:r>
            <a:r>
              <a:rPr sz="2050" i="1" spc="-240" dirty="0">
                <a:latin typeface="Times New Roman"/>
                <a:cs typeface="Times New Roman"/>
              </a:rPr>
              <a:t> </a:t>
            </a:r>
            <a:r>
              <a:rPr sz="2050" spc="100" dirty="0">
                <a:latin typeface="Symbol"/>
                <a:cs typeface="Symbol"/>
              </a:rPr>
              <a:t></a:t>
            </a:r>
            <a:r>
              <a:rPr sz="2050" i="1" spc="100" dirty="0">
                <a:latin typeface="Times New Roman"/>
                <a:cs typeface="Times New Roman"/>
              </a:rPr>
              <a:t>W</a:t>
            </a:r>
            <a:r>
              <a:rPr sz="2050" i="1" spc="-10" dirty="0">
                <a:latin typeface="Times New Roman"/>
                <a:cs typeface="Times New Roman"/>
              </a:rPr>
              <a:t> </a:t>
            </a:r>
            <a:r>
              <a:rPr sz="2050" spc="30" dirty="0">
                <a:latin typeface="Times New Roman"/>
                <a:cs typeface="Times New Roman"/>
              </a:rPr>
              <a:t>sin</a:t>
            </a:r>
            <a:r>
              <a:rPr sz="2200" i="1" spc="30" dirty="0">
                <a:latin typeface="Symbol"/>
                <a:cs typeface="Symbol"/>
              </a:rPr>
              <a:t></a:t>
            </a:r>
            <a:endParaRPr sz="2200">
              <a:latin typeface="Symbol"/>
              <a:cs typeface="Symbol"/>
            </a:endParaRPr>
          </a:p>
          <a:p>
            <a:pPr marL="156845" marR="43815">
              <a:lnSpc>
                <a:spcPct val="100000"/>
              </a:lnSpc>
              <a:spcBef>
                <a:spcPts val="1265"/>
              </a:spcBef>
            </a:pPr>
            <a:r>
              <a:rPr sz="1800" spc="-100" dirty="0">
                <a:solidFill>
                  <a:srgbClr val="006FC0"/>
                </a:solidFill>
                <a:latin typeface="Trebuchet MS"/>
                <a:cs typeface="Trebuchet MS"/>
              </a:rPr>
              <a:t>Substituting </a:t>
            </a:r>
            <a:r>
              <a:rPr sz="1800" spc="-110" dirty="0">
                <a:solidFill>
                  <a:srgbClr val="006FC0"/>
                </a:solidFill>
                <a:latin typeface="Trebuchet MS"/>
                <a:cs typeface="Trebuchet MS"/>
              </a:rPr>
              <a:t>values </a:t>
            </a:r>
            <a:r>
              <a:rPr sz="1800" spc="-85" dirty="0">
                <a:solidFill>
                  <a:srgbClr val="006FC0"/>
                </a:solidFill>
                <a:latin typeface="Trebuchet MS"/>
                <a:cs typeface="Trebuchet MS"/>
              </a:rPr>
              <a:t>from </a:t>
            </a:r>
            <a:r>
              <a:rPr sz="1800" spc="-80" dirty="0">
                <a:solidFill>
                  <a:srgbClr val="006FC0"/>
                </a:solidFill>
                <a:latin typeface="Trebuchet MS"/>
                <a:cs typeface="Trebuchet MS"/>
              </a:rPr>
              <a:t>Eq(2) </a:t>
            </a:r>
            <a:r>
              <a:rPr sz="1800" spc="-120" dirty="0">
                <a:solidFill>
                  <a:srgbClr val="006FC0"/>
                </a:solidFill>
                <a:latin typeface="Trebuchet MS"/>
                <a:cs typeface="Trebuchet MS"/>
              </a:rPr>
              <a:t>and  </a:t>
            </a:r>
            <a:r>
              <a:rPr sz="1800" spc="-80" dirty="0">
                <a:solidFill>
                  <a:srgbClr val="006FC0"/>
                </a:solidFill>
                <a:latin typeface="Trebuchet MS"/>
                <a:cs typeface="Trebuchet MS"/>
              </a:rPr>
              <a:t>Eq(3) </a:t>
            </a:r>
            <a:r>
              <a:rPr sz="1800" spc="-45" dirty="0">
                <a:solidFill>
                  <a:srgbClr val="006FC0"/>
                </a:solidFill>
                <a:latin typeface="Trebuchet MS"/>
                <a:cs typeface="Trebuchet MS"/>
              </a:rPr>
              <a:t>to</a:t>
            </a:r>
            <a:r>
              <a:rPr sz="1800" spc="5" dirty="0">
                <a:solidFill>
                  <a:srgbClr val="006FC0"/>
                </a:solidFill>
                <a:latin typeface="Trebuchet MS"/>
                <a:cs typeface="Trebuchet MS"/>
              </a:rPr>
              <a:t> </a:t>
            </a:r>
            <a:r>
              <a:rPr sz="1800" spc="-80" dirty="0">
                <a:solidFill>
                  <a:srgbClr val="006FC0"/>
                </a:solidFill>
                <a:latin typeface="Trebuchet MS"/>
                <a:cs typeface="Trebuchet MS"/>
              </a:rPr>
              <a:t>Eq(1)</a:t>
            </a:r>
            <a:endParaRPr sz="1800">
              <a:latin typeface="Trebuchet MS"/>
              <a:cs typeface="Trebuchet MS"/>
            </a:endParaRPr>
          </a:p>
        </p:txBody>
      </p:sp>
      <p:sp>
        <p:nvSpPr>
          <p:cNvPr id="6" name="object 6"/>
          <p:cNvSpPr txBox="1"/>
          <p:nvPr/>
        </p:nvSpPr>
        <p:spPr>
          <a:xfrm>
            <a:off x="4422138" y="1700275"/>
            <a:ext cx="515620" cy="299720"/>
          </a:xfrm>
          <a:prstGeom prst="rect">
            <a:avLst/>
          </a:prstGeom>
        </p:spPr>
        <p:txBody>
          <a:bodyPr vert="horz" wrap="square" lIns="0" tIns="12700" rIns="0" bIns="0" rtlCol="0">
            <a:spAutoFit/>
          </a:bodyPr>
          <a:lstStyle/>
          <a:p>
            <a:pPr marL="12700">
              <a:lnSpc>
                <a:spcPct val="100000"/>
              </a:lnSpc>
              <a:spcBef>
                <a:spcPts val="100"/>
              </a:spcBef>
            </a:pPr>
            <a:r>
              <a:rPr sz="1800" spc="-95" dirty="0">
                <a:solidFill>
                  <a:srgbClr val="00B0F0"/>
                </a:solidFill>
                <a:latin typeface="Trebuchet MS"/>
                <a:cs typeface="Trebuchet MS"/>
              </a:rPr>
              <a:t>Eq</a:t>
            </a:r>
            <a:r>
              <a:rPr sz="1800" spc="-75" dirty="0">
                <a:solidFill>
                  <a:srgbClr val="00B0F0"/>
                </a:solidFill>
                <a:latin typeface="Trebuchet MS"/>
                <a:cs typeface="Trebuchet MS"/>
              </a:rPr>
              <a:t>(</a:t>
            </a:r>
            <a:r>
              <a:rPr sz="1800" spc="-65" dirty="0">
                <a:solidFill>
                  <a:srgbClr val="00B0F0"/>
                </a:solidFill>
                <a:latin typeface="Trebuchet MS"/>
                <a:cs typeface="Trebuchet MS"/>
              </a:rPr>
              <a:t>3)</a:t>
            </a:r>
            <a:endParaRPr sz="1800">
              <a:latin typeface="Trebuchet MS"/>
              <a:cs typeface="Trebuchet MS"/>
            </a:endParaRPr>
          </a:p>
        </p:txBody>
      </p:sp>
      <p:sp>
        <p:nvSpPr>
          <p:cNvPr id="7" name="object 7"/>
          <p:cNvSpPr txBox="1"/>
          <p:nvPr/>
        </p:nvSpPr>
        <p:spPr>
          <a:xfrm>
            <a:off x="842248" y="2952311"/>
            <a:ext cx="3451860" cy="443230"/>
          </a:xfrm>
          <a:prstGeom prst="rect">
            <a:avLst/>
          </a:prstGeom>
        </p:spPr>
        <p:txBody>
          <a:bodyPr vert="horz" wrap="square" lIns="0" tIns="11430" rIns="0" bIns="0" rtlCol="0">
            <a:spAutoFit/>
          </a:bodyPr>
          <a:lstStyle/>
          <a:p>
            <a:pPr marL="12700">
              <a:lnSpc>
                <a:spcPct val="100000"/>
              </a:lnSpc>
              <a:spcBef>
                <a:spcPts val="90"/>
              </a:spcBef>
            </a:pPr>
            <a:r>
              <a:rPr sz="2050" i="1" spc="15" dirty="0">
                <a:latin typeface="Times New Roman"/>
                <a:cs typeface="Times New Roman"/>
              </a:rPr>
              <a:t>PdA</a:t>
            </a:r>
            <a:r>
              <a:rPr sz="2050" i="1" spc="-245" dirty="0">
                <a:latin typeface="Times New Roman"/>
                <a:cs typeface="Times New Roman"/>
              </a:rPr>
              <a:t> </a:t>
            </a:r>
            <a:r>
              <a:rPr sz="2050" spc="15" dirty="0">
                <a:latin typeface="Symbol"/>
                <a:cs typeface="Symbol"/>
              </a:rPr>
              <a:t></a:t>
            </a:r>
            <a:r>
              <a:rPr sz="2050" spc="-200" dirty="0">
                <a:latin typeface="Times New Roman"/>
                <a:cs typeface="Times New Roman"/>
              </a:rPr>
              <a:t> </a:t>
            </a:r>
            <a:r>
              <a:rPr sz="2750" spc="-95" dirty="0">
                <a:latin typeface="Symbol"/>
                <a:cs typeface="Symbol"/>
              </a:rPr>
              <a:t></a:t>
            </a:r>
            <a:r>
              <a:rPr sz="2050" i="1" spc="-95" dirty="0">
                <a:latin typeface="Times New Roman"/>
                <a:cs typeface="Times New Roman"/>
              </a:rPr>
              <a:t>P</a:t>
            </a:r>
            <a:r>
              <a:rPr sz="2050" i="1" spc="-135" dirty="0">
                <a:latin typeface="Times New Roman"/>
                <a:cs typeface="Times New Roman"/>
              </a:rPr>
              <a:t> </a:t>
            </a:r>
            <a:r>
              <a:rPr sz="2050" spc="15" dirty="0">
                <a:latin typeface="Symbol"/>
                <a:cs typeface="Symbol"/>
              </a:rPr>
              <a:t></a:t>
            </a:r>
            <a:r>
              <a:rPr sz="2050" spc="-125" dirty="0">
                <a:latin typeface="Times New Roman"/>
                <a:cs typeface="Times New Roman"/>
              </a:rPr>
              <a:t> </a:t>
            </a:r>
            <a:r>
              <a:rPr sz="2050" i="1" spc="-35" dirty="0">
                <a:latin typeface="Times New Roman"/>
                <a:cs typeface="Times New Roman"/>
              </a:rPr>
              <a:t>dp</a:t>
            </a:r>
            <a:r>
              <a:rPr sz="2750" spc="-35" dirty="0">
                <a:latin typeface="Symbol"/>
                <a:cs typeface="Symbol"/>
              </a:rPr>
              <a:t></a:t>
            </a:r>
            <a:r>
              <a:rPr sz="2050" i="1" spc="-35" dirty="0">
                <a:latin typeface="Times New Roman"/>
                <a:cs typeface="Times New Roman"/>
              </a:rPr>
              <a:t>dA</a:t>
            </a:r>
            <a:r>
              <a:rPr sz="2050" i="1" spc="-229" dirty="0">
                <a:latin typeface="Times New Roman"/>
                <a:cs typeface="Times New Roman"/>
              </a:rPr>
              <a:t> </a:t>
            </a:r>
            <a:r>
              <a:rPr sz="2050" spc="95" dirty="0">
                <a:latin typeface="Symbol"/>
                <a:cs typeface="Symbol"/>
              </a:rPr>
              <a:t></a:t>
            </a:r>
            <a:r>
              <a:rPr sz="2050" i="1" spc="95" dirty="0">
                <a:latin typeface="Times New Roman"/>
                <a:cs typeface="Times New Roman"/>
              </a:rPr>
              <a:t>W</a:t>
            </a:r>
            <a:r>
              <a:rPr sz="2050" i="1" spc="-15" dirty="0">
                <a:latin typeface="Times New Roman"/>
                <a:cs typeface="Times New Roman"/>
              </a:rPr>
              <a:t> </a:t>
            </a:r>
            <a:r>
              <a:rPr sz="2050" spc="5" dirty="0">
                <a:latin typeface="Times New Roman"/>
                <a:cs typeface="Times New Roman"/>
              </a:rPr>
              <a:t>sin</a:t>
            </a:r>
            <a:r>
              <a:rPr sz="2050" spc="-330" dirty="0">
                <a:latin typeface="Times New Roman"/>
                <a:cs typeface="Times New Roman"/>
              </a:rPr>
              <a:t> </a:t>
            </a:r>
            <a:r>
              <a:rPr sz="2200" i="1" spc="-65" dirty="0">
                <a:latin typeface="Symbol"/>
                <a:cs typeface="Symbol"/>
              </a:rPr>
              <a:t></a:t>
            </a:r>
            <a:r>
              <a:rPr sz="2200" i="1" spc="165" dirty="0">
                <a:latin typeface="Times New Roman"/>
                <a:cs typeface="Times New Roman"/>
              </a:rPr>
              <a:t> </a:t>
            </a:r>
            <a:r>
              <a:rPr sz="2050" spc="15" dirty="0">
                <a:latin typeface="Symbol"/>
                <a:cs typeface="Symbol"/>
              </a:rPr>
              <a:t></a:t>
            </a:r>
            <a:r>
              <a:rPr sz="2050" spc="-35" dirty="0">
                <a:latin typeface="Times New Roman"/>
                <a:cs typeface="Times New Roman"/>
              </a:rPr>
              <a:t> </a:t>
            </a:r>
            <a:r>
              <a:rPr sz="2050" i="1" spc="15" dirty="0">
                <a:latin typeface="Times New Roman"/>
                <a:cs typeface="Times New Roman"/>
              </a:rPr>
              <a:t>mV</a:t>
            </a:r>
            <a:endParaRPr sz="2050">
              <a:latin typeface="Times New Roman"/>
              <a:cs typeface="Times New Roman"/>
            </a:endParaRPr>
          </a:p>
        </p:txBody>
      </p:sp>
      <p:sp>
        <p:nvSpPr>
          <p:cNvPr id="8" name="object 8"/>
          <p:cNvSpPr/>
          <p:nvPr/>
        </p:nvSpPr>
        <p:spPr>
          <a:xfrm>
            <a:off x="4357115" y="3246119"/>
            <a:ext cx="363220" cy="0"/>
          </a:xfrm>
          <a:custGeom>
            <a:avLst/>
            <a:gdLst/>
            <a:ahLst/>
            <a:cxnLst/>
            <a:rect l="l" t="t" r="r" b="b"/>
            <a:pathLst>
              <a:path w="363220">
                <a:moveTo>
                  <a:pt x="0" y="0"/>
                </a:moveTo>
                <a:lnTo>
                  <a:pt x="362711" y="0"/>
                </a:lnTo>
              </a:path>
            </a:pathLst>
          </a:custGeom>
          <a:ln w="10948">
            <a:solidFill>
              <a:srgbClr val="000000"/>
            </a:solidFill>
          </a:ln>
        </p:spPr>
        <p:txBody>
          <a:bodyPr wrap="square" lIns="0" tIns="0" rIns="0" bIns="0" rtlCol="0"/>
          <a:lstStyle/>
          <a:p>
            <a:endParaRPr/>
          </a:p>
        </p:txBody>
      </p:sp>
      <p:sp>
        <p:nvSpPr>
          <p:cNvPr id="9" name="object 9"/>
          <p:cNvSpPr txBox="1"/>
          <p:nvPr/>
        </p:nvSpPr>
        <p:spPr>
          <a:xfrm>
            <a:off x="4408422" y="3242515"/>
            <a:ext cx="260985" cy="342265"/>
          </a:xfrm>
          <a:prstGeom prst="rect">
            <a:avLst/>
          </a:prstGeom>
        </p:spPr>
        <p:txBody>
          <a:bodyPr vert="horz" wrap="square" lIns="0" tIns="15875" rIns="0" bIns="0" rtlCol="0">
            <a:spAutoFit/>
          </a:bodyPr>
          <a:lstStyle/>
          <a:p>
            <a:pPr marL="12700">
              <a:lnSpc>
                <a:spcPct val="100000"/>
              </a:lnSpc>
              <a:spcBef>
                <a:spcPts val="125"/>
              </a:spcBef>
            </a:pPr>
            <a:r>
              <a:rPr sz="2050" i="1" spc="15" dirty="0">
                <a:latin typeface="Times New Roman"/>
                <a:cs typeface="Times New Roman"/>
              </a:rPr>
              <a:t>d</a:t>
            </a:r>
            <a:r>
              <a:rPr sz="2050" i="1" spc="10" dirty="0">
                <a:latin typeface="Times New Roman"/>
                <a:cs typeface="Times New Roman"/>
              </a:rPr>
              <a:t>s</a:t>
            </a:r>
            <a:endParaRPr sz="2050">
              <a:latin typeface="Times New Roman"/>
              <a:cs typeface="Times New Roman"/>
            </a:endParaRPr>
          </a:p>
        </p:txBody>
      </p:sp>
      <p:sp>
        <p:nvSpPr>
          <p:cNvPr id="10" name="object 10"/>
          <p:cNvSpPr txBox="1"/>
          <p:nvPr/>
        </p:nvSpPr>
        <p:spPr>
          <a:xfrm>
            <a:off x="4362702" y="2870659"/>
            <a:ext cx="320040" cy="342265"/>
          </a:xfrm>
          <a:prstGeom prst="rect">
            <a:avLst/>
          </a:prstGeom>
        </p:spPr>
        <p:txBody>
          <a:bodyPr vert="horz" wrap="square" lIns="0" tIns="15875" rIns="0" bIns="0" rtlCol="0">
            <a:spAutoFit/>
          </a:bodyPr>
          <a:lstStyle/>
          <a:p>
            <a:pPr marL="12700">
              <a:lnSpc>
                <a:spcPct val="100000"/>
              </a:lnSpc>
              <a:spcBef>
                <a:spcPts val="125"/>
              </a:spcBef>
            </a:pPr>
            <a:r>
              <a:rPr sz="2050" i="1" spc="15" dirty="0">
                <a:latin typeface="Times New Roman"/>
                <a:cs typeface="Times New Roman"/>
              </a:rPr>
              <a:t>dV</a:t>
            </a:r>
            <a:endParaRPr sz="2050">
              <a:latin typeface="Times New Roman"/>
              <a:cs typeface="Times New Roman"/>
            </a:endParaRPr>
          </a:p>
        </p:txBody>
      </p:sp>
      <p:sp>
        <p:nvSpPr>
          <p:cNvPr id="11" name="object 11"/>
          <p:cNvSpPr/>
          <p:nvPr/>
        </p:nvSpPr>
        <p:spPr>
          <a:xfrm>
            <a:off x="2633472" y="4084320"/>
            <a:ext cx="276225" cy="0"/>
          </a:xfrm>
          <a:custGeom>
            <a:avLst/>
            <a:gdLst/>
            <a:ahLst/>
            <a:cxnLst/>
            <a:rect l="l" t="t" r="r" b="b"/>
            <a:pathLst>
              <a:path w="276225">
                <a:moveTo>
                  <a:pt x="0" y="0"/>
                </a:moveTo>
                <a:lnTo>
                  <a:pt x="275843" y="0"/>
                </a:lnTo>
              </a:path>
            </a:pathLst>
          </a:custGeom>
          <a:ln w="10948">
            <a:solidFill>
              <a:srgbClr val="000000"/>
            </a:solidFill>
          </a:ln>
        </p:spPr>
        <p:txBody>
          <a:bodyPr wrap="square" lIns="0" tIns="0" rIns="0" bIns="0" rtlCol="0"/>
          <a:lstStyle/>
          <a:p>
            <a:endParaRPr/>
          </a:p>
        </p:txBody>
      </p:sp>
      <p:sp>
        <p:nvSpPr>
          <p:cNvPr id="12" name="object 12"/>
          <p:cNvSpPr/>
          <p:nvPr/>
        </p:nvSpPr>
        <p:spPr>
          <a:xfrm>
            <a:off x="4105655" y="4084320"/>
            <a:ext cx="363220" cy="0"/>
          </a:xfrm>
          <a:custGeom>
            <a:avLst/>
            <a:gdLst/>
            <a:ahLst/>
            <a:cxnLst/>
            <a:rect l="l" t="t" r="r" b="b"/>
            <a:pathLst>
              <a:path w="363220">
                <a:moveTo>
                  <a:pt x="0" y="0"/>
                </a:moveTo>
                <a:lnTo>
                  <a:pt x="362711" y="0"/>
                </a:lnTo>
              </a:path>
            </a:pathLst>
          </a:custGeom>
          <a:ln w="10948">
            <a:solidFill>
              <a:srgbClr val="000000"/>
            </a:solidFill>
          </a:ln>
        </p:spPr>
        <p:txBody>
          <a:bodyPr wrap="square" lIns="0" tIns="0" rIns="0" bIns="0" rtlCol="0"/>
          <a:lstStyle/>
          <a:p>
            <a:endParaRPr/>
          </a:p>
        </p:txBody>
      </p:sp>
      <p:sp>
        <p:nvSpPr>
          <p:cNvPr id="13" name="object 13"/>
          <p:cNvSpPr txBox="1"/>
          <p:nvPr/>
        </p:nvSpPr>
        <p:spPr>
          <a:xfrm>
            <a:off x="750819" y="3859924"/>
            <a:ext cx="3718560" cy="1035685"/>
          </a:xfrm>
          <a:prstGeom prst="rect">
            <a:avLst/>
          </a:prstGeom>
        </p:spPr>
        <p:txBody>
          <a:bodyPr vert="horz" wrap="square" lIns="0" tIns="12065" rIns="0" bIns="0" rtlCol="0">
            <a:spAutoFit/>
          </a:bodyPr>
          <a:lstStyle/>
          <a:p>
            <a:pPr marL="241300" indent="-190500">
              <a:lnSpc>
                <a:spcPts val="2205"/>
              </a:lnSpc>
              <a:spcBef>
                <a:spcPts val="95"/>
              </a:spcBef>
              <a:buFont typeface="Symbol"/>
              <a:buChar char=""/>
              <a:tabLst>
                <a:tab pos="241300" algn="l"/>
              </a:tabLst>
            </a:pPr>
            <a:r>
              <a:rPr sz="2050" i="1" spc="15" dirty="0">
                <a:latin typeface="Times New Roman"/>
                <a:cs typeface="Times New Roman"/>
              </a:rPr>
              <a:t>dpdA </a:t>
            </a:r>
            <a:r>
              <a:rPr sz="2050" spc="15" dirty="0">
                <a:latin typeface="Symbol"/>
                <a:cs typeface="Symbol"/>
              </a:rPr>
              <a:t></a:t>
            </a:r>
            <a:r>
              <a:rPr sz="2050" spc="15" dirty="0">
                <a:latin typeface="Times New Roman"/>
                <a:cs typeface="Times New Roman"/>
              </a:rPr>
              <a:t> </a:t>
            </a:r>
            <a:r>
              <a:rPr sz="2200" i="1" dirty="0">
                <a:latin typeface="Symbol"/>
                <a:cs typeface="Symbol"/>
              </a:rPr>
              <a:t></a:t>
            </a:r>
            <a:r>
              <a:rPr sz="2050" i="1" dirty="0">
                <a:latin typeface="Times New Roman"/>
                <a:cs typeface="Times New Roman"/>
              </a:rPr>
              <a:t>gdAds </a:t>
            </a:r>
            <a:r>
              <a:rPr sz="3075" i="1" spc="15" baseline="35230" dirty="0">
                <a:latin typeface="Times New Roman"/>
                <a:cs typeface="Times New Roman"/>
              </a:rPr>
              <a:t>dz </a:t>
            </a:r>
            <a:r>
              <a:rPr sz="2050" spc="15" dirty="0">
                <a:latin typeface="Symbol"/>
                <a:cs typeface="Symbol"/>
              </a:rPr>
              <a:t></a:t>
            </a:r>
            <a:r>
              <a:rPr sz="2050" spc="15" dirty="0">
                <a:latin typeface="Times New Roman"/>
                <a:cs typeface="Times New Roman"/>
              </a:rPr>
              <a:t> </a:t>
            </a:r>
            <a:r>
              <a:rPr sz="2200" i="1" spc="-5" dirty="0">
                <a:latin typeface="Symbol"/>
                <a:cs typeface="Symbol"/>
              </a:rPr>
              <a:t></a:t>
            </a:r>
            <a:r>
              <a:rPr sz="2050" i="1" spc="-5" dirty="0">
                <a:latin typeface="Times New Roman"/>
                <a:cs typeface="Times New Roman"/>
              </a:rPr>
              <a:t>dAdsV</a:t>
            </a:r>
            <a:r>
              <a:rPr sz="2050" i="1" dirty="0">
                <a:latin typeface="Times New Roman"/>
                <a:cs typeface="Times New Roman"/>
              </a:rPr>
              <a:t> </a:t>
            </a:r>
            <a:r>
              <a:rPr sz="3075" i="1" spc="22" baseline="35230" dirty="0">
                <a:latin typeface="Times New Roman"/>
                <a:cs typeface="Times New Roman"/>
              </a:rPr>
              <a:t>dV</a:t>
            </a:r>
            <a:endParaRPr sz="3075" baseline="35230">
              <a:latin typeface="Times New Roman"/>
              <a:cs typeface="Times New Roman"/>
            </a:endParaRPr>
          </a:p>
          <a:p>
            <a:pPr marL="1903730">
              <a:lnSpc>
                <a:spcPts val="2025"/>
              </a:lnSpc>
              <a:tabLst>
                <a:tab pos="3418204" algn="l"/>
              </a:tabLst>
            </a:pPr>
            <a:r>
              <a:rPr sz="2050" i="1" spc="10" dirty="0">
                <a:latin typeface="Times New Roman"/>
                <a:cs typeface="Times New Roman"/>
              </a:rPr>
              <a:t>ds	ds</a:t>
            </a:r>
            <a:endParaRPr sz="2050">
              <a:latin typeface="Times New Roman"/>
              <a:cs typeface="Times New Roman"/>
            </a:endParaRPr>
          </a:p>
          <a:p>
            <a:pPr marL="178435">
              <a:lnSpc>
                <a:spcPct val="100000"/>
              </a:lnSpc>
              <a:spcBef>
                <a:spcPts val="1570"/>
              </a:spcBef>
            </a:pPr>
            <a:r>
              <a:rPr sz="1800" spc="-95" dirty="0">
                <a:solidFill>
                  <a:srgbClr val="006FC0"/>
                </a:solidFill>
                <a:latin typeface="Trebuchet MS"/>
                <a:cs typeface="Trebuchet MS"/>
              </a:rPr>
              <a:t>Cancelling </a:t>
            </a:r>
            <a:r>
              <a:rPr sz="1800" i="1" spc="-165" dirty="0">
                <a:solidFill>
                  <a:srgbClr val="006FC0"/>
                </a:solidFill>
                <a:latin typeface="Trebuchet MS"/>
                <a:cs typeface="Trebuchet MS"/>
              </a:rPr>
              <a:t>dA </a:t>
            </a:r>
            <a:r>
              <a:rPr sz="1800" spc="-120" dirty="0">
                <a:solidFill>
                  <a:srgbClr val="006FC0"/>
                </a:solidFill>
                <a:latin typeface="Trebuchet MS"/>
                <a:cs typeface="Trebuchet MS"/>
              </a:rPr>
              <a:t>and</a:t>
            </a:r>
            <a:r>
              <a:rPr sz="1800" spc="-254" dirty="0">
                <a:solidFill>
                  <a:srgbClr val="006FC0"/>
                </a:solidFill>
                <a:latin typeface="Trebuchet MS"/>
                <a:cs typeface="Trebuchet MS"/>
              </a:rPr>
              <a:t> </a:t>
            </a:r>
            <a:r>
              <a:rPr sz="1800" spc="-120" dirty="0">
                <a:solidFill>
                  <a:srgbClr val="006FC0"/>
                </a:solidFill>
                <a:latin typeface="Trebuchet MS"/>
                <a:cs typeface="Trebuchet MS"/>
              </a:rPr>
              <a:t>simplifying</a:t>
            </a:r>
            <a:endParaRPr sz="1800">
              <a:latin typeface="Trebuchet MS"/>
              <a:cs typeface="Trebuchet MS"/>
            </a:endParaRPr>
          </a:p>
        </p:txBody>
      </p:sp>
      <p:sp>
        <p:nvSpPr>
          <p:cNvPr id="14" name="object 14"/>
          <p:cNvSpPr txBox="1"/>
          <p:nvPr/>
        </p:nvSpPr>
        <p:spPr>
          <a:xfrm>
            <a:off x="8519156" y="2832562"/>
            <a:ext cx="833755" cy="422909"/>
          </a:xfrm>
          <a:prstGeom prst="rect">
            <a:avLst/>
          </a:prstGeom>
        </p:spPr>
        <p:txBody>
          <a:bodyPr vert="horz" wrap="square" lIns="0" tIns="15240" rIns="0" bIns="0" rtlCol="0">
            <a:spAutoFit/>
          </a:bodyPr>
          <a:lstStyle/>
          <a:p>
            <a:pPr marL="38100">
              <a:lnSpc>
                <a:spcPts val="1610"/>
              </a:lnSpc>
              <a:spcBef>
                <a:spcPts val="120"/>
              </a:spcBef>
            </a:pPr>
            <a:r>
              <a:rPr sz="1500" spc="30" dirty="0">
                <a:latin typeface="Times New Roman"/>
                <a:cs typeface="Times New Roman"/>
              </a:rPr>
              <a:t>sin</a:t>
            </a:r>
            <a:r>
              <a:rPr sz="1600" i="1" spc="30" dirty="0">
                <a:latin typeface="Symbol"/>
                <a:cs typeface="Symbol"/>
              </a:rPr>
              <a:t></a:t>
            </a:r>
            <a:r>
              <a:rPr sz="1600" i="1" spc="30" dirty="0">
                <a:latin typeface="Times New Roman"/>
                <a:cs typeface="Times New Roman"/>
              </a:rPr>
              <a:t> </a:t>
            </a:r>
            <a:r>
              <a:rPr sz="1500" spc="15" dirty="0">
                <a:latin typeface="Symbol"/>
                <a:cs typeface="Symbol"/>
              </a:rPr>
              <a:t></a:t>
            </a:r>
            <a:r>
              <a:rPr sz="1500" spc="125" dirty="0">
                <a:latin typeface="Times New Roman"/>
                <a:cs typeface="Times New Roman"/>
              </a:rPr>
              <a:t> </a:t>
            </a:r>
            <a:r>
              <a:rPr sz="2250" i="1" u="sng" spc="22" baseline="35185" dirty="0">
                <a:uFill>
                  <a:solidFill>
                    <a:srgbClr val="000000"/>
                  </a:solidFill>
                </a:uFill>
                <a:latin typeface="Times New Roman"/>
                <a:cs typeface="Times New Roman"/>
              </a:rPr>
              <a:t>dz</a:t>
            </a:r>
            <a:endParaRPr sz="2250" baseline="35185">
              <a:latin typeface="Times New Roman"/>
              <a:cs typeface="Times New Roman"/>
            </a:endParaRPr>
          </a:p>
          <a:p>
            <a:pPr marR="30480" algn="r">
              <a:lnSpc>
                <a:spcPts val="1490"/>
              </a:lnSpc>
            </a:pPr>
            <a:r>
              <a:rPr sz="1500" i="1" spc="15" dirty="0">
                <a:latin typeface="Times New Roman"/>
                <a:cs typeface="Times New Roman"/>
              </a:rPr>
              <a:t>d</a:t>
            </a:r>
            <a:r>
              <a:rPr sz="1500" i="1" spc="10" dirty="0">
                <a:latin typeface="Times New Roman"/>
                <a:cs typeface="Times New Roman"/>
              </a:rPr>
              <a:t>s</a:t>
            </a:r>
            <a:endParaRPr sz="1500">
              <a:latin typeface="Times New Roman"/>
              <a:cs typeface="Times New Roman"/>
            </a:endParaRPr>
          </a:p>
        </p:txBody>
      </p:sp>
      <p:sp>
        <p:nvSpPr>
          <p:cNvPr id="15" name="object 15"/>
          <p:cNvSpPr/>
          <p:nvPr/>
        </p:nvSpPr>
        <p:spPr>
          <a:xfrm>
            <a:off x="2907791" y="5952744"/>
            <a:ext cx="143510" cy="0"/>
          </a:xfrm>
          <a:custGeom>
            <a:avLst/>
            <a:gdLst/>
            <a:ahLst/>
            <a:cxnLst/>
            <a:rect l="l" t="t" r="r" b="b"/>
            <a:pathLst>
              <a:path w="143510">
                <a:moveTo>
                  <a:pt x="0" y="0"/>
                </a:moveTo>
                <a:lnTo>
                  <a:pt x="143255" y="0"/>
                </a:lnTo>
              </a:path>
            </a:pathLst>
          </a:custGeom>
          <a:ln w="9802">
            <a:solidFill>
              <a:srgbClr val="000000"/>
            </a:solidFill>
          </a:ln>
        </p:spPr>
        <p:txBody>
          <a:bodyPr wrap="square" lIns="0" tIns="0" rIns="0" bIns="0" rtlCol="0"/>
          <a:lstStyle/>
          <a:p>
            <a:endParaRPr/>
          </a:p>
        </p:txBody>
      </p:sp>
      <p:sp>
        <p:nvSpPr>
          <p:cNvPr id="16" name="object 16"/>
          <p:cNvSpPr txBox="1"/>
          <p:nvPr/>
        </p:nvSpPr>
        <p:spPr>
          <a:xfrm>
            <a:off x="2911854" y="5947911"/>
            <a:ext cx="288290" cy="541655"/>
          </a:xfrm>
          <a:prstGeom prst="rect">
            <a:avLst/>
          </a:prstGeom>
        </p:spPr>
        <p:txBody>
          <a:bodyPr vert="horz" wrap="square" lIns="0" tIns="13335" rIns="0" bIns="0" rtlCol="0">
            <a:spAutoFit/>
          </a:bodyPr>
          <a:lstStyle/>
          <a:p>
            <a:pPr marL="12700">
              <a:lnSpc>
                <a:spcPts val="1905"/>
              </a:lnSpc>
              <a:spcBef>
                <a:spcPts val="105"/>
              </a:spcBef>
            </a:pPr>
            <a:r>
              <a:rPr sz="1850" spc="5" dirty="0">
                <a:latin typeface="Times New Roman"/>
                <a:cs typeface="Times New Roman"/>
              </a:rPr>
              <a:t>2</a:t>
            </a:r>
            <a:endParaRPr sz="1850">
              <a:latin typeface="Times New Roman"/>
              <a:cs typeface="Times New Roman"/>
            </a:endParaRPr>
          </a:p>
          <a:p>
            <a:pPr marL="143510">
              <a:lnSpc>
                <a:spcPts val="2145"/>
              </a:lnSpc>
            </a:pPr>
            <a:r>
              <a:rPr sz="2050" u="sng" spc="10" dirty="0">
                <a:uFill>
                  <a:solidFill>
                    <a:srgbClr val="000000"/>
                  </a:solidFill>
                </a:uFill>
                <a:latin typeface="Times New Roman"/>
                <a:cs typeface="Times New Roman"/>
              </a:rPr>
              <a:t>1</a:t>
            </a:r>
            <a:endParaRPr sz="2050">
              <a:latin typeface="Times New Roman"/>
              <a:cs typeface="Times New Roman"/>
            </a:endParaRPr>
          </a:p>
        </p:txBody>
      </p:sp>
      <p:sp>
        <p:nvSpPr>
          <p:cNvPr id="17" name="object 17"/>
          <p:cNvSpPr txBox="1"/>
          <p:nvPr/>
        </p:nvSpPr>
        <p:spPr>
          <a:xfrm>
            <a:off x="1123187" y="5132109"/>
            <a:ext cx="2582545" cy="1974258"/>
          </a:xfrm>
          <a:prstGeom prst="rect">
            <a:avLst/>
          </a:prstGeom>
        </p:spPr>
        <p:txBody>
          <a:bodyPr vert="horz" wrap="square" lIns="0" tIns="12065" rIns="0" bIns="0" rtlCol="0">
            <a:spAutoFit/>
          </a:bodyPr>
          <a:lstStyle/>
          <a:p>
            <a:pPr marL="249554" indent="-191135">
              <a:lnSpc>
                <a:spcPct val="100000"/>
              </a:lnSpc>
              <a:spcBef>
                <a:spcPts val="95"/>
              </a:spcBef>
              <a:buFont typeface="Symbol"/>
              <a:buChar char=""/>
              <a:tabLst>
                <a:tab pos="250190" algn="l"/>
              </a:tabLst>
            </a:pPr>
            <a:r>
              <a:rPr sz="2050" i="1" spc="15" dirty="0">
                <a:latin typeface="Times New Roman"/>
                <a:cs typeface="Times New Roman"/>
              </a:rPr>
              <a:t>dp </a:t>
            </a:r>
            <a:r>
              <a:rPr sz="2050" spc="15" dirty="0">
                <a:latin typeface="Symbol"/>
                <a:cs typeface="Symbol"/>
              </a:rPr>
              <a:t></a:t>
            </a:r>
            <a:r>
              <a:rPr sz="2050" spc="15" dirty="0">
                <a:latin typeface="Times New Roman"/>
                <a:cs typeface="Times New Roman"/>
              </a:rPr>
              <a:t> </a:t>
            </a:r>
            <a:r>
              <a:rPr sz="2200" i="1" spc="-10" dirty="0">
                <a:latin typeface="Symbol"/>
                <a:cs typeface="Symbol"/>
              </a:rPr>
              <a:t></a:t>
            </a:r>
            <a:r>
              <a:rPr sz="2050" i="1" spc="-10" dirty="0">
                <a:latin typeface="Times New Roman"/>
                <a:cs typeface="Times New Roman"/>
              </a:rPr>
              <a:t>gdz </a:t>
            </a:r>
            <a:r>
              <a:rPr sz="2050" spc="15" dirty="0">
                <a:latin typeface="Symbol"/>
                <a:cs typeface="Symbol"/>
              </a:rPr>
              <a:t></a:t>
            </a:r>
            <a:r>
              <a:rPr sz="2050" spc="-215" dirty="0">
                <a:latin typeface="Times New Roman"/>
                <a:cs typeface="Times New Roman"/>
              </a:rPr>
              <a:t> </a:t>
            </a:r>
            <a:r>
              <a:rPr sz="2200" i="1" spc="-5" dirty="0">
                <a:latin typeface="Symbol"/>
                <a:cs typeface="Symbol"/>
              </a:rPr>
              <a:t></a:t>
            </a:r>
            <a:r>
              <a:rPr sz="2050" i="1" spc="-5" dirty="0">
                <a:latin typeface="Times New Roman"/>
                <a:cs typeface="Times New Roman"/>
              </a:rPr>
              <a:t>VdV</a:t>
            </a:r>
            <a:endParaRPr sz="2050" dirty="0">
              <a:latin typeface="Times New Roman"/>
              <a:cs typeface="Times New Roman"/>
            </a:endParaRPr>
          </a:p>
          <a:p>
            <a:pPr>
              <a:lnSpc>
                <a:spcPct val="100000"/>
              </a:lnSpc>
              <a:spcBef>
                <a:spcPts val="20"/>
              </a:spcBef>
              <a:buFont typeface="Symbol"/>
              <a:buChar char=""/>
            </a:pPr>
            <a:endParaRPr sz="1800" dirty="0">
              <a:latin typeface="Times New Roman"/>
              <a:cs typeface="Times New Roman"/>
            </a:endParaRPr>
          </a:p>
          <a:p>
            <a:pPr marL="111125">
              <a:lnSpc>
                <a:spcPct val="100000"/>
              </a:lnSpc>
            </a:pPr>
            <a:r>
              <a:rPr sz="1800" spc="10" dirty="0">
                <a:solidFill>
                  <a:srgbClr val="006FC0"/>
                </a:solidFill>
                <a:latin typeface="Trebuchet MS"/>
                <a:cs typeface="Trebuchet MS"/>
              </a:rPr>
              <a:t>Note </a:t>
            </a:r>
            <a:r>
              <a:rPr sz="1800" spc="-125" dirty="0">
                <a:solidFill>
                  <a:srgbClr val="006FC0"/>
                </a:solidFill>
                <a:latin typeface="Trebuchet MS"/>
                <a:cs typeface="Trebuchet MS"/>
              </a:rPr>
              <a:t>that </a:t>
            </a:r>
            <a:r>
              <a:rPr sz="2775" i="1" spc="7" baseline="-7507" dirty="0">
                <a:latin typeface="Times New Roman"/>
                <a:cs typeface="Times New Roman"/>
              </a:rPr>
              <a:t>VdV </a:t>
            </a:r>
            <a:r>
              <a:rPr sz="2775" spc="7" baseline="-7507" dirty="0">
                <a:latin typeface="Symbol"/>
                <a:cs typeface="Symbol"/>
              </a:rPr>
              <a:t></a:t>
            </a:r>
            <a:r>
              <a:rPr sz="2775" spc="7" baseline="-7507" dirty="0">
                <a:latin typeface="Times New Roman"/>
                <a:cs typeface="Times New Roman"/>
              </a:rPr>
              <a:t> </a:t>
            </a:r>
            <a:r>
              <a:rPr sz="2775" spc="7" baseline="27027" dirty="0">
                <a:latin typeface="Times New Roman"/>
                <a:cs typeface="Times New Roman"/>
              </a:rPr>
              <a:t>1 </a:t>
            </a:r>
            <a:r>
              <a:rPr sz="2775" i="1" spc="7" baseline="-7507" dirty="0">
                <a:latin typeface="Times New Roman"/>
                <a:cs typeface="Times New Roman"/>
              </a:rPr>
              <a:t>dV</a:t>
            </a:r>
            <a:r>
              <a:rPr sz="2775" i="1" spc="-390" baseline="-7507" dirty="0">
                <a:latin typeface="Times New Roman"/>
                <a:cs typeface="Times New Roman"/>
              </a:rPr>
              <a:t> </a:t>
            </a:r>
            <a:r>
              <a:rPr sz="1575" spc="22" baseline="31746" dirty="0">
                <a:latin typeface="Times New Roman"/>
                <a:cs typeface="Times New Roman"/>
              </a:rPr>
              <a:t>2</a:t>
            </a:r>
            <a:endParaRPr sz="1575" baseline="31746" dirty="0">
              <a:latin typeface="Times New Roman"/>
              <a:cs typeface="Times New Roman"/>
            </a:endParaRPr>
          </a:p>
          <a:p>
            <a:pPr marL="401955" lvl="1" indent="-191135">
              <a:lnSpc>
                <a:spcPts val="2150"/>
              </a:lnSpc>
              <a:spcBef>
                <a:spcPts val="2270"/>
              </a:spcBef>
              <a:buFont typeface="Symbol"/>
              <a:buChar char=""/>
              <a:tabLst>
                <a:tab pos="402590" algn="l"/>
                <a:tab pos="2122805" algn="l"/>
              </a:tabLst>
            </a:pPr>
            <a:r>
              <a:rPr sz="2050" i="1" spc="15" dirty="0">
                <a:latin typeface="Times New Roman"/>
                <a:cs typeface="Times New Roman"/>
              </a:rPr>
              <a:t>dp </a:t>
            </a:r>
            <a:r>
              <a:rPr sz="2050" spc="10" dirty="0">
                <a:latin typeface="Symbol"/>
                <a:cs typeface="Symbol"/>
              </a:rPr>
              <a:t></a:t>
            </a:r>
            <a:r>
              <a:rPr sz="2050" spc="10" dirty="0">
                <a:latin typeface="Times New Roman"/>
                <a:cs typeface="Times New Roman"/>
              </a:rPr>
              <a:t> </a:t>
            </a:r>
            <a:r>
              <a:rPr sz="2150" i="1" dirty="0">
                <a:latin typeface="Symbol"/>
                <a:cs typeface="Symbol"/>
              </a:rPr>
              <a:t></a:t>
            </a:r>
            <a:r>
              <a:rPr sz="2050" i="1" dirty="0">
                <a:latin typeface="Times New Roman"/>
                <a:cs typeface="Times New Roman"/>
              </a:rPr>
              <a:t>gdz</a:t>
            </a:r>
            <a:r>
              <a:rPr sz="2050" i="1" spc="-200" dirty="0">
                <a:latin typeface="Times New Roman"/>
                <a:cs typeface="Times New Roman"/>
              </a:rPr>
              <a:t> </a:t>
            </a:r>
            <a:r>
              <a:rPr sz="2050" spc="10" dirty="0">
                <a:latin typeface="Symbol"/>
                <a:cs typeface="Symbol"/>
              </a:rPr>
              <a:t></a:t>
            </a:r>
            <a:r>
              <a:rPr sz="2050" spc="45" dirty="0">
                <a:latin typeface="Times New Roman"/>
                <a:cs typeface="Times New Roman"/>
              </a:rPr>
              <a:t> </a:t>
            </a:r>
            <a:r>
              <a:rPr sz="2150" i="1" spc="-45" dirty="0">
                <a:latin typeface="Symbol"/>
                <a:cs typeface="Symbol"/>
              </a:rPr>
              <a:t></a:t>
            </a:r>
            <a:r>
              <a:rPr sz="2150" spc="-45" dirty="0">
                <a:latin typeface="Times New Roman"/>
                <a:cs typeface="Times New Roman"/>
              </a:rPr>
              <a:t>	</a:t>
            </a:r>
            <a:r>
              <a:rPr sz="2050" i="1" spc="15" dirty="0">
                <a:latin typeface="Times New Roman"/>
                <a:cs typeface="Times New Roman"/>
              </a:rPr>
              <a:t>dV</a:t>
            </a:r>
            <a:r>
              <a:rPr sz="2050" i="1" spc="-170" dirty="0">
                <a:latin typeface="Times New Roman"/>
                <a:cs typeface="Times New Roman"/>
              </a:rPr>
              <a:t> </a:t>
            </a:r>
            <a:r>
              <a:rPr sz="1800" spc="7" baseline="41666" dirty="0">
                <a:latin typeface="Times New Roman"/>
                <a:cs typeface="Times New Roman"/>
              </a:rPr>
              <a:t>2</a:t>
            </a:r>
            <a:endParaRPr sz="1800" baseline="41666" dirty="0">
              <a:latin typeface="Times New Roman"/>
              <a:cs typeface="Times New Roman"/>
            </a:endParaRPr>
          </a:p>
          <a:p>
            <a:pPr marL="1934845">
              <a:lnSpc>
                <a:spcPts val="2030"/>
              </a:lnSpc>
            </a:pPr>
            <a:r>
              <a:rPr sz="2050" spc="10" dirty="0">
                <a:latin typeface="Times New Roman"/>
                <a:cs typeface="Times New Roman"/>
              </a:rPr>
              <a:t>2</a:t>
            </a:r>
            <a:endParaRPr sz="2050" dirty="0">
              <a:latin typeface="Times New Roman"/>
              <a:cs typeface="Times New Roman"/>
            </a:endParaRPr>
          </a:p>
          <a:p>
            <a:pPr marL="38100">
              <a:lnSpc>
                <a:spcPct val="100000"/>
              </a:lnSpc>
              <a:spcBef>
                <a:spcPts val="50"/>
              </a:spcBef>
            </a:pPr>
            <a:endParaRPr sz="1400" dirty="0">
              <a:latin typeface="Trebuchet MS"/>
              <a:cs typeface="Trebuchet MS"/>
            </a:endParaRPr>
          </a:p>
        </p:txBody>
      </p:sp>
      <p:sp>
        <p:nvSpPr>
          <p:cNvPr id="18" name="object 18"/>
          <p:cNvSpPr txBox="1"/>
          <p:nvPr/>
        </p:nvSpPr>
        <p:spPr>
          <a:xfrm>
            <a:off x="3964938" y="5129274"/>
            <a:ext cx="515620" cy="299720"/>
          </a:xfrm>
          <a:prstGeom prst="rect">
            <a:avLst/>
          </a:prstGeom>
        </p:spPr>
        <p:txBody>
          <a:bodyPr vert="horz" wrap="square" lIns="0" tIns="12700" rIns="0" bIns="0" rtlCol="0">
            <a:spAutoFit/>
          </a:bodyPr>
          <a:lstStyle/>
          <a:p>
            <a:pPr marL="12700">
              <a:lnSpc>
                <a:spcPct val="100000"/>
              </a:lnSpc>
              <a:spcBef>
                <a:spcPts val="100"/>
              </a:spcBef>
            </a:pPr>
            <a:r>
              <a:rPr sz="1800" spc="-95" dirty="0">
                <a:solidFill>
                  <a:srgbClr val="00B0F0"/>
                </a:solidFill>
                <a:latin typeface="Trebuchet MS"/>
                <a:cs typeface="Trebuchet MS"/>
              </a:rPr>
              <a:t>Eq</a:t>
            </a:r>
            <a:r>
              <a:rPr sz="1800" spc="-75" dirty="0">
                <a:solidFill>
                  <a:srgbClr val="00B0F0"/>
                </a:solidFill>
                <a:latin typeface="Trebuchet MS"/>
                <a:cs typeface="Trebuchet MS"/>
              </a:rPr>
              <a:t>(</a:t>
            </a:r>
            <a:r>
              <a:rPr sz="1800" spc="-65" dirty="0">
                <a:solidFill>
                  <a:srgbClr val="00B0F0"/>
                </a:solidFill>
                <a:latin typeface="Trebuchet MS"/>
                <a:cs typeface="Trebuchet MS"/>
              </a:rPr>
              <a:t>4)</a:t>
            </a:r>
            <a:endParaRPr sz="1800">
              <a:latin typeface="Trebuchet MS"/>
              <a:cs typeface="Trebuchet MS"/>
            </a:endParaRPr>
          </a:p>
        </p:txBody>
      </p:sp>
      <p:sp>
        <p:nvSpPr>
          <p:cNvPr id="19" name="object 19"/>
          <p:cNvSpPr txBox="1"/>
          <p:nvPr/>
        </p:nvSpPr>
        <p:spPr>
          <a:xfrm>
            <a:off x="3964938" y="6348473"/>
            <a:ext cx="515620" cy="299720"/>
          </a:xfrm>
          <a:prstGeom prst="rect">
            <a:avLst/>
          </a:prstGeom>
        </p:spPr>
        <p:txBody>
          <a:bodyPr vert="horz" wrap="square" lIns="0" tIns="12700" rIns="0" bIns="0" rtlCol="0">
            <a:spAutoFit/>
          </a:bodyPr>
          <a:lstStyle/>
          <a:p>
            <a:pPr marL="12700">
              <a:lnSpc>
                <a:spcPct val="100000"/>
              </a:lnSpc>
              <a:spcBef>
                <a:spcPts val="100"/>
              </a:spcBef>
            </a:pPr>
            <a:r>
              <a:rPr sz="1800" spc="-95" dirty="0">
                <a:solidFill>
                  <a:srgbClr val="00B0F0"/>
                </a:solidFill>
                <a:latin typeface="Trebuchet MS"/>
                <a:cs typeface="Trebuchet MS"/>
              </a:rPr>
              <a:t>Eq</a:t>
            </a:r>
            <a:r>
              <a:rPr sz="1800" spc="-75" dirty="0">
                <a:solidFill>
                  <a:srgbClr val="00B0F0"/>
                </a:solidFill>
                <a:latin typeface="Trebuchet MS"/>
                <a:cs typeface="Trebuchet MS"/>
              </a:rPr>
              <a:t>(</a:t>
            </a:r>
            <a:r>
              <a:rPr sz="1800" spc="-65" dirty="0">
                <a:solidFill>
                  <a:srgbClr val="00B0F0"/>
                </a:solidFill>
                <a:latin typeface="Trebuchet MS"/>
                <a:cs typeface="Trebuchet MS"/>
              </a:rPr>
              <a:t>5)</a:t>
            </a:r>
            <a:endParaRPr sz="1800">
              <a:latin typeface="Trebuchet MS"/>
              <a:cs typeface="Trebuchet MS"/>
            </a:endParaRPr>
          </a:p>
        </p:txBody>
      </p:sp>
      <p:sp>
        <p:nvSpPr>
          <p:cNvPr id="20" name="object 20"/>
          <p:cNvSpPr txBox="1"/>
          <p:nvPr/>
        </p:nvSpPr>
        <p:spPr>
          <a:xfrm>
            <a:off x="5565137" y="5434073"/>
            <a:ext cx="3902075" cy="299720"/>
          </a:xfrm>
          <a:prstGeom prst="rect">
            <a:avLst/>
          </a:prstGeom>
        </p:spPr>
        <p:txBody>
          <a:bodyPr vert="horz" wrap="square" lIns="0" tIns="12700" rIns="0" bIns="0" rtlCol="0">
            <a:spAutoFit/>
          </a:bodyPr>
          <a:lstStyle/>
          <a:p>
            <a:pPr marL="12700">
              <a:lnSpc>
                <a:spcPct val="100000"/>
              </a:lnSpc>
              <a:spcBef>
                <a:spcPts val="100"/>
              </a:spcBef>
            </a:pPr>
            <a:r>
              <a:rPr sz="1800" i="1" spc="-215" dirty="0">
                <a:latin typeface="Trebuchet MS"/>
                <a:cs typeface="Trebuchet MS"/>
              </a:rPr>
              <a:t>Fig. </a:t>
            </a:r>
            <a:r>
              <a:rPr sz="1800" i="1" spc="-165" dirty="0">
                <a:latin typeface="Trebuchet MS"/>
                <a:cs typeface="Trebuchet MS"/>
              </a:rPr>
              <a:t>Forces </a:t>
            </a:r>
            <a:r>
              <a:rPr sz="1800" i="1" spc="-170" dirty="0">
                <a:latin typeface="Trebuchet MS"/>
                <a:cs typeface="Trebuchet MS"/>
              </a:rPr>
              <a:t>acting </a:t>
            </a:r>
            <a:r>
              <a:rPr sz="1800" i="1" spc="-155" dirty="0">
                <a:latin typeface="Trebuchet MS"/>
                <a:cs typeface="Trebuchet MS"/>
              </a:rPr>
              <a:t>on </a:t>
            </a:r>
            <a:r>
              <a:rPr sz="1800" i="1" spc="-170" dirty="0">
                <a:latin typeface="Trebuchet MS"/>
                <a:cs typeface="Trebuchet MS"/>
              </a:rPr>
              <a:t>particle </a:t>
            </a:r>
            <a:r>
              <a:rPr sz="1800" i="1" spc="-165" dirty="0">
                <a:latin typeface="Trebuchet MS"/>
                <a:cs typeface="Trebuchet MS"/>
              </a:rPr>
              <a:t>along</a:t>
            </a:r>
            <a:r>
              <a:rPr sz="1800" i="1" spc="75" dirty="0">
                <a:latin typeface="Trebuchet MS"/>
                <a:cs typeface="Trebuchet MS"/>
              </a:rPr>
              <a:t> </a:t>
            </a:r>
            <a:r>
              <a:rPr sz="1800" i="1" spc="-180" dirty="0">
                <a:latin typeface="Trebuchet MS"/>
                <a:cs typeface="Trebuchet MS"/>
              </a:rPr>
              <a:t>streamline</a:t>
            </a:r>
            <a:endParaRPr sz="1800">
              <a:latin typeface="Trebuchet MS"/>
              <a:cs typeface="Trebuchet M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93139" y="807211"/>
            <a:ext cx="7266940" cy="513715"/>
          </a:xfrm>
          <a:prstGeom prst="rect">
            <a:avLst/>
          </a:prstGeom>
        </p:spPr>
        <p:txBody>
          <a:bodyPr vert="horz" wrap="square" lIns="0" tIns="12700" rIns="0" bIns="0" rtlCol="0">
            <a:spAutoFit/>
          </a:bodyPr>
          <a:lstStyle/>
          <a:p>
            <a:pPr marL="12700">
              <a:lnSpc>
                <a:spcPct val="100000"/>
              </a:lnSpc>
              <a:spcBef>
                <a:spcPts val="100"/>
              </a:spcBef>
            </a:pPr>
            <a:r>
              <a:rPr sz="3200" dirty="0"/>
              <a:t>Derivation of Bernoulli’s</a:t>
            </a:r>
            <a:r>
              <a:rPr sz="3200" spc="-125" dirty="0"/>
              <a:t> </a:t>
            </a:r>
            <a:r>
              <a:rPr sz="3200" dirty="0"/>
              <a:t>Equation</a:t>
            </a:r>
            <a:endParaRPr sz="3200"/>
          </a:p>
        </p:txBody>
      </p:sp>
      <p:sp>
        <p:nvSpPr>
          <p:cNvPr id="4" name="object 4"/>
          <p:cNvSpPr txBox="1"/>
          <p:nvPr/>
        </p:nvSpPr>
        <p:spPr>
          <a:xfrm>
            <a:off x="967739" y="1522781"/>
            <a:ext cx="2388235" cy="359410"/>
          </a:xfrm>
          <a:prstGeom prst="rect">
            <a:avLst/>
          </a:prstGeom>
        </p:spPr>
        <p:txBody>
          <a:bodyPr vert="horz" wrap="square" lIns="0" tIns="17780" rIns="0" bIns="0" rtlCol="0">
            <a:spAutoFit/>
          </a:bodyPr>
          <a:lstStyle/>
          <a:p>
            <a:pPr marL="312420" indent="-274320">
              <a:lnSpc>
                <a:spcPct val="100000"/>
              </a:lnSpc>
              <a:spcBef>
                <a:spcPts val="140"/>
              </a:spcBef>
              <a:buClr>
                <a:srgbClr val="717BA3"/>
              </a:buClr>
              <a:buSzPct val="75000"/>
              <a:buFont typeface="DejaVu Sans"/>
              <a:buChar char="◗"/>
              <a:tabLst>
                <a:tab pos="311785" algn="l"/>
                <a:tab pos="312420" algn="l"/>
              </a:tabLst>
            </a:pPr>
            <a:r>
              <a:rPr sz="2000" spc="-70" dirty="0">
                <a:latin typeface="Trebuchet MS"/>
                <a:cs typeface="Trebuchet MS"/>
              </a:rPr>
              <a:t>Dividing </a:t>
            </a:r>
            <a:r>
              <a:rPr sz="2000" spc="-125" dirty="0">
                <a:latin typeface="Trebuchet MS"/>
                <a:cs typeface="Trebuchet MS"/>
              </a:rPr>
              <a:t>eq </a:t>
            </a:r>
            <a:r>
              <a:rPr sz="2000" spc="-75" dirty="0">
                <a:latin typeface="Trebuchet MS"/>
                <a:cs typeface="Trebuchet MS"/>
              </a:rPr>
              <a:t>(5) </a:t>
            </a:r>
            <a:r>
              <a:rPr sz="2000" spc="-125" dirty="0">
                <a:latin typeface="Trebuchet MS"/>
                <a:cs typeface="Trebuchet MS"/>
              </a:rPr>
              <a:t>by</a:t>
            </a:r>
            <a:r>
              <a:rPr sz="2000" spc="-30" dirty="0">
                <a:latin typeface="Trebuchet MS"/>
                <a:cs typeface="Trebuchet MS"/>
              </a:rPr>
              <a:t> </a:t>
            </a:r>
            <a:r>
              <a:rPr sz="3225" i="1" spc="-67" baseline="7751" dirty="0">
                <a:latin typeface="Symbol"/>
                <a:cs typeface="Symbol"/>
              </a:rPr>
              <a:t></a:t>
            </a:r>
            <a:endParaRPr sz="3225" baseline="7751">
              <a:latin typeface="Symbol"/>
              <a:cs typeface="Symbol"/>
            </a:endParaRPr>
          </a:p>
        </p:txBody>
      </p:sp>
      <p:sp>
        <p:nvSpPr>
          <p:cNvPr id="5" name="object 5"/>
          <p:cNvSpPr txBox="1"/>
          <p:nvPr/>
        </p:nvSpPr>
        <p:spPr>
          <a:xfrm>
            <a:off x="993139" y="3070350"/>
            <a:ext cx="1393190" cy="330835"/>
          </a:xfrm>
          <a:prstGeom prst="rect">
            <a:avLst/>
          </a:prstGeom>
        </p:spPr>
        <p:txBody>
          <a:bodyPr vert="horz" wrap="square" lIns="0" tIns="12700" rIns="0" bIns="0" rtlCol="0">
            <a:spAutoFit/>
          </a:bodyPr>
          <a:lstStyle/>
          <a:p>
            <a:pPr marL="287020" indent="-274320">
              <a:lnSpc>
                <a:spcPct val="100000"/>
              </a:lnSpc>
              <a:spcBef>
                <a:spcPts val="100"/>
              </a:spcBef>
              <a:buClr>
                <a:srgbClr val="717BA3"/>
              </a:buClr>
              <a:buSzPct val="75000"/>
              <a:buFont typeface="DejaVu Sans"/>
              <a:buChar char="◗"/>
              <a:tabLst>
                <a:tab pos="286385" algn="l"/>
                <a:tab pos="287020" algn="l"/>
              </a:tabLst>
            </a:pPr>
            <a:r>
              <a:rPr sz="2000" spc="-114" dirty="0">
                <a:latin typeface="Trebuchet MS"/>
                <a:cs typeface="Trebuchet MS"/>
              </a:rPr>
              <a:t>Integrating</a:t>
            </a:r>
            <a:endParaRPr sz="2000">
              <a:latin typeface="Trebuchet MS"/>
              <a:cs typeface="Trebuchet MS"/>
            </a:endParaRPr>
          </a:p>
        </p:txBody>
      </p:sp>
      <p:sp>
        <p:nvSpPr>
          <p:cNvPr id="6" name="object 6"/>
          <p:cNvSpPr txBox="1"/>
          <p:nvPr/>
        </p:nvSpPr>
        <p:spPr>
          <a:xfrm>
            <a:off x="993139" y="4213350"/>
            <a:ext cx="3314700" cy="635635"/>
          </a:xfrm>
          <a:prstGeom prst="rect">
            <a:avLst/>
          </a:prstGeom>
        </p:spPr>
        <p:txBody>
          <a:bodyPr vert="horz" wrap="square" lIns="0" tIns="12700" rIns="0" bIns="0" rtlCol="0">
            <a:spAutoFit/>
          </a:bodyPr>
          <a:lstStyle/>
          <a:p>
            <a:pPr marL="286385" marR="5080" indent="-274320">
              <a:lnSpc>
                <a:spcPct val="100000"/>
              </a:lnSpc>
              <a:spcBef>
                <a:spcPts val="100"/>
              </a:spcBef>
              <a:buClr>
                <a:srgbClr val="717BA3"/>
              </a:buClr>
              <a:buSzPct val="75000"/>
              <a:buFont typeface="DejaVu Sans"/>
              <a:buChar char="◗"/>
              <a:tabLst>
                <a:tab pos="286385" algn="l"/>
                <a:tab pos="287020" algn="l"/>
              </a:tabLst>
            </a:pPr>
            <a:r>
              <a:rPr sz="2000" spc="-65" dirty="0">
                <a:latin typeface="Trebuchet MS"/>
                <a:cs typeface="Trebuchet MS"/>
              </a:rPr>
              <a:t>Assuming </a:t>
            </a:r>
            <a:r>
              <a:rPr sz="2000" spc="-95" dirty="0">
                <a:latin typeface="Trebuchet MS"/>
                <a:cs typeface="Trebuchet MS"/>
              </a:rPr>
              <a:t>incompressible </a:t>
            </a:r>
            <a:r>
              <a:rPr sz="2000" spc="-130" dirty="0">
                <a:latin typeface="Trebuchet MS"/>
                <a:cs typeface="Trebuchet MS"/>
              </a:rPr>
              <a:t>and  </a:t>
            </a:r>
            <a:r>
              <a:rPr sz="2000" spc="-120" dirty="0">
                <a:latin typeface="Trebuchet MS"/>
                <a:cs typeface="Trebuchet MS"/>
              </a:rPr>
              <a:t>steady</a:t>
            </a:r>
            <a:r>
              <a:rPr sz="2000" spc="-60" dirty="0">
                <a:latin typeface="Trebuchet MS"/>
                <a:cs typeface="Trebuchet MS"/>
              </a:rPr>
              <a:t> </a:t>
            </a:r>
            <a:r>
              <a:rPr sz="2000" spc="-110" dirty="0">
                <a:latin typeface="Trebuchet MS"/>
                <a:cs typeface="Trebuchet MS"/>
              </a:rPr>
              <a:t>flow</a:t>
            </a:r>
            <a:endParaRPr sz="2000">
              <a:latin typeface="Trebuchet MS"/>
              <a:cs typeface="Trebuchet MS"/>
            </a:endParaRPr>
          </a:p>
        </p:txBody>
      </p:sp>
      <p:sp>
        <p:nvSpPr>
          <p:cNvPr id="7" name="object 7"/>
          <p:cNvSpPr txBox="1"/>
          <p:nvPr/>
        </p:nvSpPr>
        <p:spPr>
          <a:xfrm>
            <a:off x="993139" y="6042149"/>
            <a:ext cx="3117215" cy="330835"/>
          </a:xfrm>
          <a:prstGeom prst="rect">
            <a:avLst/>
          </a:prstGeom>
        </p:spPr>
        <p:txBody>
          <a:bodyPr vert="horz" wrap="square" lIns="0" tIns="12700" rIns="0" bIns="0" rtlCol="0">
            <a:spAutoFit/>
          </a:bodyPr>
          <a:lstStyle/>
          <a:p>
            <a:pPr marL="287020" indent="-274320">
              <a:lnSpc>
                <a:spcPct val="100000"/>
              </a:lnSpc>
              <a:spcBef>
                <a:spcPts val="100"/>
              </a:spcBef>
              <a:buClr>
                <a:srgbClr val="717BA3"/>
              </a:buClr>
              <a:buSzPct val="75000"/>
              <a:buFont typeface="DejaVu Sans"/>
              <a:buChar char="◗"/>
              <a:tabLst>
                <a:tab pos="286385" algn="l"/>
                <a:tab pos="287020" algn="l"/>
              </a:tabLst>
            </a:pPr>
            <a:r>
              <a:rPr sz="2000" spc="-70" dirty="0">
                <a:latin typeface="Trebuchet MS"/>
                <a:cs typeface="Trebuchet MS"/>
              </a:rPr>
              <a:t>Dividing </a:t>
            </a:r>
            <a:r>
              <a:rPr sz="2000" spc="-135" dirty="0">
                <a:latin typeface="Trebuchet MS"/>
                <a:cs typeface="Trebuchet MS"/>
              </a:rPr>
              <a:t>each </a:t>
            </a:r>
            <a:r>
              <a:rPr sz="2000" spc="-110" dirty="0">
                <a:latin typeface="Trebuchet MS"/>
                <a:cs typeface="Trebuchet MS"/>
              </a:rPr>
              <a:t>equation </a:t>
            </a:r>
            <a:r>
              <a:rPr sz="2000" spc="-125" dirty="0">
                <a:latin typeface="Trebuchet MS"/>
                <a:cs typeface="Trebuchet MS"/>
              </a:rPr>
              <a:t>by</a:t>
            </a:r>
            <a:r>
              <a:rPr sz="2000" spc="-30" dirty="0">
                <a:latin typeface="Trebuchet MS"/>
                <a:cs typeface="Trebuchet MS"/>
              </a:rPr>
              <a:t> </a:t>
            </a:r>
            <a:r>
              <a:rPr sz="2000" spc="-150" dirty="0">
                <a:latin typeface="Trebuchet MS"/>
                <a:cs typeface="Trebuchet MS"/>
              </a:rPr>
              <a:t>g</a:t>
            </a:r>
            <a:endParaRPr sz="2000">
              <a:latin typeface="Trebuchet MS"/>
              <a:cs typeface="Trebuchet MS"/>
            </a:endParaRPr>
          </a:p>
        </p:txBody>
      </p:sp>
      <p:sp>
        <p:nvSpPr>
          <p:cNvPr id="8" name="object 8"/>
          <p:cNvSpPr/>
          <p:nvPr/>
        </p:nvSpPr>
        <p:spPr>
          <a:xfrm>
            <a:off x="1566672" y="2484119"/>
            <a:ext cx="300355" cy="0"/>
          </a:xfrm>
          <a:custGeom>
            <a:avLst/>
            <a:gdLst/>
            <a:ahLst/>
            <a:cxnLst/>
            <a:rect l="l" t="t" r="r" b="b"/>
            <a:pathLst>
              <a:path w="300355">
                <a:moveTo>
                  <a:pt x="0" y="0"/>
                </a:moveTo>
                <a:lnTo>
                  <a:pt x="300227" y="0"/>
                </a:lnTo>
              </a:path>
            </a:pathLst>
          </a:custGeom>
          <a:ln w="10948">
            <a:solidFill>
              <a:srgbClr val="000000"/>
            </a:solidFill>
          </a:ln>
        </p:spPr>
        <p:txBody>
          <a:bodyPr wrap="square" lIns="0" tIns="0" rIns="0" bIns="0" rtlCol="0"/>
          <a:lstStyle/>
          <a:p>
            <a:endParaRPr/>
          </a:p>
        </p:txBody>
      </p:sp>
      <p:sp>
        <p:nvSpPr>
          <p:cNvPr id="9" name="object 9"/>
          <p:cNvSpPr/>
          <p:nvPr/>
        </p:nvSpPr>
        <p:spPr>
          <a:xfrm>
            <a:off x="2747772" y="2484119"/>
            <a:ext cx="160020" cy="0"/>
          </a:xfrm>
          <a:custGeom>
            <a:avLst/>
            <a:gdLst/>
            <a:ahLst/>
            <a:cxnLst/>
            <a:rect l="l" t="t" r="r" b="b"/>
            <a:pathLst>
              <a:path w="160019">
                <a:moveTo>
                  <a:pt x="0" y="0"/>
                </a:moveTo>
                <a:lnTo>
                  <a:pt x="160019" y="0"/>
                </a:lnTo>
              </a:path>
            </a:pathLst>
          </a:custGeom>
          <a:ln w="10948">
            <a:solidFill>
              <a:srgbClr val="000000"/>
            </a:solidFill>
          </a:ln>
        </p:spPr>
        <p:txBody>
          <a:bodyPr wrap="square" lIns="0" tIns="0" rIns="0" bIns="0" rtlCol="0"/>
          <a:lstStyle/>
          <a:p>
            <a:endParaRPr/>
          </a:p>
        </p:txBody>
      </p:sp>
      <p:sp>
        <p:nvSpPr>
          <p:cNvPr id="10" name="object 10"/>
          <p:cNvSpPr txBox="1"/>
          <p:nvPr/>
        </p:nvSpPr>
        <p:spPr>
          <a:xfrm>
            <a:off x="2748786" y="2054674"/>
            <a:ext cx="161925" cy="766445"/>
          </a:xfrm>
          <a:prstGeom prst="rect">
            <a:avLst/>
          </a:prstGeom>
        </p:spPr>
        <p:txBody>
          <a:bodyPr vert="horz" wrap="square" lIns="0" tIns="69850" rIns="0" bIns="0" rtlCol="0">
            <a:spAutoFit/>
          </a:bodyPr>
          <a:lstStyle/>
          <a:p>
            <a:pPr marL="12700">
              <a:lnSpc>
                <a:spcPct val="100000"/>
              </a:lnSpc>
              <a:spcBef>
                <a:spcPts val="550"/>
              </a:spcBef>
            </a:pPr>
            <a:r>
              <a:rPr sz="2050" spc="10" dirty="0">
                <a:latin typeface="Times New Roman"/>
                <a:cs typeface="Times New Roman"/>
              </a:rPr>
              <a:t>1</a:t>
            </a:r>
            <a:endParaRPr sz="2050">
              <a:latin typeface="Times New Roman"/>
              <a:cs typeface="Times New Roman"/>
            </a:endParaRPr>
          </a:p>
          <a:p>
            <a:pPr marL="17145">
              <a:lnSpc>
                <a:spcPct val="100000"/>
              </a:lnSpc>
              <a:spcBef>
                <a:spcPts val="455"/>
              </a:spcBef>
            </a:pPr>
            <a:r>
              <a:rPr sz="2050" spc="10" dirty="0">
                <a:latin typeface="Times New Roman"/>
                <a:cs typeface="Times New Roman"/>
              </a:rPr>
              <a:t>2</a:t>
            </a:r>
            <a:endParaRPr sz="2050">
              <a:latin typeface="Times New Roman"/>
              <a:cs typeface="Times New Roman"/>
            </a:endParaRPr>
          </a:p>
        </p:txBody>
      </p:sp>
      <p:sp>
        <p:nvSpPr>
          <p:cNvPr id="11" name="object 11"/>
          <p:cNvSpPr txBox="1"/>
          <p:nvPr/>
        </p:nvSpPr>
        <p:spPr>
          <a:xfrm>
            <a:off x="3285235" y="2266053"/>
            <a:ext cx="102870" cy="210185"/>
          </a:xfrm>
          <a:prstGeom prst="rect">
            <a:avLst/>
          </a:prstGeom>
        </p:spPr>
        <p:txBody>
          <a:bodyPr vert="horz" wrap="square" lIns="0" tIns="13970" rIns="0" bIns="0" rtlCol="0">
            <a:spAutoFit/>
          </a:bodyPr>
          <a:lstStyle/>
          <a:p>
            <a:pPr marL="12700">
              <a:lnSpc>
                <a:spcPct val="100000"/>
              </a:lnSpc>
              <a:spcBef>
                <a:spcPts val="110"/>
              </a:spcBef>
            </a:pPr>
            <a:r>
              <a:rPr sz="1200" spc="5" dirty="0">
                <a:latin typeface="Times New Roman"/>
                <a:cs typeface="Times New Roman"/>
              </a:rPr>
              <a:t>2</a:t>
            </a:r>
            <a:endParaRPr sz="1200">
              <a:latin typeface="Times New Roman"/>
              <a:cs typeface="Times New Roman"/>
            </a:endParaRPr>
          </a:p>
        </p:txBody>
      </p:sp>
      <p:sp>
        <p:nvSpPr>
          <p:cNvPr id="12" name="object 12"/>
          <p:cNvSpPr txBox="1"/>
          <p:nvPr/>
        </p:nvSpPr>
        <p:spPr>
          <a:xfrm>
            <a:off x="2940809" y="2275239"/>
            <a:ext cx="869315" cy="341630"/>
          </a:xfrm>
          <a:prstGeom prst="rect">
            <a:avLst/>
          </a:prstGeom>
        </p:spPr>
        <p:txBody>
          <a:bodyPr vert="horz" wrap="square" lIns="0" tIns="15240" rIns="0" bIns="0" rtlCol="0">
            <a:spAutoFit/>
          </a:bodyPr>
          <a:lstStyle/>
          <a:p>
            <a:pPr marL="12700">
              <a:lnSpc>
                <a:spcPct val="100000"/>
              </a:lnSpc>
              <a:spcBef>
                <a:spcPts val="120"/>
              </a:spcBef>
              <a:tabLst>
                <a:tab pos="521334" algn="l"/>
              </a:tabLst>
            </a:pPr>
            <a:r>
              <a:rPr sz="2050" i="1" spc="15" dirty="0">
                <a:latin typeface="Times New Roman"/>
                <a:cs typeface="Times New Roman"/>
              </a:rPr>
              <a:t>dV	</a:t>
            </a:r>
            <a:r>
              <a:rPr sz="2050" spc="15" dirty="0">
                <a:latin typeface="Symbol"/>
                <a:cs typeface="Symbol"/>
              </a:rPr>
              <a:t></a:t>
            </a:r>
            <a:r>
              <a:rPr sz="2050" spc="-140" dirty="0">
                <a:latin typeface="Times New Roman"/>
                <a:cs typeface="Times New Roman"/>
              </a:rPr>
              <a:t> </a:t>
            </a:r>
            <a:r>
              <a:rPr sz="2050" spc="10" dirty="0">
                <a:latin typeface="Times New Roman"/>
                <a:cs typeface="Times New Roman"/>
              </a:rPr>
              <a:t>0</a:t>
            </a:r>
            <a:endParaRPr sz="2050">
              <a:latin typeface="Times New Roman"/>
              <a:cs typeface="Times New Roman"/>
            </a:endParaRPr>
          </a:p>
        </p:txBody>
      </p:sp>
      <p:sp>
        <p:nvSpPr>
          <p:cNvPr id="13" name="object 13"/>
          <p:cNvSpPr txBox="1"/>
          <p:nvPr/>
        </p:nvSpPr>
        <p:spPr>
          <a:xfrm>
            <a:off x="1909061" y="2275239"/>
            <a:ext cx="798195" cy="341630"/>
          </a:xfrm>
          <a:prstGeom prst="rect">
            <a:avLst/>
          </a:prstGeom>
        </p:spPr>
        <p:txBody>
          <a:bodyPr vert="horz" wrap="square" lIns="0" tIns="15240" rIns="0" bIns="0" rtlCol="0">
            <a:spAutoFit/>
          </a:bodyPr>
          <a:lstStyle/>
          <a:p>
            <a:pPr marL="219710" indent="-207645">
              <a:lnSpc>
                <a:spcPct val="100000"/>
              </a:lnSpc>
              <a:spcBef>
                <a:spcPts val="120"/>
              </a:spcBef>
              <a:buFont typeface="Symbol"/>
              <a:buChar char=""/>
              <a:tabLst>
                <a:tab pos="220345" algn="l"/>
              </a:tabLst>
            </a:pPr>
            <a:r>
              <a:rPr sz="2050" i="1" spc="15" dirty="0">
                <a:latin typeface="Times New Roman"/>
                <a:cs typeface="Times New Roman"/>
              </a:rPr>
              <a:t>gdz</a:t>
            </a:r>
            <a:r>
              <a:rPr sz="2050" i="1" spc="-180" dirty="0">
                <a:latin typeface="Times New Roman"/>
                <a:cs typeface="Times New Roman"/>
              </a:rPr>
              <a:t> </a:t>
            </a:r>
            <a:r>
              <a:rPr sz="2050" spc="15" dirty="0">
                <a:latin typeface="Symbol"/>
                <a:cs typeface="Symbol"/>
              </a:rPr>
              <a:t></a:t>
            </a:r>
            <a:endParaRPr sz="2050">
              <a:latin typeface="Symbol"/>
              <a:cs typeface="Symbol"/>
            </a:endParaRPr>
          </a:p>
        </p:txBody>
      </p:sp>
      <p:sp>
        <p:nvSpPr>
          <p:cNvPr id="14" name="object 14"/>
          <p:cNvSpPr txBox="1"/>
          <p:nvPr/>
        </p:nvSpPr>
        <p:spPr>
          <a:xfrm>
            <a:off x="1573780" y="2109123"/>
            <a:ext cx="290195" cy="341630"/>
          </a:xfrm>
          <a:prstGeom prst="rect">
            <a:avLst/>
          </a:prstGeom>
        </p:spPr>
        <p:txBody>
          <a:bodyPr vert="horz" wrap="square" lIns="0" tIns="15240" rIns="0" bIns="0" rtlCol="0">
            <a:spAutoFit/>
          </a:bodyPr>
          <a:lstStyle/>
          <a:p>
            <a:pPr marL="12700">
              <a:lnSpc>
                <a:spcPct val="100000"/>
              </a:lnSpc>
              <a:spcBef>
                <a:spcPts val="120"/>
              </a:spcBef>
            </a:pPr>
            <a:r>
              <a:rPr sz="2050" i="1" spc="15" dirty="0">
                <a:latin typeface="Times New Roman"/>
                <a:cs typeface="Times New Roman"/>
              </a:rPr>
              <a:t>d</a:t>
            </a:r>
            <a:r>
              <a:rPr sz="2050" i="1" spc="10" dirty="0">
                <a:latin typeface="Times New Roman"/>
                <a:cs typeface="Times New Roman"/>
              </a:rPr>
              <a:t>p</a:t>
            </a:r>
            <a:endParaRPr sz="2050">
              <a:latin typeface="Times New Roman"/>
              <a:cs typeface="Times New Roman"/>
            </a:endParaRPr>
          </a:p>
        </p:txBody>
      </p:sp>
      <p:sp>
        <p:nvSpPr>
          <p:cNvPr id="15" name="object 15"/>
          <p:cNvSpPr txBox="1"/>
          <p:nvPr/>
        </p:nvSpPr>
        <p:spPr>
          <a:xfrm>
            <a:off x="1628647" y="2464428"/>
            <a:ext cx="170815" cy="359410"/>
          </a:xfrm>
          <a:prstGeom prst="rect">
            <a:avLst/>
          </a:prstGeom>
        </p:spPr>
        <p:txBody>
          <a:bodyPr vert="horz" wrap="square" lIns="0" tIns="11430" rIns="0" bIns="0" rtlCol="0">
            <a:spAutoFit/>
          </a:bodyPr>
          <a:lstStyle/>
          <a:p>
            <a:pPr marL="12700">
              <a:lnSpc>
                <a:spcPct val="100000"/>
              </a:lnSpc>
              <a:spcBef>
                <a:spcPts val="90"/>
              </a:spcBef>
            </a:pPr>
            <a:r>
              <a:rPr sz="2200" i="1" spc="-70" dirty="0">
                <a:latin typeface="Symbol"/>
                <a:cs typeface="Symbol"/>
              </a:rPr>
              <a:t></a:t>
            </a:r>
            <a:endParaRPr sz="2200">
              <a:latin typeface="Symbol"/>
              <a:cs typeface="Symbol"/>
            </a:endParaRPr>
          </a:p>
        </p:txBody>
      </p:sp>
      <p:sp>
        <p:nvSpPr>
          <p:cNvPr id="16" name="object 16"/>
          <p:cNvSpPr/>
          <p:nvPr/>
        </p:nvSpPr>
        <p:spPr>
          <a:xfrm>
            <a:off x="1569726" y="3828283"/>
            <a:ext cx="268605" cy="0"/>
          </a:xfrm>
          <a:custGeom>
            <a:avLst/>
            <a:gdLst/>
            <a:ahLst/>
            <a:cxnLst/>
            <a:rect l="l" t="t" r="r" b="b"/>
            <a:pathLst>
              <a:path w="268605">
                <a:moveTo>
                  <a:pt x="0" y="0"/>
                </a:moveTo>
                <a:lnTo>
                  <a:pt x="268217" y="0"/>
                </a:lnTo>
              </a:path>
            </a:pathLst>
          </a:custGeom>
          <a:ln w="9704">
            <a:solidFill>
              <a:srgbClr val="000000"/>
            </a:solidFill>
          </a:ln>
        </p:spPr>
        <p:txBody>
          <a:bodyPr wrap="square" lIns="0" tIns="0" rIns="0" bIns="0" rtlCol="0"/>
          <a:lstStyle/>
          <a:p>
            <a:endParaRPr/>
          </a:p>
        </p:txBody>
      </p:sp>
      <p:sp>
        <p:nvSpPr>
          <p:cNvPr id="17" name="object 17"/>
          <p:cNvSpPr/>
          <p:nvPr/>
        </p:nvSpPr>
        <p:spPr>
          <a:xfrm>
            <a:off x="2621275" y="3828283"/>
            <a:ext cx="143510" cy="0"/>
          </a:xfrm>
          <a:custGeom>
            <a:avLst/>
            <a:gdLst/>
            <a:ahLst/>
            <a:cxnLst/>
            <a:rect l="l" t="t" r="r" b="b"/>
            <a:pathLst>
              <a:path w="143510">
                <a:moveTo>
                  <a:pt x="0" y="0"/>
                </a:moveTo>
                <a:lnTo>
                  <a:pt x="143267" y="0"/>
                </a:lnTo>
              </a:path>
            </a:pathLst>
          </a:custGeom>
          <a:ln w="9704">
            <a:solidFill>
              <a:srgbClr val="000000"/>
            </a:solidFill>
          </a:ln>
        </p:spPr>
        <p:txBody>
          <a:bodyPr wrap="square" lIns="0" tIns="0" rIns="0" bIns="0" rtlCol="0"/>
          <a:lstStyle/>
          <a:p>
            <a:endParaRPr/>
          </a:p>
        </p:txBody>
      </p:sp>
      <p:sp>
        <p:nvSpPr>
          <p:cNvPr id="18" name="object 18"/>
          <p:cNvSpPr txBox="1"/>
          <p:nvPr/>
        </p:nvSpPr>
        <p:spPr>
          <a:xfrm>
            <a:off x="1436632" y="3493517"/>
            <a:ext cx="397510" cy="306070"/>
          </a:xfrm>
          <a:prstGeom prst="rect">
            <a:avLst/>
          </a:prstGeom>
        </p:spPr>
        <p:txBody>
          <a:bodyPr vert="horz" wrap="square" lIns="0" tIns="17780" rIns="0" bIns="0" rtlCol="0">
            <a:spAutoFit/>
          </a:bodyPr>
          <a:lstStyle/>
          <a:p>
            <a:pPr marL="12700">
              <a:lnSpc>
                <a:spcPct val="100000"/>
              </a:lnSpc>
              <a:spcBef>
                <a:spcPts val="140"/>
              </a:spcBef>
            </a:pPr>
            <a:r>
              <a:rPr sz="2700" spc="22" baseline="1543" dirty="0">
                <a:latin typeface="Symbol"/>
                <a:cs typeface="Symbol"/>
              </a:rPr>
              <a:t></a:t>
            </a:r>
            <a:r>
              <a:rPr sz="2700" spc="-232" baseline="1543" dirty="0">
                <a:latin typeface="Times New Roman"/>
                <a:cs typeface="Times New Roman"/>
              </a:rPr>
              <a:t> </a:t>
            </a:r>
            <a:r>
              <a:rPr sz="1800" i="1" spc="20" dirty="0">
                <a:latin typeface="Times New Roman"/>
                <a:cs typeface="Times New Roman"/>
              </a:rPr>
              <a:t>dp</a:t>
            </a:r>
            <a:endParaRPr sz="1800">
              <a:latin typeface="Times New Roman"/>
              <a:cs typeface="Times New Roman"/>
            </a:endParaRPr>
          </a:p>
        </p:txBody>
      </p:sp>
      <p:sp>
        <p:nvSpPr>
          <p:cNvPr id="19" name="object 19"/>
          <p:cNvSpPr txBox="1"/>
          <p:nvPr/>
        </p:nvSpPr>
        <p:spPr>
          <a:xfrm>
            <a:off x="1310136" y="3606798"/>
            <a:ext cx="121920" cy="446405"/>
          </a:xfrm>
          <a:prstGeom prst="rect">
            <a:avLst/>
          </a:prstGeom>
        </p:spPr>
        <p:txBody>
          <a:bodyPr vert="horz" wrap="square" lIns="0" tIns="13970" rIns="0" bIns="0" rtlCol="0">
            <a:spAutoFit/>
          </a:bodyPr>
          <a:lstStyle/>
          <a:p>
            <a:pPr marL="12700">
              <a:lnSpc>
                <a:spcPct val="100000"/>
              </a:lnSpc>
              <a:spcBef>
                <a:spcPts val="110"/>
              </a:spcBef>
            </a:pPr>
            <a:r>
              <a:rPr sz="2750" dirty="0">
                <a:latin typeface="Symbol"/>
                <a:cs typeface="Symbol"/>
              </a:rPr>
              <a:t></a:t>
            </a:r>
            <a:endParaRPr sz="2750">
              <a:latin typeface="Symbol"/>
              <a:cs typeface="Symbol"/>
            </a:endParaRPr>
          </a:p>
        </p:txBody>
      </p:sp>
      <p:sp>
        <p:nvSpPr>
          <p:cNvPr id="20" name="object 20"/>
          <p:cNvSpPr txBox="1"/>
          <p:nvPr/>
        </p:nvSpPr>
        <p:spPr>
          <a:xfrm>
            <a:off x="1411232" y="3639821"/>
            <a:ext cx="2645410" cy="537845"/>
          </a:xfrm>
          <a:prstGeom prst="rect">
            <a:avLst/>
          </a:prstGeom>
        </p:spPr>
        <p:txBody>
          <a:bodyPr vert="horz" wrap="square" lIns="0" tIns="17780" rIns="0" bIns="0" rtlCol="0">
            <a:spAutoFit/>
          </a:bodyPr>
          <a:lstStyle/>
          <a:p>
            <a:pPr marL="38100">
              <a:lnSpc>
                <a:spcPts val="1989"/>
              </a:lnSpc>
              <a:spcBef>
                <a:spcPts val="140"/>
              </a:spcBef>
              <a:tabLst>
                <a:tab pos="474980" algn="l"/>
                <a:tab pos="1393825" algn="l"/>
                <a:tab pos="1814830" algn="l"/>
              </a:tabLst>
            </a:pPr>
            <a:r>
              <a:rPr sz="1800" b="1" spc="15" dirty="0">
                <a:latin typeface="Symbol"/>
                <a:cs typeface="Symbol"/>
              </a:rPr>
              <a:t></a:t>
            </a:r>
            <a:r>
              <a:rPr sz="1800" spc="15" dirty="0">
                <a:latin typeface="Times New Roman"/>
                <a:cs typeface="Times New Roman"/>
              </a:rPr>
              <a:t>	</a:t>
            </a:r>
            <a:r>
              <a:rPr sz="1800" spc="20" dirty="0">
                <a:latin typeface="Symbol"/>
                <a:cs typeface="Symbol"/>
              </a:rPr>
              <a:t></a:t>
            </a:r>
            <a:r>
              <a:rPr sz="1800" spc="-25" dirty="0">
                <a:latin typeface="Times New Roman"/>
                <a:cs typeface="Times New Roman"/>
              </a:rPr>
              <a:t> </a:t>
            </a:r>
            <a:r>
              <a:rPr sz="1800" i="1" spc="20" dirty="0">
                <a:latin typeface="Times New Roman"/>
                <a:cs typeface="Times New Roman"/>
              </a:rPr>
              <a:t>gdz</a:t>
            </a:r>
            <a:r>
              <a:rPr sz="1800" i="1" spc="-55" dirty="0">
                <a:latin typeface="Times New Roman"/>
                <a:cs typeface="Times New Roman"/>
              </a:rPr>
              <a:t> </a:t>
            </a:r>
            <a:r>
              <a:rPr sz="1800" spc="20" dirty="0">
                <a:latin typeface="Symbol"/>
                <a:cs typeface="Symbol"/>
              </a:rPr>
              <a:t></a:t>
            </a:r>
            <a:r>
              <a:rPr sz="1800" spc="20" dirty="0">
                <a:latin typeface="Times New Roman"/>
                <a:cs typeface="Times New Roman"/>
              </a:rPr>
              <a:t>	</a:t>
            </a:r>
            <a:r>
              <a:rPr sz="1800" i="1" spc="20" dirty="0">
                <a:latin typeface="Times New Roman"/>
                <a:cs typeface="Times New Roman"/>
              </a:rPr>
              <a:t>dV	</a:t>
            </a:r>
            <a:r>
              <a:rPr sz="1800" b="1" spc="15" dirty="0">
                <a:latin typeface="Symbol"/>
                <a:cs typeface="Symbol"/>
              </a:rPr>
              <a:t></a:t>
            </a:r>
            <a:r>
              <a:rPr sz="1800" b="1" spc="15" dirty="0">
                <a:latin typeface="Times New Roman"/>
                <a:cs typeface="Times New Roman"/>
              </a:rPr>
              <a:t> </a:t>
            </a:r>
            <a:r>
              <a:rPr sz="1800" spc="20" dirty="0">
                <a:latin typeface="Symbol"/>
                <a:cs typeface="Symbol"/>
              </a:rPr>
              <a:t></a:t>
            </a:r>
            <a:r>
              <a:rPr sz="1800" spc="-155" dirty="0">
                <a:latin typeface="Times New Roman"/>
                <a:cs typeface="Times New Roman"/>
              </a:rPr>
              <a:t> </a:t>
            </a:r>
            <a:r>
              <a:rPr sz="1800" i="1" spc="15" dirty="0">
                <a:latin typeface="Times New Roman"/>
                <a:cs typeface="Times New Roman"/>
              </a:rPr>
              <a:t>contt</a:t>
            </a:r>
            <a:endParaRPr sz="1800">
              <a:latin typeface="Times New Roman"/>
              <a:cs typeface="Times New Roman"/>
            </a:endParaRPr>
          </a:p>
          <a:p>
            <a:pPr marL="38100">
              <a:lnSpc>
                <a:spcPts val="1989"/>
              </a:lnSpc>
              <a:tabLst>
                <a:tab pos="1226185" algn="l"/>
                <a:tab pos="1814830" algn="l"/>
              </a:tabLst>
            </a:pPr>
            <a:r>
              <a:rPr sz="1800" spc="15" dirty="0">
                <a:latin typeface="Symbol"/>
                <a:cs typeface="Symbol"/>
              </a:rPr>
              <a:t></a:t>
            </a:r>
            <a:r>
              <a:rPr sz="1800" spc="15" dirty="0">
                <a:latin typeface="Times New Roman"/>
                <a:cs typeface="Times New Roman"/>
              </a:rPr>
              <a:t>	</a:t>
            </a:r>
            <a:r>
              <a:rPr sz="2700" spc="30" baseline="12345" dirty="0">
                <a:latin typeface="Times New Roman"/>
                <a:cs typeface="Times New Roman"/>
              </a:rPr>
              <a:t>2	</a:t>
            </a:r>
            <a:r>
              <a:rPr sz="1800" spc="15" dirty="0">
                <a:latin typeface="Symbol"/>
                <a:cs typeface="Symbol"/>
              </a:rPr>
              <a:t></a:t>
            </a:r>
            <a:endParaRPr sz="1800">
              <a:latin typeface="Symbol"/>
              <a:cs typeface="Symbol"/>
            </a:endParaRPr>
          </a:p>
        </p:txBody>
      </p:sp>
      <p:sp>
        <p:nvSpPr>
          <p:cNvPr id="21" name="object 21"/>
          <p:cNvSpPr txBox="1"/>
          <p:nvPr/>
        </p:nvSpPr>
        <p:spPr>
          <a:xfrm>
            <a:off x="2596828" y="3493517"/>
            <a:ext cx="770255" cy="306070"/>
          </a:xfrm>
          <a:prstGeom prst="rect">
            <a:avLst/>
          </a:prstGeom>
        </p:spPr>
        <p:txBody>
          <a:bodyPr vert="horz" wrap="square" lIns="0" tIns="17780" rIns="0" bIns="0" rtlCol="0">
            <a:spAutoFit/>
          </a:bodyPr>
          <a:lstStyle/>
          <a:p>
            <a:pPr marL="38100">
              <a:lnSpc>
                <a:spcPct val="100000"/>
              </a:lnSpc>
              <a:spcBef>
                <a:spcPts val="140"/>
              </a:spcBef>
              <a:tabLst>
                <a:tab pos="514984" algn="l"/>
              </a:tabLst>
            </a:pPr>
            <a:r>
              <a:rPr sz="1800" spc="20" dirty="0">
                <a:latin typeface="Times New Roman"/>
                <a:cs typeface="Times New Roman"/>
              </a:rPr>
              <a:t>1	</a:t>
            </a:r>
            <a:r>
              <a:rPr sz="1575" spc="15" baseline="-18518" dirty="0">
                <a:latin typeface="Times New Roman"/>
                <a:cs typeface="Times New Roman"/>
              </a:rPr>
              <a:t>2</a:t>
            </a:r>
            <a:r>
              <a:rPr sz="1575" spc="75" baseline="-18518" dirty="0">
                <a:latin typeface="Times New Roman"/>
                <a:cs typeface="Times New Roman"/>
              </a:rPr>
              <a:t> </a:t>
            </a:r>
            <a:r>
              <a:rPr sz="2700" spc="22" baseline="1543" dirty="0">
                <a:latin typeface="Symbol"/>
                <a:cs typeface="Symbol"/>
              </a:rPr>
              <a:t></a:t>
            </a:r>
            <a:endParaRPr sz="2700" baseline="1543">
              <a:latin typeface="Symbol"/>
              <a:cs typeface="Symbol"/>
            </a:endParaRPr>
          </a:p>
        </p:txBody>
      </p:sp>
      <p:sp>
        <p:nvSpPr>
          <p:cNvPr id="22" name="object 22"/>
          <p:cNvSpPr txBox="1"/>
          <p:nvPr/>
        </p:nvSpPr>
        <p:spPr>
          <a:xfrm>
            <a:off x="1624075" y="3809363"/>
            <a:ext cx="154305" cy="321945"/>
          </a:xfrm>
          <a:prstGeom prst="rect">
            <a:avLst/>
          </a:prstGeom>
        </p:spPr>
        <p:txBody>
          <a:bodyPr vert="horz" wrap="square" lIns="0" tIns="12065" rIns="0" bIns="0" rtlCol="0">
            <a:spAutoFit/>
          </a:bodyPr>
          <a:lstStyle/>
          <a:p>
            <a:pPr marL="12700">
              <a:lnSpc>
                <a:spcPct val="100000"/>
              </a:lnSpc>
              <a:spcBef>
                <a:spcPts val="95"/>
              </a:spcBef>
            </a:pPr>
            <a:r>
              <a:rPr sz="1950" i="1" spc="-60" dirty="0">
                <a:latin typeface="Symbol"/>
                <a:cs typeface="Symbol"/>
              </a:rPr>
              <a:t></a:t>
            </a:r>
            <a:endParaRPr sz="1950">
              <a:latin typeface="Symbol"/>
              <a:cs typeface="Symbol"/>
            </a:endParaRPr>
          </a:p>
        </p:txBody>
      </p:sp>
      <p:sp>
        <p:nvSpPr>
          <p:cNvPr id="23" name="object 23"/>
          <p:cNvSpPr txBox="1"/>
          <p:nvPr/>
        </p:nvSpPr>
        <p:spPr>
          <a:xfrm>
            <a:off x="2736556" y="5220904"/>
            <a:ext cx="93345" cy="187960"/>
          </a:xfrm>
          <a:prstGeom prst="rect">
            <a:avLst/>
          </a:prstGeom>
        </p:spPr>
        <p:txBody>
          <a:bodyPr vert="horz" wrap="square" lIns="0" tIns="14604" rIns="0" bIns="0" rtlCol="0">
            <a:spAutoFit/>
          </a:bodyPr>
          <a:lstStyle/>
          <a:p>
            <a:pPr marL="12700">
              <a:lnSpc>
                <a:spcPct val="100000"/>
              </a:lnSpc>
              <a:spcBef>
                <a:spcPts val="114"/>
              </a:spcBef>
            </a:pPr>
            <a:r>
              <a:rPr sz="1050" spc="5" dirty="0">
                <a:latin typeface="Times New Roman"/>
                <a:cs typeface="Times New Roman"/>
              </a:rPr>
              <a:t>2</a:t>
            </a:r>
            <a:endParaRPr sz="1050">
              <a:latin typeface="Times New Roman"/>
              <a:cs typeface="Times New Roman"/>
            </a:endParaRPr>
          </a:p>
        </p:txBody>
      </p:sp>
      <p:sp>
        <p:nvSpPr>
          <p:cNvPr id="24" name="object 24"/>
          <p:cNvSpPr txBox="1"/>
          <p:nvPr/>
        </p:nvSpPr>
        <p:spPr>
          <a:xfrm>
            <a:off x="1777994" y="5227780"/>
            <a:ext cx="1769745" cy="485775"/>
          </a:xfrm>
          <a:prstGeom prst="rect">
            <a:avLst/>
          </a:prstGeom>
        </p:spPr>
        <p:txBody>
          <a:bodyPr vert="horz" wrap="square" lIns="0" tIns="15875" rIns="0" bIns="0" rtlCol="0">
            <a:spAutoFit/>
          </a:bodyPr>
          <a:lstStyle/>
          <a:p>
            <a:pPr marL="195580" indent="-195580">
              <a:lnSpc>
                <a:spcPts val="1795"/>
              </a:lnSpc>
              <a:spcBef>
                <a:spcPts val="125"/>
              </a:spcBef>
              <a:buFont typeface="Symbol"/>
              <a:buChar char=""/>
              <a:tabLst>
                <a:tab pos="195580" algn="l"/>
                <a:tab pos="770890" algn="l"/>
                <a:tab pos="1102995" algn="l"/>
              </a:tabLst>
            </a:pPr>
            <a:r>
              <a:rPr sz="1800" i="1" spc="10" dirty="0">
                <a:latin typeface="Times New Roman"/>
                <a:cs typeface="Times New Roman"/>
              </a:rPr>
              <a:t>gz</a:t>
            </a:r>
            <a:r>
              <a:rPr sz="1800" i="1" spc="-75" dirty="0">
                <a:latin typeface="Times New Roman"/>
                <a:cs typeface="Times New Roman"/>
              </a:rPr>
              <a:t> </a:t>
            </a:r>
            <a:r>
              <a:rPr sz="1800" spc="15" dirty="0">
                <a:latin typeface="Symbol"/>
                <a:cs typeface="Symbol"/>
              </a:rPr>
              <a:t></a:t>
            </a:r>
            <a:r>
              <a:rPr sz="1800" spc="15" dirty="0">
                <a:latin typeface="Times New Roman"/>
                <a:cs typeface="Times New Roman"/>
              </a:rPr>
              <a:t>	</a:t>
            </a:r>
            <a:r>
              <a:rPr sz="1800" i="1" spc="15" dirty="0">
                <a:latin typeface="Times New Roman"/>
                <a:cs typeface="Times New Roman"/>
              </a:rPr>
              <a:t>V	</a:t>
            </a:r>
            <a:r>
              <a:rPr sz="1800" spc="15" dirty="0">
                <a:latin typeface="Symbol"/>
                <a:cs typeface="Symbol"/>
              </a:rPr>
              <a:t></a:t>
            </a:r>
            <a:r>
              <a:rPr sz="1800" spc="-114" dirty="0">
                <a:latin typeface="Times New Roman"/>
                <a:cs typeface="Times New Roman"/>
              </a:rPr>
              <a:t> </a:t>
            </a:r>
            <a:r>
              <a:rPr sz="1800" i="1" spc="5" dirty="0">
                <a:latin typeface="Times New Roman"/>
                <a:cs typeface="Times New Roman"/>
              </a:rPr>
              <a:t>contt</a:t>
            </a:r>
            <a:endParaRPr sz="1800">
              <a:latin typeface="Times New Roman"/>
              <a:cs typeface="Times New Roman"/>
            </a:endParaRPr>
          </a:p>
          <a:p>
            <a:pPr marR="363855" algn="ctr">
              <a:lnSpc>
                <a:spcPts val="1795"/>
              </a:lnSpc>
            </a:pPr>
            <a:r>
              <a:rPr sz="1800" spc="15" dirty="0">
                <a:latin typeface="Times New Roman"/>
                <a:cs typeface="Times New Roman"/>
              </a:rPr>
              <a:t>2</a:t>
            </a:r>
            <a:endParaRPr sz="1800">
              <a:latin typeface="Times New Roman"/>
              <a:cs typeface="Times New Roman"/>
            </a:endParaRPr>
          </a:p>
        </p:txBody>
      </p:sp>
      <p:sp>
        <p:nvSpPr>
          <p:cNvPr id="25" name="object 25"/>
          <p:cNvSpPr txBox="1"/>
          <p:nvPr/>
        </p:nvSpPr>
        <p:spPr>
          <a:xfrm>
            <a:off x="1573778" y="5047641"/>
            <a:ext cx="969644" cy="668655"/>
          </a:xfrm>
          <a:prstGeom prst="rect">
            <a:avLst/>
          </a:prstGeom>
        </p:spPr>
        <p:txBody>
          <a:bodyPr vert="horz" wrap="square" lIns="0" tIns="50165" rIns="0" bIns="0" rtlCol="0">
            <a:spAutoFit/>
          </a:bodyPr>
          <a:lstStyle/>
          <a:p>
            <a:pPr marL="12700">
              <a:lnSpc>
                <a:spcPct val="100000"/>
              </a:lnSpc>
              <a:spcBef>
                <a:spcPts val="395"/>
              </a:spcBef>
              <a:tabLst>
                <a:tab pos="840105" algn="l"/>
              </a:tabLst>
            </a:pPr>
            <a:r>
              <a:rPr sz="1800" i="1" u="sng" spc="15" dirty="0">
                <a:uFill>
                  <a:solidFill>
                    <a:srgbClr val="000000"/>
                  </a:solidFill>
                </a:uFill>
                <a:latin typeface="Times New Roman"/>
                <a:cs typeface="Times New Roman"/>
              </a:rPr>
              <a:t>P</a:t>
            </a:r>
            <a:r>
              <a:rPr sz="1800" i="1" spc="15" dirty="0">
                <a:latin typeface="Times New Roman"/>
                <a:cs typeface="Times New Roman"/>
              </a:rPr>
              <a:t>	</a:t>
            </a:r>
            <a:r>
              <a:rPr sz="1800" u="sng" spc="15" dirty="0">
                <a:uFill>
                  <a:solidFill>
                    <a:srgbClr val="000000"/>
                  </a:solidFill>
                </a:uFill>
                <a:latin typeface="Times New Roman"/>
                <a:cs typeface="Times New Roman"/>
              </a:rPr>
              <a:t>1</a:t>
            </a:r>
            <a:endParaRPr sz="1800">
              <a:latin typeface="Times New Roman"/>
              <a:cs typeface="Times New Roman"/>
            </a:endParaRPr>
          </a:p>
          <a:p>
            <a:pPr marL="12700">
              <a:lnSpc>
                <a:spcPct val="100000"/>
              </a:lnSpc>
              <a:spcBef>
                <a:spcPts val="320"/>
              </a:spcBef>
            </a:pPr>
            <a:r>
              <a:rPr sz="1900" i="1" spc="-40" dirty="0">
                <a:latin typeface="Symbol"/>
                <a:cs typeface="Symbol"/>
              </a:rPr>
              <a:t></a:t>
            </a:r>
            <a:endParaRPr sz="1900">
              <a:latin typeface="Symbol"/>
              <a:cs typeface="Symbol"/>
            </a:endParaRPr>
          </a:p>
        </p:txBody>
      </p:sp>
      <p:sp>
        <p:nvSpPr>
          <p:cNvPr id="26" name="object 26"/>
          <p:cNvSpPr/>
          <p:nvPr/>
        </p:nvSpPr>
        <p:spPr>
          <a:xfrm>
            <a:off x="1638300" y="6824471"/>
            <a:ext cx="294640" cy="0"/>
          </a:xfrm>
          <a:custGeom>
            <a:avLst/>
            <a:gdLst/>
            <a:ahLst/>
            <a:cxnLst/>
            <a:rect l="l" t="t" r="r" b="b"/>
            <a:pathLst>
              <a:path w="294639">
                <a:moveTo>
                  <a:pt x="0" y="0"/>
                </a:moveTo>
                <a:lnTo>
                  <a:pt x="294131" y="0"/>
                </a:lnTo>
              </a:path>
            </a:pathLst>
          </a:custGeom>
          <a:ln w="9631">
            <a:solidFill>
              <a:srgbClr val="000000"/>
            </a:solidFill>
          </a:ln>
        </p:spPr>
        <p:txBody>
          <a:bodyPr wrap="square" lIns="0" tIns="0" rIns="0" bIns="0" rtlCol="0"/>
          <a:lstStyle/>
          <a:p>
            <a:endParaRPr/>
          </a:p>
        </p:txBody>
      </p:sp>
      <p:sp>
        <p:nvSpPr>
          <p:cNvPr id="27" name="object 27"/>
          <p:cNvSpPr/>
          <p:nvPr/>
        </p:nvSpPr>
        <p:spPr>
          <a:xfrm>
            <a:off x="2474975" y="6824471"/>
            <a:ext cx="289560" cy="0"/>
          </a:xfrm>
          <a:custGeom>
            <a:avLst/>
            <a:gdLst/>
            <a:ahLst/>
            <a:cxnLst/>
            <a:rect l="l" t="t" r="r" b="b"/>
            <a:pathLst>
              <a:path w="289560">
                <a:moveTo>
                  <a:pt x="0" y="0"/>
                </a:moveTo>
                <a:lnTo>
                  <a:pt x="289559" y="0"/>
                </a:lnTo>
              </a:path>
            </a:pathLst>
          </a:custGeom>
          <a:ln w="9631">
            <a:solidFill>
              <a:srgbClr val="000000"/>
            </a:solidFill>
          </a:ln>
        </p:spPr>
        <p:txBody>
          <a:bodyPr wrap="square" lIns="0" tIns="0" rIns="0" bIns="0" rtlCol="0"/>
          <a:lstStyle/>
          <a:p>
            <a:endParaRPr/>
          </a:p>
        </p:txBody>
      </p:sp>
      <p:sp>
        <p:nvSpPr>
          <p:cNvPr id="28" name="object 28"/>
          <p:cNvSpPr txBox="1"/>
          <p:nvPr/>
        </p:nvSpPr>
        <p:spPr>
          <a:xfrm>
            <a:off x="1966974" y="6637687"/>
            <a:ext cx="1515110" cy="304165"/>
          </a:xfrm>
          <a:prstGeom prst="rect">
            <a:avLst/>
          </a:prstGeom>
        </p:spPr>
        <p:txBody>
          <a:bodyPr vert="horz" wrap="square" lIns="0" tIns="15875" rIns="0" bIns="0" rtlCol="0">
            <a:spAutoFit/>
          </a:bodyPr>
          <a:lstStyle/>
          <a:p>
            <a:pPr marL="195580" indent="-182880">
              <a:lnSpc>
                <a:spcPct val="100000"/>
              </a:lnSpc>
              <a:spcBef>
                <a:spcPts val="125"/>
              </a:spcBef>
              <a:buFont typeface="Symbol"/>
              <a:buChar char=""/>
              <a:tabLst>
                <a:tab pos="195580" algn="l"/>
                <a:tab pos="861060" algn="l"/>
              </a:tabLst>
            </a:pPr>
            <a:r>
              <a:rPr sz="1800" i="1" spc="10" dirty="0">
                <a:latin typeface="Times New Roman"/>
                <a:cs typeface="Times New Roman"/>
              </a:rPr>
              <a:t>z</a:t>
            </a:r>
            <a:r>
              <a:rPr sz="1800" i="1" spc="-70" dirty="0">
                <a:latin typeface="Times New Roman"/>
                <a:cs typeface="Times New Roman"/>
              </a:rPr>
              <a:t> </a:t>
            </a:r>
            <a:r>
              <a:rPr sz="1800" spc="15" dirty="0">
                <a:latin typeface="Symbol"/>
                <a:cs typeface="Symbol"/>
              </a:rPr>
              <a:t></a:t>
            </a:r>
            <a:r>
              <a:rPr sz="1800" spc="15" dirty="0">
                <a:latin typeface="Times New Roman"/>
                <a:cs typeface="Times New Roman"/>
              </a:rPr>
              <a:t>	</a:t>
            </a:r>
            <a:r>
              <a:rPr sz="1800" spc="15" dirty="0">
                <a:latin typeface="Symbol"/>
                <a:cs typeface="Symbol"/>
              </a:rPr>
              <a:t></a:t>
            </a:r>
            <a:r>
              <a:rPr sz="1800" spc="-125" dirty="0">
                <a:latin typeface="Times New Roman"/>
                <a:cs typeface="Times New Roman"/>
              </a:rPr>
              <a:t> </a:t>
            </a:r>
            <a:r>
              <a:rPr sz="1800" i="1" spc="5" dirty="0">
                <a:latin typeface="Times New Roman"/>
                <a:cs typeface="Times New Roman"/>
              </a:rPr>
              <a:t>contt</a:t>
            </a:r>
            <a:endParaRPr sz="1800">
              <a:latin typeface="Times New Roman"/>
              <a:cs typeface="Times New Roman"/>
            </a:endParaRPr>
          </a:p>
        </p:txBody>
      </p:sp>
      <p:sp>
        <p:nvSpPr>
          <p:cNvPr id="29" name="object 29"/>
          <p:cNvSpPr txBox="1"/>
          <p:nvPr/>
        </p:nvSpPr>
        <p:spPr>
          <a:xfrm>
            <a:off x="2479039" y="6819043"/>
            <a:ext cx="273050" cy="304165"/>
          </a:xfrm>
          <a:prstGeom prst="rect">
            <a:avLst/>
          </a:prstGeom>
        </p:spPr>
        <p:txBody>
          <a:bodyPr vert="horz" wrap="square" lIns="0" tIns="15875" rIns="0" bIns="0" rtlCol="0">
            <a:spAutoFit/>
          </a:bodyPr>
          <a:lstStyle/>
          <a:p>
            <a:pPr marL="12700">
              <a:lnSpc>
                <a:spcPct val="100000"/>
              </a:lnSpc>
              <a:spcBef>
                <a:spcPts val="125"/>
              </a:spcBef>
            </a:pPr>
            <a:r>
              <a:rPr sz="1800" spc="130" dirty="0">
                <a:latin typeface="Times New Roman"/>
                <a:cs typeface="Times New Roman"/>
              </a:rPr>
              <a:t>2</a:t>
            </a:r>
            <a:r>
              <a:rPr sz="1800" i="1" spc="15" dirty="0">
                <a:latin typeface="Times New Roman"/>
                <a:cs typeface="Times New Roman"/>
              </a:rPr>
              <a:t>g</a:t>
            </a:r>
            <a:endParaRPr sz="1800">
              <a:latin typeface="Times New Roman"/>
              <a:cs typeface="Times New Roman"/>
            </a:endParaRPr>
          </a:p>
        </p:txBody>
      </p:sp>
      <p:sp>
        <p:nvSpPr>
          <p:cNvPr id="30" name="object 30"/>
          <p:cNvSpPr txBox="1"/>
          <p:nvPr/>
        </p:nvSpPr>
        <p:spPr>
          <a:xfrm>
            <a:off x="2433826" y="6387751"/>
            <a:ext cx="333375" cy="304165"/>
          </a:xfrm>
          <a:prstGeom prst="rect">
            <a:avLst/>
          </a:prstGeom>
        </p:spPr>
        <p:txBody>
          <a:bodyPr vert="horz" wrap="square" lIns="0" tIns="15875" rIns="0" bIns="0" rtlCol="0">
            <a:spAutoFit/>
          </a:bodyPr>
          <a:lstStyle/>
          <a:p>
            <a:pPr marL="38100">
              <a:lnSpc>
                <a:spcPct val="100000"/>
              </a:lnSpc>
              <a:spcBef>
                <a:spcPts val="125"/>
              </a:spcBef>
            </a:pPr>
            <a:r>
              <a:rPr sz="2700" i="1" spc="22" baseline="-24691" dirty="0">
                <a:latin typeface="Times New Roman"/>
                <a:cs typeface="Times New Roman"/>
              </a:rPr>
              <a:t>V</a:t>
            </a:r>
            <a:r>
              <a:rPr sz="2700" i="1" spc="-209" baseline="-24691" dirty="0">
                <a:latin typeface="Times New Roman"/>
                <a:cs typeface="Times New Roman"/>
              </a:rPr>
              <a:t> </a:t>
            </a:r>
            <a:r>
              <a:rPr sz="1050" spc="5" dirty="0">
                <a:latin typeface="Times New Roman"/>
                <a:cs typeface="Times New Roman"/>
              </a:rPr>
              <a:t>2</a:t>
            </a:r>
            <a:endParaRPr sz="1050">
              <a:latin typeface="Times New Roman"/>
              <a:cs typeface="Times New Roman"/>
            </a:endParaRPr>
          </a:p>
        </p:txBody>
      </p:sp>
      <p:sp>
        <p:nvSpPr>
          <p:cNvPr id="31" name="object 31"/>
          <p:cNvSpPr txBox="1"/>
          <p:nvPr/>
        </p:nvSpPr>
        <p:spPr>
          <a:xfrm>
            <a:off x="1649983" y="6805803"/>
            <a:ext cx="268605" cy="320040"/>
          </a:xfrm>
          <a:prstGeom prst="rect">
            <a:avLst/>
          </a:prstGeom>
        </p:spPr>
        <p:txBody>
          <a:bodyPr vert="horz" wrap="square" lIns="0" tIns="16510" rIns="0" bIns="0" rtlCol="0">
            <a:spAutoFit/>
          </a:bodyPr>
          <a:lstStyle/>
          <a:p>
            <a:pPr marL="12700">
              <a:lnSpc>
                <a:spcPct val="100000"/>
              </a:lnSpc>
              <a:spcBef>
                <a:spcPts val="130"/>
              </a:spcBef>
            </a:pPr>
            <a:r>
              <a:rPr sz="1900" i="1" spc="-50" dirty="0">
                <a:latin typeface="Symbol"/>
                <a:cs typeface="Symbol"/>
              </a:rPr>
              <a:t></a:t>
            </a:r>
            <a:r>
              <a:rPr sz="1800" i="1" spc="15" dirty="0">
                <a:latin typeface="Times New Roman"/>
                <a:cs typeface="Times New Roman"/>
              </a:rPr>
              <a:t>g</a:t>
            </a:r>
            <a:endParaRPr sz="1800">
              <a:latin typeface="Times New Roman"/>
              <a:cs typeface="Times New Roman"/>
            </a:endParaRPr>
          </a:p>
        </p:txBody>
      </p:sp>
      <p:sp>
        <p:nvSpPr>
          <p:cNvPr id="32" name="object 32"/>
          <p:cNvSpPr txBox="1"/>
          <p:nvPr/>
        </p:nvSpPr>
        <p:spPr>
          <a:xfrm>
            <a:off x="1706369" y="6491384"/>
            <a:ext cx="167640" cy="304165"/>
          </a:xfrm>
          <a:prstGeom prst="rect">
            <a:avLst/>
          </a:prstGeom>
        </p:spPr>
        <p:txBody>
          <a:bodyPr vert="horz" wrap="square" lIns="0" tIns="15875" rIns="0" bIns="0" rtlCol="0">
            <a:spAutoFit/>
          </a:bodyPr>
          <a:lstStyle/>
          <a:p>
            <a:pPr marL="12700">
              <a:lnSpc>
                <a:spcPct val="100000"/>
              </a:lnSpc>
              <a:spcBef>
                <a:spcPts val="125"/>
              </a:spcBef>
            </a:pPr>
            <a:r>
              <a:rPr sz="1800" i="1" spc="15" dirty="0">
                <a:latin typeface="Times New Roman"/>
                <a:cs typeface="Times New Roman"/>
              </a:rPr>
              <a:t>P</a:t>
            </a:r>
            <a:endParaRPr sz="1800">
              <a:latin typeface="Times New Roman"/>
              <a:cs typeface="Times New Roman"/>
            </a:endParaRPr>
          </a:p>
        </p:txBody>
      </p:sp>
      <p:sp>
        <p:nvSpPr>
          <p:cNvPr id="33" name="object 33"/>
          <p:cNvSpPr txBox="1"/>
          <p:nvPr/>
        </p:nvSpPr>
        <p:spPr>
          <a:xfrm>
            <a:off x="5336537" y="1546351"/>
            <a:ext cx="3719195" cy="940435"/>
          </a:xfrm>
          <a:prstGeom prst="rect">
            <a:avLst/>
          </a:prstGeom>
        </p:spPr>
        <p:txBody>
          <a:bodyPr vert="horz" wrap="square" lIns="0" tIns="12700" rIns="0" bIns="0" rtlCol="0">
            <a:spAutoFit/>
          </a:bodyPr>
          <a:lstStyle/>
          <a:p>
            <a:pPr marL="286385" marR="5080" indent="-274320">
              <a:lnSpc>
                <a:spcPct val="100000"/>
              </a:lnSpc>
              <a:spcBef>
                <a:spcPts val="100"/>
              </a:spcBef>
              <a:buClr>
                <a:srgbClr val="717BA3"/>
              </a:buClr>
              <a:buSzPct val="75000"/>
              <a:buFont typeface="DejaVu Sans"/>
              <a:buChar char="◗"/>
              <a:tabLst>
                <a:tab pos="286385" algn="l"/>
                <a:tab pos="287020" algn="l"/>
              </a:tabLst>
            </a:pPr>
            <a:r>
              <a:rPr sz="2000" spc="-65" dirty="0">
                <a:latin typeface="Trebuchet MS"/>
                <a:cs typeface="Trebuchet MS"/>
              </a:rPr>
              <a:t>Hence </a:t>
            </a:r>
            <a:r>
              <a:rPr sz="2000" spc="-90" dirty="0">
                <a:latin typeface="Trebuchet MS"/>
                <a:cs typeface="Trebuchet MS"/>
              </a:rPr>
              <a:t>Eq </a:t>
            </a:r>
            <a:r>
              <a:rPr sz="2000" spc="-75" dirty="0">
                <a:latin typeface="Trebuchet MS"/>
                <a:cs typeface="Trebuchet MS"/>
              </a:rPr>
              <a:t>(9) for </a:t>
            </a:r>
            <a:r>
              <a:rPr sz="2000" spc="-114" dirty="0">
                <a:latin typeface="Trebuchet MS"/>
                <a:cs typeface="Trebuchet MS"/>
              </a:rPr>
              <a:t>stead-  </a:t>
            </a:r>
            <a:r>
              <a:rPr sz="2000" spc="-95" dirty="0">
                <a:latin typeface="Trebuchet MS"/>
                <a:cs typeface="Trebuchet MS"/>
              </a:rPr>
              <a:t>incompressible </a:t>
            </a:r>
            <a:r>
              <a:rPr sz="2000" spc="-140" dirty="0">
                <a:latin typeface="Trebuchet MS"/>
                <a:cs typeface="Trebuchet MS"/>
              </a:rPr>
              <a:t>fluid </a:t>
            </a:r>
            <a:r>
              <a:rPr sz="2000" spc="-110" dirty="0">
                <a:latin typeface="Trebuchet MS"/>
                <a:cs typeface="Trebuchet MS"/>
              </a:rPr>
              <a:t>assuming </a:t>
            </a:r>
            <a:r>
              <a:rPr sz="2000" spc="-30" dirty="0">
                <a:latin typeface="Trebuchet MS"/>
                <a:cs typeface="Trebuchet MS"/>
              </a:rPr>
              <a:t>no  </a:t>
            </a:r>
            <a:r>
              <a:rPr sz="2000" spc="-120" dirty="0">
                <a:latin typeface="Trebuchet MS"/>
                <a:cs typeface="Trebuchet MS"/>
              </a:rPr>
              <a:t>frictional </a:t>
            </a:r>
            <a:r>
              <a:rPr sz="2000" spc="-65" dirty="0">
                <a:latin typeface="Trebuchet MS"/>
                <a:cs typeface="Trebuchet MS"/>
              </a:rPr>
              <a:t>losses </a:t>
            </a:r>
            <a:r>
              <a:rPr sz="2000" spc="-140" dirty="0">
                <a:latin typeface="Trebuchet MS"/>
                <a:cs typeface="Trebuchet MS"/>
              </a:rPr>
              <a:t>can </a:t>
            </a:r>
            <a:r>
              <a:rPr sz="2000" spc="-120" dirty="0">
                <a:latin typeface="Trebuchet MS"/>
                <a:cs typeface="Trebuchet MS"/>
              </a:rPr>
              <a:t>be </a:t>
            </a:r>
            <a:r>
              <a:rPr sz="2000" spc="-95" dirty="0">
                <a:latin typeface="Trebuchet MS"/>
                <a:cs typeface="Trebuchet MS"/>
              </a:rPr>
              <a:t>written</a:t>
            </a:r>
            <a:r>
              <a:rPr sz="2000" spc="80" dirty="0">
                <a:latin typeface="Trebuchet MS"/>
                <a:cs typeface="Trebuchet MS"/>
              </a:rPr>
              <a:t> </a:t>
            </a:r>
            <a:r>
              <a:rPr sz="2000" spc="-120" dirty="0">
                <a:latin typeface="Trebuchet MS"/>
                <a:cs typeface="Trebuchet MS"/>
              </a:rPr>
              <a:t>as</a:t>
            </a:r>
            <a:endParaRPr sz="2000">
              <a:latin typeface="Trebuchet MS"/>
              <a:cs typeface="Trebuchet MS"/>
            </a:endParaRPr>
          </a:p>
        </p:txBody>
      </p:sp>
      <p:sp>
        <p:nvSpPr>
          <p:cNvPr id="34" name="object 34"/>
          <p:cNvSpPr txBox="1"/>
          <p:nvPr/>
        </p:nvSpPr>
        <p:spPr>
          <a:xfrm>
            <a:off x="4422138" y="2309874"/>
            <a:ext cx="579755" cy="299720"/>
          </a:xfrm>
          <a:prstGeom prst="rect">
            <a:avLst/>
          </a:prstGeom>
        </p:spPr>
        <p:txBody>
          <a:bodyPr vert="horz" wrap="square" lIns="0" tIns="12700" rIns="0" bIns="0" rtlCol="0">
            <a:spAutoFit/>
          </a:bodyPr>
          <a:lstStyle/>
          <a:p>
            <a:pPr marL="12700">
              <a:lnSpc>
                <a:spcPct val="100000"/>
              </a:lnSpc>
              <a:spcBef>
                <a:spcPts val="100"/>
              </a:spcBef>
            </a:pPr>
            <a:r>
              <a:rPr sz="1800" spc="-85" dirty="0">
                <a:solidFill>
                  <a:srgbClr val="00B0F0"/>
                </a:solidFill>
                <a:latin typeface="Trebuchet MS"/>
                <a:cs typeface="Trebuchet MS"/>
              </a:rPr>
              <a:t>Eq</a:t>
            </a:r>
            <a:r>
              <a:rPr sz="1800" spc="-110" dirty="0">
                <a:solidFill>
                  <a:srgbClr val="00B0F0"/>
                </a:solidFill>
                <a:latin typeface="Trebuchet MS"/>
                <a:cs typeface="Trebuchet MS"/>
              </a:rPr>
              <a:t> </a:t>
            </a:r>
            <a:r>
              <a:rPr sz="1800" spc="-75" dirty="0">
                <a:solidFill>
                  <a:srgbClr val="00B0F0"/>
                </a:solidFill>
                <a:latin typeface="Trebuchet MS"/>
                <a:cs typeface="Trebuchet MS"/>
              </a:rPr>
              <a:t>(6)</a:t>
            </a:r>
            <a:endParaRPr sz="1800">
              <a:latin typeface="Trebuchet MS"/>
              <a:cs typeface="Trebuchet MS"/>
            </a:endParaRPr>
          </a:p>
        </p:txBody>
      </p:sp>
      <p:sp>
        <p:nvSpPr>
          <p:cNvPr id="35" name="object 35"/>
          <p:cNvSpPr txBox="1"/>
          <p:nvPr/>
        </p:nvSpPr>
        <p:spPr>
          <a:xfrm>
            <a:off x="4498338" y="3681474"/>
            <a:ext cx="579755" cy="299720"/>
          </a:xfrm>
          <a:prstGeom prst="rect">
            <a:avLst/>
          </a:prstGeom>
        </p:spPr>
        <p:txBody>
          <a:bodyPr vert="horz" wrap="square" lIns="0" tIns="12700" rIns="0" bIns="0" rtlCol="0">
            <a:spAutoFit/>
          </a:bodyPr>
          <a:lstStyle/>
          <a:p>
            <a:pPr marL="12700">
              <a:lnSpc>
                <a:spcPct val="100000"/>
              </a:lnSpc>
              <a:spcBef>
                <a:spcPts val="100"/>
              </a:spcBef>
            </a:pPr>
            <a:r>
              <a:rPr sz="1800" spc="-85" dirty="0">
                <a:solidFill>
                  <a:srgbClr val="00B0F0"/>
                </a:solidFill>
                <a:latin typeface="Trebuchet MS"/>
                <a:cs typeface="Trebuchet MS"/>
              </a:rPr>
              <a:t>Eq</a:t>
            </a:r>
            <a:r>
              <a:rPr sz="1800" spc="-110" dirty="0">
                <a:solidFill>
                  <a:srgbClr val="00B0F0"/>
                </a:solidFill>
                <a:latin typeface="Trebuchet MS"/>
                <a:cs typeface="Trebuchet MS"/>
              </a:rPr>
              <a:t> </a:t>
            </a:r>
            <a:r>
              <a:rPr sz="1800" spc="-75" dirty="0">
                <a:solidFill>
                  <a:srgbClr val="00B0F0"/>
                </a:solidFill>
                <a:latin typeface="Trebuchet MS"/>
                <a:cs typeface="Trebuchet MS"/>
              </a:rPr>
              <a:t>(7)</a:t>
            </a:r>
            <a:endParaRPr sz="1800">
              <a:latin typeface="Trebuchet MS"/>
              <a:cs typeface="Trebuchet MS"/>
            </a:endParaRPr>
          </a:p>
        </p:txBody>
      </p:sp>
      <p:sp>
        <p:nvSpPr>
          <p:cNvPr id="36" name="object 36"/>
          <p:cNvSpPr txBox="1"/>
          <p:nvPr/>
        </p:nvSpPr>
        <p:spPr>
          <a:xfrm>
            <a:off x="4422138" y="5205473"/>
            <a:ext cx="579755" cy="299720"/>
          </a:xfrm>
          <a:prstGeom prst="rect">
            <a:avLst/>
          </a:prstGeom>
        </p:spPr>
        <p:txBody>
          <a:bodyPr vert="horz" wrap="square" lIns="0" tIns="12700" rIns="0" bIns="0" rtlCol="0">
            <a:spAutoFit/>
          </a:bodyPr>
          <a:lstStyle/>
          <a:p>
            <a:pPr marL="12700">
              <a:lnSpc>
                <a:spcPct val="100000"/>
              </a:lnSpc>
              <a:spcBef>
                <a:spcPts val="100"/>
              </a:spcBef>
            </a:pPr>
            <a:r>
              <a:rPr sz="1800" spc="-85" dirty="0">
                <a:solidFill>
                  <a:srgbClr val="00B0F0"/>
                </a:solidFill>
                <a:latin typeface="Trebuchet MS"/>
                <a:cs typeface="Trebuchet MS"/>
              </a:rPr>
              <a:t>Eq</a:t>
            </a:r>
            <a:r>
              <a:rPr sz="1800" spc="-110" dirty="0">
                <a:solidFill>
                  <a:srgbClr val="00B0F0"/>
                </a:solidFill>
                <a:latin typeface="Trebuchet MS"/>
                <a:cs typeface="Trebuchet MS"/>
              </a:rPr>
              <a:t> </a:t>
            </a:r>
            <a:r>
              <a:rPr sz="1800" spc="-75" dirty="0">
                <a:solidFill>
                  <a:srgbClr val="00B0F0"/>
                </a:solidFill>
                <a:latin typeface="Trebuchet MS"/>
                <a:cs typeface="Trebuchet MS"/>
              </a:rPr>
              <a:t>(8)</a:t>
            </a:r>
            <a:endParaRPr sz="1800">
              <a:latin typeface="Trebuchet MS"/>
              <a:cs typeface="Trebuchet MS"/>
            </a:endParaRPr>
          </a:p>
        </p:txBody>
      </p:sp>
      <p:sp>
        <p:nvSpPr>
          <p:cNvPr id="37" name="object 37"/>
          <p:cNvSpPr txBox="1"/>
          <p:nvPr/>
        </p:nvSpPr>
        <p:spPr>
          <a:xfrm>
            <a:off x="4422138" y="6500873"/>
            <a:ext cx="579755" cy="299720"/>
          </a:xfrm>
          <a:prstGeom prst="rect">
            <a:avLst/>
          </a:prstGeom>
        </p:spPr>
        <p:txBody>
          <a:bodyPr vert="horz" wrap="square" lIns="0" tIns="12700" rIns="0" bIns="0" rtlCol="0">
            <a:spAutoFit/>
          </a:bodyPr>
          <a:lstStyle/>
          <a:p>
            <a:pPr marL="12700">
              <a:lnSpc>
                <a:spcPct val="100000"/>
              </a:lnSpc>
              <a:spcBef>
                <a:spcPts val="100"/>
              </a:spcBef>
            </a:pPr>
            <a:r>
              <a:rPr sz="1800" spc="-85" dirty="0">
                <a:solidFill>
                  <a:srgbClr val="00B0F0"/>
                </a:solidFill>
                <a:latin typeface="Trebuchet MS"/>
                <a:cs typeface="Trebuchet MS"/>
              </a:rPr>
              <a:t>Eq</a:t>
            </a:r>
            <a:r>
              <a:rPr sz="1800" spc="-110" dirty="0">
                <a:solidFill>
                  <a:srgbClr val="00B0F0"/>
                </a:solidFill>
                <a:latin typeface="Trebuchet MS"/>
                <a:cs typeface="Trebuchet MS"/>
              </a:rPr>
              <a:t> </a:t>
            </a:r>
            <a:r>
              <a:rPr sz="1800" spc="-75" dirty="0">
                <a:solidFill>
                  <a:srgbClr val="00B0F0"/>
                </a:solidFill>
                <a:latin typeface="Trebuchet MS"/>
                <a:cs typeface="Trebuchet MS"/>
              </a:rPr>
              <a:t>(9)</a:t>
            </a:r>
            <a:endParaRPr sz="1800">
              <a:latin typeface="Trebuchet MS"/>
              <a:cs typeface="Trebuchet MS"/>
            </a:endParaRPr>
          </a:p>
        </p:txBody>
      </p:sp>
      <p:sp>
        <p:nvSpPr>
          <p:cNvPr id="38" name="object 38"/>
          <p:cNvSpPr/>
          <p:nvPr/>
        </p:nvSpPr>
        <p:spPr>
          <a:xfrm>
            <a:off x="6833616" y="3288791"/>
            <a:ext cx="1693545" cy="0"/>
          </a:xfrm>
          <a:custGeom>
            <a:avLst/>
            <a:gdLst/>
            <a:ahLst/>
            <a:cxnLst/>
            <a:rect l="l" t="t" r="r" b="b"/>
            <a:pathLst>
              <a:path w="1693545">
                <a:moveTo>
                  <a:pt x="0" y="0"/>
                </a:moveTo>
                <a:lnTo>
                  <a:pt x="309371" y="0"/>
                </a:lnTo>
              </a:path>
              <a:path w="1693545">
                <a:moveTo>
                  <a:pt x="944879" y="0"/>
                </a:moveTo>
                <a:lnTo>
                  <a:pt x="1158239" y="0"/>
                </a:lnTo>
              </a:path>
              <a:path w="1693545">
                <a:moveTo>
                  <a:pt x="1360931" y="0"/>
                </a:moveTo>
                <a:lnTo>
                  <a:pt x="1693163" y="0"/>
                </a:lnTo>
              </a:path>
            </a:pathLst>
          </a:custGeom>
          <a:ln w="8753">
            <a:solidFill>
              <a:srgbClr val="000000"/>
            </a:solidFill>
          </a:ln>
        </p:spPr>
        <p:txBody>
          <a:bodyPr wrap="square" lIns="0" tIns="0" rIns="0" bIns="0" rtlCol="0"/>
          <a:lstStyle/>
          <a:p>
            <a:endParaRPr/>
          </a:p>
        </p:txBody>
      </p:sp>
      <p:sp>
        <p:nvSpPr>
          <p:cNvPr id="39" name="object 39"/>
          <p:cNvSpPr txBox="1"/>
          <p:nvPr/>
        </p:nvSpPr>
        <p:spPr>
          <a:xfrm>
            <a:off x="7095237" y="3738231"/>
            <a:ext cx="1445260" cy="173355"/>
          </a:xfrm>
          <a:prstGeom prst="rect">
            <a:avLst/>
          </a:prstGeom>
        </p:spPr>
        <p:txBody>
          <a:bodyPr vert="horz" wrap="square" lIns="0" tIns="15240" rIns="0" bIns="0" rtlCol="0">
            <a:spAutoFit/>
          </a:bodyPr>
          <a:lstStyle/>
          <a:p>
            <a:pPr marL="12700">
              <a:lnSpc>
                <a:spcPct val="100000"/>
              </a:lnSpc>
              <a:spcBef>
                <a:spcPts val="120"/>
              </a:spcBef>
              <a:tabLst>
                <a:tab pos="1370330" algn="l"/>
              </a:tabLst>
            </a:pPr>
            <a:r>
              <a:rPr sz="950" spc="10" dirty="0">
                <a:latin typeface="Times New Roman"/>
                <a:cs typeface="Times New Roman"/>
              </a:rPr>
              <a:t>1	2</a:t>
            </a:r>
            <a:endParaRPr sz="950">
              <a:latin typeface="Times New Roman"/>
              <a:cs typeface="Times New Roman"/>
            </a:endParaRPr>
          </a:p>
        </p:txBody>
      </p:sp>
      <p:sp>
        <p:nvSpPr>
          <p:cNvPr id="40" name="object 40"/>
          <p:cNvSpPr txBox="1"/>
          <p:nvPr/>
        </p:nvSpPr>
        <p:spPr>
          <a:xfrm>
            <a:off x="7886193" y="3125583"/>
            <a:ext cx="87630" cy="173355"/>
          </a:xfrm>
          <a:prstGeom prst="rect">
            <a:avLst/>
          </a:prstGeom>
        </p:spPr>
        <p:txBody>
          <a:bodyPr vert="horz" wrap="square" lIns="0" tIns="15240" rIns="0" bIns="0" rtlCol="0">
            <a:spAutoFit/>
          </a:bodyPr>
          <a:lstStyle/>
          <a:p>
            <a:pPr marL="12700">
              <a:lnSpc>
                <a:spcPct val="100000"/>
              </a:lnSpc>
              <a:spcBef>
                <a:spcPts val="120"/>
              </a:spcBef>
            </a:pPr>
            <a:r>
              <a:rPr sz="950" spc="10" dirty="0">
                <a:latin typeface="Times New Roman"/>
                <a:cs typeface="Times New Roman"/>
              </a:rPr>
              <a:t>2</a:t>
            </a:r>
            <a:endParaRPr sz="950">
              <a:latin typeface="Times New Roman"/>
              <a:cs typeface="Times New Roman"/>
            </a:endParaRPr>
          </a:p>
        </p:txBody>
      </p:sp>
      <p:sp>
        <p:nvSpPr>
          <p:cNvPr id="41" name="object 41"/>
          <p:cNvSpPr txBox="1"/>
          <p:nvPr/>
        </p:nvSpPr>
        <p:spPr>
          <a:xfrm>
            <a:off x="7488430" y="3258171"/>
            <a:ext cx="87630" cy="173355"/>
          </a:xfrm>
          <a:prstGeom prst="rect">
            <a:avLst/>
          </a:prstGeom>
        </p:spPr>
        <p:txBody>
          <a:bodyPr vert="horz" wrap="square" lIns="0" tIns="15240" rIns="0" bIns="0" rtlCol="0">
            <a:spAutoFit/>
          </a:bodyPr>
          <a:lstStyle/>
          <a:p>
            <a:pPr marL="12700">
              <a:lnSpc>
                <a:spcPct val="100000"/>
              </a:lnSpc>
              <a:spcBef>
                <a:spcPts val="120"/>
              </a:spcBef>
            </a:pPr>
            <a:r>
              <a:rPr sz="950" spc="10" dirty="0">
                <a:latin typeface="Times New Roman"/>
                <a:cs typeface="Times New Roman"/>
              </a:rPr>
              <a:t>2</a:t>
            </a:r>
            <a:endParaRPr sz="950">
              <a:latin typeface="Times New Roman"/>
              <a:cs typeface="Times New Roman"/>
            </a:endParaRPr>
          </a:p>
        </p:txBody>
      </p:sp>
      <p:sp>
        <p:nvSpPr>
          <p:cNvPr id="42" name="object 42"/>
          <p:cNvSpPr txBox="1"/>
          <p:nvPr/>
        </p:nvSpPr>
        <p:spPr>
          <a:xfrm>
            <a:off x="6161030" y="3258171"/>
            <a:ext cx="87630" cy="173355"/>
          </a:xfrm>
          <a:prstGeom prst="rect">
            <a:avLst/>
          </a:prstGeom>
        </p:spPr>
        <p:txBody>
          <a:bodyPr vert="horz" wrap="square" lIns="0" tIns="15240" rIns="0" bIns="0" rtlCol="0">
            <a:spAutoFit/>
          </a:bodyPr>
          <a:lstStyle/>
          <a:p>
            <a:pPr marL="12700">
              <a:lnSpc>
                <a:spcPct val="100000"/>
              </a:lnSpc>
              <a:spcBef>
                <a:spcPts val="120"/>
              </a:spcBef>
            </a:pPr>
            <a:r>
              <a:rPr sz="950" spc="10" dirty="0">
                <a:latin typeface="Times New Roman"/>
                <a:cs typeface="Times New Roman"/>
              </a:rPr>
              <a:t>1</a:t>
            </a:r>
            <a:endParaRPr sz="950">
              <a:latin typeface="Times New Roman"/>
              <a:cs typeface="Times New Roman"/>
            </a:endParaRPr>
          </a:p>
        </p:txBody>
      </p:sp>
      <p:sp>
        <p:nvSpPr>
          <p:cNvPr id="43" name="object 43"/>
          <p:cNvSpPr txBox="1"/>
          <p:nvPr/>
        </p:nvSpPr>
        <p:spPr>
          <a:xfrm>
            <a:off x="6036053" y="3527871"/>
            <a:ext cx="2448560" cy="360045"/>
          </a:xfrm>
          <a:prstGeom prst="rect">
            <a:avLst/>
          </a:prstGeom>
        </p:spPr>
        <p:txBody>
          <a:bodyPr vert="horz" wrap="square" lIns="0" tIns="11430" rIns="0" bIns="0" rtlCol="0">
            <a:spAutoFit/>
          </a:bodyPr>
          <a:lstStyle/>
          <a:p>
            <a:pPr marL="12700">
              <a:lnSpc>
                <a:spcPct val="100000"/>
              </a:lnSpc>
              <a:spcBef>
                <a:spcPts val="90"/>
              </a:spcBef>
            </a:pPr>
            <a:r>
              <a:rPr sz="2200" spc="-45" dirty="0">
                <a:latin typeface="Symbol"/>
                <a:cs typeface="Symbol"/>
              </a:rPr>
              <a:t></a:t>
            </a:r>
            <a:r>
              <a:rPr sz="1650" spc="-45" dirty="0">
                <a:latin typeface="Times New Roman"/>
                <a:cs typeface="Times New Roman"/>
              </a:rPr>
              <a:t>Total </a:t>
            </a:r>
            <a:r>
              <a:rPr sz="1650" spc="-20" dirty="0">
                <a:latin typeface="Times New Roman"/>
                <a:cs typeface="Times New Roman"/>
              </a:rPr>
              <a:t>Head</a:t>
            </a:r>
            <a:r>
              <a:rPr sz="2200" spc="-20" dirty="0">
                <a:latin typeface="Symbol"/>
                <a:cs typeface="Symbol"/>
              </a:rPr>
              <a:t></a:t>
            </a:r>
            <a:r>
              <a:rPr sz="2200" spc="-20" dirty="0">
                <a:latin typeface="Times New Roman"/>
                <a:cs typeface="Times New Roman"/>
              </a:rPr>
              <a:t> </a:t>
            </a:r>
            <a:r>
              <a:rPr sz="1650" spc="5" dirty="0">
                <a:latin typeface="Symbol"/>
                <a:cs typeface="Symbol"/>
              </a:rPr>
              <a:t></a:t>
            </a:r>
            <a:r>
              <a:rPr sz="1650" spc="5" dirty="0">
                <a:latin typeface="Times New Roman"/>
                <a:cs typeface="Times New Roman"/>
              </a:rPr>
              <a:t> </a:t>
            </a:r>
            <a:r>
              <a:rPr sz="2200" spc="-40" dirty="0">
                <a:latin typeface="Symbol"/>
                <a:cs typeface="Symbol"/>
              </a:rPr>
              <a:t></a:t>
            </a:r>
            <a:r>
              <a:rPr sz="1650" spc="-40" dirty="0">
                <a:latin typeface="Times New Roman"/>
                <a:cs typeface="Times New Roman"/>
              </a:rPr>
              <a:t>Total</a:t>
            </a:r>
            <a:r>
              <a:rPr sz="1650" spc="130" dirty="0">
                <a:latin typeface="Times New Roman"/>
                <a:cs typeface="Times New Roman"/>
              </a:rPr>
              <a:t> </a:t>
            </a:r>
            <a:r>
              <a:rPr sz="1650" spc="-20" dirty="0">
                <a:latin typeface="Times New Roman"/>
                <a:cs typeface="Times New Roman"/>
              </a:rPr>
              <a:t>Head</a:t>
            </a:r>
            <a:r>
              <a:rPr sz="2200" spc="-20" dirty="0">
                <a:latin typeface="Symbol"/>
                <a:cs typeface="Symbol"/>
              </a:rPr>
              <a:t></a:t>
            </a:r>
            <a:endParaRPr sz="2200">
              <a:latin typeface="Symbol"/>
              <a:cs typeface="Symbol"/>
            </a:endParaRPr>
          </a:p>
        </p:txBody>
      </p:sp>
      <p:sp>
        <p:nvSpPr>
          <p:cNvPr id="44" name="object 44"/>
          <p:cNvSpPr txBox="1"/>
          <p:nvPr/>
        </p:nvSpPr>
        <p:spPr>
          <a:xfrm>
            <a:off x="6245343" y="3037674"/>
            <a:ext cx="403225" cy="278765"/>
          </a:xfrm>
          <a:prstGeom prst="rect">
            <a:avLst/>
          </a:prstGeom>
        </p:spPr>
        <p:txBody>
          <a:bodyPr vert="horz" wrap="square" lIns="0" tIns="13970" rIns="0" bIns="0" rtlCol="0">
            <a:spAutoFit/>
          </a:bodyPr>
          <a:lstStyle/>
          <a:p>
            <a:pPr marL="38100">
              <a:lnSpc>
                <a:spcPct val="100000"/>
              </a:lnSpc>
              <a:spcBef>
                <a:spcPts val="110"/>
              </a:spcBef>
            </a:pPr>
            <a:r>
              <a:rPr sz="2475" spc="7" baseline="-21885" dirty="0">
                <a:latin typeface="Symbol"/>
                <a:cs typeface="Symbol"/>
              </a:rPr>
              <a:t></a:t>
            </a:r>
            <a:r>
              <a:rPr sz="1650" u="sng" spc="260" dirty="0">
                <a:uFill>
                  <a:solidFill>
                    <a:srgbClr val="000000"/>
                  </a:solidFill>
                </a:uFill>
                <a:latin typeface="Times New Roman"/>
                <a:cs typeface="Times New Roman"/>
              </a:rPr>
              <a:t> </a:t>
            </a:r>
            <a:r>
              <a:rPr sz="950" u="sng" spc="10" dirty="0">
                <a:uFill>
                  <a:solidFill>
                    <a:srgbClr val="000000"/>
                  </a:solidFill>
                </a:uFill>
                <a:latin typeface="Times New Roman"/>
                <a:cs typeface="Times New Roman"/>
              </a:rPr>
              <a:t>1</a:t>
            </a:r>
            <a:endParaRPr sz="950">
              <a:latin typeface="Times New Roman"/>
              <a:cs typeface="Times New Roman"/>
            </a:endParaRPr>
          </a:p>
        </p:txBody>
      </p:sp>
      <p:sp>
        <p:nvSpPr>
          <p:cNvPr id="45" name="object 45"/>
          <p:cNvSpPr txBox="1"/>
          <p:nvPr/>
        </p:nvSpPr>
        <p:spPr>
          <a:xfrm>
            <a:off x="7761658" y="2995003"/>
            <a:ext cx="772160" cy="278765"/>
          </a:xfrm>
          <a:prstGeom prst="rect">
            <a:avLst/>
          </a:prstGeom>
        </p:spPr>
        <p:txBody>
          <a:bodyPr vert="horz" wrap="square" lIns="0" tIns="13970" rIns="0" bIns="0" rtlCol="0">
            <a:spAutoFit/>
          </a:bodyPr>
          <a:lstStyle/>
          <a:p>
            <a:pPr marL="38100">
              <a:lnSpc>
                <a:spcPct val="100000"/>
              </a:lnSpc>
              <a:spcBef>
                <a:spcPts val="110"/>
              </a:spcBef>
              <a:tabLst>
                <a:tab pos="426084" algn="l"/>
              </a:tabLst>
            </a:pPr>
            <a:r>
              <a:rPr sz="2475" i="1" spc="7" baseline="3367" dirty="0">
                <a:latin typeface="Times New Roman"/>
                <a:cs typeface="Times New Roman"/>
              </a:rPr>
              <a:t>P	V</a:t>
            </a:r>
            <a:r>
              <a:rPr sz="2475" i="1" spc="-202" baseline="3367" dirty="0">
                <a:latin typeface="Times New Roman"/>
                <a:cs typeface="Times New Roman"/>
              </a:rPr>
              <a:t> </a:t>
            </a:r>
            <a:r>
              <a:rPr sz="1425" spc="89" baseline="49707" dirty="0">
                <a:latin typeface="Times New Roman"/>
                <a:cs typeface="Times New Roman"/>
              </a:rPr>
              <a:t>2</a:t>
            </a:r>
            <a:r>
              <a:rPr sz="950" spc="60" dirty="0">
                <a:latin typeface="Times New Roman"/>
                <a:cs typeface="Times New Roman"/>
              </a:rPr>
              <a:t>2</a:t>
            </a:r>
            <a:endParaRPr sz="950">
              <a:latin typeface="Times New Roman"/>
              <a:cs typeface="Times New Roman"/>
            </a:endParaRPr>
          </a:p>
        </p:txBody>
      </p:sp>
      <p:sp>
        <p:nvSpPr>
          <p:cNvPr id="46" name="object 46"/>
          <p:cNvSpPr txBox="1"/>
          <p:nvPr/>
        </p:nvSpPr>
        <p:spPr>
          <a:xfrm>
            <a:off x="6790911" y="2889847"/>
            <a:ext cx="308610" cy="278765"/>
          </a:xfrm>
          <a:prstGeom prst="rect">
            <a:avLst/>
          </a:prstGeom>
        </p:spPr>
        <p:txBody>
          <a:bodyPr vert="horz" wrap="square" lIns="0" tIns="13970" rIns="0" bIns="0" rtlCol="0">
            <a:spAutoFit/>
          </a:bodyPr>
          <a:lstStyle/>
          <a:p>
            <a:pPr marL="38100">
              <a:lnSpc>
                <a:spcPct val="100000"/>
              </a:lnSpc>
              <a:spcBef>
                <a:spcPts val="110"/>
              </a:spcBef>
            </a:pPr>
            <a:r>
              <a:rPr sz="2475" i="1" spc="7" baseline="-25252" dirty="0">
                <a:latin typeface="Times New Roman"/>
                <a:cs typeface="Times New Roman"/>
              </a:rPr>
              <a:t>V</a:t>
            </a:r>
            <a:r>
              <a:rPr sz="2475" i="1" spc="-209" baseline="-25252" dirty="0">
                <a:latin typeface="Times New Roman"/>
                <a:cs typeface="Times New Roman"/>
              </a:rPr>
              <a:t> </a:t>
            </a:r>
            <a:r>
              <a:rPr sz="950" spc="10" dirty="0">
                <a:latin typeface="Times New Roman"/>
                <a:cs typeface="Times New Roman"/>
              </a:rPr>
              <a:t>2</a:t>
            </a:r>
            <a:endParaRPr sz="950">
              <a:latin typeface="Times New Roman"/>
              <a:cs typeface="Times New Roman"/>
            </a:endParaRPr>
          </a:p>
        </p:txBody>
      </p:sp>
      <p:sp>
        <p:nvSpPr>
          <p:cNvPr id="47" name="object 47"/>
          <p:cNvSpPr txBox="1"/>
          <p:nvPr/>
        </p:nvSpPr>
        <p:spPr>
          <a:xfrm>
            <a:off x="6450565" y="2984334"/>
            <a:ext cx="154940" cy="278765"/>
          </a:xfrm>
          <a:prstGeom prst="rect">
            <a:avLst/>
          </a:prstGeom>
        </p:spPr>
        <p:txBody>
          <a:bodyPr vert="horz" wrap="square" lIns="0" tIns="13970" rIns="0" bIns="0" rtlCol="0">
            <a:spAutoFit/>
          </a:bodyPr>
          <a:lstStyle/>
          <a:p>
            <a:pPr marL="12700">
              <a:lnSpc>
                <a:spcPct val="100000"/>
              </a:lnSpc>
              <a:spcBef>
                <a:spcPts val="110"/>
              </a:spcBef>
            </a:pPr>
            <a:r>
              <a:rPr sz="1650" i="1" spc="5" dirty="0">
                <a:latin typeface="Times New Roman"/>
                <a:cs typeface="Times New Roman"/>
              </a:rPr>
              <a:t>P</a:t>
            </a:r>
            <a:endParaRPr sz="1650">
              <a:latin typeface="Times New Roman"/>
              <a:cs typeface="Times New Roman"/>
            </a:endParaRPr>
          </a:p>
        </p:txBody>
      </p:sp>
      <p:sp>
        <p:nvSpPr>
          <p:cNvPr id="48" name="object 48"/>
          <p:cNvSpPr txBox="1"/>
          <p:nvPr/>
        </p:nvSpPr>
        <p:spPr>
          <a:xfrm>
            <a:off x="6042151" y="3118446"/>
            <a:ext cx="143510" cy="278765"/>
          </a:xfrm>
          <a:prstGeom prst="rect">
            <a:avLst/>
          </a:prstGeom>
        </p:spPr>
        <p:txBody>
          <a:bodyPr vert="horz" wrap="square" lIns="0" tIns="13970" rIns="0" bIns="0" rtlCol="0">
            <a:spAutoFit/>
          </a:bodyPr>
          <a:lstStyle/>
          <a:p>
            <a:pPr marL="12700">
              <a:lnSpc>
                <a:spcPct val="100000"/>
              </a:lnSpc>
              <a:spcBef>
                <a:spcPts val="110"/>
              </a:spcBef>
            </a:pPr>
            <a:r>
              <a:rPr sz="1650" i="1" spc="5" dirty="0">
                <a:latin typeface="Times New Roman"/>
                <a:cs typeface="Times New Roman"/>
              </a:rPr>
              <a:t>Z</a:t>
            </a:r>
            <a:endParaRPr sz="1650">
              <a:latin typeface="Times New Roman"/>
              <a:cs typeface="Times New Roman"/>
            </a:endParaRPr>
          </a:p>
        </p:txBody>
      </p:sp>
      <p:sp>
        <p:nvSpPr>
          <p:cNvPr id="49" name="object 49"/>
          <p:cNvSpPr txBox="1"/>
          <p:nvPr/>
        </p:nvSpPr>
        <p:spPr>
          <a:xfrm>
            <a:off x="6662395" y="3082911"/>
            <a:ext cx="1818639" cy="481330"/>
          </a:xfrm>
          <a:prstGeom prst="rect">
            <a:avLst/>
          </a:prstGeom>
        </p:spPr>
        <p:txBody>
          <a:bodyPr vert="horz" wrap="square" lIns="0" tIns="15240" rIns="0" bIns="0" rtlCol="0">
            <a:spAutoFit/>
          </a:bodyPr>
          <a:lstStyle/>
          <a:p>
            <a:pPr marL="396240">
              <a:lnSpc>
                <a:spcPts val="705"/>
              </a:lnSpc>
              <a:spcBef>
                <a:spcPts val="120"/>
              </a:spcBef>
            </a:pPr>
            <a:r>
              <a:rPr sz="950" spc="10" dirty="0">
                <a:latin typeface="Times New Roman"/>
                <a:cs typeface="Times New Roman"/>
              </a:rPr>
              <a:t>1</a:t>
            </a:r>
            <a:endParaRPr sz="950">
              <a:latin typeface="Times New Roman"/>
              <a:cs typeface="Times New Roman"/>
            </a:endParaRPr>
          </a:p>
          <a:p>
            <a:pPr marL="12700">
              <a:lnSpc>
                <a:spcPts val="1155"/>
              </a:lnSpc>
              <a:tabLst>
                <a:tab pos="536575" algn="l"/>
                <a:tab pos="956944" algn="l"/>
                <a:tab pos="1373505" algn="l"/>
              </a:tabLst>
            </a:pPr>
            <a:r>
              <a:rPr sz="1650" spc="5" dirty="0">
                <a:latin typeface="Symbol"/>
                <a:cs typeface="Symbol"/>
              </a:rPr>
              <a:t></a:t>
            </a:r>
            <a:r>
              <a:rPr sz="1650" spc="5" dirty="0">
                <a:latin typeface="Times New Roman"/>
                <a:cs typeface="Times New Roman"/>
              </a:rPr>
              <a:t>	</a:t>
            </a:r>
            <a:r>
              <a:rPr sz="1650" spc="5" dirty="0">
                <a:latin typeface="Symbol"/>
                <a:cs typeface="Symbol"/>
              </a:rPr>
              <a:t></a:t>
            </a:r>
            <a:r>
              <a:rPr sz="1650" spc="5" dirty="0">
                <a:latin typeface="Times New Roman"/>
                <a:cs typeface="Times New Roman"/>
              </a:rPr>
              <a:t> </a:t>
            </a:r>
            <a:r>
              <a:rPr sz="1650" i="1" spc="5" dirty="0">
                <a:latin typeface="Times New Roman"/>
                <a:cs typeface="Times New Roman"/>
              </a:rPr>
              <a:t>Z	</a:t>
            </a:r>
            <a:r>
              <a:rPr sz="1650" spc="5" dirty="0">
                <a:latin typeface="Symbol"/>
                <a:cs typeface="Symbol"/>
              </a:rPr>
              <a:t></a:t>
            </a:r>
            <a:r>
              <a:rPr sz="1650" spc="5" dirty="0">
                <a:latin typeface="Times New Roman"/>
                <a:cs typeface="Times New Roman"/>
              </a:rPr>
              <a:t>	</a:t>
            </a:r>
            <a:r>
              <a:rPr sz="1650" spc="5" dirty="0">
                <a:latin typeface="Symbol"/>
                <a:cs typeface="Symbol"/>
              </a:rPr>
              <a:t></a:t>
            </a:r>
            <a:endParaRPr sz="1650">
              <a:latin typeface="Symbol"/>
              <a:cs typeface="Symbol"/>
            </a:endParaRPr>
          </a:p>
          <a:p>
            <a:pPr marL="1158240">
              <a:lnSpc>
                <a:spcPts val="1710"/>
              </a:lnSpc>
              <a:tabLst>
                <a:tab pos="1580515" algn="l"/>
              </a:tabLst>
            </a:pPr>
            <a:r>
              <a:rPr sz="1750" i="1" spc="-40" dirty="0">
                <a:latin typeface="Symbol"/>
                <a:cs typeface="Symbol"/>
              </a:rPr>
              <a:t></a:t>
            </a:r>
            <a:r>
              <a:rPr sz="1750" spc="-40" dirty="0">
                <a:latin typeface="Times New Roman"/>
                <a:cs typeface="Times New Roman"/>
              </a:rPr>
              <a:t>	</a:t>
            </a:r>
            <a:r>
              <a:rPr sz="1650" spc="105" dirty="0">
                <a:latin typeface="Times New Roman"/>
                <a:cs typeface="Times New Roman"/>
              </a:rPr>
              <a:t>2</a:t>
            </a:r>
            <a:r>
              <a:rPr sz="1650" i="1" spc="5" dirty="0">
                <a:latin typeface="Times New Roman"/>
                <a:cs typeface="Times New Roman"/>
              </a:rPr>
              <a:t>g</a:t>
            </a:r>
            <a:endParaRPr sz="1650">
              <a:latin typeface="Times New Roman"/>
              <a:cs typeface="Times New Roman"/>
            </a:endParaRPr>
          </a:p>
        </p:txBody>
      </p:sp>
      <p:sp>
        <p:nvSpPr>
          <p:cNvPr id="50" name="object 50"/>
          <p:cNvSpPr txBox="1"/>
          <p:nvPr/>
        </p:nvSpPr>
        <p:spPr>
          <a:xfrm>
            <a:off x="6459731" y="3270995"/>
            <a:ext cx="649605" cy="293370"/>
          </a:xfrm>
          <a:prstGeom prst="rect">
            <a:avLst/>
          </a:prstGeom>
        </p:spPr>
        <p:txBody>
          <a:bodyPr vert="horz" wrap="square" lIns="0" tIns="13335" rIns="0" bIns="0" rtlCol="0">
            <a:spAutoFit/>
          </a:bodyPr>
          <a:lstStyle/>
          <a:p>
            <a:pPr marL="12700">
              <a:lnSpc>
                <a:spcPct val="100000"/>
              </a:lnSpc>
              <a:spcBef>
                <a:spcPts val="105"/>
              </a:spcBef>
              <a:tabLst>
                <a:tab pos="411480" algn="l"/>
              </a:tabLst>
            </a:pPr>
            <a:r>
              <a:rPr sz="1750" i="1" spc="-40" dirty="0">
                <a:latin typeface="Symbol"/>
                <a:cs typeface="Symbol"/>
              </a:rPr>
              <a:t></a:t>
            </a:r>
            <a:r>
              <a:rPr sz="1750" spc="-40" dirty="0">
                <a:latin typeface="Times New Roman"/>
                <a:cs typeface="Times New Roman"/>
              </a:rPr>
              <a:t>	</a:t>
            </a:r>
            <a:r>
              <a:rPr sz="1650" spc="105" dirty="0">
                <a:latin typeface="Times New Roman"/>
                <a:cs typeface="Times New Roman"/>
              </a:rPr>
              <a:t>2</a:t>
            </a:r>
            <a:r>
              <a:rPr sz="1650" i="1" spc="5" dirty="0">
                <a:latin typeface="Times New Roman"/>
                <a:cs typeface="Times New Roman"/>
              </a:rPr>
              <a:t>g</a:t>
            </a:r>
            <a:endParaRPr sz="1650">
              <a:latin typeface="Times New Roman"/>
              <a:cs typeface="Times New Roman"/>
            </a:endParaRPr>
          </a:p>
        </p:txBody>
      </p:sp>
      <p:sp>
        <p:nvSpPr>
          <p:cNvPr id="51" name="object 51"/>
          <p:cNvSpPr/>
          <p:nvPr/>
        </p:nvSpPr>
        <p:spPr>
          <a:xfrm>
            <a:off x="5782056" y="2886456"/>
            <a:ext cx="3220720" cy="1239520"/>
          </a:xfrm>
          <a:custGeom>
            <a:avLst/>
            <a:gdLst/>
            <a:ahLst/>
            <a:cxnLst/>
            <a:rect l="l" t="t" r="r" b="b"/>
            <a:pathLst>
              <a:path w="3220720" h="1239520">
                <a:moveTo>
                  <a:pt x="3220212" y="1234440"/>
                </a:moveTo>
                <a:lnTo>
                  <a:pt x="3220212" y="4572"/>
                </a:lnTo>
                <a:lnTo>
                  <a:pt x="3215640" y="0"/>
                </a:lnTo>
                <a:lnTo>
                  <a:pt x="4572" y="0"/>
                </a:lnTo>
                <a:lnTo>
                  <a:pt x="0" y="4572"/>
                </a:lnTo>
                <a:lnTo>
                  <a:pt x="0" y="1234440"/>
                </a:lnTo>
                <a:lnTo>
                  <a:pt x="4572" y="1239012"/>
                </a:lnTo>
                <a:lnTo>
                  <a:pt x="9144" y="1239012"/>
                </a:lnTo>
                <a:lnTo>
                  <a:pt x="9144" y="19812"/>
                </a:lnTo>
                <a:lnTo>
                  <a:pt x="19812" y="9144"/>
                </a:lnTo>
                <a:lnTo>
                  <a:pt x="19812" y="19812"/>
                </a:lnTo>
                <a:lnTo>
                  <a:pt x="3200400" y="19812"/>
                </a:lnTo>
                <a:lnTo>
                  <a:pt x="3200400" y="9144"/>
                </a:lnTo>
                <a:lnTo>
                  <a:pt x="3209544" y="19812"/>
                </a:lnTo>
                <a:lnTo>
                  <a:pt x="3209544" y="1239012"/>
                </a:lnTo>
                <a:lnTo>
                  <a:pt x="3215640" y="1239012"/>
                </a:lnTo>
                <a:lnTo>
                  <a:pt x="3220212" y="1234440"/>
                </a:lnTo>
                <a:close/>
              </a:path>
              <a:path w="3220720" h="1239520">
                <a:moveTo>
                  <a:pt x="19812" y="19812"/>
                </a:moveTo>
                <a:lnTo>
                  <a:pt x="19812" y="9144"/>
                </a:lnTo>
                <a:lnTo>
                  <a:pt x="9144" y="19812"/>
                </a:lnTo>
                <a:lnTo>
                  <a:pt x="19812" y="19812"/>
                </a:lnTo>
                <a:close/>
              </a:path>
              <a:path w="3220720" h="1239520">
                <a:moveTo>
                  <a:pt x="19812" y="1219200"/>
                </a:moveTo>
                <a:lnTo>
                  <a:pt x="19812" y="19812"/>
                </a:lnTo>
                <a:lnTo>
                  <a:pt x="9144" y="19812"/>
                </a:lnTo>
                <a:lnTo>
                  <a:pt x="9144" y="1219200"/>
                </a:lnTo>
                <a:lnTo>
                  <a:pt x="19812" y="1219200"/>
                </a:lnTo>
                <a:close/>
              </a:path>
              <a:path w="3220720" h="1239520">
                <a:moveTo>
                  <a:pt x="3209544" y="1219200"/>
                </a:moveTo>
                <a:lnTo>
                  <a:pt x="9144" y="1219200"/>
                </a:lnTo>
                <a:lnTo>
                  <a:pt x="19812" y="1228344"/>
                </a:lnTo>
                <a:lnTo>
                  <a:pt x="19812" y="1239012"/>
                </a:lnTo>
                <a:lnTo>
                  <a:pt x="3200400" y="1239012"/>
                </a:lnTo>
                <a:lnTo>
                  <a:pt x="3200400" y="1228344"/>
                </a:lnTo>
                <a:lnTo>
                  <a:pt x="3209544" y="1219200"/>
                </a:lnTo>
                <a:close/>
              </a:path>
              <a:path w="3220720" h="1239520">
                <a:moveTo>
                  <a:pt x="19812" y="1239012"/>
                </a:moveTo>
                <a:lnTo>
                  <a:pt x="19812" y="1228344"/>
                </a:lnTo>
                <a:lnTo>
                  <a:pt x="9144" y="1219200"/>
                </a:lnTo>
                <a:lnTo>
                  <a:pt x="9144" y="1239012"/>
                </a:lnTo>
                <a:lnTo>
                  <a:pt x="19812" y="1239012"/>
                </a:lnTo>
                <a:close/>
              </a:path>
              <a:path w="3220720" h="1239520">
                <a:moveTo>
                  <a:pt x="3209544" y="19812"/>
                </a:moveTo>
                <a:lnTo>
                  <a:pt x="3200400" y="9144"/>
                </a:lnTo>
                <a:lnTo>
                  <a:pt x="3200400" y="19812"/>
                </a:lnTo>
                <a:lnTo>
                  <a:pt x="3209544" y="19812"/>
                </a:lnTo>
                <a:close/>
              </a:path>
              <a:path w="3220720" h="1239520">
                <a:moveTo>
                  <a:pt x="3209544" y="1219200"/>
                </a:moveTo>
                <a:lnTo>
                  <a:pt x="3209544" y="19812"/>
                </a:lnTo>
                <a:lnTo>
                  <a:pt x="3200400" y="19812"/>
                </a:lnTo>
                <a:lnTo>
                  <a:pt x="3200400" y="1219200"/>
                </a:lnTo>
                <a:lnTo>
                  <a:pt x="3209544" y="1219200"/>
                </a:lnTo>
                <a:close/>
              </a:path>
              <a:path w="3220720" h="1239520">
                <a:moveTo>
                  <a:pt x="3209544" y="1239012"/>
                </a:moveTo>
                <a:lnTo>
                  <a:pt x="3209544" y="1219200"/>
                </a:lnTo>
                <a:lnTo>
                  <a:pt x="3200400" y="1228344"/>
                </a:lnTo>
                <a:lnTo>
                  <a:pt x="3200400" y="1239012"/>
                </a:lnTo>
                <a:lnTo>
                  <a:pt x="3209544" y="1239012"/>
                </a:lnTo>
                <a:close/>
              </a:path>
            </a:pathLst>
          </a:custGeom>
          <a:solidFill>
            <a:srgbClr val="FF0000"/>
          </a:solidFill>
        </p:spPr>
        <p:txBody>
          <a:bodyPr wrap="square" lIns="0" tIns="0" rIns="0" bIns="0" rtlCol="0"/>
          <a:lstStyle/>
          <a:p>
            <a:endParaRPr/>
          </a:p>
        </p:txBody>
      </p:sp>
      <p:sp>
        <p:nvSpPr>
          <p:cNvPr id="52" name="object 52"/>
          <p:cNvSpPr txBox="1"/>
          <p:nvPr/>
        </p:nvSpPr>
        <p:spPr>
          <a:xfrm>
            <a:off x="5869937" y="4672074"/>
            <a:ext cx="2981960" cy="574040"/>
          </a:xfrm>
          <a:prstGeom prst="rect">
            <a:avLst/>
          </a:prstGeom>
        </p:spPr>
        <p:txBody>
          <a:bodyPr vert="horz" wrap="square" lIns="0" tIns="12700" rIns="0" bIns="0" rtlCol="0">
            <a:spAutoFit/>
          </a:bodyPr>
          <a:lstStyle/>
          <a:p>
            <a:pPr marL="12700" marR="5080">
              <a:lnSpc>
                <a:spcPct val="100000"/>
              </a:lnSpc>
              <a:spcBef>
                <a:spcPts val="100"/>
              </a:spcBef>
            </a:pPr>
            <a:r>
              <a:rPr sz="1800" spc="-40" dirty="0">
                <a:latin typeface="Trebuchet MS"/>
                <a:cs typeface="Trebuchet MS"/>
              </a:rPr>
              <a:t>Above </a:t>
            </a:r>
            <a:r>
              <a:rPr sz="1800" spc="-75" dirty="0">
                <a:latin typeface="Trebuchet MS"/>
                <a:cs typeface="Trebuchet MS"/>
              </a:rPr>
              <a:t>Eq(10) </a:t>
            </a:r>
            <a:r>
              <a:rPr sz="1800" spc="-80" dirty="0">
                <a:latin typeface="Trebuchet MS"/>
                <a:cs typeface="Trebuchet MS"/>
              </a:rPr>
              <a:t>is </a:t>
            </a:r>
            <a:r>
              <a:rPr sz="1800" spc="-110" dirty="0">
                <a:latin typeface="Trebuchet MS"/>
                <a:cs typeface="Trebuchet MS"/>
              </a:rPr>
              <a:t>general </a:t>
            </a:r>
            <a:r>
              <a:rPr sz="1800" spc="-75" dirty="0">
                <a:latin typeface="Trebuchet MS"/>
                <a:cs typeface="Trebuchet MS"/>
              </a:rPr>
              <a:t>form </a:t>
            </a:r>
            <a:r>
              <a:rPr sz="1800" spc="-95" dirty="0">
                <a:latin typeface="Trebuchet MS"/>
                <a:cs typeface="Trebuchet MS"/>
              </a:rPr>
              <a:t>of  </a:t>
            </a:r>
            <a:r>
              <a:rPr sz="1800" spc="-105" dirty="0">
                <a:latin typeface="Trebuchet MS"/>
                <a:cs typeface="Trebuchet MS"/>
              </a:rPr>
              <a:t>Bernoulli’s</a:t>
            </a:r>
            <a:r>
              <a:rPr sz="1800" spc="-40" dirty="0">
                <a:latin typeface="Trebuchet MS"/>
                <a:cs typeface="Trebuchet MS"/>
              </a:rPr>
              <a:t> </a:t>
            </a:r>
            <a:r>
              <a:rPr sz="1800" spc="-95" dirty="0">
                <a:latin typeface="Trebuchet MS"/>
                <a:cs typeface="Trebuchet MS"/>
              </a:rPr>
              <a:t>Equation</a:t>
            </a:r>
            <a:endParaRPr sz="1800">
              <a:latin typeface="Trebuchet MS"/>
              <a:cs typeface="Trebuchet MS"/>
            </a:endParaRPr>
          </a:p>
        </p:txBody>
      </p:sp>
      <p:sp>
        <p:nvSpPr>
          <p:cNvPr id="53" name="object 53"/>
          <p:cNvSpPr txBox="1"/>
          <p:nvPr/>
        </p:nvSpPr>
        <p:spPr>
          <a:xfrm>
            <a:off x="8875264" y="3300474"/>
            <a:ext cx="694055" cy="299720"/>
          </a:xfrm>
          <a:prstGeom prst="rect">
            <a:avLst/>
          </a:prstGeom>
        </p:spPr>
        <p:txBody>
          <a:bodyPr vert="horz" wrap="square" lIns="0" tIns="12700" rIns="0" bIns="0" rtlCol="0">
            <a:spAutoFit/>
          </a:bodyPr>
          <a:lstStyle/>
          <a:p>
            <a:pPr marL="12700">
              <a:lnSpc>
                <a:spcPct val="100000"/>
              </a:lnSpc>
              <a:spcBef>
                <a:spcPts val="100"/>
              </a:spcBef>
            </a:pPr>
            <a:r>
              <a:rPr sz="1800" spc="-85" dirty="0">
                <a:solidFill>
                  <a:srgbClr val="00B0F0"/>
                </a:solidFill>
                <a:latin typeface="Trebuchet MS"/>
                <a:cs typeface="Trebuchet MS"/>
              </a:rPr>
              <a:t>Eq</a:t>
            </a:r>
            <a:r>
              <a:rPr sz="1800" spc="-120" dirty="0">
                <a:solidFill>
                  <a:srgbClr val="00B0F0"/>
                </a:solidFill>
                <a:latin typeface="Trebuchet MS"/>
                <a:cs typeface="Trebuchet MS"/>
              </a:rPr>
              <a:t> </a:t>
            </a:r>
            <a:r>
              <a:rPr sz="1800" spc="-65" dirty="0">
                <a:solidFill>
                  <a:srgbClr val="00B0F0"/>
                </a:solidFill>
                <a:latin typeface="Trebuchet MS"/>
                <a:cs typeface="Trebuchet MS"/>
              </a:rPr>
              <a:t>(10)</a:t>
            </a:r>
            <a:endParaRPr sz="1800">
              <a:latin typeface="Trebuchet MS"/>
              <a:cs typeface="Trebuchet M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93139" y="810259"/>
            <a:ext cx="7985125" cy="513715"/>
          </a:xfrm>
          <a:prstGeom prst="rect">
            <a:avLst/>
          </a:prstGeom>
        </p:spPr>
        <p:txBody>
          <a:bodyPr vert="horz" wrap="square" lIns="0" tIns="12700" rIns="0" bIns="0" rtlCol="0">
            <a:spAutoFit/>
          </a:bodyPr>
          <a:lstStyle/>
          <a:p>
            <a:pPr marL="12700">
              <a:lnSpc>
                <a:spcPct val="100000"/>
              </a:lnSpc>
              <a:spcBef>
                <a:spcPts val="100"/>
              </a:spcBef>
            </a:pPr>
            <a:r>
              <a:rPr sz="3200" dirty="0"/>
              <a:t>Energy Line and Hydraulic Grade</a:t>
            </a:r>
            <a:r>
              <a:rPr sz="3200" spc="-95" dirty="0"/>
              <a:t> </a:t>
            </a:r>
            <a:r>
              <a:rPr sz="3200" dirty="0"/>
              <a:t>line</a:t>
            </a:r>
            <a:endParaRPr sz="3200"/>
          </a:p>
        </p:txBody>
      </p:sp>
      <p:sp>
        <p:nvSpPr>
          <p:cNvPr id="4" name="object 4"/>
          <p:cNvSpPr txBox="1"/>
          <p:nvPr/>
        </p:nvSpPr>
        <p:spPr>
          <a:xfrm>
            <a:off x="993139" y="3984750"/>
            <a:ext cx="2112645" cy="360680"/>
          </a:xfrm>
          <a:prstGeom prst="rect">
            <a:avLst/>
          </a:prstGeom>
        </p:spPr>
        <p:txBody>
          <a:bodyPr vert="horz" wrap="square" lIns="0" tIns="12065" rIns="0" bIns="0" rtlCol="0">
            <a:spAutoFit/>
          </a:bodyPr>
          <a:lstStyle/>
          <a:p>
            <a:pPr marL="287020" indent="-274320">
              <a:lnSpc>
                <a:spcPct val="100000"/>
              </a:lnSpc>
              <a:spcBef>
                <a:spcPts val="95"/>
              </a:spcBef>
              <a:buClr>
                <a:srgbClr val="717BA3"/>
              </a:buClr>
              <a:buSzPct val="75000"/>
              <a:buFont typeface="DejaVu Sans"/>
              <a:buChar char="◗"/>
              <a:tabLst>
                <a:tab pos="286385" algn="l"/>
                <a:tab pos="287020" algn="l"/>
              </a:tabLst>
            </a:pPr>
            <a:r>
              <a:rPr sz="2200" spc="-140" dirty="0">
                <a:solidFill>
                  <a:srgbClr val="00B0F0"/>
                </a:solidFill>
                <a:latin typeface="Trebuchet MS"/>
                <a:cs typeface="Trebuchet MS"/>
              </a:rPr>
              <a:t>Static </a:t>
            </a:r>
            <a:r>
              <a:rPr sz="2200" spc="-90" dirty="0">
                <a:solidFill>
                  <a:srgbClr val="00B0F0"/>
                </a:solidFill>
                <a:latin typeface="Trebuchet MS"/>
                <a:cs typeface="Trebuchet MS"/>
              </a:rPr>
              <a:t>Pressure</a:t>
            </a:r>
            <a:r>
              <a:rPr sz="2200" spc="50" dirty="0">
                <a:solidFill>
                  <a:srgbClr val="00B0F0"/>
                </a:solidFill>
                <a:latin typeface="Trebuchet MS"/>
                <a:cs typeface="Trebuchet MS"/>
              </a:rPr>
              <a:t> </a:t>
            </a:r>
            <a:r>
              <a:rPr sz="2200" spc="-330" dirty="0">
                <a:solidFill>
                  <a:srgbClr val="00B0F0"/>
                </a:solidFill>
                <a:latin typeface="Trebuchet MS"/>
                <a:cs typeface="Trebuchet MS"/>
              </a:rPr>
              <a:t>:</a:t>
            </a:r>
            <a:endParaRPr sz="2200">
              <a:latin typeface="Trebuchet MS"/>
              <a:cs typeface="Trebuchet MS"/>
            </a:endParaRPr>
          </a:p>
        </p:txBody>
      </p:sp>
      <p:sp>
        <p:nvSpPr>
          <p:cNvPr id="5" name="object 5"/>
          <p:cNvSpPr txBox="1"/>
          <p:nvPr/>
        </p:nvSpPr>
        <p:spPr>
          <a:xfrm>
            <a:off x="993139" y="4396230"/>
            <a:ext cx="2481580" cy="360680"/>
          </a:xfrm>
          <a:prstGeom prst="rect">
            <a:avLst/>
          </a:prstGeom>
        </p:spPr>
        <p:txBody>
          <a:bodyPr vert="horz" wrap="square" lIns="0" tIns="12065" rIns="0" bIns="0" rtlCol="0">
            <a:spAutoFit/>
          </a:bodyPr>
          <a:lstStyle/>
          <a:p>
            <a:pPr marL="287020" indent="-274320">
              <a:lnSpc>
                <a:spcPct val="100000"/>
              </a:lnSpc>
              <a:spcBef>
                <a:spcPts val="95"/>
              </a:spcBef>
              <a:buClr>
                <a:srgbClr val="717BA3"/>
              </a:buClr>
              <a:buSzPct val="75000"/>
              <a:buFont typeface="DejaVu Sans"/>
              <a:buChar char="◗"/>
              <a:tabLst>
                <a:tab pos="286385" algn="l"/>
                <a:tab pos="287020" algn="l"/>
              </a:tabLst>
            </a:pPr>
            <a:r>
              <a:rPr sz="2200" spc="-85" dirty="0">
                <a:solidFill>
                  <a:srgbClr val="00B0F0"/>
                </a:solidFill>
                <a:latin typeface="Trebuchet MS"/>
                <a:cs typeface="Trebuchet MS"/>
              </a:rPr>
              <a:t>Dynamic </a:t>
            </a:r>
            <a:r>
              <a:rPr sz="2200" spc="-90" dirty="0">
                <a:solidFill>
                  <a:srgbClr val="00B0F0"/>
                </a:solidFill>
                <a:latin typeface="Trebuchet MS"/>
                <a:cs typeface="Trebuchet MS"/>
              </a:rPr>
              <a:t>pressure</a:t>
            </a:r>
            <a:r>
              <a:rPr sz="2200" spc="-15" dirty="0">
                <a:solidFill>
                  <a:srgbClr val="00B0F0"/>
                </a:solidFill>
                <a:latin typeface="Trebuchet MS"/>
                <a:cs typeface="Trebuchet MS"/>
              </a:rPr>
              <a:t> </a:t>
            </a:r>
            <a:r>
              <a:rPr sz="2200" spc="-330" dirty="0">
                <a:solidFill>
                  <a:srgbClr val="00B0F0"/>
                </a:solidFill>
                <a:latin typeface="Trebuchet MS"/>
                <a:cs typeface="Trebuchet MS"/>
              </a:rPr>
              <a:t>:</a:t>
            </a:r>
            <a:endParaRPr sz="2200">
              <a:latin typeface="Trebuchet MS"/>
              <a:cs typeface="Trebuchet MS"/>
            </a:endParaRPr>
          </a:p>
        </p:txBody>
      </p:sp>
      <p:sp>
        <p:nvSpPr>
          <p:cNvPr id="6" name="object 6"/>
          <p:cNvSpPr/>
          <p:nvPr/>
        </p:nvSpPr>
        <p:spPr>
          <a:xfrm>
            <a:off x="3776471" y="1839467"/>
            <a:ext cx="204470" cy="0"/>
          </a:xfrm>
          <a:custGeom>
            <a:avLst/>
            <a:gdLst/>
            <a:ahLst/>
            <a:cxnLst/>
            <a:rect l="l" t="t" r="r" b="b"/>
            <a:pathLst>
              <a:path w="204470">
                <a:moveTo>
                  <a:pt x="0" y="0"/>
                </a:moveTo>
                <a:lnTo>
                  <a:pt x="204215" y="0"/>
                </a:lnTo>
              </a:path>
            </a:pathLst>
          </a:custGeom>
          <a:ln w="10850">
            <a:solidFill>
              <a:srgbClr val="000000"/>
            </a:solidFill>
          </a:ln>
        </p:spPr>
        <p:txBody>
          <a:bodyPr wrap="square" lIns="0" tIns="0" rIns="0" bIns="0" rtlCol="0"/>
          <a:lstStyle/>
          <a:p>
            <a:endParaRPr/>
          </a:p>
        </p:txBody>
      </p:sp>
      <p:sp>
        <p:nvSpPr>
          <p:cNvPr id="7" name="object 7"/>
          <p:cNvSpPr/>
          <p:nvPr/>
        </p:nvSpPr>
        <p:spPr>
          <a:xfrm>
            <a:off x="4591811" y="1839467"/>
            <a:ext cx="326390" cy="0"/>
          </a:xfrm>
          <a:custGeom>
            <a:avLst/>
            <a:gdLst/>
            <a:ahLst/>
            <a:cxnLst/>
            <a:rect l="l" t="t" r="r" b="b"/>
            <a:pathLst>
              <a:path w="326389">
                <a:moveTo>
                  <a:pt x="0" y="0"/>
                </a:moveTo>
                <a:lnTo>
                  <a:pt x="326135" y="0"/>
                </a:lnTo>
              </a:path>
            </a:pathLst>
          </a:custGeom>
          <a:ln w="10850">
            <a:solidFill>
              <a:srgbClr val="000000"/>
            </a:solidFill>
          </a:ln>
        </p:spPr>
        <p:txBody>
          <a:bodyPr wrap="square" lIns="0" tIns="0" rIns="0" bIns="0" rtlCol="0"/>
          <a:lstStyle/>
          <a:p>
            <a:endParaRPr/>
          </a:p>
        </p:txBody>
      </p:sp>
      <p:sp>
        <p:nvSpPr>
          <p:cNvPr id="8" name="object 8"/>
          <p:cNvSpPr txBox="1"/>
          <p:nvPr/>
        </p:nvSpPr>
        <p:spPr>
          <a:xfrm>
            <a:off x="4021325" y="1631046"/>
            <a:ext cx="1383665" cy="339090"/>
          </a:xfrm>
          <a:prstGeom prst="rect">
            <a:avLst/>
          </a:prstGeom>
        </p:spPr>
        <p:txBody>
          <a:bodyPr vert="horz" wrap="square" lIns="0" tIns="13335" rIns="0" bIns="0" rtlCol="0">
            <a:spAutoFit/>
          </a:bodyPr>
          <a:lstStyle/>
          <a:p>
            <a:pPr marL="218440" indent="-205740">
              <a:lnSpc>
                <a:spcPct val="100000"/>
              </a:lnSpc>
              <a:spcBef>
                <a:spcPts val="105"/>
              </a:spcBef>
              <a:buFont typeface="Symbol"/>
              <a:buChar char=""/>
              <a:tabLst>
                <a:tab pos="218440" algn="l"/>
                <a:tab pos="967740" algn="l"/>
              </a:tabLst>
            </a:pPr>
            <a:r>
              <a:rPr sz="2050" i="1" dirty="0">
                <a:latin typeface="Times New Roman"/>
                <a:cs typeface="Times New Roman"/>
              </a:rPr>
              <a:t>z</a:t>
            </a:r>
            <a:r>
              <a:rPr sz="2050" i="1" spc="-95" dirty="0">
                <a:latin typeface="Times New Roman"/>
                <a:cs typeface="Times New Roman"/>
              </a:rPr>
              <a:t> </a:t>
            </a:r>
            <a:r>
              <a:rPr sz="2050" spc="5" dirty="0">
                <a:latin typeface="Symbol"/>
                <a:cs typeface="Symbol"/>
              </a:rPr>
              <a:t></a:t>
            </a:r>
            <a:r>
              <a:rPr sz="2050" spc="5" dirty="0">
                <a:latin typeface="Times New Roman"/>
                <a:cs typeface="Times New Roman"/>
              </a:rPr>
              <a:t>	</a:t>
            </a:r>
            <a:r>
              <a:rPr sz="2050" spc="5" dirty="0">
                <a:latin typeface="Symbol"/>
                <a:cs typeface="Symbol"/>
              </a:rPr>
              <a:t></a:t>
            </a:r>
            <a:r>
              <a:rPr sz="2050" spc="-45" dirty="0">
                <a:latin typeface="Times New Roman"/>
                <a:cs typeface="Times New Roman"/>
              </a:rPr>
              <a:t> </a:t>
            </a:r>
            <a:r>
              <a:rPr sz="2050" i="1" spc="5" dirty="0">
                <a:latin typeface="Times New Roman"/>
                <a:cs typeface="Times New Roman"/>
              </a:rPr>
              <a:t>H</a:t>
            </a:r>
            <a:endParaRPr sz="2050">
              <a:latin typeface="Times New Roman"/>
              <a:cs typeface="Times New Roman"/>
            </a:endParaRPr>
          </a:p>
        </p:txBody>
      </p:sp>
      <p:sp>
        <p:nvSpPr>
          <p:cNvPr id="9" name="object 9"/>
          <p:cNvSpPr txBox="1"/>
          <p:nvPr/>
        </p:nvSpPr>
        <p:spPr>
          <a:xfrm>
            <a:off x="4597397" y="1835262"/>
            <a:ext cx="304165" cy="339090"/>
          </a:xfrm>
          <a:prstGeom prst="rect">
            <a:avLst/>
          </a:prstGeom>
        </p:spPr>
        <p:txBody>
          <a:bodyPr vert="horz" wrap="square" lIns="0" tIns="13335" rIns="0" bIns="0" rtlCol="0">
            <a:spAutoFit/>
          </a:bodyPr>
          <a:lstStyle/>
          <a:p>
            <a:pPr marL="12700">
              <a:lnSpc>
                <a:spcPct val="100000"/>
              </a:lnSpc>
              <a:spcBef>
                <a:spcPts val="105"/>
              </a:spcBef>
            </a:pPr>
            <a:r>
              <a:rPr sz="2050" spc="135" dirty="0">
                <a:latin typeface="Times New Roman"/>
                <a:cs typeface="Times New Roman"/>
              </a:rPr>
              <a:t>2</a:t>
            </a:r>
            <a:r>
              <a:rPr sz="2050" i="1" spc="5" dirty="0">
                <a:latin typeface="Times New Roman"/>
                <a:cs typeface="Times New Roman"/>
              </a:rPr>
              <a:t>g</a:t>
            </a:r>
            <a:endParaRPr sz="2050">
              <a:latin typeface="Times New Roman"/>
              <a:cs typeface="Times New Roman"/>
            </a:endParaRPr>
          </a:p>
        </p:txBody>
      </p:sp>
      <p:sp>
        <p:nvSpPr>
          <p:cNvPr id="10" name="object 10"/>
          <p:cNvSpPr txBox="1"/>
          <p:nvPr/>
        </p:nvSpPr>
        <p:spPr>
          <a:xfrm>
            <a:off x="4550661" y="1349106"/>
            <a:ext cx="364490" cy="339090"/>
          </a:xfrm>
          <a:prstGeom prst="rect">
            <a:avLst/>
          </a:prstGeom>
        </p:spPr>
        <p:txBody>
          <a:bodyPr vert="horz" wrap="square" lIns="0" tIns="13335" rIns="0" bIns="0" rtlCol="0">
            <a:spAutoFit/>
          </a:bodyPr>
          <a:lstStyle/>
          <a:p>
            <a:pPr marL="38100">
              <a:lnSpc>
                <a:spcPct val="100000"/>
              </a:lnSpc>
              <a:spcBef>
                <a:spcPts val="105"/>
              </a:spcBef>
            </a:pPr>
            <a:r>
              <a:rPr sz="3075" i="1" spc="7" baseline="-24390" dirty="0">
                <a:latin typeface="Times New Roman"/>
                <a:cs typeface="Times New Roman"/>
              </a:rPr>
              <a:t>V</a:t>
            </a:r>
            <a:r>
              <a:rPr sz="3075" i="1" spc="-247" baseline="-24390" dirty="0">
                <a:latin typeface="Times New Roman"/>
                <a:cs typeface="Times New Roman"/>
              </a:rPr>
              <a:t> </a:t>
            </a:r>
            <a:r>
              <a:rPr sz="1200" dirty="0">
                <a:latin typeface="Times New Roman"/>
                <a:cs typeface="Times New Roman"/>
              </a:rPr>
              <a:t>2</a:t>
            </a:r>
            <a:endParaRPr sz="1200">
              <a:latin typeface="Times New Roman"/>
              <a:cs typeface="Times New Roman"/>
            </a:endParaRPr>
          </a:p>
        </p:txBody>
      </p:sp>
      <p:sp>
        <p:nvSpPr>
          <p:cNvPr id="11" name="object 11"/>
          <p:cNvSpPr txBox="1"/>
          <p:nvPr/>
        </p:nvSpPr>
        <p:spPr>
          <a:xfrm>
            <a:off x="3786630" y="1428243"/>
            <a:ext cx="190500" cy="749300"/>
          </a:xfrm>
          <a:prstGeom prst="rect">
            <a:avLst/>
          </a:prstGeom>
        </p:spPr>
        <p:txBody>
          <a:bodyPr vert="horz" wrap="square" lIns="0" tIns="51435" rIns="0" bIns="0" rtlCol="0">
            <a:spAutoFit/>
          </a:bodyPr>
          <a:lstStyle/>
          <a:p>
            <a:pPr marL="17145">
              <a:lnSpc>
                <a:spcPct val="100000"/>
              </a:lnSpc>
              <a:spcBef>
                <a:spcPts val="405"/>
              </a:spcBef>
            </a:pPr>
            <a:r>
              <a:rPr sz="2050" i="1" spc="5" dirty="0">
                <a:latin typeface="Times New Roman"/>
                <a:cs typeface="Times New Roman"/>
              </a:rPr>
              <a:t>P</a:t>
            </a:r>
            <a:endParaRPr sz="2050">
              <a:latin typeface="Times New Roman"/>
              <a:cs typeface="Times New Roman"/>
            </a:endParaRPr>
          </a:p>
          <a:p>
            <a:pPr marL="12700">
              <a:lnSpc>
                <a:spcPct val="100000"/>
              </a:lnSpc>
              <a:spcBef>
                <a:spcPts val="345"/>
              </a:spcBef>
            </a:pPr>
            <a:r>
              <a:rPr sz="2150" i="1" spc="-40" dirty="0">
                <a:latin typeface="Symbol"/>
                <a:cs typeface="Symbol"/>
              </a:rPr>
              <a:t></a:t>
            </a:r>
            <a:endParaRPr sz="2150">
              <a:latin typeface="Symbol"/>
              <a:cs typeface="Symbol"/>
            </a:endParaRPr>
          </a:p>
        </p:txBody>
      </p:sp>
      <p:sp>
        <p:nvSpPr>
          <p:cNvPr id="12" name="object 12"/>
          <p:cNvSpPr txBox="1"/>
          <p:nvPr/>
        </p:nvSpPr>
        <p:spPr>
          <a:xfrm>
            <a:off x="3318762" y="4037625"/>
            <a:ext cx="201295" cy="370205"/>
          </a:xfrm>
          <a:prstGeom prst="rect">
            <a:avLst/>
          </a:prstGeom>
        </p:spPr>
        <p:txBody>
          <a:bodyPr vert="horz" wrap="square" lIns="0" tIns="13970" rIns="0" bIns="0" rtlCol="0">
            <a:spAutoFit/>
          </a:bodyPr>
          <a:lstStyle/>
          <a:p>
            <a:pPr marL="12700">
              <a:lnSpc>
                <a:spcPct val="100000"/>
              </a:lnSpc>
              <a:spcBef>
                <a:spcPts val="110"/>
              </a:spcBef>
            </a:pPr>
            <a:r>
              <a:rPr sz="2250" i="1" spc="5" dirty="0">
                <a:latin typeface="Times New Roman"/>
                <a:cs typeface="Times New Roman"/>
              </a:rPr>
              <a:t>P</a:t>
            </a:r>
            <a:endParaRPr sz="2250">
              <a:latin typeface="Times New Roman"/>
              <a:cs typeface="Times New Roman"/>
            </a:endParaRPr>
          </a:p>
        </p:txBody>
      </p:sp>
      <p:sp>
        <p:nvSpPr>
          <p:cNvPr id="13" name="object 13"/>
          <p:cNvSpPr txBox="1"/>
          <p:nvPr/>
        </p:nvSpPr>
        <p:spPr>
          <a:xfrm>
            <a:off x="993139" y="4714572"/>
            <a:ext cx="6673215" cy="864869"/>
          </a:xfrm>
          <a:prstGeom prst="rect">
            <a:avLst/>
          </a:prstGeom>
        </p:spPr>
        <p:txBody>
          <a:bodyPr vert="horz" wrap="square" lIns="0" tIns="87630" rIns="0" bIns="0" rtlCol="0">
            <a:spAutoFit/>
          </a:bodyPr>
          <a:lstStyle/>
          <a:p>
            <a:pPr marL="287020" indent="-274320">
              <a:lnSpc>
                <a:spcPct val="100000"/>
              </a:lnSpc>
              <a:spcBef>
                <a:spcPts val="690"/>
              </a:spcBef>
              <a:buClr>
                <a:srgbClr val="717BA3"/>
              </a:buClr>
              <a:buSzPct val="75000"/>
              <a:buFont typeface="DejaVu Sans"/>
              <a:buChar char="◗"/>
              <a:tabLst>
                <a:tab pos="286385" algn="l"/>
                <a:tab pos="287020" algn="l"/>
              </a:tabLst>
            </a:pPr>
            <a:r>
              <a:rPr sz="2200" spc="-90" dirty="0">
                <a:solidFill>
                  <a:srgbClr val="00B0F0"/>
                </a:solidFill>
                <a:latin typeface="Trebuchet MS"/>
                <a:cs typeface="Trebuchet MS"/>
              </a:rPr>
              <a:t>Hydrostatic </a:t>
            </a:r>
            <a:r>
              <a:rPr sz="2200" spc="-114" dirty="0">
                <a:solidFill>
                  <a:srgbClr val="00B0F0"/>
                </a:solidFill>
                <a:latin typeface="Trebuchet MS"/>
                <a:cs typeface="Trebuchet MS"/>
              </a:rPr>
              <a:t>Pressure</a:t>
            </a:r>
            <a:r>
              <a:rPr sz="2200" spc="-114" dirty="0">
                <a:latin typeface="Trebuchet MS"/>
                <a:cs typeface="Trebuchet MS"/>
              </a:rPr>
              <a:t>:</a:t>
            </a:r>
            <a:r>
              <a:rPr sz="2200" spc="-15" dirty="0">
                <a:latin typeface="Trebuchet MS"/>
                <a:cs typeface="Trebuchet MS"/>
              </a:rPr>
              <a:t> </a:t>
            </a:r>
            <a:r>
              <a:rPr sz="2350" i="1" spc="-20" dirty="0">
                <a:latin typeface="Symbol"/>
                <a:cs typeface="Symbol"/>
              </a:rPr>
              <a:t></a:t>
            </a:r>
            <a:r>
              <a:rPr sz="2200" i="1" spc="-20" dirty="0">
                <a:latin typeface="Times New Roman"/>
                <a:cs typeface="Times New Roman"/>
              </a:rPr>
              <a:t>gZ</a:t>
            </a:r>
            <a:endParaRPr sz="2200">
              <a:latin typeface="Times New Roman"/>
              <a:cs typeface="Times New Roman"/>
            </a:endParaRPr>
          </a:p>
          <a:p>
            <a:pPr marL="287020" indent="-274320">
              <a:lnSpc>
                <a:spcPct val="100000"/>
              </a:lnSpc>
              <a:spcBef>
                <a:spcPts val="560"/>
              </a:spcBef>
              <a:buClr>
                <a:srgbClr val="717BA3"/>
              </a:buClr>
              <a:buSzPct val="75000"/>
              <a:buFont typeface="DejaVu Sans"/>
              <a:buChar char="◗"/>
              <a:tabLst>
                <a:tab pos="286385" algn="l"/>
                <a:tab pos="287020" algn="l"/>
                <a:tab pos="2699385" algn="l"/>
              </a:tabLst>
            </a:pPr>
            <a:r>
              <a:rPr sz="2200" spc="-130" dirty="0">
                <a:solidFill>
                  <a:srgbClr val="00B0F0"/>
                </a:solidFill>
                <a:latin typeface="Trebuchet MS"/>
                <a:cs typeface="Trebuchet MS"/>
              </a:rPr>
              <a:t>Stagnation</a:t>
            </a:r>
            <a:r>
              <a:rPr sz="2200" spc="-10" dirty="0">
                <a:solidFill>
                  <a:srgbClr val="00B0F0"/>
                </a:solidFill>
                <a:latin typeface="Trebuchet MS"/>
                <a:cs typeface="Trebuchet MS"/>
              </a:rPr>
              <a:t> </a:t>
            </a:r>
            <a:r>
              <a:rPr sz="2200" spc="-114" dirty="0">
                <a:solidFill>
                  <a:srgbClr val="00B0F0"/>
                </a:solidFill>
                <a:latin typeface="Trebuchet MS"/>
                <a:cs typeface="Trebuchet MS"/>
              </a:rPr>
              <a:t>Pressure</a:t>
            </a:r>
            <a:r>
              <a:rPr sz="2200" spc="-114" dirty="0">
                <a:latin typeface="Trebuchet MS"/>
                <a:cs typeface="Trebuchet MS"/>
              </a:rPr>
              <a:t>:	</a:t>
            </a:r>
            <a:r>
              <a:rPr sz="2200" spc="-140" dirty="0">
                <a:latin typeface="Trebuchet MS"/>
                <a:cs typeface="Trebuchet MS"/>
              </a:rPr>
              <a:t>Static </a:t>
            </a:r>
            <a:r>
              <a:rPr sz="2200" spc="-90" dirty="0">
                <a:latin typeface="Trebuchet MS"/>
                <a:cs typeface="Trebuchet MS"/>
              </a:rPr>
              <a:t>pressure </a:t>
            </a:r>
            <a:r>
              <a:rPr sz="2200" spc="125" dirty="0">
                <a:latin typeface="Trebuchet MS"/>
                <a:cs typeface="Trebuchet MS"/>
              </a:rPr>
              <a:t>+ </a:t>
            </a:r>
            <a:r>
              <a:rPr sz="2200" spc="-140" dirty="0">
                <a:latin typeface="Trebuchet MS"/>
                <a:cs typeface="Trebuchet MS"/>
              </a:rPr>
              <a:t>dynamic</a:t>
            </a:r>
            <a:r>
              <a:rPr sz="2200" spc="-60" dirty="0">
                <a:latin typeface="Trebuchet MS"/>
                <a:cs typeface="Trebuchet MS"/>
              </a:rPr>
              <a:t> </a:t>
            </a:r>
            <a:r>
              <a:rPr sz="2200" spc="-90" dirty="0">
                <a:latin typeface="Trebuchet MS"/>
                <a:cs typeface="Trebuchet MS"/>
              </a:rPr>
              <a:t>Pressure</a:t>
            </a:r>
            <a:endParaRPr sz="2200">
              <a:latin typeface="Trebuchet MS"/>
              <a:cs typeface="Trebuchet MS"/>
            </a:endParaRPr>
          </a:p>
        </p:txBody>
      </p:sp>
      <p:sp>
        <p:nvSpPr>
          <p:cNvPr id="14" name="object 14"/>
          <p:cNvSpPr txBox="1"/>
          <p:nvPr/>
        </p:nvSpPr>
        <p:spPr>
          <a:xfrm>
            <a:off x="3585970" y="4412867"/>
            <a:ext cx="740410" cy="321945"/>
          </a:xfrm>
          <a:prstGeom prst="rect">
            <a:avLst/>
          </a:prstGeom>
        </p:spPr>
        <p:txBody>
          <a:bodyPr vert="horz" wrap="square" lIns="0" tIns="12065" rIns="0" bIns="0" rtlCol="0">
            <a:spAutoFit/>
          </a:bodyPr>
          <a:lstStyle/>
          <a:p>
            <a:pPr marL="38100">
              <a:lnSpc>
                <a:spcPct val="100000"/>
              </a:lnSpc>
              <a:spcBef>
                <a:spcPts val="95"/>
              </a:spcBef>
            </a:pPr>
            <a:r>
              <a:rPr sz="1950" i="1" spc="-30" dirty="0">
                <a:latin typeface="Symbol"/>
                <a:cs typeface="Symbol"/>
              </a:rPr>
              <a:t></a:t>
            </a:r>
            <a:r>
              <a:rPr sz="1800" i="1" spc="-30" dirty="0">
                <a:latin typeface="Times New Roman"/>
                <a:cs typeface="Times New Roman"/>
              </a:rPr>
              <a:t>V </a:t>
            </a:r>
            <a:r>
              <a:rPr sz="1575" spc="15" baseline="44973" dirty="0">
                <a:latin typeface="Times New Roman"/>
                <a:cs typeface="Times New Roman"/>
              </a:rPr>
              <a:t>2 </a:t>
            </a:r>
            <a:r>
              <a:rPr sz="1800" spc="10" dirty="0">
                <a:latin typeface="Times New Roman"/>
                <a:cs typeface="Times New Roman"/>
              </a:rPr>
              <a:t>/</a:t>
            </a:r>
            <a:r>
              <a:rPr sz="1800" spc="-355" dirty="0">
                <a:latin typeface="Times New Roman"/>
                <a:cs typeface="Times New Roman"/>
              </a:rPr>
              <a:t> </a:t>
            </a:r>
            <a:r>
              <a:rPr sz="1800" spc="20" dirty="0">
                <a:latin typeface="Times New Roman"/>
                <a:cs typeface="Times New Roman"/>
              </a:rPr>
              <a:t>2</a:t>
            </a:r>
            <a:endParaRPr sz="1800">
              <a:latin typeface="Times New Roman"/>
              <a:cs typeface="Times New Roman"/>
            </a:endParaRPr>
          </a:p>
        </p:txBody>
      </p:sp>
      <p:grpSp>
        <p:nvGrpSpPr>
          <p:cNvPr id="15" name="object 15"/>
          <p:cNvGrpSpPr/>
          <p:nvPr/>
        </p:nvGrpSpPr>
        <p:grpSpPr>
          <a:xfrm>
            <a:off x="3934967" y="2657856"/>
            <a:ext cx="589915" cy="440690"/>
            <a:chOff x="3934967" y="2657856"/>
            <a:chExt cx="589915" cy="440690"/>
          </a:xfrm>
        </p:grpSpPr>
        <p:sp>
          <p:nvSpPr>
            <p:cNvPr id="16" name="object 16"/>
            <p:cNvSpPr/>
            <p:nvPr/>
          </p:nvSpPr>
          <p:spPr>
            <a:xfrm>
              <a:off x="3962399" y="2667000"/>
              <a:ext cx="533400" cy="419100"/>
            </a:xfrm>
            <a:custGeom>
              <a:avLst/>
              <a:gdLst/>
              <a:ahLst/>
              <a:cxnLst/>
              <a:rect l="l" t="t" r="r" b="b"/>
              <a:pathLst>
                <a:path w="533400" h="419100">
                  <a:moveTo>
                    <a:pt x="533399" y="210311"/>
                  </a:moveTo>
                  <a:lnTo>
                    <a:pt x="400811" y="210311"/>
                  </a:lnTo>
                  <a:lnTo>
                    <a:pt x="400811" y="0"/>
                  </a:lnTo>
                  <a:lnTo>
                    <a:pt x="134111" y="0"/>
                  </a:lnTo>
                  <a:lnTo>
                    <a:pt x="134111" y="210311"/>
                  </a:lnTo>
                  <a:lnTo>
                    <a:pt x="0" y="210311"/>
                  </a:lnTo>
                  <a:lnTo>
                    <a:pt x="266699" y="419099"/>
                  </a:lnTo>
                  <a:lnTo>
                    <a:pt x="533399" y="210311"/>
                  </a:lnTo>
                  <a:close/>
                </a:path>
              </a:pathLst>
            </a:custGeom>
            <a:solidFill>
              <a:srgbClr val="717BA2"/>
            </a:solidFill>
          </p:spPr>
          <p:txBody>
            <a:bodyPr wrap="square" lIns="0" tIns="0" rIns="0" bIns="0" rtlCol="0"/>
            <a:lstStyle/>
            <a:p>
              <a:endParaRPr/>
            </a:p>
          </p:txBody>
        </p:sp>
        <p:sp>
          <p:nvSpPr>
            <p:cNvPr id="17" name="object 17"/>
            <p:cNvSpPr/>
            <p:nvPr/>
          </p:nvSpPr>
          <p:spPr>
            <a:xfrm>
              <a:off x="3934967" y="2657856"/>
              <a:ext cx="589915" cy="440690"/>
            </a:xfrm>
            <a:custGeom>
              <a:avLst/>
              <a:gdLst/>
              <a:ahLst/>
              <a:cxnLst/>
              <a:rect l="l" t="t" r="r" b="b"/>
              <a:pathLst>
                <a:path w="589914" h="440689">
                  <a:moveTo>
                    <a:pt x="161544" y="210312"/>
                  </a:moveTo>
                  <a:lnTo>
                    <a:pt x="0" y="210312"/>
                  </a:lnTo>
                  <a:lnTo>
                    <a:pt x="27432" y="231774"/>
                  </a:lnTo>
                  <a:lnTo>
                    <a:pt x="27432" y="228600"/>
                  </a:lnTo>
                  <a:lnTo>
                    <a:pt x="33528" y="211836"/>
                  </a:lnTo>
                  <a:lnTo>
                    <a:pt x="54786" y="228600"/>
                  </a:lnTo>
                  <a:lnTo>
                    <a:pt x="152400" y="228600"/>
                  </a:lnTo>
                  <a:lnTo>
                    <a:pt x="152400" y="219456"/>
                  </a:lnTo>
                  <a:lnTo>
                    <a:pt x="161544" y="210312"/>
                  </a:lnTo>
                  <a:close/>
                </a:path>
                <a:path w="589914" h="440689">
                  <a:moveTo>
                    <a:pt x="54786" y="228600"/>
                  </a:moveTo>
                  <a:lnTo>
                    <a:pt x="33528" y="211836"/>
                  </a:lnTo>
                  <a:lnTo>
                    <a:pt x="27432" y="228600"/>
                  </a:lnTo>
                  <a:lnTo>
                    <a:pt x="54786" y="228600"/>
                  </a:lnTo>
                  <a:close/>
                </a:path>
                <a:path w="589914" h="440689">
                  <a:moveTo>
                    <a:pt x="294894" y="417941"/>
                  </a:moveTo>
                  <a:lnTo>
                    <a:pt x="54786" y="228600"/>
                  </a:lnTo>
                  <a:lnTo>
                    <a:pt x="27432" y="228600"/>
                  </a:lnTo>
                  <a:lnTo>
                    <a:pt x="27432" y="231774"/>
                  </a:lnTo>
                  <a:lnTo>
                    <a:pt x="289560" y="436858"/>
                  </a:lnTo>
                  <a:lnTo>
                    <a:pt x="289560" y="422148"/>
                  </a:lnTo>
                  <a:lnTo>
                    <a:pt x="294894" y="417941"/>
                  </a:lnTo>
                  <a:close/>
                </a:path>
                <a:path w="589914" h="440689">
                  <a:moveTo>
                    <a:pt x="437388" y="210312"/>
                  </a:moveTo>
                  <a:lnTo>
                    <a:pt x="437388" y="0"/>
                  </a:lnTo>
                  <a:lnTo>
                    <a:pt x="152400" y="0"/>
                  </a:lnTo>
                  <a:lnTo>
                    <a:pt x="152400" y="210312"/>
                  </a:lnTo>
                  <a:lnTo>
                    <a:pt x="161544" y="210312"/>
                  </a:lnTo>
                  <a:lnTo>
                    <a:pt x="161544" y="19812"/>
                  </a:lnTo>
                  <a:lnTo>
                    <a:pt x="170688" y="9144"/>
                  </a:lnTo>
                  <a:lnTo>
                    <a:pt x="170688" y="19812"/>
                  </a:lnTo>
                  <a:lnTo>
                    <a:pt x="419100" y="19812"/>
                  </a:lnTo>
                  <a:lnTo>
                    <a:pt x="419100" y="9144"/>
                  </a:lnTo>
                  <a:lnTo>
                    <a:pt x="428244" y="19812"/>
                  </a:lnTo>
                  <a:lnTo>
                    <a:pt x="428244" y="210312"/>
                  </a:lnTo>
                  <a:lnTo>
                    <a:pt x="437388" y="210312"/>
                  </a:lnTo>
                  <a:close/>
                </a:path>
                <a:path w="589914" h="440689">
                  <a:moveTo>
                    <a:pt x="170688" y="228600"/>
                  </a:moveTo>
                  <a:lnTo>
                    <a:pt x="170688" y="19812"/>
                  </a:lnTo>
                  <a:lnTo>
                    <a:pt x="161544" y="19812"/>
                  </a:lnTo>
                  <a:lnTo>
                    <a:pt x="161544" y="210312"/>
                  </a:lnTo>
                  <a:lnTo>
                    <a:pt x="152400" y="219456"/>
                  </a:lnTo>
                  <a:lnTo>
                    <a:pt x="152400" y="228600"/>
                  </a:lnTo>
                  <a:lnTo>
                    <a:pt x="170688" y="228600"/>
                  </a:lnTo>
                  <a:close/>
                </a:path>
                <a:path w="589914" h="440689">
                  <a:moveTo>
                    <a:pt x="170688" y="19812"/>
                  </a:moveTo>
                  <a:lnTo>
                    <a:pt x="170688" y="9144"/>
                  </a:lnTo>
                  <a:lnTo>
                    <a:pt x="161544" y="19812"/>
                  </a:lnTo>
                  <a:lnTo>
                    <a:pt x="170688" y="19812"/>
                  </a:lnTo>
                  <a:close/>
                </a:path>
                <a:path w="589914" h="440689">
                  <a:moveTo>
                    <a:pt x="300228" y="422148"/>
                  </a:moveTo>
                  <a:lnTo>
                    <a:pt x="294894" y="417941"/>
                  </a:lnTo>
                  <a:lnTo>
                    <a:pt x="289560" y="422148"/>
                  </a:lnTo>
                  <a:lnTo>
                    <a:pt x="300228" y="422148"/>
                  </a:lnTo>
                  <a:close/>
                </a:path>
                <a:path w="589914" h="440689">
                  <a:moveTo>
                    <a:pt x="300228" y="435691"/>
                  </a:moveTo>
                  <a:lnTo>
                    <a:pt x="300228" y="422148"/>
                  </a:lnTo>
                  <a:lnTo>
                    <a:pt x="289560" y="422148"/>
                  </a:lnTo>
                  <a:lnTo>
                    <a:pt x="289560" y="436858"/>
                  </a:lnTo>
                  <a:lnTo>
                    <a:pt x="294132" y="440436"/>
                  </a:lnTo>
                  <a:lnTo>
                    <a:pt x="300228" y="435691"/>
                  </a:lnTo>
                  <a:close/>
                </a:path>
                <a:path w="589914" h="440689">
                  <a:moveTo>
                    <a:pt x="560832" y="232849"/>
                  </a:moveTo>
                  <a:lnTo>
                    <a:pt x="560832" y="228600"/>
                  </a:lnTo>
                  <a:lnTo>
                    <a:pt x="535001" y="228600"/>
                  </a:lnTo>
                  <a:lnTo>
                    <a:pt x="294894" y="417941"/>
                  </a:lnTo>
                  <a:lnTo>
                    <a:pt x="300228" y="422148"/>
                  </a:lnTo>
                  <a:lnTo>
                    <a:pt x="300228" y="435691"/>
                  </a:lnTo>
                  <a:lnTo>
                    <a:pt x="560832" y="232849"/>
                  </a:lnTo>
                  <a:close/>
                </a:path>
                <a:path w="589914" h="440689">
                  <a:moveTo>
                    <a:pt x="428244" y="19812"/>
                  </a:moveTo>
                  <a:lnTo>
                    <a:pt x="419100" y="9144"/>
                  </a:lnTo>
                  <a:lnTo>
                    <a:pt x="419100" y="19812"/>
                  </a:lnTo>
                  <a:lnTo>
                    <a:pt x="428244" y="19812"/>
                  </a:lnTo>
                  <a:close/>
                </a:path>
                <a:path w="589914" h="440689">
                  <a:moveTo>
                    <a:pt x="437388" y="228600"/>
                  </a:moveTo>
                  <a:lnTo>
                    <a:pt x="437388" y="219456"/>
                  </a:lnTo>
                  <a:lnTo>
                    <a:pt x="428244" y="210312"/>
                  </a:lnTo>
                  <a:lnTo>
                    <a:pt x="428244" y="19812"/>
                  </a:lnTo>
                  <a:lnTo>
                    <a:pt x="419100" y="19812"/>
                  </a:lnTo>
                  <a:lnTo>
                    <a:pt x="419100" y="228600"/>
                  </a:lnTo>
                  <a:lnTo>
                    <a:pt x="437388" y="228600"/>
                  </a:lnTo>
                  <a:close/>
                </a:path>
                <a:path w="589914" h="440689">
                  <a:moveTo>
                    <a:pt x="589788" y="210312"/>
                  </a:moveTo>
                  <a:lnTo>
                    <a:pt x="428244" y="210312"/>
                  </a:lnTo>
                  <a:lnTo>
                    <a:pt x="437388" y="219456"/>
                  </a:lnTo>
                  <a:lnTo>
                    <a:pt x="437388" y="228600"/>
                  </a:lnTo>
                  <a:lnTo>
                    <a:pt x="535001" y="228600"/>
                  </a:lnTo>
                  <a:lnTo>
                    <a:pt x="556260" y="211836"/>
                  </a:lnTo>
                  <a:lnTo>
                    <a:pt x="560832" y="228600"/>
                  </a:lnTo>
                  <a:lnTo>
                    <a:pt x="560832" y="232849"/>
                  </a:lnTo>
                  <a:lnTo>
                    <a:pt x="589788" y="210312"/>
                  </a:lnTo>
                  <a:close/>
                </a:path>
                <a:path w="589914" h="440689">
                  <a:moveTo>
                    <a:pt x="560832" y="228600"/>
                  </a:moveTo>
                  <a:lnTo>
                    <a:pt x="556260" y="211836"/>
                  </a:lnTo>
                  <a:lnTo>
                    <a:pt x="535001" y="228600"/>
                  </a:lnTo>
                  <a:lnTo>
                    <a:pt x="560832" y="228600"/>
                  </a:lnTo>
                  <a:close/>
                </a:path>
              </a:pathLst>
            </a:custGeom>
            <a:solidFill>
              <a:srgbClr val="515976"/>
            </a:solidFill>
          </p:spPr>
          <p:txBody>
            <a:bodyPr wrap="square" lIns="0" tIns="0" rIns="0" bIns="0" rtlCol="0"/>
            <a:lstStyle/>
            <a:p>
              <a:endParaRPr/>
            </a:p>
          </p:txBody>
        </p:sp>
      </p:grpSp>
      <p:sp>
        <p:nvSpPr>
          <p:cNvPr id="18" name="object 18"/>
          <p:cNvSpPr/>
          <p:nvPr/>
        </p:nvSpPr>
        <p:spPr>
          <a:xfrm>
            <a:off x="4395214" y="3555488"/>
            <a:ext cx="352425" cy="0"/>
          </a:xfrm>
          <a:custGeom>
            <a:avLst/>
            <a:gdLst/>
            <a:ahLst/>
            <a:cxnLst/>
            <a:rect l="l" t="t" r="r" b="b"/>
            <a:pathLst>
              <a:path w="352425">
                <a:moveTo>
                  <a:pt x="0" y="0"/>
                </a:moveTo>
                <a:lnTo>
                  <a:pt x="352041" y="0"/>
                </a:lnTo>
              </a:path>
            </a:pathLst>
          </a:custGeom>
          <a:ln w="11899">
            <a:solidFill>
              <a:srgbClr val="000000"/>
            </a:solidFill>
          </a:ln>
        </p:spPr>
        <p:txBody>
          <a:bodyPr wrap="square" lIns="0" tIns="0" rIns="0" bIns="0" rtlCol="0"/>
          <a:lstStyle/>
          <a:p>
            <a:endParaRPr/>
          </a:p>
        </p:txBody>
      </p:sp>
      <p:sp>
        <p:nvSpPr>
          <p:cNvPr id="19" name="object 19"/>
          <p:cNvSpPr txBox="1"/>
          <p:nvPr/>
        </p:nvSpPr>
        <p:spPr>
          <a:xfrm>
            <a:off x="4812282" y="3326799"/>
            <a:ext cx="824865" cy="370840"/>
          </a:xfrm>
          <a:prstGeom prst="rect">
            <a:avLst/>
          </a:prstGeom>
        </p:spPr>
        <p:txBody>
          <a:bodyPr vert="horz" wrap="square" lIns="0" tIns="14605" rIns="0" bIns="0" rtlCol="0">
            <a:spAutoFit/>
          </a:bodyPr>
          <a:lstStyle/>
          <a:p>
            <a:pPr marL="12700">
              <a:lnSpc>
                <a:spcPct val="100000"/>
              </a:lnSpc>
              <a:spcBef>
                <a:spcPts val="115"/>
              </a:spcBef>
            </a:pPr>
            <a:r>
              <a:rPr sz="2250" spc="10" dirty="0">
                <a:latin typeface="Symbol"/>
                <a:cs typeface="Symbol"/>
              </a:rPr>
              <a:t></a:t>
            </a:r>
            <a:r>
              <a:rPr sz="2250" spc="-150" dirty="0">
                <a:latin typeface="Times New Roman"/>
                <a:cs typeface="Times New Roman"/>
              </a:rPr>
              <a:t> </a:t>
            </a:r>
            <a:r>
              <a:rPr sz="2250" i="1" spc="10" dirty="0">
                <a:latin typeface="Times New Roman"/>
                <a:cs typeface="Times New Roman"/>
              </a:rPr>
              <a:t>contt</a:t>
            </a:r>
            <a:endParaRPr sz="2250">
              <a:latin typeface="Times New Roman"/>
              <a:cs typeface="Times New Roman"/>
            </a:endParaRPr>
          </a:p>
        </p:txBody>
      </p:sp>
      <p:sp>
        <p:nvSpPr>
          <p:cNvPr id="20" name="object 20"/>
          <p:cNvSpPr txBox="1"/>
          <p:nvPr/>
        </p:nvSpPr>
        <p:spPr>
          <a:xfrm>
            <a:off x="3012440" y="3310382"/>
            <a:ext cx="1328420" cy="390525"/>
          </a:xfrm>
          <a:prstGeom prst="rect">
            <a:avLst/>
          </a:prstGeom>
        </p:spPr>
        <p:txBody>
          <a:bodyPr vert="horz" wrap="square" lIns="0" tIns="11430" rIns="0" bIns="0" rtlCol="0">
            <a:spAutoFit/>
          </a:bodyPr>
          <a:lstStyle/>
          <a:p>
            <a:pPr marL="12700">
              <a:lnSpc>
                <a:spcPct val="100000"/>
              </a:lnSpc>
              <a:spcBef>
                <a:spcPts val="90"/>
              </a:spcBef>
            </a:pPr>
            <a:r>
              <a:rPr sz="2250" i="1" spc="10" dirty="0">
                <a:latin typeface="Times New Roman"/>
                <a:cs typeface="Times New Roman"/>
              </a:rPr>
              <a:t>P</a:t>
            </a:r>
            <a:r>
              <a:rPr sz="2250" i="1" spc="-160" dirty="0">
                <a:latin typeface="Times New Roman"/>
                <a:cs typeface="Times New Roman"/>
              </a:rPr>
              <a:t> </a:t>
            </a:r>
            <a:r>
              <a:rPr sz="2250" spc="10" dirty="0">
                <a:latin typeface="Symbol"/>
                <a:cs typeface="Symbol"/>
              </a:rPr>
              <a:t></a:t>
            </a:r>
            <a:r>
              <a:rPr sz="2250" spc="-95" dirty="0">
                <a:latin typeface="Times New Roman"/>
                <a:cs typeface="Times New Roman"/>
              </a:rPr>
              <a:t> </a:t>
            </a:r>
            <a:r>
              <a:rPr sz="2400" i="1" spc="-20" dirty="0">
                <a:latin typeface="Symbol"/>
                <a:cs typeface="Symbol"/>
              </a:rPr>
              <a:t></a:t>
            </a:r>
            <a:r>
              <a:rPr sz="2250" i="1" spc="-20" dirty="0">
                <a:latin typeface="Times New Roman"/>
                <a:cs typeface="Times New Roman"/>
              </a:rPr>
              <a:t>gz</a:t>
            </a:r>
            <a:r>
              <a:rPr sz="2250" i="1" spc="-125" dirty="0">
                <a:latin typeface="Times New Roman"/>
                <a:cs typeface="Times New Roman"/>
              </a:rPr>
              <a:t> </a:t>
            </a:r>
            <a:r>
              <a:rPr sz="2250" spc="10" dirty="0">
                <a:latin typeface="Symbol"/>
                <a:cs typeface="Symbol"/>
              </a:rPr>
              <a:t></a:t>
            </a:r>
            <a:r>
              <a:rPr sz="2250" spc="-95" dirty="0">
                <a:latin typeface="Times New Roman"/>
                <a:cs typeface="Times New Roman"/>
              </a:rPr>
              <a:t> </a:t>
            </a:r>
            <a:r>
              <a:rPr sz="2400" i="1" spc="-75" dirty="0">
                <a:latin typeface="Symbol"/>
                <a:cs typeface="Symbol"/>
              </a:rPr>
              <a:t></a:t>
            </a:r>
            <a:endParaRPr sz="2400">
              <a:latin typeface="Symbol"/>
              <a:cs typeface="Symbol"/>
            </a:endParaRPr>
          </a:p>
        </p:txBody>
      </p:sp>
      <p:sp>
        <p:nvSpPr>
          <p:cNvPr id="21" name="object 21"/>
          <p:cNvSpPr txBox="1"/>
          <p:nvPr/>
        </p:nvSpPr>
        <p:spPr>
          <a:xfrm>
            <a:off x="1237983" y="2172715"/>
            <a:ext cx="7018655" cy="1215390"/>
          </a:xfrm>
          <a:prstGeom prst="rect">
            <a:avLst/>
          </a:prstGeom>
        </p:spPr>
        <p:txBody>
          <a:bodyPr vert="horz" wrap="square" lIns="0" tIns="14604" rIns="0" bIns="0" rtlCol="0">
            <a:spAutoFit/>
          </a:bodyPr>
          <a:lstStyle/>
          <a:p>
            <a:pPr marL="25400">
              <a:lnSpc>
                <a:spcPct val="100000"/>
              </a:lnSpc>
              <a:spcBef>
                <a:spcPts val="114"/>
              </a:spcBef>
            </a:pPr>
            <a:r>
              <a:rPr sz="2250" spc="5" dirty="0">
                <a:latin typeface="Times New Roman"/>
                <a:cs typeface="Times New Roman"/>
              </a:rPr>
              <a:t>Pressure</a:t>
            </a:r>
            <a:r>
              <a:rPr sz="2250" spc="-145" dirty="0">
                <a:latin typeface="Times New Roman"/>
                <a:cs typeface="Times New Roman"/>
              </a:rPr>
              <a:t> </a:t>
            </a:r>
            <a:r>
              <a:rPr sz="2250" spc="5" dirty="0">
                <a:latin typeface="Times New Roman"/>
                <a:cs typeface="Times New Roman"/>
              </a:rPr>
              <a:t>head</a:t>
            </a:r>
            <a:r>
              <a:rPr sz="2250" spc="-165" dirty="0">
                <a:latin typeface="Times New Roman"/>
                <a:cs typeface="Times New Roman"/>
              </a:rPr>
              <a:t> </a:t>
            </a:r>
            <a:r>
              <a:rPr sz="2250" spc="10" dirty="0">
                <a:latin typeface="Symbol"/>
                <a:cs typeface="Symbol"/>
              </a:rPr>
              <a:t></a:t>
            </a:r>
            <a:r>
              <a:rPr sz="2250" spc="-145" dirty="0">
                <a:latin typeface="Times New Roman"/>
                <a:cs typeface="Times New Roman"/>
              </a:rPr>
              <a:t> </a:t>
            </a:r>
            <a:r>
              <a:rPr sz="2250" spc="5" dirty="0">
                <a:latin typeface="Times New Roman"/>
                <a:cs typeface="Times New Roman"/>
              </a:rPr>
              <a:t>Elevation</a:t>
            </a:r>
            <a:r>
              <a:rPr sz="2250" spc="-110" dirty="0">
                <a:latin typeface="Times New Roman"/>
                <a:cs typeface="Times New Roman"/>
              </a:rPr>
              <a:t> </a:t>
            </a:r>
            <a:r>
              <a:rPr sz="2250" spc="5" dirty="0">
                <a:latin typeface="Times New Roman"/>
                <a:cs typeface="Times New Roman"/>
              </a:rPr>
              <a:t>head</a:t>
            </a:r>
            <a:r>
              <a:rPr sz="2250" spc="-165" dirty="0">
                <a:latin typeface="Times New Roman"/>
                <a:cs typeface="Times New Roman"/>
              </a:rPr>
              <a:t> </a:t>
            </a:r>
            <a:r>
              <a:rPr sz="2250" spc="10" dirty="0">
                <a:latin typeface="Symbol"/>
                <a:cs typeface="Symbol"/>
              </a:rPr>
              <a:t></a:t>
            </a:r>
            <a:r>
              <a:rPr sz="2250" spc="-145" dirty="0">
                <a:latin typeface="Times New Roman"/>
                <a:cs typeface="Times New Roman"/>
              </a:rPr>
              <a:t> </a:t>
            </a:r>
            <a:r>
              <a:rPr sz="2250" spc="5" dirty="0">
                <a:latin typeface="Times New Roman"/>
                <a:cs typeface="Times New Roman"/>
              </a:rPr>
              <a:t>Velocity</a:t>
            </a:r>
            <a:r>
              <a:rPr sz="2250" spc="-160" dirty="0">
                <a:latin typeface="Times New Roman"/>
                <a:cs typeface="Times New Roman"/>
              </a:rPr>
              <a:t> </a:t>
            </a:r>
            <a:r>
              <a:rPr sz="2250" spc="5" dirty="0">
                <a:latin typeface="Times New Roman"/>
                <a:cs typeface="Times New Roman"/>
              </a:rPr>
              <a:t>head</a:t>
            </a:r>
            <a:r>
              <a:rPr sz="2250" spc="-20" dirty="0">
                <a:latin typeface="Times New Roman"/>
                <a:cs typeface="Times New Roman"/>
              </a:rPr>
              <a:t> </a:t>
            </a:r>
            <a:r>
              <a:rPr sz="2250" spc="10" dirty="0">
                <a:latin typeface="Symbol"/>
                <a:cs typeface="Symbol"/>
              </a:rPr>
              <a:t></a:t>
            </a:r>
            <a:r>
              <a:rPr sz="2250" spc="-70" dirty="0">
                <a:latin typeface="Times New Roman"/>
                <a:cs typeface="Times New Roman"/>
              </a:rPr>
              <a:t> </a:t>
            </a:r>
            <a:r>
              <a:rPr sz="2250" spc="5" dirty="0">
                <a:latin typeface="Times New Roman"/>
                <a:cs typeface="Times New Roman"/>
              </a:rPr>
              <a:t>Total</a:t>
            </a:r>
            <a:r>
              <a:rPr sz="2250" spc="-100" dirty="0">
                <a:latin typeface="Times New Roman"/>
                <a:cs typeface="Times New Roman"/>
              </a:rPr>
              <a:t> </a:t>
            </a:r>
            <a:r>
              <a:rPr sz="2250" spc="5" dirty="0">
                <a:latin typeface="Times New Roman"/>
                <a:cs typeface="Times New Roman"/>
              </a:rPr>
              <a:t>Head</a:t>
            </a:r>
            <a:endParaRPr sz="2250">
              <a:latin typeface="Times New Roman"/>
              <a:cs typeface="Times New Roman"/>
            </a:endParaRPr>
          </a:p>
          <a:p>
            <a:pPr marL="4187190">
              <a:lnSpc>
                <a:spcPts val="2075"/>
              </a:lnSpc>
              <a:spcBef>
                <a:spcPts val="1965"/>
              </a:spcBef>
            </a:pPr>
            <a:r>
              <a:rPr sz="1800" i="1" spc="-170" dirty="0">
                <a:latin typeface="Trebuchet MS"/>
                <a:cs typeface="Trebuchet MS"/>
              </a:rPr>
              <a:t>Multiplying </a:t>
            </a:r>
            <a:r>
              <a:rPr sz="1800" i="1" spc="-220" dirty="0">
                <a:latin typeface="Trebuchet MS"/>
                <a:cs typeface="Trebuchet MS"/>
              </a:rPr>
              <a:t>with </a:t>
            </a:r>
            <a:r>
              <a:rPr sz="1800" i="1" spc="-200" dirty="0">
                <a:latin typeface="Trebuchet MS"/>
                <a:cs typeface="Trebuchet MS"/>
              </a:rPr>
              <a:t>unit</a:t>
            </a:r>
            <a:r>
              <a:rPr sz="1800" i="1" spc="-40" dirty="0">
                <a:latin typeface="Trebuchet MS"/>
                <a:cs typeface="Trebuchet MS"/>
              </a:rPr>
              <a:t> </a:t>
            </a:r>
            <a:r>
              <a:rPr sz="1800" i="1" spc="-204" dirty="0">
                <a:latin typeface="Trebuchet MS"/>
                <a:cs typeface="Trebuchet MS"/>
              </a:rPr>
              <a:t>weight,</a:t>
            </a:r>
            <a:r>
              <a:rPr sz="1800" i="1" spc="-204" dirty="0">
                <a:latin typeface="Times New Roman"/>
                <a:cs typeface="Times New Roman"/>
              </a:rPr>
              <a:t>γ</a:t>
            </a:r>
            <a:r>
              <a:rPr sz="1800" i="1" spc="-204" dirty="0">
                <a:latin typeface="Trebuchet MS"/>
                <a:cs typeface="Trebuchet MS"/>
              </a:rPr>
              <a:t>,</a:t>
            </a:r>
            <a:endParaRPr sz="1800">
              <a:latin typeface="Trebuchet MS"/>
              <a:cs typeface="Trebuchet MS"/>
            </a:endParaRPr>
          </a:p>
          <a:p>
            <a:pPr marR="392430" algn="ctr">
              <a:lnSpc>
                <a:spcPts val="2615"/>
              </a:lnSpc>
            </a:pPr>
            <a:r>
              <a:rPr sz="3375" i="1" spc="15" baseline="-24691" dirty="0">
                <a:latin typeface="Times New Roman"/>
                <a:cs typeface="Times New Roman"/>
              </a:rPr>
              <a:t>V</a:t>
            </a:r>
            <a:r>
              <a:rPr sz="3375" i="1" spc="-195" baseline="-24691" dirty="0">
                <a:latin typeface="Times New Roman"/>
                <a:cs typeface="Times New Roman"/>
              </a:rPr>
              <a:t> </a:t>
            </a:r>
            <a:r>
              <a:rPr sz="1300" spc="10" dirty="0">
                <a:latin typeface="Times New Roman"/>
                <a:cs typeface="Times New Roman"/>
              </a:rPr>
              <a:t>2</a:t>
            </a:r>
            <a:endParaRPr sz="1300">
              <a:latin typeface="Times New Roman"/>
              <a:cs typeface="Times New Roman"/>
            </a:endParaRPr>
          </a:p>
        </p:txBody>
      </p:sp>
      <p:sp>
        <p:nvSpPr>
          <p:cNvPr id="22" name="object 22"/>
          <p:cNvSpPr txBox="1"/>
          <p:nvPr/>
        </p:nvSpPr>
        <p:spPr>
          <a:xfrm>
            <a:off x="4492242" y="3552351"/>
            <a:ext cx="169545" cy="370840"/>
          </a:xfrm>
          <a:prstGeom prst="rect">
            <a:avLst/>
          </a:prstGeom>
        </p:spPr>
        <p:txBody>
          <a:bodyPr vert="horz" wrap="square" lIns="0" tIns="14605" rIns="0" bIns="0" rtlCol="0">
            <a:spAutoFit/>
          </a:bodyPr>
          <a:lstStyle/>
          <a:p>
            <a:pPr marL="12700">
              <a:lnSpc>
                <a:spcPct val="100000"/>
              </a:lnSpc>
              <a:spcBef>
                <a:spcPts val="115"/>
              </a:spcBef>
            </a:pPr>
            <a:r>
              <a:rPr sz="2250" spc="5" dirty="0">
                <a:latin typeface="Times New Roman"/>
                <a:cs typeface="Times New Roman"/>
              </a:rPr>
              <a:t>2</a:t>
            </a:r>
            <a:endParaRPr sz="2250">
              <a:latin typeface="Times New Roman"/>
              <a:cs typeface="Times New Roman"/>
            </a:endParaRPr>
          </a:p>
        </p:txBody>
      </p:sp>
      <p:sp>
        <p:nvSpPr>
          <p:cNvPr id="23" name="object 23"/>
          <p:cNvSpPr/>
          <p:nvPr/>
        </p:nvSpPr>
        <p:spPr>
          <a:xfrm>
            <a:off x="3985259" y="5859779"/>
            <a:ext cx="304800" cy="0"/>
          </a:xfrm>
          <a:custGeom>
            <a:avLst/>
            <a:gdLst/>
            <a:ahLst/>
            <a:cxnLst/>
            <a:rect l="l" t="t" r="r" b="b"/>
            <a:pathLst>
              <a:path w="304800">
                <a:moveTo>
                  <a:pt x="0" y="0"/>
                </a:moveTo>
                <a:lnTo>
                  <a:pt x="304799" y="0"/>
                </a:lnTo>
              </a:path>
            </a:pathLst>
          </a:custGeom>
          <a:ln w="10387">
            <a:solidFill>
              <a:srgbClr val="000000"/>
            </a:solidFill>
          </a:ln>
        </p:spPr>
        <p:txBody>
          <a:bodyPr wrap="square" lIns="0" tIns="0" rIns="0" bIns="0" rtlCol="0"/>
          <a:lstStyle/>
          <a:p>
            <a:endParaRPr/>
          </a:p>
        </p:txBody>
      </p:sp>
      <p:sp>
        <p:nvSpPr>
          <p:cNvPr id="24" name="object 24"/>
          <p:cNvSpPr txBox="1"/>
          <p:nvPr/>
        </p:nvSpPr>
        <p:spPr>
          <a:xfrm>
            <a:off x="4343400" y="5677399"/>
            <a:ext cx="1020697" cy="342401"/>
          </a:xfrm>
          <a:prstGeom prst="rect">
            <a:avLst/>
          </a:prstGeom>
        </p:spPr>
        <p:txBody>
          <a:bodyPr vert="horz" wrap="square" lIns="0" tIns="13970" rIns="0" bIns="0" rtlCol="0">
            <a:spAutoFit/>
          </a:bodyPr>
          <a:lstStyle/>
          <a:p>
            <a:pPr marL="38100">
              <a:lnSpc>
                <a:spcPct val="100000"/>
              </a:lnSpc>
              <a:spcBef>
                <a:spcPts val="110"/>
              </a:spcBef>
            </a:pPr>
            <a:r>
              <a:rPr sz="2925" spc="7" baseline="14245" dirty="0">
                <a:latin typeface="Symbol"/>
                <a:cs typeface="Symbol"/>
              </a:rPr>
              <a:t></a:t>
            </a:r>
            <a:r>
              <a:rPr sz="2925" spc="-44" baseline="14245" dirty="0">
                <a:latin typeface="Times New Roman"/>
                <a:cs typeface="Times New Roman"/>
              </a:rPr>
              <a:t> </a:t>
            </a:r>
            <a:r>
              <a:rPr sz="3200" i="1" spc="-82" baseline="14245" dirty="0">
                <a:latin typeface="Times New Roman"/>
                <a:cs typeface="Times New Roman"/>
              </a:rPr>
              <a:t>P</a:t>
            </a:r>
            <a:r>
              <a:rPr i="1" spc="-55" dirty="0">
                <a:latin typeface="Times New Roman"/>
                <a:cs typeface="Times New Roman"/>
              </a:rPr>
              <a:t>stag</a:t>
            </a:r>
            <a:endParaRPr sz="1150" dirty="0">
              <a:latin typeface="Times New Roman"/>
              <a:cs typeface="Times New Roman"/>
            </a:endParaRPr>
          </a:p>
        </p:txBody>
      </p:sp>
      <p:sp>
        <p:nvSpPr>
          <p:cNvPr id="25" name="object 25"/>
          <p:cNvSpPr txBox="1"/>
          <p:nvPr/>
        </p:nvSpPr>
        <p:spPr>
          <a:xfrm>
            <a:off x="3941074" y="5391960"/>
            <a:ext cx="351790" cy="325120"/>
          </a:xfrm>
          <a:prstGeom prst="rect">
            <a:avLst/>
          </a:prstGeom>
        </p:spPr>
        <p:txBody>
          <a:bodyPr vert="horz" wrap="square" lIns="0" tIns="13970" rIns="0" bIns="0" rtlCol="0">
            <a:spAutoFit/>
          </a:bodyPr>
          <a:lstStyle/>
          <a:p>
            <a:pPr marL="38100">
              <a:lnSpc>
                <a:spcPct val="100000"/>
              </a:lnSpc>
              <a:spcBef>
                <a:spcPts val="110"/>
              </a:spcBef>
            </a:pPr>
            <a:r>
              <a:rPr sz="2925" i="1" spc="15" baseline="-25641" dirty="0">
                <a:latin typeface="Times New Roman"/>
                <a:cs typeface="Times New Roman"/>
              </a:rPr>
              <a:t>V</a:t>
            </a:r>
            <a:r>
              <a:rPr sz="2925" i="1" spc="-225" baseline="-25641" dirty="0">
                <a:latin typeface="Times New Roman"/>
                <a:cs typeface="Times New Roman"/>
              </a:rPr>
              <a:t> </a:t>
            </a:r>
            <a:r>
              <a:rPr sz="1150" spc="-5" dirty="0">
                <a:latin typeface="Times New Roman"/>
                <a:cs typeface="Times New Roman"/>
              </a:rPr>
              <a:t>2</a:t>
            </a:r>
            <a:endParaRPr sz="1150">
              <a:latin typeface="Times New Roman"/>
              <a:cs typeface="Times New Roman"/>
            </a:endParaRPr>
          </a:p>
        </p:txBody>
      </p:sp>
      <p:sp>
        <p:nvSpPr>
          <p:cNvPr id="26" name="object 26"/>
          <p:cNvSpPr txBox="1"/>
          <p:nvPr/>
        </p:nvSpPr>
        <p:spPr>
          <a:xfrm>
            <a:off x="3385839" y="5645951"/>
            <a:ext cx="554355" cy="342265"/>
          </a:xfrm>
          <a:prstGeom prst="rect">
            <a:avLst/>
          </a:prstGeom>
        </p:spPr>
        <p:txBody>
          <a:bodyPr vert="horz" wrap="square" lIns="0" tIns="15875" rIns="0" bIns="0" rtlCol="0">
            <a:spAutoFit/>
          </a:bodyPr>
          <a:lstStyle/>
          <a:p>
            <a:pPr marL="12700">
              <a:lnSpc>
                <a:spcPct val="100000"/>
              </a:lnSpc>
              <a:spcBef>
                <a:spcPts val="125"/>
              </a:spcBef>
            </a:pPr>
            <a:r>
              <a:rPr sz="1950" i="1" spc="10" dirty="0">
                <a:latin typeface="Times New Roman"/>
                <a:cs typeface="Times New Roman"/>
              </a:rPr>
              <a:t>P </a:t>
            </a:r>
            <a:r>
              <a:rPr sz="1950" spc="5" dirty="0">
                <a:latin typeface="Symbol"/>
                <a:cs typeface="Symbol"/>
              </a:rPr>
              <a:t></a:t>
            </a:r>
            <a:r>
              <a:rPr sz="1950" spc="-275" dirty="0">
                <a:latin typeface="Times New Roman"/>
                <a:cs typeface="Times New Roman"/>
              </a:rPr>
              <a:t> </a:t>
            </a:r>
            <a:r>
              <a:rPr sz="2050" i="1" spc="-45" dirty="0">
                <a:latin typeface="Symbol"/>
                <a:cs typeface="Symbol"/>
              </a:rPr>
              <a:t></a:t>
            </a:r>
            <a:endParaRPr sz="2050">
              <a:latin typeface="Symbol"/>
              <a:cs typeface="Symbol"/>
            </a:endParaRPr>
          </a:p>
        </p:txBody>
      </p:sp>
      <p:sp>
        <p:nvSpPr>
          <p:cNvPr id="27" name="object 27"/>
          <p:cNvSpPr txBox="1"/>
          <p:nvPr/>
        </p:nvSpPr>
        <p:spPr>
          <a:xfrm>
            <a:off x="4067046" y="5855256"/>
            <a:ext cx="150495" cy="325120"/>
          </a:xfrm>
          <a:prstGeom prst="rect">
            <a:avLst/>
          </a:prstGeom>
        </p:spPr>
        <p:txBody>
          <a:bodyPr vert="horz" wrap="square" lIns="0" tIns="13970" rIns="0" bIns="0" rtlCol="0">
            <a:spAutoFit/>
          </a:bodyPr>
          <a:lstStyle/>
          <a:p>
            <a:pPr marL="12700">
              <a:lnSpc>
                <a:spcPct val="100000"/>
              </a:lnSpc>
              <a:spcBef>
                <a:spcPts val="110"/>
              </a:spcBef>
            </a:pPr>
            <a:r>
              <a:rPr sz="1950" spc="5" dirty="0">
                <a:latin typeface="Times New Roman"/>
                <a:cs typeface="Times New Roman"/>
              </a:rPr>
              <a:t>2</a:t>
            </a:r>
            <a:endParaRPr sz="1950">
              <a:latin typeface="Times New Roman"/>
              <a:cs typeface="Times New Roman"/>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64</TotalTime>
  <Words>1355</Words>
  <Application>Microsoft Office PowerPoint</Application>
  <PresentationFormat>Custom</PresentationFormat>
  <Paragraphs>250</Paragraphs>
  <Slides>19</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19</vt:i4>
      </vt:variant>
    </vt:vector>
  </HeadingPairs>
  <TitlesOfParts>
    <vt:vector size="29" baseType="lpstr">
      <vt:lpstr>Arial</vt:lpstr>
      <vt:lpstr>Bookman Uralic</vt:lpstr>
      <vt:lpstr>Calibri</vt:lpstr>
      <vt:lpstr>Cambria Math</vt:lpstr>
      <vt:lpstr>DejaVu Sans</vt:lpstr>
      <vt:lpstr>Klaudia</vt:lpstr>
      <vt:lpstr>Symbol</vt:lpstr>
      <vt:lpstr>Times New Roman</vt:lpstr>
      <vt:lpstr>Trebuchet MS</vt:lpstr>
      <vt:lpstr>Office Theme</vt:lpstr>
      <vt:lpstr>Chapter (3)  Fluid Dynamics Part (2)</vt:lpstr>
      <vt:lpstr>Forms of Energy</vt:lpstr>
      <vt:lpstr>HEAD</vt:lpstr>
      <vt:lpstr>TOTAL HEAD</vt:lpstr>
      <vt:lpstr>Bernoulli’s Equation</vt:lpstr>
      <vt:lpstr>Derivation of Bernoulli’s Equation</vt:lpstr>
      <vt:lpstr>Derivation of Bernoulli’s Equation</vt:lpstr>
      <vt:lpstr>Derivation of Bernoulli’s Equation</vt:lpstr>
      <vt:lpstr>Energy Line and Hydraulic Grade line</vt:lpstr>
      <vt:lpstr>Energy Line and Hydraulic Grade line</vt:lpstr>
      <vt:lpstr>Energy Line and Hydraulic Grade line</vt:lpstr>
      <vt:lpstr>Cases of Energy equation:</vt:lpstr>
      <vt:lpstr>Equation of head loss due to friction:</vt:lpstr>
      <vt:lpstr>Power</vt:lpstr>
      <vt:lpstr>Example 1</vt:lpstr>
      <vt:lpstr>Example 2</vt:lpstr>
      <vt:lpstr>Momentum and Forces in Fluid Flow</vt:lpstr>
      <vt:lpstr>Momentum and Forces in Fluid Flow</vt:lpstr>
      <vt:lpstr>The Jet: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Microsoft PowerPoint - 3-Fluid Dynamic (kinematics and hydrodynamics-2)</dc:title>
  <dc:creator>101127</dc:creator>
  <cp:lastModifiedBy>MIQDAD</cp:lastModifiedBy>
  <cp:revision>12</cp:revision>
  <dcterms:created xsi:type="dcterms:W3CDTF">2020-10-19T14:52:05Z</dcterms:created>
  <dcterms:modified xsi:type="dcterms:W3CDTF">2021-11-15T14:20:23Z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2015-03-16T00:00:00Z</vt:filetime>
  </property>
  <property fmtid="{D5CDD505-2E9C-101B-9397-08002B2CF9AE}" pid="3" name="Creator">
    <vt:lpwstr>PScript5.dll Version 5.2.2</vt:lpwstr>
  </property>
  <property fmtid="{D5CDD505-2E9C-101B-9397-08002B2CF9AE}" pid="4" name="LastSaved">
    <vt:filetime>2020-10-19T00:00:00Z</vt:filetime>
  </property>
</Properties>
</file>