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66" r:id="rId4"/>
    <p:sldId id="26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lgn="ctr" rtl="1">
              <a:buNone/>
            </a:pPr>
            <a:r>
              <a:rPr lang="ar-SA" dirty="0" smtClean="0">
                <a:solidFill>
                  <a:srgbClr val="FF0000"/>
                </a:solidFill>
                <a:cs typeface="Ali_K_Samik" pitchFamily="2" charset="-78"/>
              </a:rPr>
              <a:t>سةرضاوةى ليَكؤلَينةوة</a:t>
            </a:r>
            <a:endParaRPr lang="ar-SA" dirty="0" smtClean="0">
              <a:solidFill>
                <a:srgbClr val="FF0000"/>
              </a:solidFill>
              <a:cs typeface="Ali-A-Samik" pitchFamily="2" charset="-78"/>
            </a:endParaRPr>
          </a:p>
          <a:p>
            <a:pPr marL="514350" indent="-514350" algn="r" rtl="1">
              <a:buFont typeface="+mj-lt"/>
              <a:buAutoNum type="arabicPeriod"/>
            </a:pPr>
            <a:r>
              <a:rPr lang="ar-SA" dirty="0" smtClean="0">
                <a:cs typeface="Ali_K_Samik" pitchFamily="2" charset="-78"/>
              </a:rPr>
              <a:t>سةرضاوةى شويَنةوارى (مادى)</a:t>
            </a:r>
          </a:p>
          <a:p>
            <a:pPr marL="514350" indent="-514350" algn="r" rtl="1">
              <a:buFont typeface="+mj-lt"/>
              <a:buAutoNum type="arabicPeriod"/>
            </a:pPr>
            <a:r>
              <a:rPr lang="ar-SA" dirty="0" smtClean="0">
                <a:cs typeface="Ali_K_Samik" pitchFamily="2" charset="-78"/>
              </a:rPr>
              <a:t>سةرضاوةى نووسراو </a:t>
            </a:r>
          </a:p>
          <a:p>
            <a:pPr marL="0" indent="0" algn="r" rtl="1">
              <a:buNone/>
            </a:pPr>
            <a:endParaRPr lang="fr-FR" dirty="0">
              <a:cs typeface="Ali_K_Samik" pitchFamily="2" charset="-78"/>
            </a:endParaRPr>
          </a:p>
        </p:txBody>
      </p:sp>
    </p:spTree>
    <p:extLst>
      <p:ext uri="{BB962C8B-B14F-4D97-AF65-F5344CB8AC3E}">
        <p14:creationId xmlns:p14="http://schemas.microsoft.com/office/powerpoint/2010/main" val="877519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a:bodyPr>
          <a:lstStyle/>
          <a:p>
            <a:pPr marL="0" indent="0" algn="r" rtl="1">
              <a:buNone/>
            </a:pPr>
            <a:endParaRPr lang="ar-SA" sz="2800" dirty="0">
              <a:cs typeface="Ali_K_Samik" pitchFamily="2" charset="-78"/>
            </a:endParaRPr>
          </a:p>
          <a:p>
            <a:pPr marL="514350" indent="-514350" algn="r" rtl="1">
              <a:buFont typeface="+mj-lt"/>
              <a:buAutoNum type="arabicPeriod"/>
            </a:pPr>
            <a:r>
              <a:rPr lang="ar-SA" sz="2800" dirty="0" smtClean="0">
                <a:solidFill>
                  <a:srgbClr val="FF0000"/>
                </a:solidFill>
                <a:cs typeface="Ali_K_Samik" pitchFamily="2" charset="-78"/>
              </a:rPr>
              <a:t>سةرضاوةى شويَنةوارى (مادى)</a:t>
            </a:r>
          </a:p>
          <a:p>
            <a:pPr marL="0" indent="0" algn="r" rtl="1">
              <a:buNone/>
            </a:pPr>
            <a:r>
              <a:rPr lang="ar-SA" sz="2800" dirty="0" smtClean="0">
                <a:cs typeface="Ali_K_Samik" pitchFamily="2" charset="-78"/>
              </a:rPr>
              <a:t>هةموو ئةو ثاشماوانة دةطريَتةوة كةوا خةلَكى ئةناتؤلَ بة جيَيان هيَشتووة وةك </a:t>
            </a:r>
          </a:p>
          <a:p>
            <a:pPr marL="0" indent="0" algn="r" rtl="1">
              <a:buNone/>
            </a:pPr>
            <a:r>
              <a:rPr lang="ar-SA" sz="2800" dirty="0" smtClean="0">
                <a:cs typeface="Ali_K_Samik" pitchFamily="2" charset="-78"/>
              </a:rPr>
              <a:t>ثاشماوةى </a:t>
            </a:r>
            <a:r>
              <a:rPr lang="ar-SA" sz="2800" dirty="0" smtClean="0">
                <a:solidFill>
                  <a:srgbClr val="FF0000"/>
                </a:solidFill>
                <a:cs typeface="Ali_K_Samik" pitchFamily="2" charset="-78"/>
              </a:rPr>
              <a:t>بيناسازى</a:t>
            </a:r>
            <a:r>
              <a:rPr lang="ar-SA" sz="2800" dirty="0" smtClean="0">
                <a:cs typeface="Ali_K_Samik" pitchFamily="2" charset="-78"/>
              </a:rPr>
              <a:t> (ميلى و ئايينى) و طؤر و طؤرستان و هةلَكؤلَراوةكان و مؤر و طليَنة و خشل و هتد هةموو ئةوانة ثيَيان دةلَيَين سةرضاوةى مادى.</a:t>
            </a:r>
          </a:p>
          <a:p>
            <a:pPr marL="0" indent="0" algn="r" rtl="1">
              <a:buNone/>
            </a:pPr>
            <a:r>
              <a:rPr lang="ar-SA" sz="2800" dirty="0" smtClean="0">
                <a:cs typeface="Ali_K_Samik" pitchFamily="2" charset="-78"/>
              </a:rPr>
              <a:t>ضونكة ئةمانة تيشك ئةخةنة سةر شارستانيةتى مادى ئاسياى بضووك لة هةموو سةردةمةكانةوة وة ئةوةشمان نيشان ئةدةن كةوا ضؤن ذياوون و ضؤن كاريطةر بوونة بة شارستانيةتى وولآتانى ديكةوة.</a:t>
            </a:r>
            <a:endParaRPr lang="ar-SA" sz="2800" dirty="0">
              <a:cs typeface="Ali_K_Samik" pitchFamily="2" charset="-78"/>
            </a:endParaRPr>
          </a:p>
          <a:p>
            <a:pPr marL="0" indent="0" algn="r" rtl="1">
              <a:buNone/>
            </a:pPr>
            <a:r>
              <a:rPr lang="ar-SA" sz="2800" dirty="0" smtClean="0">
                <a:cs typeface="Ali_K_Samik" pitchFamily="2" charset="-78"/>
              </a:rPr>
              <a:t>وة لة ريَطاى ئةم ثاشماوانةوة شارةزاييمان لة سةر بيروباروةرى ئايينى بة دةست ئةكةويَت.</a:t>
            </a:r>
          </a:p>
        </p:txBody>
      </p:sp>
    </p:spTree>
    <p:extLst>
      <p:ext uri="{BB962C8B-B14F-4D97-AF65-F5344CB8AC3E}">
        <p14:creationId xmlns:p14="http://schemas.microsoft.com/office/powerpoint/2010/main" val="3234784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pPr algn="r" rtl="1"/>
            <a:r>
              <a:rPr lang="ar-SA" dirty="0" smtClean="0">
                <a:solidFill>
                  <a:srgbClr val="FF0000"/>
                </a:solidFill>
                <a:cs typeface="Ali_K_Samik" pitchFamily="2" charset="-78"/>
              </a:rPr>
              <a:t>سةرةتاى هةلَكؤلَينى شويَنةوارى لة ئةناتؤلَ </a:t>
            </a:r>
          </a:p>
          <a:p>
            <a:pPr marL="0" indent="0" algn="r" rtl="1">
              <a:buNone/>
            </a:pPr>
            <a:r>
              <a:rPr lang="ar-SA" dirty="0" smtClean="0">
                <a:cs typeface="Ali_K_Samik" pitchFamily="2" charset="-78"/>
              </a:rPr>
              <a:t>زؤر كارى هةلَكؤلَين لة ئةناتؤلَ ئةنجامدراوة بةلآم زؤربةيان زانستى نةبووةنة تةنها ئارةزومةندانة بووة يا تةنها بؤ طةران بة دواى شويَنةوارة طران بةهاكانبووة وة لة سةرةتاى سةدةى نؤزدةدا ثشكنينى زانستى دةستى ثيَكردووة.</a:t>
            </a:r>
          </a:p>
          <a:p>
            <a:pPr marL="0" indent="0" algn="r" rtl="1">
              <a:buNone/>
            </a:pPr>
            <a:r>
              <a:rPr lang="ar-SA" dirty="0" smtClean="0">
                <a:solidFill>
                  <a:srgbClr val="FF0000"/>
                </a:solidFill>
                <a:cs typeface="Ali_K_Samik" pitchFamily="2" charset="-78"/>
              </a:rPr>
              <a:t>ليَردا باس لة ضةند كاريَكى هةلَكؤلَين دةكةين </a:t>
            </a:r>
          </a:p>
          <a:p>
            <a:pPr marL="514350" indent="-514350" algn="r" rtl="1">
              <a:buFont typeface="+mj-lt"/>
              <a:buAutoNum type="arabicPeriod"/>
            </a:pPr>
            <a:r>
              <a:rPr lang="ar-SA" dirty="0" smtClean="0">
                <a:cs typeface="Ali_K_Samik" pitchFamily="2" charset="-78"/>
              </a:rPr>
              <a:t>طةرانى ليَكؤلةرى فةرةنسى (</a:t>
            </a:r>
            <a:r>
              <a:rPr lang="ar-SA" dirty="0" smtClean="0">
                <a:solidFill>
                  <a:srgbClr val="FF0000"/>
                </a:solidFill>
                <a:cs typeface="Ali_K_Samik" pitchFamily="2" charset="-78"/>
              </a:rPr>
              <a:t>تشاريس</a:t>
            </a:r>
            <a:r>
              <a:rPr lang="ar-SA" dirty="0" smtClean="0">
                <a:cs typeface="Ali_K_Samik" pitchFamily="2" charset="-78"/>
              </a:rPr>
              <a:t> </a:t>
            </a:r>
            <a:r>
              <a:rPr lang="ar-SA" dirty="0" smtClean="0">
                <a:solidFill>
                  <a:srgbClr val="FF0000"/>
                </a:solidFill>
                <a:cs typeface="Ali_K_Samik" pitchFamily="2" charset="-78"/>
              </a:rPr>
              <a:t>فيلؤز</a:t>
            </a:r>
            <a:r>
              <a:rPr lang="ar-SA" dirty="0" smtClean="0">
                <a:cs typeface="Ali_K_Samik" pitchFamily="2" charset="-78"/>
              </a:rPr>
              <a:t> لة سالَى 1838 لة شارى </a:t>
            </a:r>
            <a:r>
              <a:rPr lang="ar-SA" dirty="0" smtClean="0">
                <a:solidFill>
                  <a:srgbClr val="FF0000"/>
                </a:solidFill>
                <a:cs typeface="Ali_K_Samik" pitchFamily="2" charset="-78"/>
              </a:rPr>
              <a:t>تيؤس</a:t>
            </a:r>
            <a:r>
              <a:rPr lang="ar-SA" dirty="0" smtClean="0">
                <a:cs typeface="Ali_K_Samik" pitchFamily="2" charset="-78"/>
              </a:rPr>
              <a:t> ئةنجامى داوة).</a:t>
            </a:r>
          </a:p>
          <a:p>
            <a:pPr marL="514350" indent="-514350" algn="r" rtl="1">
              <a:buFont typeface="+mj-lt"/>
              <a:buAutoNum type="arabicPeriod"/>
            </a:pPr>
            <a:r>
              <a:rPr lang="ar-SA" dirty="0" smtClean="0">
                <a:solidFill>
                  <a:srgbClr val="FF0000"/>
                </a:solidFill>
                <a:cs typeface="Ali_K_Samik" pitchFamily="2" charset="-78"/>
              </a:rPr>
              <a:t>هنريك</a:t>
            </a:r>
            <a:r>
              <a:rPr lang="ar-SA" dirty="0" smtClean="0">
                <a:cs typeface="Ali_K_Samik" pitchFamily="2" charset="-78"/>
              </a:rPr>
              <a:t> </a:t>
            </a:r>
            <a:r>
              <a:rPr lang="ar-SA" dirty="0" smtClean="0">
                <a:solidFill>
                  <a:srgbClr val="FF0000"/>
                </a:solidFill>
                <a:cs typeface="Ali_K_Samik" pitchFamily="2" charset="-78"/>
              </a:rPr>
              <a:t>شليَمان</a:t>
            </a:r>
            <a:r>
              <a:rPr lang="ar-SA" dirty="0" smtClean="0">
                <a:cs typeface="Ali_K_Samik" pitchFamily="2" charset="-78"/>
              </a:rPr>
              <a:t> شويَنةوارناسى ئةلَمانى لة سالَى 1870 هةلَكؤلَينى لة طردى حةسارليك (شارى </a:t>
            </a:r>
            <a:r>
              <a:rPr lang="ar-SA" dirty="0" smtClean="0">
                <a:solidFill>
                  <a:srgbClr val="FF0000"/>
                </a:solidFill>
                <a:cs typeface="Ali_K_Samik" pitchFamily="2" charset="-78"/>
              </a:rPr>
              <a:t>تروادة</a:t>
            </a:r>
            <a:r>
              <a:rPr lang="ar-SA" dirty="0" smtClean="0">
                <a:cs typeface="Ali_K_Samik" pitchFamily="2" charset="-78"/>
              </a:rPr>
              <a:t>) ئةنجامداوة.</a:t>
            </a:r>
            <a:endParaRPr lang="fr-FR" dirty="0">
              <a:cs typeface="Ali_K_Samik" pitchFamily="2" charset="-78"/>
            </a:endParaRPr>
          </a:p>
        </p:txBody>
      </p:sp>
    </p:spTree>
    <p:extLst>
      <p:ext uri="{BB962C8B-B14F-4D97-AF65-F5344CB8AC3E}">
        <p14:creationId xmlns:p14="http://schemas.microsoft.com/office/powerpoint/2010/main" val="2677726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92500" lnSpcReduction="20000"/>
          </a:bodyPr>
          <a:lstStyle/>
          <a:p>
            <a:pPr marL="0" indent="0" algn="r" rtl="1">
              <a:buNone/>
            </a:pPr>
            <a:r>
              <a:rPr lang="ar-SA" dirty="0" smtClean="0">
                <a:cs typeface="Ali_K_Samik" pitchFamily="2" charset="-78"/>
              </a:rPr>
              <a:t>2- </a:t>
            </a:r>
            <a:r>
              <a:rPr lang="ar-SA" dirty="0" smtClean="0">
                <a:solidFill>
                  <a:srgbClr val="FF0000"/>
                </a:solidFill>
                <a:cs typeface="Ali_K_Samik" pitchFamily="2" charset="-78"/>
              </a:rPr>
              <a:t>سةرضاوةى نووسين </a:t>
            </a:r>
          </a:p>
          <a:p>
            <a:pPr marL="0" indent="0" algn="r" rtl="1">
              <a:buNone/>
            </a:pPr>
            <a:r>
              <a:rPr lang="ar-SA" dirty="0" smtClean="0">
                <a:cs typeface="Ali_K_Samik" pitchFamily="2" charset="-78"/>
              </a:rPr>
              <a:t>1- نووسراويَكى </a:t>
            </a:r>
            <a:r>
              <a:rPr lang="ar-SA" dirty="0" smtClean="0">
                <a:solidFill>
                  <a:srgbClr val="FF0000"/>
                </a:solidFill>
                <a:cs typeface="Ali_K_Samik" pitchFamily="2" charset="-78"/>
              </a:rPr>
              <a:t>ئةكةدى</a:t>
            </a:r>
            <a:r>
              <a:rPr lang="ar-SA" dirty="0" smtClean="0">
                <a:cs typeface="Ali_K_Samik" pitchFamily="2" charset="-78"/>
              </a:rPr>
              <a:t> سةردةم سةرجؤن (2325 -2269 ث.ز) كةوا باس لة و جةنطةدة كةوا ثاشاى جةنطاوةر (شار تامخارى) باسى ئةو ناخؤشية دةكات كةوا رووبةريان بؤتةوة لة كاتى طرتنى شارى بوروش خاندا لة ئةناتؤلَ.</a:t>
            </a:r>
          </a:p>
          <a:p>
            <a:pPr marL="0" indent="0" algn="r" rtl="1">
              <a:buNone/>
            </a:pPr>
            <a:r>
              <a:rPr lang="ar-SA" dirty="0" smtClean="0">
                <a:cs typeface="Ali_K_Samik" pitchFamily="2" charset="-78"/>
              </a:rPr>
              <a:t>2- لة سةردةمى </a:t>
            </a:r>
            <a:r>
              <a:rPr lang="ar-SA" dirty="0" smtClean="0">
                <a:solidFill>
                  <a:srgbClr val="FF0000"/>
                </a:solidFill>
                <a:cs typeface="Ali_K_Samik" pitchFamily="2" charset="-78"/>
              </a:rPr>
              <a:t>نرام سين </a:t>
            </a:r>
            <a:r>
              <a:rPr lang="ar-SA" dirty="0" smtClean="0">
                <a:cs typeface="Ali_K_Samik" pitchFamily="2" charset="-78"/>
              </a:rPr>
              <a:t>(2244-2207 ث.ز) باس لة سوثاى شارى بوروش خاندا دةكات.</a:t>
            </a:r>
          </a:p>
          <a:p>
            <a:pPr marL="0" indent="0" algn="r" rtl="1">
              <a:buNone/>
            </a:pPr>
            <a:r>
              <a:rPr lang="ar-SA" dirty="0" smtClean="0">
                <a:cs typeface="Ali_K_Samik" pitchFamily="2" charset="-78"/>
              </a:rPr>
              <a:t>3- نووسراوى </a:t>
            </a:r>
            <a:r>
              <a:rPr lang="ar-SA" dirty="0" smtClean="0">
                <a:solidFill>
                  <a:srgbClr val="FF0000"/>
                </a:solidFill>
                <a:cs typeface="Ali_K_Samik" pitchFamily="2" charset="-78"/>
              </a:rPr>
              <a:t>حيسى</a:t>
            </a:r>
            <a:r>
              <a:rPr lang="ar-SA" dirty="0" smtClean="0">
                <a:cs typeface="Ali_K_Samik" pitchFamily="2" charset="-78"/>
              </a:rPr>
              <a:t> كةوا ريَزمانةكةى لة لايةن سوميَر شيكرايةوة لة سالَى 1915 زيانيارى باشمان ئةدا بةدةستةوة.</a:t>
            </a:r>
          </a:p>
          <a:p>
            <a:pPr marL="0" indent="0" algn="r" rtl="1">
              <a:buNone/>
            </a:pPr>
            <a:r>
              <a:rPr lang="ar-SA" dirty="0" smtClean="0">
                <a:cs typeface="Ali_K_Samik" pitchFamily="2" charset="-78"/>
              </a:rPr>
              <a:t>4-نووسراوة </a:t>
            </a:r>
            <a:r>
              <a:rPr lang="ar-SA" dirty="0" smtClean="0">
                <a:solidFill>
                  <a:srgbClr val="FF0000"/>
                </a:solidFill>
                <a:cs typeface="Ali_K_Samik" pitchFamily="2" charset="-78"/>
              </a:rPr>
              <a:t>ئاشوريةكانى</a:t>
            </a:r>
            <a:r>
              <a:rPr lang="ar-SA" dirty="0" smtClean="0">
                <a:cs typeface="Ali_K_Samik" pitchFamily="2" charset="-78"/>
              </a:rPr>
              <a:t> كانيش لةسةر ئةو وولآتة كة لة كؤتايى هةزارةى دووةمدا نووسراون</a:t>
            </a:r>
          </a:p>
          <a:p>
            <a:pPr marL="0" indent="0" algn="r" rtl="1">
              <a:buNone/>
            </a:pPr>
            <a:r>
              <a:rPr lang="ar-SA" dirty="0" smtClean="0">
                <a:cs typeface="Ali_K_Samik" pitchFamily="2" charset="-78"/>
              </a:rPr>
              <a:t>5- نووسراوة </a:t>
            </a:r>
            <a:r>
              <a:rPr lang="ar-SA" dirty="0" smtClean="0">
                <a:solidFill>
                  <a:srgbClr val="FF0000"/>
                </a:solidFill>
                <a:cs typeface="Ali_K_Samik" pitchFamily="2" charset="-78"/>
              </a:rPr>
              <a:t>ئةكةديةكان</a:t>
            </a:r>
            <a:r>
              <a:rPr lang="ar-SA" dirty="0" smtClean="0">
                <a:cs typeface="Ali_K_Samik" pitchFamily="2" charset="-78"/>
              </a:rPr>
              <a:t> كة لة 1380 ث.ز نووسراون لة طردى عيمارنة لة </a:t>
            </a:r>
            <a:r>
              <a:rPr lang="ar-IQ" dirty="0" smtClean="0">
                <a:cs typeface="Ali_K_Samik" pitchFamily="2" charset="-78"/>
              </a:rPr>
              <a:t>ميسر</a:t>
            </a:r>
            <a:r>
              <a:rPr lang="ar-SA" dirty="0" smtClean="0">
                <a:cs typeface="Ali_K_Samik" pitchFamily="2" charset="-78"/>
              </a:rPr>
              <a:t> </a:t>
            </a:r>
            <a:r>
              <a:rPr lang="ar-SA" dirty="0" smtClean="0">
                <a:cs typeface="Ali_K_Samik" pitchFamily="2" charset="-78"/>
              </a:rPr>
              <a:t>دؤزراونةتةوة.</a:t>
            </a:r>
          </a:p>
          <a:p>
            <a:pPr marL="0" indent="0" algn="r" rtl="1">
              <a:buNone/>
            </a:pPr>
            <a:r>
              <a:rPr lang="ar-SA" dirty="0" smtClean="0">
                <a:cs typeface="Ali_K_Samik" pitchFamily="2" charset="-78"/>
              </a:rPr>
              <a:t>6- نووسراوى </a:t>
            </a:r>
            <a:r>
              <a:rPr lang="ar-SA" dirty="0" smtClean="0">
                <a:solidFill>
                  <a:srgbClr val="FF0000"/>
                </a:solidFill>
                <a:cs typeface="Ali_K_Samik" pitchFamily="2" charset="-78"/>
              </a:rPr>
              <a:t>ئارمى</a:t>
            </a:r>
            <a:r>
              <a:rPr lang="ar-SA" dirty="0" smtClean="0">
                <a:cs typeface="Ali_K_Samik" pitchFamily="2" charset="-78"/>
              </a:rPr>
              <a:t> و </a:t>
            </a:r>
            <a:r>
              <a:rPr lang="ar-SA" dirty="0" smtClean="0">
                <a:solidFill>
                  <a:srgbClr val="FF0000"/>
                </a:solidFill>
                <a:cs typeface="Ali_K_Samik" pitchFamily="2" charset="-78"/>
              </a:rPr>
              <a:t>ليدى</a:t>
            </a:r>
            <a:r>
              <a:rPr lang="ar-SA" dirty="0" smtClean="0">
                <a:cs typeface="Ali_K_Samik" pitchFamily="2" charset="-78"/>
              </a:rPr>
              <a:t> و </a:t>
            </a:r>
            <a:r>
              <a:rPr lang="ar-SA" dirty="0" smtClean="0">
                <a:solidFill>
                  <a:srgbClr val="FF0000"/>
                </a:solidFill>
                <a:cs typeface="Ali_K_Samik" pitchFamily="2" charset="-78"/>
              </a:rPr>
              <a:t>يؤنانى</a:t>
            </a:r>
            <a:r>
              <a:rPr lang="ar-SA" dirty="0" smtClean="0">
                <a:cs typeface="Ali_K_Samik" pitchFamily="2" charset="-78"/>
              </a:rPr>
              <a:t> و </a:t>
            </a:r>
            <a:r>
              <a:rPr lang="ar-SA" dirty="0" smtClean="0">
                <a:solidFill>
                  <a:srgbClr val="FF0000"/>
                </a:solidFill>
                <a:cs typeface="Ali_K_Samik" pitchFamily="2" charset="-78"/>
              </a:rPr>
              <a:t>لاتينى</a:t>
            </a:r>
            <a:r>
              <a:rPr lang="ar-SA" dirty="0" smtClean="0">
                <a:cs typeface="Ali_K_Samik" pitchFamily="2" charset="-78"/>
              </a:rPr>
              <a:t> ئةمانة هةموويان باسيان لةو وولآتة كردووة.</a:t>
            </a:r>
            <a:endParaRPr lang="en-US" dirty="0">
              <a:cs typeface="Ali_K_Samik" pitchFamily="2" charset="-78"/>
            </a:endParaRPr>
          </a:p>
        </p:txBody>
      </p:sp>
    </p:spTree>
    <p:extLst>
      <p:ext uri="{BB962C8B-B14F-4D97-AF65-F5344CB8AC3E}">
        <p14:creationId xmlns:p14="http://schemas.microsoft.com/office/powerpoint/2010/main" val="3077010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290</Words>
  <Application>Microsoft Office PowerPoint</Application>
  <PresentationFormat>On-screen Show (4:3)</PresentationFormat>
  <Paragraphs>21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DR.Ahmed Saker 2o1O</cp:lastModifiedBy>
  <cp:revision>16</cp:revision>
  <dcterms:created xsi:type="dcterms:W3CDTF">2006-08-16T00:00:00Z</dcterms:created>
  <dcterms:modified xsi:type="dcterms:W3CDTF">2019-02-20T09:24:44Z</dcterms:modified>
</cp:coreProperties>
</file>