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سةردةمى كؤتايى (نوىَ)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طلَيَنة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طلَيَنةى رةنطى سور دةركةوتن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شيَوة نموونةييةكان: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ناوضةى كليكيا: كوثى دوو دةسك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كؤلَ تةثة : قاثى قلَيَشةدار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طلَيَنةى كةبةدؤكى: قلَيَشةدار زياتر بنةضةكةى بؤ حيسيةكان دةطةريَتةوة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طلَيَنةى كةبةدؤكى لة دةشتى بوستانيش دؤزرايةوةو وة طلَيَنةى رةنطاو رةنط دؤزرايةوة رةنطراوة بة رةنطى قاوايى و رةش لة سةر رووتةختيَكى زةرد و ثورتوقالَى. وة بةدةست درووست كراون وة دوو جؤريان هةية: يةكةميان: كوثى قوولَ كة ليَوارةكةى لولةلة. وة دووةميان: طؤزةى خرِ كة ليَوارةكةى ئةستورة.</a:t>
            </a:r>
          </a:p>
          <a:p>
            <a:pPr marL="0" indent="0" algn="r" rtl="1">
              <a:buNone/>
            </a:pPr>
            <a:endParaRPr lang="ar-IQ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63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طؤرى شاهانة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لة ناوضةكانى هوروز تةثة و مةحمود لر و كايابينار دؤزراونةتةوة.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لة ئالاجا هيوك ئامرازى كانزايى دؤزرايةوة وة جؤرى نويَى ئامرازةكان دؤزرانةوة: وةك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جؤرى نوىَي شمشير و </a:t>
            </a:r>
            <a:r>
              <a:rPr lang="ar-IQ" dirty="0">
                <a:cs typeface="Ali_K_Samik" pitchFamily="2" charset="-78"/>
              </a:rPr>
              <a:t>سةرى </a:t>
            </a:r>
            <a:r>
              <a:rPr lang="ar-IQ" dirty="0" smtClean="0">
                <a:cs typeface="Ali_K_Samik" pitchFamily="2" charset="-78"/>
              </a:rPr>
              <a:t>رم تةورى شةر و وة كوثى نويَ و ميَزةى ضوار ثيَى مرؤيى و ثةيكةر قورس وةك دايك كة شير ئةدا بة منالَةكةى وة ثةيكةرى ئاسك و طا  دةركةوتن.</a:t>
            </a:r>
          </a:p>
          <a:p>
            <a:pPr marL="0" indent="0" algn="r" rtl="1">
              <a:buNone/>
            </a:pPr>
            <a:endParaRPr lang="ar-IQ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409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شارى تروادة 3تا 5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ثاشماوةى زؤرى ئةم سةردةمة دؤزرانةوة 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ئاسن و </a:t>
            </a:r>
            <a:r>
              <a:rPr lang="ar-IQ" dirty="0" smtClean="0">
                <a:cs typeface="Ali_K_Samik" pitchFamily="2" charset="-78"/>
              </a:rPr>
              <a:t>م</a:t>
            </a:r>
            <a:r>
              <a:rPr lang="ar-IQ" dirty="0">
                <a:cs typeface="Ali_K_Samik" pitchFamily="2" charset="-78"/>
              </a:rPr>
              <a:t>س</a:t>
            </a:r>
            <a:r>
              <a:rPr lang="ar-IQ" dirty="0" smtClean="0">
                <a:cs typeface="Ali_K_Samik" pitchFamily="2" charset="-78"/>
              </a:rPr>
              <a:t>ى </a:t>
            </a:r>
            <a:r>
              <a:rPr lang="ar-IQ" dirty="0" smtClean="0">
                <a:cs typeface="Ali_K_Samik" pitchFamily="2" charset="-78"/>
              </a:rPr>
              <a:t>زؤر دؤزرايةوة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وةك كوثى كراوة</a:t>
            </a:r>
            <a:endParaRPr lang="ar-IQ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92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DR.Ahmed Saker 2o1O</cp:lastModifiedBy>
  <cp:revision>16</cp:revision>
  <dcterms:created xsi:type="dcterms:W3CDTF">2006-08-16T00:00:00Z</dcterms:created>
  <dcterms:modified xsi:type="dcterms:W3CDTF">2023-03-06T06:55:56Z</dcterms:modified>
</cp:coreProperties>
</file>