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r" rtl="1"/>
            <a:endParaRPr lang="fr-FR" sz="2800" dirty="0">
              <a:cs typeface="Ali_K_Samik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629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4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867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7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77632"/>
            <a:ext cx="7467600" cy="425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7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r" rtl="1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7723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29600" cy="29613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52800"/>
            <a:ext cx="8077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839200" cy="5943600"/>
          </a:xfrm>
        </p:spPr>
      </p:pic>
    </p:spTree>
    <p:extLst>
      <p:ext uri="{BB962C8B-B14F-4D97-AF65-F5344CB8AC3E}">
        <p14:creationId xmlns:p14="http://schemas.microsoft.com/office/powerpoint/2010/main" val="5571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5155"/>
            <a:ext cx="8229600" cy="4740652"/>
          </a:xfrm>
        </p:spPr>
      </p:pic>
    </p:spTree>
    <p:extLst>
      <p:ext uri="{BB962C8B-B14F-4D97-AF65-F5344CB8AC3E}">
        <p14:creationId xmlns:p14="http://schemas.microsoft.com/office/powerpoint/2010/main" val="11443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7055"/>
            <a:ext cx="8229600" cy="4740652"/>
          </a:xfrm>
        </p:spPr>
      </p:pic>
    </p:spTree>
    <p:extLst>
      <p:ext uri="{BB962C8B-B14F-4D97-AF65-F5344CB8AC3E}">
        <p14:creationId xmlns:p14="http://schemas.microsoft.com/office/powerpoint/2010/main" val="2768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8001000" cy="5867400"/>
          </a:xfrm>
        </p:spPr>
      </p:pic>
    </p:spTree>
    <p:extLst>
      <p:ext uri="{BB962C8B-B14F-4D97-AF65-F5344CB8AC3E}">
        <p14:creationId xmlns:p14="http://schemas.microsoft.com/office/powerpoint/2010/main" val="11132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rgbClr val="FF0000"/>
                </a:solidFill>
                <a:cs typeface="Ali_K_Samik" pitchFamily="2" charset="-78"/>
              </a:rPr>
              <a:t>ئةناتؤل </a:t>
            </a:r>
            <a:r>
              <a:rPr lang="ar-SA" dirty="0" smtClean="0">
                <a:solidFill>
                  <a:srgbClr val="FF0000"/>
                </a:solidFill>
                <a:cs typeface="Ali-A-Samik" pitchFamily="2" charset="-78"/>
              </a:rPr>
              <a:t>(اناضول)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>
                <a:cs typeface="Ali_K_Samik" pitchFamily="2" charset="-78"/>
              </a:rPr>
              <a:t>ناو و رةسةنةكةى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>
                <a:cs typeface="Ali_K_Samik" pitchFamily="2" charset="-78"/>
              </a:rPr>
              <a:t>جوطرافياى ئةناتؤل</a:t>
            </a:r>
          </a:p>
          <a:p>
            <a:pPr algn="r" rtl="1"/>
            <a:r>
              <a:rPr lang="ar-SA" dirty="0" smtClean="0">
                <a:cs typeface="Ali_K_Samik" pitchFamily="2" charset="-78"/>
              </a:rPr>
              <a:t>باكور : دةرياى رةش </a:t>
            </a:r>
          </a:p>
          <a:p>
            <a:pPr algn="r" rtl="1"/>
            <a:r>
              <a:rPr lang="ar-SA" dirty="0" smtClean="0">
                <a:cs typeface="Ali_K_Samik" pitchFamily="2" charset="-78"/>
              </a:rPr>
              <a:t>باشور : عيَراق و سوريا</a:t>
            </a:r>
          </a:p>
          <a:p>
            <a:pPr algn="r" rtl="1"/>
            <a:r>
              <a:rPr lang="ar-SA" dirty="0" smtClean="0">
                <a:cs typeface="Ali_K_Samik" pitchFamily="2" charset="-78"/>
              </a:rPr>
              <a:t>رؤذهةلآت: ئةرمينيا و ئيَران</a:t>
            </a:r>
          </a:p>
          <a:p>
            <a:pPr algn="r" rtl="1"/>
            <a:r>
              <a:rPr lang="ar-SA" dirty="0" smtClean="0">
                <a:cs typeface="Ali_K_Samik" pitchFamily="2" charset="-78"/>
              </a:rPr>
              <a:t>رؤذئاوا : دةرياى سثي ناوةراست (دةرياى مةرمةرة و ئيجة)</a:t>
            </a:r>
          </a:p>
          <a:p>
            <a:pPr marL="0" indent="0" algn="r" rtl="1">
              <a:buNone/>
            </a:pPr>
            <a:endParaRPr lang="fr-FR" dirty="0">
              <a:cs typeface="Ali_K_Sami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5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r" rtl="1"/>
            <a:r>
              <a:rPr lang="ar-SA" sz="2800" dirty="0" smtClean="0">
                <a:cs typeface="Ali_K_Samik" pitchFamily="2" charset="-78"/>
              </a:rPr>
              <a:t>تؤرؤس</a:t>
            </a:r>
            <a:endParaRPr lang="fr-FR" sz="2800" dirty="0">
              <a:cs typeface="Ali_K_Samik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81088"/>
            <a:ext cx="76200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7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35</Words>
  <Application>Microsoft Office PowerPoint</Application>
  <PresentationFormat>On-screen Show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DR.Ahmed Saker 2O11</cp:lastModifiedBy>
  <cp:revision>6</cp:revision>
  <dcterms:created xsi:type="dcterms:W3CDTF">2006-08-16T00:00:00Z</dcterms:created>
  <dcterms:modified xsi:type="dcterms:W3CDTF">2013-01-27T21:56:41Z</dcterms:modified>
</cp:coreProperties>
</file>