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65" r:id="rId3"/>
    <p:sldId id="266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C986312-F377-4E84-9E56-CA2F7220E202}" type="datetimeFigureOut">
              <a:rPr lang="ar-IQ" smtClean="0"/>
              <a:t>22/07/1436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5054B3A-ED3A-4DA9-9A92-10BB28E47B6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5738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54B3A-ED3A-4DA9-9A92-10BB28E47B6E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1782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4770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mtClean="0">
                <a:solidFill>
                  <a:srgbClr val="FF0000"/>
                </a:solidFill>
                <a:cs typeface="Ali_K_Samik" pitchFamily="2" charset="-78"/>
              </a:rPr>
              <a:t>ضاخى برونزي 2300 – 1750 ث.ز</a:t>
            </a:r>
            <a:endParaRPr lang="ar-IQ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marL="0" indent="0" algn="r" rtl="1">
              <a:buNone/>
            </a:pPr>
            <a:endParaRPr lang="ar-IQ" dirty="0">
              <a:solidFill>
                <a:srgbClr val="FF0000"/>
              </a:solidFill>
              <a:cs typeface="Ali_K_Samik" pitchFamily="2" charset="-78"/>
            </a:endParaRP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لة بةشى باكورى رؤذئاواى ئةناتؤلَ بؤ يةكةم جار برونز دةركةوت.</a:t>
            </a: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كة دةكةويَتة كؤتاييةكانى دةشتى قونية لة زنجيرة جيايةكانى تؤرؤس كةوا كانطاى زيوى ليَيية.</a:t>
            </a: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وة بةشى باشورى رؤذئاوا ئاسن و مس و زيَر و زيوى زؤرى ليَية.</a:t>
            </a: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وة سةرضاوةى كانزا بووة بؤ عيَراق </a:t>
            </a:r>
          </a:p>
          <a:p>
            <a:pPr marL="0" indent="0" algn="r" rtl="1">
              <a:buNone/>
            </a:pPr>
            <a:endParaRPr lang="ar-SA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marL="0" indent="0" algn="r" rtl="1">
              <a:buNone/>
            </a:pPr>
            <a:endParaRPr lang="ar-SA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marL="0" indent="0" algn="r" rtl="1">
              <a:buNone/>
            </a:pPr>
            <a:endParaRPr lang="ar-SA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marL="0" indent="0" algn="ctr" rtl="1">
              <a:buNone/>
            </a:pPr>
            <a:endParaRPr lang="ar-SA" dirty="0" smtClean="0">
              <a:cs typeface="Ali_K_Samik" pitchFamily="2" charset="-78"/>
            </a:endParaRPr>
          </a:p>
          <a:p>
            <a:pPr marL="0" indent="0" algn="r" rtl="1">
              <a:buNone/>
            </a:pPr>
            <a:endParaRPr lang="fr-FR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751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800" dirty="0" smtClean="0">
                <a:solidFill>
                  <a:srgbClr val="FF0000"/>
                </a:solidFill>
                <a:cs typeface="Ali_K_Samik" pitchFamily="2" charset="-78"/>
              </a:rPr>
              <a:t>ضاخى برونزى يةكةم</a:t>
            </a:r>
          </a:p>
          <a:p>
            <a:pPr marL="0" indent="0" algn="r" rtl="1">
              <a:buNone/>
            </a:pPr>
            <a:r>
              <a:rPr lang="ar-IQ" sz="2800" dirty="0" smtClean="0">
                <a:cs typeface="Ali_K_Samik" pitchFamily="2" charset="-78"/>
              </a:rPr>
              <a:t>زياتر لة 12 شارستانيةتى ناسراو هةن بؤ ئةم سةردةمة</a:t>
            </a:r>
          </a:p>
          <a:p>
            <a:pPr marL="0" indent="0" algn="r" rtl="1">
              <a:buNone/>
            </a:pPr>
            <a:r>
              <a:rPr lang="ar-IQ" sz="2800" dirty="0" smtClean="0">
                <a:cs typeface="Ali_K_Samik" pitchFamily="2" charset="-78"/>
              </a:rPr>
              <a:t>وةك </a:t>
            </a:r>
          </a:p>
          <a:p>
            <a:pPr marL="0" indent="0" algn="r" rtl="1">
              <a:buNone/>
            </a:pPr>
            <a:r>
              <a:rPr lang="ar-IQ" sz="2800" dirty="0" smtClean="0">
                <a:cs typeface="Ali_K_Samik" pitchFamily="2" charset="-78"/>
              </a:rPr>
              <a:t>شارستانيةتى كوم تةبة: لة بةشى باكورى رؤذئاواى ئةناتؤلة </a:t>
            </a:r>
          </a:p>
          <a:p>
            <a:pPr marL="0" indent="0" algn="r" rtl="1">
              <a:buNone/>
            </a:pPr>
            <a:r>
              <a:rPr lang="ar-IQ" sz="2800" dirty="0" smtClean="0">
                <a:cs typeface="Ali_K_Samik" pitchFamily="2" charset="-78"/>
              </a:rPr>
              <a:t>وة دةشتةكانى ئةخيسار و مانيسا و تراوادةى 1 </a:t>
            </a:r>
          </a:p>
          <a:p>
            <a:pPr marL="0" indent="0" algn="r" rtl="1">
              <a:buNone/>
            </a:pPr>
            <a:r>
              <a:rPr lang="ar-IQ" sz="2800" dirty="0" smtClean="0">
                <a:cs typeface="Ali_K_Samik" pitchFamily="2" charset="-78"/>
              </a:rPr>
              <a:t>شارستانيةتى يورتان: كة دةكةويَتة رؤذهةلآتى دةرياى مةرمةرة </a:t>
            </a:r>
          </a:p>
          <a:p>
            <a:pPr marL="0" indent="0" algn="r" rtl="1">
              <a:buNone/>
            </a:pPr>
            <a:r>
              <a:rPr lang="ar-IQ" sz="2800" dirty="0" smtClean="0">
                <a:cs typeface="Ali_K_Samik" pitchFamily="2" charset="-78"/>
              </a:rPr>
              <a:t>شارستانيةتى دميرجى و تاوشنلي</a:t>
            </a:r>
          </a:p>
          <a:p>
            <a:pPr marL="0" indent="0" algn="r" rtl="1">
              <a:buNone/>
            </a:pPr>
            <a:r>
              <a:rPr lang="ar-IQ" sz="2800" dirty="0" smtClean="0">
                <a:cs typeface="Ali_K_Samik" pitchFamily="2" charset="-78"/>
              </a:rPr>
              <a:t>لةم سةردةمةدا جؤريَك كوث درووستكران كةوا سيَ ثيَى هةبوو وة ضةند كونيَك لة تةنيشتيانةوة هةبوون وة قاثى ليَوار ئةستور و دةسك لة شيَوةى بؤرى دؤزراونةتةوة. </a:t>
            </a:r>
            <a:endParaRPr lang="ar-SA" sz="2800" dirty="0" smtClean="0">
              <a:cs typeface="Ali_K_Samik" pitchFamily="2" charset="-78"/>
            </a:endParaRPr>
          </a:p>
          <a:p>
            <a:pPr marL="0" indent="0" algn="r" rtl="1">
              <a:buNone/>
            </a:pPr>
            <a:r>
              <a:rPr lang="ar-SA" sz="2800" dirty="0" smtClean="0">
                <a:cs typeface="Ali_K_Samik" pitchFamily="2" charset="-78"/>
              </a:rPr>
              <a:t>  </a:t>
            </a:r>
          </a:p>
          <a:p>
            <a:pPr marL="0" indent="0" algn="r" rtl="1">
              <a:buNone/>
            </a:pPr>
            <a:endParaRPr lang="ar-SA" sz="2800" dirty="0" smtClean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47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نشينطةى بوليوكنى</a:t>
            </a: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باشترين ثاشماوةى خانوو و طؤزةى بة رةنطى سثى ئةم سةردةمة لةم ناوضةيةدا دؤزراوةتةوة.</a:t>
            </a: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وة لة ناوضةى ثيرمى جؤرة خانوويَك دؤزرايةوة كة شيَوةى لاكيَشةيى هةية. </a:t>
            </a: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وة شيَوازى ناشتن جؤراوجؤر بوونة: وةك لة ناوضةى بابا كوى دو جؤر طؤر هةن يةكةميان لة ناو طؤزةية وة ئةوى تريان لة ناو قؤرتيَكى بةردية.</a:t>
            </a: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وة لة ناو هةر طؤريَك كةرةستةى تايبةتى وةك طؤزة و خةنجةر و تةور.</a:t>
            </a: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وة لة ناوضةكانى تر طؤر لة سةر شيَوةى ستوونى بووة وة دواتر خراونةتة نا طؤزة بة شيَوةى مندالَ لة ناو سكى دايك وة طؤرةكةش بةرةو باشور بووة.</a:t>
            </a:r>
            <a:endParaRPr lang="fr-FR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777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ثاشماوةى برونز </a:t>
            </a: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طؤزةيةك لة برونز كة ملةكةى لة شيَوةى رةحةتى ئةضيَت </a:t>
            </a: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وة طؤزةى برونزى سيَ ثا.</a:t>
            </a:r>
          </a:p>
          <a:p>
            <a:pPr marL="0" indent="0" algn="r" rtl="1">
              <a:buNone/>
            </a:pPr>
            <a:r>
              <a:rPr lang="ar-IQ" dirty="0" smtClean="0">
                <a:cs typeface="Ali_K_Samik" pitchFamily="2" charset="-78"/>
              </a:rPr>
              <a:t>وة طؤزةى برونزى كة لولةيةكى شكاوى هةية وةك دةنوكى بالَدار واية .</a:t>
            </a:r>
          </a:p>
          <a:p>
            <a:pPr marL="0" indent="0" algn="r" rtl="1">
              <a:buNone/>
            </a:pPr>
            <a:endParaRPr lang="ar-SA" dirty="0" smtClean="0">
              <a:cs typeface="Ali_K_Samik" pitchFamily="2" charset="-78"/>
            </a:endParaRPr>
          </a:p>
          <a:p>
            <a:pPr marL="0" indent="0" algn="r" rtl="1">
              <a:buNone/>
            </a:pPr>
            <a:endParaRPr lang="ar-SA" dirty="0" smtClean="0">
              <a:cs typeface="Ali_K_Samik" pitchFamily="2" charset="-78"/>
            </a:endParaRPr>
          </a:p>
          <a:p>
            <a:pPr marL="0" indent="0" algn="r" rtl="1">
              <a:buNone/>
            </a:pPr>
            <a:endParaRPr lang="en-US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6141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247</Words>
  <Application>Microsoft Office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Fathi.PC</cp:lastModifiedBy>
  <cp:revision>38</cp:revision>
  <dcterms:created xsi:type="dcterms:W3CDTF">2006-08-16T00:00:00Z</dcterms:created>
  <dcterms:modified xsi:type="dcterms:W3CDTF">2015-05-10T19:41:00Z</dcterms:modified>
</cp:coreProperties>
</file>