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8" r:id="rId3"/>
    <p:sldId id="279" r:id="rId4"/>
    <p:sldId id="280" r:id="rId5"/>
    <p:sldId id="281" r:id="rId6"/>
    <p:sldId id="282" r:id="rId7"/>
    <p:sldId id="283" r:id="rId8"/>
    <p:sldId id="28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10CE4-E67A-46C6-9FFC-7B06EA9F58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10448C-2A5B-46A5-A8A8-C4F7996769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C39696-97E0-4DCD-991D-F6CBBC3D8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7CDA0-1F2C-425C-B739-09E77EA821E6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10569E-3B62-4C08-A1BC-A5B9C4A96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E43EF4-E9E3-4FBA-855F-C49BF6AC1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158E0-BD72-41AE-B5D0-5635944A5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95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A2C09-ED50-4F42-8DC4-E033161B8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808A3C-3F70-4EFF-B16C-4E78F3B6E9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F5A8E0-ADF4-4D1B-BA02-70B3D14BB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7CDA0-1F2C-425C-B739-09E77EA821E6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03D9C6-9942-44EF-BE1F-3E929E502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2E5155-53F2-419D-A468-2013D6551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158E0-BD72-41AE-B5D0-5635944A5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865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AD09B6-DD53-4C83-9315-54AE60F808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0415DB-64B5-4076-B4B4-49158672A4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BEED6B-0214-4810-8FB9-B74170044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7CDA0-1F2C-425C-B739-09E77EA821E6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770446-B653-47AC-90F9-AA14AE96C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A0DDCC-EA15-42A1-B900-60FA2F03B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158E0-BD72-41AE-B5D0-5635944A5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977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4BCD3-CE64-417A-9540-698339F1A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427AE-11DF-424A-8A28-DBD8BDB351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36B06E-BA28-42B6-A40C-A1B764AC8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7CDA0-1F2C-425C-B739-09E77EA821E6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515671-7E66-486F-AF12-A1DDEB657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E6F460-AF4D-499A-8EED-11F430FF2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158E0-BD72-41AE-B5D0-5635944A5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840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99196-CB3B-45B3-80E1-D001F8EA4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91CC0A-79A6-439A-81E2-E5CA49943C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8E94A2-CBB2-4DD3-81F9-2C53DB588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7CDA0-1F2C-425C-B739-09E77EA821E6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AD692-9C28-4419-99B3-BF70D325B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6A6697-29DF-4602-9443-E490541FF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158E0-BD72-41AE-B5D0-5635944A5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058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2867A-B0BE-45F4-BB30-9E03DE932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CC60E1-7598-4411-B6BB-77901AA872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F7FF73-0B17-4F1B-999D-9E676C52DA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D4C078-3CB0-4D5D-AF61-D8E4D9F60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7CDA0-1F2C-425C-B739-09E77EA821E6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2E2C81-A28C-487D-B9E9-DCCF6D510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F082D9-CB14-47E7-A548-29323D0FC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158E0-BD72-41AE-B5D0-5635944A5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268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367B2-3FEF-47FC-AE58-A1A8D866E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18943A-476D-497C-997E-29DE129E57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A3584E-D1F5-4160-9F03-91282982C2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AACA96-F458-487B-AE28-05D9CB7A9B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78BDFC-FD54-4C9E-97D2-0A27B3BE0F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31CBCC-3806-4908-A216-E019912D5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7CDA0-1F2C-425C-B739-09E77EA821E6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A8CFA6-CEBD-4961-9C69-99D3D8033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1505D0-B4BC-4355-83C0-C469B4FBE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158E0-BD72-41AE-B5D0-5635944A5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07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15830-D475-4255-835E-F6487D088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C782ED-D36A-47EF-854B-B196B29D2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7CDA0-1F2C-425C-B739-09E77EA821E6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E6395C-D471-4DF5-89E2-7F5A6BDDC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4F63C0-0B8A-4527-BBD3-63D48AAF4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158E0-BD72-41AE-B5D0-5635944A5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093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80F246-5AB5-4050-9443-FCF563226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7CDA0-1F2C-425C-B739-09E77EA821E6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5B59B6-8044-450E-A767-F0F2B6977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52392E-FA24-4FA6-B7CC-3094443C8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158E0-BD72-41AE-B5D0-5635944A5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21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7C0E4-88E6-4F18-B527-8FA3234F4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BDF0A0-EA9B-4EAC-9AE4-0623F7F6B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4B673E-8816-458B-9071-7ED50AE4DA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278BBD-5783-496E-97DE-FADAD47AE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7CDA0-1F2C-425C-B739-09E77EA821E6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F64D69-29F4-42D5-98D3-9D3EC0630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A28872-FCD9-4637-BB0B-25CE86EA9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158E0-BD72-41AE-B5D0-5635944A5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81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49A5D-E1A8-46E2-8A03-E59E3FA42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F37E59-B49A-45D9-81B6-53CD2F53BF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EFECE7-C74E-4145-9367-EEB6CAACB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F81B76-20D6-4305-B182-02175EC2F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7CDA0-1F2C-425C-B739-09E77EA821E6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CF45C3-57CD-486F-AB1A-F438D2716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166CB2-91BE-49EF-8CC1-487FDED9A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158E0-BD72-41AE-B5D0-5635944A5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086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623095-A01D-4564-B2D5-A6A355BE9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D9C70B-01D1-4805-97BE-A69FE43D83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172A9D-7FCA-4A9A-97C2-F877CF5103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7CDA0-1F2C-425C-B739-09E77EA821E6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1E039F-CB0D-4DE1-969A-A37D4FB6F1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0342A8-1200-4034-8B51-23836B1B6A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158E0-BD72-41AE-B5D0-5635944A5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388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C73313B-BF01-4989-8164-02965BDEBE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561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DC0130F-9358-4229-88B5-2CD09C4A7F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809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219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FFE04A5-92F8-455B-AC1F-1C7CB24E5D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523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9F957C8-3A3C-4250-82C6-B75E7AF4B9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1600"/>
            <a:ext cx="12191999" cy="695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774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2E2C49E-EC8E-4D7D-A221-4A267C37E2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93600" cy="6527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338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FFF9E13-4192-43F4-8AE3-593D7CADC6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1600"/>
            <a:ext cx="12192000" cy="65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44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16B0267-E04B-4ABC-8EFE-8BC1474B2C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64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92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7EDD126-C0BF-4A01-8E49-9654012BD1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407900" cy="6540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414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2022-04-08T07:24:25Z</dcterms:created>
  <dcterms:modified xsi:type="dcterms:W3CDTF">2022-04-08T07:26:45Z</dcterms:modified>
</cp:coreProperties>
</file>