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67" r:id="rId3"/>
    <p:sldId id="268" r:id="rId5"/>
    <p:sldId id="275" r:id="rId6"/>
    <p:sldId id="269" r:id="rId7"/>
    <p:sldId id="270" r:id="rId8"/>
    <p:sldId id="271" r:id="rId9"/>
    <p:sldId id="272" r:id="rId10"/>
    <p:sldId id="273" r:id="rId11"/>
    <p:sldId id="27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08"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8" d="100"/>
          <a:sy n="68" d="100"/>
        </p:scale>
        <p:origin x="-1446" y="-96"/>
      </p:cViewPr>
      <p:guideLst>
        <p:guide orient="horz" pos="2208"/>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5" Type="http://schemas.openxmlformats.org/officeDocument/2006/relationships/tableStyles" Target="tableStyles.xml"/><Relationship Id="rId14" Type="http://schemas.openxmlformats.org/officeDocument/2006/relationships/viewProps" Target="viewProps.xml"/><Relationship Id="rId13" Type="http://schemas.openxmlformats.org/officeDocument/2006/relationships/presProps" Target="presProps.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44" name=""/>
        <p:cNvGrpSpPr/>
        <p:nvPr/>
      </p:nvGrpSpPr>
      <p:grpSpPr>
        <a:xfrm>
          <a:off x="0" y="0"/>
          <a:ext cx="0" cy="0"/>
          <a:chOff x="0" y="0"/>
          <a:chExt cx="0" cy="0"/>
        </a:xfrm>
      </p:grpSpPr>
      <p:sp>
        <p:nvSpPr>
          <p:cNvPr id="1048659"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1048660"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51B798-2051-4825-B675-CB3342314A91}" type="datetimeFigureOut">
              <a:rPr lang="en-US" smtClean="0"/>
            </a:fld>
            <a:endParaRPr lang="en-US"/>
          </a:p>
        </p:txBody>
      </p:sp>
      <p:sp>
        <p:nvSpPr>
          <p:cNvPr id="1048661"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p>
            <a:endParaRPr lang="en-US"/>
          </a:p>
        </p:txBody>
      </p:sp>
      <p:sp>
        <p:nvSpPr>
          <p:cNvPr id="1048662"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1048663"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1048664"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3CD75E-E626-4584-A9E6-51B6228E0A2A}"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31" name=""/>
        <p:cNvGrpSpPr/>
        <p:nvPr/>
      </p:nvGrpSpPr>
      <p:grpSpPr>
        <a:xfrm>
          <a:off x="0" y="0"/>
          <a:ext cx="0" cy="0"/>
          <a:chOff x="0" y="0"/>
          <a:chExt cx="0" cy="0"/>
        </a:xfrm>
      </p:grpSpPr>
      <p:sp>
        <p:nvSpPr>
          <p:cNvPr id="1048601" name="Slide Image Placeholder 1"/>
          <p:cNvSpPr>
            <a:spLocks noGrp="1" noRot="1" noChangeAspect="1"/>
          </p:cNvSpPr>
          <p:nvPr>
            <p:ph type="sldImg"/>
          </p:nvPr>
        </p:nvSpPr>
        <p:spPr/>
      </p:sp>
      <p:sp>
        <p:nvSpPr>
          <p:cNvPr id="1048602" name="Notes Placeholder 2"/>
          <p:cNvSpPr>
            <a:spLocks noGrp="1"/>
          </p:cNvSpPr>
          <p:nvPr>
            <p:ph type="body" idx="1"/>
          </p:nvPr>
        </p:nvSpPr>
        <p:spPr/>
        <p:txBody>
          <a:bodyPr>
            <a:normAutofit/>
          </a:bodyPr>
          <a:p>
            <a:endParaRPr lang="en-US" dirty="0"/>
          </a:p>
        </p:txBody>
      </p:sp>
      <p:sp>
        <p:nvSpPr>
          <p:cNvPr id="1048603" name="Slide Number Placeholder 3"/>
          <p:cNvSpPr>
            <a:spLocks noGrp="1"/>
          </p:cNvSpPr>
          <p:nvPr>
            <p:ph type="sldNum" sz="quarter" idx="10"/>
          </p:nvPr>
        </p:nvSpPr>
        <p:spPr/>
        <p:txBody>
          <a:bodyPr/>
          <a:p>
            <a:fld id="{423CD75E-E626-4584-A9E6-51B6228E0A2A}" type="slidenum">
              <a:rPr lang="en-US" smtClean="0"/>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28" name=""/>
        <p:cNvGrpSpPr/>
        <p:nvPr/>
      </p:nvGrpSpPr>
      <p:grpSpPr>
        <a:xfrm>
          <a:off x="0" y="0"/>
          <a:ext cx="0" cy="0"/>
          <a:chOff x="0" y="0"/>
          <a:chExt cx="0" cy="0"/>
        </a:xfrm>
      </p:grpSpPr>
      <p:sp>
        <p:nvSpPr>
          <p:cNvPr id="1048594"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048595"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048596" name="Date Placeholder 29"/>
          <p:cNvSpPr>
            <a:spLocks noGrp="1"/>
          </p:cNvSpPr>
          <p:nvPr>
            <p:ph type="dt" sz="half" idx="10"/>
          </p:nvPr>
        </p:nvSpPr>
        <p:spPr/>
        <p:txBody>
          <a:bodyPr/>
          <a:p>
            <a:fld id="{1D8BD707-D9CF-40AE-B4C6-C98DA3205C09}" type="datetimeFigureOut">
              <a:rPr lang="en-US" smtClean="0"/>
            </a:fld>
            <a:endParaRPr lang="en-US"/>
          </a:p>
        </p:txBody>
      </p:sp>
      <p:sp>
        <p:nvSpPr>
          <p:cNvPr id="1048597" name="Footer Placeholder 18"/>
          <p:cNvSpPr>
            <a:spLocks noGrp="1"/>
          </p:cNvSpPr>
          <p:nvPr>
            <p:ph type="ftr" sz="quarter" idx="11"/>
          </p:nvPr>
        </p:nvSpPr>
        <p:spPr/>
        <p:txBody>
          <a:bodyPr/>
          <a:p>
            <a:endParaRPr lang="en-US"/>
          </a:p>
        </p:txBody>
      </p:sp>
      <p:sp>
        <p:nvSpPr>
          <p:cNvPr id="1048598" name="Slide Number Placeholder 26"/>
          <p:cNvSpPr>
            <a:spLocks noGrp="1"/>
          </p:cNvSpPr>
          <p:nvPr>
            <p:ph type="sldNum" sz="quarter" idx="12"/>
          </p:nvPr>
        </p:nvSpPr>
        <p:spPr/>
        <p:txBody>
          <a:bodyPr/>
          <a:p>
            <a:fld id="{B6F15528-21DE-4FAA-801E-634DDDAF4B2B}" type="slidenum">
              <a:rPr lang="en-US" smtClean="0"/>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38" name=""/>
        <p:cNvGrpSpPr/>
        <p:nvPr/>
      </p:nvGrpSpPr>
      <p:grpSpPr>
        <a:xfrm>
          <a:off x="0" y="0"/>
          <a:ext cx="0" cy="0"/>
          <a:chOff x="0" y="0"/>
          <a:chExt cx="0" cy="0"/>
        </a:xfrm>
      </p:grpSpPr>
      <p:sp>
        <p:nvSpPr>
          <p:cNvPr id="1048626" name="Title 1"/>
          <p:cNvSpPr>
            <a:spLocks noGrp="1"/>
          </p:cNvSpPr>
          <p:nvPr>
            <p:ph type="title"/>
          </p:nvPr>
        </p:nvSpPr>
        <p:spPr/>
        <p:txBody>
          <a:bodyPr/>
          <a:p>
            <a:r>
              <a:rPr kumimoji="0" lang="en-US" smtClean="0"/>
              <a:t>Click to edit Master title style</a:t>
            </a:r>
            <a:endParaRPr kumimoji="0" lang="en-US"/>
          </a:p>
        </p:txBody>
      </p:sp>
      <p:sp>
        <p:nvSpPr>
          <p:cNvPr id="1048627" name="Vertical Text Placeholder 2"/>
          <p:cNvSpPr>
            <a:spLocks noGrp="1"/>
          </p:cNvSpPr>
          <p:nvPr>
            <p:ph type="body" orient="vert" idx="1"/>
          </p:nvPr>
        </p:nvSpPr>
        <p:spPr/>
        <p:txBody>
          <a:bodyPr vert="eaVert"/>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1048628" name="Date Placeholder 3"/>
          <p:cNvSpPr>
            <a:spLocks noGrp="1"/>
          </p:cNvSpPr>
          <p:nvPr>
            <p:ph type="dt" sz="half" idx="10"/>
          </p:nvPr>
        </p:nvSpPr>
        <p:spPr/>
        <p:txBody>
          <a:bodyPr/>
          <a:p>
            <a:fld id="{1D8BD707-D9CF-40AE-B4C6-C98DA3205C09}" type="datetimeFigureOut">
              <a:rPr lang="en-US" smtClean="0"/>
            </a:fld>
            <a:endParaRPr lang="en-US"/>
          </a:p>
        </p:txBody>
      </p:sp>
      <p:sp>
        <p:nvSpPr>
          <p:cNvPr id="1048629" name="Footer Placeholder 4"/>
          <p:cNvSpPr>
            <a:spLocks noGrp="1"/>
          </p:cNvSpPr>
          <p:nvPr>
            <p:ph type="ftr" sz="quarter" idx="11"/>
          </p:nvPr>
        </p:nvSpPr>
        <p:spPr/>
        <p:txBody>
          <a:bodyPr/>
          <a:p>
            <a:endParaRPr lang="en-US"/>
          </a:p>
        </p:txBody>
      </p:sp>
      <p:sp>
        <p:nvSpPr>
          <p:cNvPr id="1048630" name="Slide Number Placeholder 5"/>
          <p:cNvSpPr>
            <a:spLocks noGrp="1"/>
          </p:cNvSpPr>
          <p:nvPr>
            <p:ph type="sldNum" sz="quarter" idx="12"/>
          </p:nvPr>
        </p:nvSpPr>
        <p:spPr/>
        <p:txBody>
          <a:bodyPr/>
          <a:p>
            <a:fld id="{B6F15528-21DE-4FAA-801E-634DDDAF4B2B}"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36" name=""/>
        <p:cNvGrpSpPr/>
        <p:nvPr/>
      </p:nvGrpSpPr>
      <p:grpSpPr>
        <a:xfrm>
          <a:off x="0" y="0"/>
          <a:ext cx="0" cy="0"/>
          <a:chOff x="0" y="0"/>
          <a:chExt cx="0" cy="0"/>
        </a:xfrm>
      </p:grpSpPr>
      <p:sp>
        <p:nvSpPr>
          <p:cNvPr id="1048611" name="Vertical Title 1"/>
          <p:cNvSpPr>
            <a:spLocks noGrp="1"/>
          </p:cNvSpPr>
          <p:nvPr>
            <p:ph type="title" orient="vert"/>
          </p:nvPr>
        </p:nvSpPr>
        <p:spPr>
          <a:xfrm>
            <a:off x="6629400" y="914401"/>
            <a:ext cx="2057400" cy="5211763"/>
          </a:xfrm>
        </p:spPr>
        <p:txBody>
          <a:bodyPr vert="eaVert"/>
          <a:p>
            <a:r>
              <a:rPr kumimoji="0" lang="en-US" smtClean="0"/>
              <a:t>Click to edit Master title style</a:t>
            </a:r>
            <a:endParaRPr kumimoji="0" lang="en-US"/>
          </a:p>
        </p:txBody>
      </p:sp>
      <p:sp>
        <p:nvSpPr>
          <p:cNvPr id="1048612" name="Vertical Text Placeholder 2"/>
          <p:cNvSpPr>
            <a:spLocks noGrp="1"/>
          </p:cNvSpPr>
          <p:nvPr>
            <p:ph type="body" orient="vert" idx="1"/>
          </p:nvPr>
        </p:nvSpPr>
        <p:spPr>
          <a:xfrm>
            <a:off x="457200" y="914401"/>
            <a:ext cx="6019800" cy="5211763"/>
          </a:xfrm>
        </p:spPr>
        <p:txBody>
          <a:bodyPr vert="eaVert"/>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1048613" name="Date Placeholder 3"/>
          <p:cNvSpPr>
            <a:spLocks noGrp="1"/>
          </p:cNvSpPr>
          <p:nvPr>
            <p:ph type="dt" sz="half" idx="10"/>
          </p:nvPr>
        </p:nvSpPr>
        <p:spPr/>
        <p:txBody>
          <a:bodyPr/>
          <a:p>
            <a:fld id="{1D8BD707-D9CF-40AE-B4C6-C98DA3205C09}" type="datetimeFigureOut">
              <a:rPr lang="en-US" smtClean="0"/>
            </a:fld>
            <a:endParaRPr lang="en-US"/>
          </a:p>
        </p:txBody>
      </p:sp>
      <p:sp>
        <p:nvSpPr>
          <p:cNvPr id="1048614" name="Footer Placeholder 4"/>
          <p:cNvSpPr>
            <a:spLocks noGrp="1"/>
          </p:cNvSpPr>
          <p:nvPr>
            <p:ph type="ftr" sz="quarter" idx="11"/>
          </p:nvPr>
        </p:nvSpPr>
        <p:spPr/>
        <p:txBody>
          <a:bodyPr/>
          <a:p>
            <a:endParaRPr lang="en-US"/>
          </a:p>
        </p:txBody>
      </p:sp>
      <p:sp>
        <p:nvSpPr>
          <p:cNvPr id="1048615" name="Slide Number Placeholder 5"/>
          <p:cNvSpPr>
            <a:spLocks noGrp="1"/>
          </p:cNvSpPr>
          <p:nvPr>
            <p:ph type="sldNum" sz="quarter" idx="12"/>
          </p:nvPr>
        </p:nvSpPr>
        <p:spPr/>
        <p:txBody>
          <a:bodyPr/>
          <a:p>
            <a:fld id="{B6F15528-21DE-4FAA-801E-634DDDAF4B2B}" type="slidenum">
              <a:rPr lang="en-US" smtClean="0"/>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23" name=""/>
        <p:cNvGrpSpPr/>
        <p:nvPr/>
      </p:nvGrpSpPr>
      <p:grpSpPr>
        <a:xfrm>
          <a:off x="0" y="0"/>
          <a:ext cx="0" cy="0"/>
          <a:chOff x="0" y="0"/>
          <a:chExt cx="0" cy="0"/>
        </a:xfrm>
      </p:grpSpPr>
      <p:sp>
        <p:nvSpPr>
          <p:cNvPr id="1048585" name="Title 1"/>
          <p:cNvSpPr>
            <a:spLocks noGrp="1"/>
          </p:cNvSpPr>
          <p:nvPr>
            <p:ph type="title"/>
          </p:nvPr>
        </p:nvSpPr>
        <p:spPr/>
        <p:txBody>
          <a:bodyPr/>
          <a:p>
            <a:r>
              <a:rPr kumimoji="0" lang="en-US" smtClean="0"/>
              <a:t>Click to edit Master title style</a:t>
            </a:r>
            <a:endParaRPr kumimoji="0" lang="en-US"/>
          </a:p>
        </p:txBody>
      </p:sp>
      <p:sp>
        <p:nvSpPr>
          <p:cNvPr id="1048586" name="Content Placeholder 2"/>
          <p:cNvSpPr>
            <a:spLocks noGrp="1"/>
          </p:cNvSpPr>
          <p:nvPr>
            <p:ph idx="1"/>
          </p:nvPr>
        </p:nvSpPr>
        <p:spPr/>
        <p:txBody>
          <a:bodyPr/>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1048587" name="Date Placeholder 3"/>
          <p:cNvSpPr>
            <a:spLocks noGrp="1"/>
          </p:cNvSpPr>
          <p:nvPr>
            <p:ph type="dt" sz="half" idx="10"/>
          </p:nvPr>
        </p:nvSpPr>
        <p:spPr/>
        <p:txBody>
          <a:bodyPr/>
          <a:p>
            <a:fld id="{1D8BD707-D9CF-40AE-B4C6-C98DA3205C09}" type="datetimeFigureOut">
              <a:rPr lang="en-US" smtClean="0"/>
            </a:fld>
            <a:endParaRPr lang="en-US"/>
          </a:p>
        </p:txBody>
      </p:sp>
      <p:sp>
        <p:nvSpPr>
          <p:cNvPr id="1048588" name="Footer Placeholder 4"/>
          <p:cNvSpPr>
            <a:spLocks noGrp="1"/>
          </p:cNvSpPr>
          <p:nvPr>
            <p:ph type="ftr" sz="quarter" idx="11"/>
          </p:nvPr>
        </p:nvSpPr>
        <p:spPr/>
        <p:txBody>
          <a:bodyPr/>
          <a:p>
            <a:endParaRPr lang="en-US"/>
          </a:p>
        </p:txBody>
      </p:sp>
      <p:sp>
        <p:nvSpPr>
          <p:cNvPr id="1048589" name="Slide Number Placeholder 5"/>
          <p:cNvSpPr>
            <a:spLocks noGrp="1"/>
          </p:cNvSpPr>
          <p:nvPr>
            <p:ph type="sldNum" sz="quarter" idx="12"/>
          </p:nvPr>
        </p:nvSpPr>
        <p:spPr/>
        <p:txBody>
          <a:bodyPr/>
          <a:p>
            <a:fld id="{B6F15528-21DE-4FAA-801E-634DDDAF4B2B}"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39" name=""/>
        <p:cNvGrpSpPr/>
        <p:nvPr/>
      </p:nvGrpSpPr>
      <p:grpSpPr>
        <a:xfrm>
          <a:off x="0" y="0"/>
          <a:ext cx="0" cy="0"/>
          <a:chOff x="0" y="0"/>
          <a:chExt cx="0" cy="0"/>
        </a:xfrm>
      </p:grpSpPr>
      <p:sp>
        <p:nvSpPr>
          <p:cNvPr id="1048631"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048632"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endParaRPr kumimoji="0" lang="en-US" smtClean="0"/>
          </a:p>
        </p:txBody>
      </p:sp>
      <p:sp>
        <p:nvSpPr>
          <p:cNvPr id="1048633" name="Date Placeholder 3"/>
          <p:cNvSpPr>
            <a:spLocks noGrp="1"/>
          </p:cNvSpPr>
          <p:nvPr>
            <p:ph type="dt" sz="half" idx="10"/>
          </p:nvPr>
        </p:nvSpPr>
        <p:spPr/>
        <p:txBody>
          <a:bodyPr/>
          <a:p>
            <a:fld id="{1D8BD707-D9CF-40AE-B4C6-C98DA3205C09}" type="datetimeFigureOut">
              <a:rPr lang="en-US" smtClean="0"/>
            </a:fld>
            <a:endParaRPr lang="en-US"/>
          </a:p>
        </p:txBody>
      </p:sp>
      <p:sp>
        <p:nvSpPr>
          <p:cNvPr id="1048634" name="Footer Placeholder 4"/>
          <p:cNvSpPr>
            <a:spLocks noGrp="1"/>
          </p:cNvSpPr>
          <p:nvPr>
            <p:ph type="ftr" sz="quarter" idx="11"/>
          </p:nvPr>
        </p:nvSpPr>
        <p:spPr/>
        <p:txBody>
          <a:bodyPr/>
          <a:p>
            <a:endParaRPr lang="en-US"/>
          </a:p>
        </p:txBody>
      </p:sp>
      <p:sp>
        <p:nvSpPr>
          <p:cNvPr id="1048635" name="Slide Number Placeholder 5"/>
          <p:cNvSpPr>
            <a:spLocks noGrp="1"/>
          </p:cNvSpPr>
          <p:nvPr>
            <p:ph type="sldNum" sz="quarter" idx="12"/>
          </p:nvPr>
        </p:nvSpPr>
        <p:spPr/>
        <p:txBody>
          <a:bodyPr/>
          <a:p>
            <a:fld id="{B6F15528-21DE-4FAA-801E-634DDDAF4B2B}" type="slidenum">
              <a:rPr lang="en-US" smtClean="0"/>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40" name=""/>
        <p:cNvGrpSpPr/>
        <p:nvPr/>
      </p:nvGrpSpPr>
      <p:grpSpPr>
        <a:xfrm>
          <a:off x="0" y="0"/>
          <a:ext cx="0" cy="0"/>
          <a:chOff x="0" y="0"/>
          <a:chExt cx="0" cy="0"/>
        </a:xfrm>
      </p:grpSpPr>
      <p:sp>
        <p:nvSpPr>
          <p:cNvPr id="1048636" name="Title 1"/>
          <p:cNvSpPr>
            <a:spLocks noGrp="1"/>
          </p:cNvSpPr>
          <p:nvPr>
            <p:ph type="title"/>
          </p:nvPr>
        </p:nvSpPr>
        <p:spPr>
          <a:xfrm>
            <a:off x="457200" y="704088"/>
            <a:ext cx="8229600" cy="1143000"/>
          </a:xfrm>
        </p:spPr>
        <p:txBody>
          <a:bodyPr/>
          <a:p>
            <a:r>
              <a:rPr kumimoji="0" lang="en-US" smtClean="0"/>
              <a:t>Click to edit Master title style</a:t>
            </a:r>
            <a:endParaRPr kumimoji="0" lang="en-US"/>
          </a:p>
        </p:txBody>
      </p:sp>
      <p:sp>
        <p:nvSpPr>
          <p:cNvPr id="1048637"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1048638"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1048639" name="Date Placeholder 4"/>
          <p:cNvSpPr>
            <a:spLocks noGrp="1"/>
          </p:cNvSpPr>
          <p:nvPr>
            <p:ph type="dt" sz="half" idx="10"/>
          </p:nvPr>
        </p:nvSpPr>
        <p:spPr/>
        <p:txBody>
          <a:bodyPr/>
          <a:p>
            <a:fld id="{1D8BD707-D9CF-40AE-B4C6-C98DA3205C09}" type="datetimeFigureOut">
              <a:rPr lang="en-US" smtClean="0"/>
            </a:fld>
            <a:endParaRPr lang="en-US"/>
          </a:p>
        </p:txBody>
      </p:sp>
      <p:sp>
        <p:nvSpPr>
          <p:cNvPr id="1048640" name="Footer Placeholder 5"/>
          <p:cNvSpPr>
            <a:spLocks noGrp="1"/>
          </p:cNvSpPr>
          <p:nvPr>
            <p:ph type="ftr" sz="quarter" idx="11"/>
          </p:nvPr>
        </p:nvSpPr>
        <p:spPr/>
        <p:txBody>
          <a:bodyPr/>
          <a:p>
            <a:endParaRPr lang="en-US"/>
          </a:p>
        </p:txBody>
      </p:sp>
      <p:sp>
        <p:nvSpPr>
          <p:cNvPr id="1048641" name="Slide Number Placeholder 6"/>
          <p:cNvSpPr>
            <a:spLocks noGrp="1"/>
          </p:cNvSpPr>
          <p:nvPr>
            <p:ph type="sldNum" sz="quarter" idx="12"/>
          </p:nvPr>
        </p:nvSpPr>
        <p:spPr/>
        <p:txBody>
          <a:bodyPr/>
          <a:p>
            <a:fld id="{B6F15528-21DE-4FAA-801E-634DDDAF4B2B}"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41" name=""/>
        <p:cNvGrpSpPr/>
        <p:nvPr/>
      </p:nvGrpSpPr>
      <p:grpSpPr>
        <a:xfrm>
          <a:off x="0" y="0"/>
          <a:ext cx="0" cy="0"/>
          <a:chOff x="0" y="0"/>
          <a:chExt cx="0" cy="0"/>
        </a:xfrm>
      </p:grpSpPr>
      <p:sp>
        <p:nvSpPr>
          <p:cNvPr id="1048642" name="Title 1"/>
          <p:cNvSpPr>
            <a:spLocks noGrp="1"/>
          </p:cNvSpPr>
          <p:nvPr>
            <p:ph type="title"/>
          </p:nvPr>
        </p:nvSpPr>
        <p:spPr>
          <a:xfrm>
            <a:off x="457200" y="704088"/>
            <a:ext cx="8229600" cy="1143000"/>
          </a:xfrm>
        </p:spPr>
        <p:txBody>
          <a:bodyPr tIns="45720" anchor="b"/>
          <a:p>
            <a:r>
              <a:rPr kumimoji="0" lang="en-US" smtClean="0"/>
              <a:t>Click to edit Master title style</a:t>
            </a:r>
            <a:endParaRPr kumimoji="0" lang="en-US"/>
          </a:p>
        </p:txBody>
      </p:sp>
      <p:sp>
        <p:nvSpPr>
          <p:cNvPr id="104864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endParaRPr kumimoji="0" lang="en-US" smtClean="0"/>
          </a:p>
        </p:txBody>
      </p:sp>
      <p:sp>
        <p:nvSpPr>
          <p:cNvPr id="1048644" name="Text Placeholder 3"/>
          <p:cNvSpPr>
            <a:spLocks noGrp="1"/>
          </p:cNvSpPr>
          <p:nvPr>
            <p:ph type="body" sz="half" idx="3"/>
          </p:nvPr>
        </p:nvSpPr>
        <p:spPr>
          <a:xfrm>
            <a:off x="4645025" y="1859757"/>
            <a:ext cx="4041775" cy="654843"/>
          </a:xfrm>
        </p:spPr>
        <p:txBody>
          <a:bodyPr lIns="45720" tIns="0" rIns="45720" bIns="0" anchor="ctr">
            <a:normAutofit fontScale="95833" lnSpcReduction="20000"/>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endParaRPr kumimoji="0" lang="en-US" smtClean="0"/>
          </a:p>
        </p:txBody>
      </p:sp>
      <p:sp>
        <p:nvSpPr>
          <p:cNvPr id="104864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104864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1048647" name="Date Placeholder 6"/>
          <p:cNvSpPr>
            <a:spLocks noGrp="1"/>
          </p:cNvSpPr>
          <p:nvPr>
            <p:ph type="dt" sz="half" idx="10"/>
          </p:nvPr>
        </p:nvSpPr>
        <p:spPr/>
        <p:txBody>
          <a:bodyPr/>
          <a:p>
            <a:fld id="{1D8BD707-D9CF-40AE-B4C6-C98DA3205C09}" type="datetimeFigureOut">
              <a:rPr lang="en-US" smtClean="0"/>
            </a:fld>
            <a:endParaRPr lang="en-US"/>
          </a:p>
        </p:txBody>
      </p:sp>
      <p:sp>
        <p:nvSpPr>
          <p:cNvPr id="1048648" name="Footer Placeholder 7"/>
          <p:cNvSpPr>
            <a:spLocks noGrp="1"/>
          </p:cNvSpPr>
          <p:nvPr>
            <p:ph type="ftr" sz="quarter" idx="11"/>
          </p:nvPr>
        </p:nvSpPr>
        <p:spPr/>
        <p:txBody>
          <a:bodyPr/>
          <a:p>
            <a:endParaRPr lang="en-US"/>
          </a:p>
        </p:txBody>
      </p:sp>
      <p:sp>
        <p:nvSpPr>
          <p:cNvPr id="1048649" name="Slide Number Placeholder 8"/>
          <p:cNvSpPr>
            <a:spLocks noGrp="1"/>
          </p:cNvSpPr>
          <p:nvPr>
            <p:ph type="sldNum" sz="quarter" idx="12"/>
          </p:nvPr>
        </p:nvSpPr>
        <p:spPr/>
        <p:txBody>
          <a:bodyPr/>
          <a:p>
            <a:fld id="{B6F15528-21DE-4FAA-801E-634DDDAF4B2B}"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35" name=""/>
        <p:cNvGrpSpPr/>
        <p:nvPr/>
      </p:nvGrpSpPr>
      <p:grpSpPr>
        <a:xfrm>
          <a:off x="0" y="0"/>
          <a:ext cx="0" cy="0"/>
          <a:chOff x="0" y="0"/>
          <a:chExt cx="0" cy="0"/>
        </a:xfrm>
      </p:grpSpPr>
      <p:sp>
        <p:nvSpPr>
          <p:cNvPr id="1048607"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1048608" name="Date Placeholder 2"/>
          <p:cNvSpPr>
            <a:spLocks noGrp="1"/>
          </p:cNvSpPr>
          <p:nvPr>
            <p:ph type="dt" sz="half" idx="10"/>
          </p:nvPr>
        </p:nvSpPr>
        <p:spPr/>
        <p:txBody>
          <a:bodyPr/>
          <a:p>
            <a:fld id="{1D8BD707-D9CF-40AE-B4C6-C98DA3205C09}" type="datetimeFigureOut">
              <a:rPr lang="en-US" smtClean="0"/>
            </a:fld>
            <a:endParaRPr lang="en-US"/>
          </a:p>
        </p:txBody>
      </p:sp>
      <p:sp>
        <p:nvSpPr>
          <p:cNvPr id="1048609" name="Footer Placeholder 3"/>
          <p:cNvSpPr>
            <a:spLocks noGrp="1"/>
          </p:cNvSpPr>
          <p:nvPr>
            <p:ph type="ftr" sz="quarter" idx="11"/>
          </p:nvPr>
        </p:nvSpPr>
        <p:spPr/>
        <p:txBody>
          <a:bodyPr/>
          <a:p>
            <a:endParaRPr lang="en-US"/>
          </a:p>
        </p:txBody>
      </p:sp>
      <p:sp>
        <p:nvSpPr>
          <p:cNvPr id="1048610" name="Slide Number Placeholder 4"/>
          <p:cNvSpPr>
            <a:spLocks noGrp="1"/>
          </p:cNvSpPr>
          <p:nvPr>
            <p:ph type="sldNum" sz="quarter" idx="12"/>
          </p:nvPr>
        </p:nvSpPr>
        <p:spPr/>
        <p:txBody>
          <a:bodyPr/>
          <a:p>
            <a:fld id="{B6F15528-21DE-4FAA-801E-634DDDAF4B2B}"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42" name=""/>
        <p:cNvGrpSpPr/>
        <p:nvPr/>
      </p:nvGrpSpPr>
      <p:grpSpPr>
        <a:xfrm>
          <a:off x="0" y="0"/>
          <a:ext cx="0" cy="0"/>
          <a:chOff x="0" y="0"/>
          <a:chExt cx="0" cy="0"/>
        </a:xfrm>
      </p:grpSpPr>
      <p:sp>
        <p:nvSpPr>
          <p:cNvPr id="1048650" name="Date Placeholder 1"/>
          <p:cNvSpPr>
            <a:spLocks noGrp="1"/>
          </p:cNvSpPr>
          <p:nvPr>
            <p:ph type="dt" sz="half" idx="10"/>
          </p:nvPr>
        </p:nvSpPr>
        <p:spPr/>
        <p:txBody>
          <a:bodyPr/>
          <a:p>
            <a:fld id="{1D8BD707-D9CF-40AE-B4C6-C98DA3205C09}" type="datetimeFigureOut">
              <a:rPr lang="en-US" smtClean="0"/>
            </a:fld>
            <a:endParaRPr lang="en-US"/>
          </a:p>
        </p:txBody>
      </p:sp>
      <p:sp>
        <p:nvSpPr>
          <p:cNvPr id="1048651" name="Footer Placeholder 2"/>
          <p:cNvSpPr>
            <a:spLocks noGrp="1"/>
          </p:cNvSpPr>
          <p:nvPr>
            <p:ph type="ftr" sz="quarter" idx="11"/>
          </p:nvPr>
        </p:nvSpPr>
        <p:spPr/>
        <p:txBody>
          <a:bodyPr/>
          <a:p>
            <a:endParaRPr lang="en-US"/>
          </a:p>
        </p:txBody>
      </p:sp>
      <p:sp>
        <p:nvSpPr>
          <p:cNvPr id="1048652" name="Slide Number Placeholder 3"/>
          <p:cNvSpPr>
            <a:spLocks noGrp="1"/>
          </p:cNvSpPr>
          <p:nvPr>
            <p:ph type="sldNum" sz="quarter" idx="12"/>
          </p:nvPr>
        </p:nvSpPr>
        <p:spPr/>
        <p:txBody>
          <a:bodyPr/>
          <a:p>
            <a:fld id="{B6F15528-21DE-4FAA-801E-634DDDAF4B2B}"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43" name=""/>
        <p:cNvGrpSpPr/>
        <p:nvPr/>
      </p:nvGrpSpPr>
      <p:grpSpPr>
        <a:xfrm>
          <a:off x="0" y="0"/>
          <a:ext cx="0" cy="0"/>
          <a:chOff x="0" y="0"/>
          <a:chExt cx="0" cy="0"/>
        </a:xfrm>
      </p:grpSpPr>
      <p:sp>
        <p:nvSpPr>
          <p:cNvPr id="1048653"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1048654"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endParaRPr kumimoji="0" lang="en-US" smtClean="0"/>
          </a:p>
        </p:txBody>
      </p:sp>
      <p:sp>
        <p:nvSpPr>
          <p:cNvPr id="1048655"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1048656" name="Date Placeholder 4"/>
          <p:cNvSpPr>
            <a:spLocks noGrp="1"/>
          </p:cNvSpPr>
          <p:nvPr>
            <p:ph type="dt" sz="half" idx="10"/>
          </p:nvPr>
        </p:nvSpPr>
        <p:spPr/>
        <p:txBody>
          <a:bodyPr/>
          <a:p>
            <a:fld id="{1D8BD707-D9CF-40AE-B4C6-C98DA3205C09}" type="datetimeFigureOut">
              <a:rPr lang="en-US" smtClean="0"/>
            </a:fld>
            <a:endParaRPr lang="en-US"/>
          </a:p>
        </p:txBody>
      </p:sp>
      <p:sp>
        <p:nvSpPr>
          <p:cNvPr id="1048657" name="Footer Placeholder 5"/>
          <p:cNvSpPr>
            <a:spLocks noGrp="1"/>
          </p:cNvSpPr>
          <p:nvPr>
            <p:ph type="ftr" sz="quarter" idx="11"/>
          </p:nvPr>
        </p:nvSpPr>
        <p:spPr/>
        <p:txBody>
          <a:bodyPr/>
          <a:p>
            <a:endParaRPr lang="en-US"/>
          </a:p>
        </p:txBody>
      </p:sp>
      <p:sp>
        <p:nvSpPr>
          <p:cNvPr id="1048658" name="Slide Number Placeholder 6"/>
          <p:cNvSpPr>
            <a:spLocks noGrp="1"/>
          </p:cNvSpPr>
          <p:nvPr>
            <p:ph type="sldNum" sz="quarter" idx="12"/>
          </p:nvPr>
        </p:nvSpPr>
        <p:spPr/>
        <p:txBody>
          <a:bodyPr/>
          <a:p>
            <a:fld id="{B6F15528-21DE-4FAA-801E-634DDDAF4B2B}"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Picture with Caption">
    <p:spTree>
      <p:nvGrpSpPr>
        <p:cNvPr id="37" name=""/>
        <p:cNvGrpSpPr/>
        <p:nvPr/>
      </p:nvGrpSpPr>
      <p:grpSpPr>
        <a:xfrm>
          <a:off x="0" y="0"/>
          <a:ext cx="0" cy="0"/>
          <a:chOff x="0" y="0"/>
          <a:chExt cx="0" cy="0"/>
        </a:xfrm>
      </p:grpSpPr>
      <p:sp>
        <p:nvSpPr>
          <p:cNvPr id="1048616"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p>
            <a:pPr algn="ctr" eaLnBrk="1" latinLnBrk="0" hangingPunct="1"/>
            <a:endParaRPr kumimoji="0" lang="en-US"/>
          </a:p>
        </p:txBody>
      </p:sp>
      <p:sp>
        <p:nvSpPr>
          <p:cNvPr id="1048617"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p>
            <a:pPr algn="ctr" eaLnBrk="1" latinLnBrk="0" hangingPunct="1"/>
            <a:endParaRPr kumimoji="0" lang="en-US"/>
          </a:p>
        </p:txBody>
      </p:sp>
      <p:sp>
        <p:nvSpPr>
          <p:cNvPr id="1048618"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1048619"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endParaRPr kumimoji="0" lang="en-US" smtClean="0"/>
          </a:p>
        </p:txBody>
      </p:sp>
      <p:sp>
        <p:nvSpPr>
          <p:cNvPr id="1048620" name="Date Placeholder 4"/>
          <p:cNvSpPr>
            <a:spLocks noGrp="1"/>
          </p:cNvSpPr>
          <p:nvPr>
            <p:ph type="dt" sz="half" idx="10"/>
          </p:nvPr>
        </p:nvSpPr>
        <p:spPr/>
        <p:txBody>
          <a:bodyPr/>
          <a:p>
            <a:fld id="{1D8BD707-D9CF-40AE-B4C6-C98DA3205C09}" type="datetimeFigureOut">
              <a:rPr lang="en-US" smtClean="0"/>
            </a:fld>
            <a:endParaRPr lang="en-US"/>
          </a:p>
        </p:txBody>
      </p:sp>
      <p:sp>
        <p:nvSpPr>
          <p:cNvPr id="1048621" name="Footer Placeholder 5"/>
          <p:cNvSpPr>
            <a:spLocks noGrp="1"/>
          </p:cNvSpPr>
          <p:nvPr>
            <p:ph type="ftr" sz="quarter" idx="11"/>
          </p:nvPr>
        </p:nvSpPr>
        <p:spPr/>
        <p:txBody>
          <a:bodyPr/>
          <a:p>
            <a:endParaRPr lang="en-US"/>
          </a:p>
        </p:txBody>
      </p:sp>
      <p:sp>
        <p:nvSpPr>
          <p:cNvPr id="1048622" name="Slide Number Placeholder 6"/>
          <p:cNvSpPr>
            <a:spLocks noGrp="1"/>
          </p:cNvSpPr>
          <p:nvPr>
            <p:ph type="sldNum" sz="quarter" idx="12"/>
          </p:nvPr>
        </p:nvSpPr>
        <p:spPr>
          <a:xfrm>
            <a:off x="8077200" y="6356350"/>
            <a:ext cx="609600" cy="365125"/>
          </a:xfrm>
        </p:spPr>
        <p:txBody>
          <a:bodyPr/>
          <a:p>
            <a:fld id="{B6F15528-21DE-4FAA-801E-634DDDAF4B2B}" type="slidenum">
              <a:rPr lang="en-US" smtClean="0"/>
            </a:fld>
            <a:endParaRPr lang="en-US"/>
          </a:p>
        </p:txBody>
      </p:sp>
      <p:sp>
        <p:nvSpPr>
          <p:cNvPr id="104862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48624" name="Freeform 9"/>
          <p:cNvSpPr/>
          <p:nvPr/>
        </p:nvSpPr>
        <p:spPr bwMode="auto">
          <a:xfrm flipV="1">
            <a:off x="-9525" y="5816600"/>
            <a:ext cx="9163050" cy="1041400"/>
          </a:xfrm>
          <a:custGeom>
            <a:avLst/>
            <a:gdLst>
              <a:gd name="A1" fmla="val 0"/>
              <a:gd name="A2" fmla="val 0"/>
              <a:gd name="A3" fmla="val 0"/>
              <a:gd name="A4" fmla="val 0"/>
              <a:gd name="A5" fmla="val 0"/>
              <a:gd name="A6" fmla="val 0"/>
              <a:gd name="A7" fmla="val 0"/>
              <a:gd name="A8" fmla="val 0"/>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p>
            <a:pPr marL="0" algn="l" rtl="0" eaLnBrk="1" latinLnBrk="0" hangingPunct="1"/>
            <a:endParaRPr kumimoji="0" lang="en-US">
              <a:solidFill>
                <a:schemeClr val="tx1"/>
              </a:solidFill>
              <a:latin typeface="+mn-lt"/>
              <a:ea typeface="+mn-ea"/>
              <a:cs typeface="+mn-cs"/>
            </a:endParaRPr>
          </a:p>
        </p:txBody>
      </p:sp>
      <p:sp>
        <p:nvSpPr>
          <p:cNvPr id="1048625" name="Freeform 10"/>
          <p:cNvSpPr/>
          <p:nvPr/>
        </p:nvSpPr>
        <p:spPr bwMode="auto">
          <a:xfrm flipV="1">
            <a:off x="4381500" y="6219825"/>
            <a:ext cx="4762500" cy="638175"/>
          </a:xfrm>
          <a:custGeom>
            <a:avLst/>
            <a:gdLst>
              <a:gd name="A1" fmla="val 0"/>
              <a:gd name="A2" fmla="val 0"/>
              <a:gd name="A3" fmla="val 0"/>
              <a:gd name="A4" fmla="val 0"/>
              <a:gd name="A5" fmla="val 0"/>
              <a:gd name="A6" fmla="val 0"/>
              <a:gd name="A7" fmla="val 0"/>
              <a:gd name="A8" fmla="val 0"/>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0" name=""/>
        <p:cNvGrpSpPr/>
        <p:nvPr/>
      </p:nvGrpSpPr>
      <p:grpSpPr>
        <a:xfrm>
          <a:off x="0" y="0"/>
          <a:ext cx="0" cy="0"/>
          <a:chOff x="0" y="0"/>
          <a:chExt cx="0" cy="0"/>
        </a:xfrm>
      </p:grpSpPr>
      <p:sp>
        <p:nvSpPr>
          <p:cNvPr id="1048576" name="Freeform 6"/>
          <p:cNvSpPr/>
          <p:nvPr/>
        </p:nvSpPr>
        <p:spPr bwMode="auto">
          <a:xfrm>
            <a:off x="-9525" y="-7144"/>
            <a:ext cx="9163050" cy="1041400"/>
          </a:xfrm>
          <a:custGeom>
            <a:avLst/>
            <a:gdLst>
              <a:gd name="A1" fmla="val 0"/>
              <a:gd name="A2" fmla="val 0"/>
              <a:gd name="A3" fmla="val 0"/>
              <a:gd name="A4" fmla="val 0"/>
              <a:gd name="A5" fmla="val 0"/>
              <a:gd name="A6" fmla="val 0"/>
              <a:gd name="A7" fmla="val 0"/>
              <a:gd name="A8" fmla="val 0"/>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p>
            <a:pPr marL="0" algn="l" rtl="0" eaLnBrk="1" latinLnBrk="0" hangingPunct="1"/>
            <a:endParaRPr kumimoji="0" lang="en-US">
              <a:solidFill>
                <a:schemeClr val="tx1"/>
              </a:solidFill>
              <a:latin typeface="+mn-lt"/>
              <a:ea typeface="+mn-ea"/>
              <a:cs typeface="+mn-cs"/>
            </a:endParaRPr>
          </a:p>
        </p:txBody>
      </p:sp>
      <p:sp>
        <p:nvSpPr>
          <p:cNvPr id="1048577" name="Freeform 7"/>
          <p:cNvSpPr/>
          <p:nvPr/>
        </p:nvSpPr>
        <p:spPr bwMode="auto">
          <a:xfrm>
            <a:off x="4381500" y="-7144"/>
            <a:ext cx="4762500" cy="638175"/>
          </a:xfrm>
          <a:custGeom>
            <a:avLst/>
            <a:gdLst>
              <a:gd name="A1" fmla="val 0"/>
              <a:gd name="A2" fmla="val 0"/>
              <a:gd name="A3" fmla="val 0"/>
              <a:gd name="A4" fmla="val 0"/>
              <a:gd name="A5" fmla="val 0"/>
              <a:gd name="A6" fmla="val 0"/>
              <a:gd name="A7" fmla="val 0"/>
              <a:gd name="A8" fmla="val 0"/>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p>
            <a:pPr marL="0" algn="l" rtl="0" eaLnBrk="1" latinLnBrk="0" hangingPunct="1"/>
            <a:endParaRPr kumimoji="0" lang="en-US">
              <a:solidFill>
                <a:schemeClr val="tx1"/>
              </a:solidFill>
              <a:latin typeface="+mn-lt"/>
              <a:ea typeface="+mn-ea"/>
              <a:cs typeface="+mn-cs"/>
            </a:endParaRPr>
          </a:p>
        </p:txBody>
      </p:sp>
      <p:sp>
        <p:nvSpPr>
          <p:cNvPr id="1048578" name="Title Placeholder 8"/>
          <p:cNvSpPr>
            <a:spLocks noGrp="1"/>
          </p:cNvSpPr>
          <p:nvPr>
            <p:ph type="title"/>
          </p:nvPr>
        </p:nvSpPr>
        <p:spPr>
          <a:xfrm>
            <a:off x="457200" y="704088"/>
            <a:ext cx="8229600" cy="1143000"/>
          </a:xfrm>
          <a:prstGeom prst="rect">
            <a:avLst/>
          </a:prstGeom>
        </p:spPr>
        <p:txBody>
          <a:bodyPr vert="horz" lIns="0" rIns="0" bIns="0" anchor="b">
            <a:normAutofit/>
          </a:bodyPr>
          <a:p>
            <a:r>
              <a:rPr kumimoji="0" lang="en-US" smtClean="0"/>
              <a:t>Click to edit Master title style</a:t>
            </a:r>
            <a:endParaRPr kumimoji="0" lang="en-US"/>
          </a:p>
        </p:txBody>
      </p:sp>
      <p:sp>
        <p:nvSpPr>
          <p:cNvPr id="1048579" name="Text Placeholder 29"/>
          <p:cNvSpPr>
            <a:spLocks noGrp="1"/>
          </p:cNvSpPr>
          <p:nvPr>
            <p:ph type="body" idx="1"/>
          </p:nvPr>
        </p:nvSpPr>
        <p:spPr>
          <a:xfrm>
            <a:off x="457200" y="1935480"/>
            <a:ext cx="8229600" cy="4389120"/>
          </a:xfrm>
          <a:prstGeom prst="rect">
            <a:avLst/>
          </a:prstGeom>
        </p:spPr>
        <p:txBody>
          <a:bodyPr vert="horz">
            <a:normAutofit/>
          </a:bodyPr>
          <a:p>
            <a:pPr lvl="0" eaLnBrk="1" latinLnBrk="0" hangingPunct="1"/>
            <a:r>
              <a:rPr kumimoji="0" lang="en-US" smtClean="0"/>
              <a:t>Click to edit Master text styles</a:t>
            </a:r>
            <a:endParaRPr kumimoji="0" lang="en-US" smtClean="0"/>
          </a:p>
          <a:p>
            <a:pPr lvl="1" eaLnBrk="1" latinLnBrk="0" hangingPunct="1"/>
            <a:r>
              <a:rPr kumimoji="0" lang="en-US" smtClean="0"/>
              <a:t>Second level</a:t>
            </a:r>
            <a:endParaRPr kumimoji="0" lang="en-US" smtClean="0"/>
          </a:p>
          <a:p>
            <a:pPr lvl="2" eaLnBrk="1" latinLnBrk="0" hangingPunct="1"/>
            <a:r>
              <a:rPr kumimoji="0" lang="en-US" smtClean="0"/>
              <a:t>Third level</a:t>
            </a:r>
            <a:endParaRPr kumimoji="0" lang="en-US" smtClean="0"/>
          </a:p>
          <a:p>
            <a:pPr lvl="3" eaLnBrk="1" latinLnBrk="0" hangingPunct="1"/>
            <a:r>
              <a:rPr kumimoji="0" lang="en-US" smtClean="0"/>
              <a:t>Fourth level</a:t>
            </a:r>
            <a:endParaRPr kumimoji="0" lang="en-US" smtClean="0"/>
          </a:p>
          <a:p>
            <a:pPr lvl="4" eaLnBrk="1" latinLnBrk="0" hangingPunct="1"/>
            <a:r>
              <a:rPr kumimoji="0" lang="en-US" smtClean="0"/>
              <a:t>Fifth level</a:t>
            </a:r>
            <a:endParaRPr kumimoji="0" lang="en-US"/>
          </a:p>
        </p:txBody>
      </p:sp>
      <p:sp>
        <p:nvSpPr>
          <p:cNvPr id="104858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fld>
            <a:endParaRPr lang="en-US"/>
          </a:p>
        </p:txBody>
      </p:sp>
      <p:sp>
        <p:nvSpPr>
          <p:cNvPr id="1048581"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048582"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fld>
            <a:endParaRPr lang="en-US"/>
          </a:p>
        </p:txBody>
      </p:sp>
      <p:grpSp>
        <p:nvGrpSpPr>
          <p:cNvPr id="11" name="Group 1"/>
          <p:cNvGrpSpPr/>
          <p:nvPr/>
        </p:nvGrpSpPr>
        <p:grpSpPr>
          <a:xfrm>
            <a:off x="-19017" y="202408"/>
            <a:ext cx="9180548" cy="649224"/>
            <a:chOff x="-19045" y="216550"/>
            <a:chExt cx="9180548" cy="649224"/>
          </a:xfrm>
        </p:grpSpPr>
        <p:sp>
          <p:nvSpPr>
            <p:cNvPr id="1048583" name="Freeform 11"/>
            <p:cNvSpPr/>
            <p:nvPr/>
          </p:nvSpPr>
          <p:spPr bwMode="auto">
            <a:xfrm rot="21435692">
              <a:off x="-19045" y="216550"/>
              <a:ext cx="9163050" cy="649224"/>
            </a:xfrm>
            <a:custGeom>
              <a:avLst/>
              <a:gdLst>
                <a:gd name="A1" fmla="val 0"/>
                <a:gd name="A2" fmla="val 0"/>
                <a:gd name="A3" fmla="val 0"/>
                <a:gd name="A4" fmla="val 0"/>
                <a:gd name="A5" fmla="val 0"/>
                <a:gd name="A6" fmla="val 0"/>
                <a:gd name="A7" fmla="val 0"/>
                <a:gd name="A8" fmla="val 0"/>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16000">
                    <a:schemeClr val="accent2">
                      <a:shade val="75000"/>
                      <a:alpha val="56000"/>
                    </a:schemeClr>
                  </a:gs>
                  <a:gs pos="74000">
                    <a:schemeClr val="accent3">
                      <a:shade val="75000"/>
                    </a:schemeClr>
                  </a:gs>
                  <a:gs pos="86000">
                    <a:schemeClr val="tx1">
                      <a:alpha val="29000"/>
                    </a:schemeClr>
                  </a:gs>
                </a:gsLst>
                <a:lin ang="5400000" scaled="1"/>
              </a:gradFill>
              <a:prstDash val="solid"/>
              <a:round/>
              <a:headEnd type="none" w="med" len="med"/>
              <a:tailEnd type="none" w="med" len="med"/>
            </a:ln>
            <a:effectLst/>
          </p:spPr>
          <p:txBody>
            <a:bodyPr vert="horz" wrap="square" lIns="91440" tIns="45720" rIns="91440" bIns="45720" anchor="t" compatLnSpc="1"/>
            <a:p>
              <a:endParaRPr kumimoji="0" lang="en-US"/>
            </a:p>
          </p:txBody>
        </p:sp>
        <p:sp>
          <p:nvSpPr>
            <p:cNvPr id="1048584" name="Freeform 12"/>
            <p:cNvSpPr/>
            <p:nvPr/>
          </p:nvSpPr>
          <p:spPr bwMode="auto">
            <a:xfrm rot="21435692">
              <a:off x="-14309" y="290003"/>
              <a:ext cx="9175812" cy="530352"/>
            </a:xfrm>
            <a:custGeom>
              <a:avLst/>
              <a:gdLst>
                <a:gd name="A1" fmla="val 0"/>
                <a:gd name="A2" fmla="val 0"/>
                <a:gd name="A3" fmla="val 0"/>
                <a:gd name="A4" fmla="val 0"/>
                <a:gd name="A5" fmla="val 0"/>
                <a:gd name="A6" fmla="val 0"/>
                <a:gd name="A7" fmla="val 0"/>
                <a:gd name="A8" fmla="val 0"/>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33000">
                    <a:schemeClr val="accent2">
                      <a:alpha val="56000"/>
                    </a:schemeClr>
                  </a:gs>
                  <a:gs pos="44000">
                    <a:schemeClr val="accent1"/>
                  </a:gs>
                  <a:gs pos="74000">
                    <a:schemeClr val="accent4"/>
                  </a:gs>
                </a:gsLst>
                <a:lin ang="5400000" scaled="1"/>
              </a:gradFill>
              <a:prstDash val="solid"/>
              <a:round/>
              <a:headEnd type="none" w="med" len="med"/>
              <a:tailEnd type="none" w="med" len="med"/>
            </a:ln>
            <a:effectLst/>
          </p:spPr>
          <p:txBody>
            <a:bodyPr vert="horz" wrap="square" lIns="91440" tIns="45720" rIns="91440" bIns="45720" anchor="t" compatLnSpc="1"/>
            <a:p>
              <a:endParaRPr kumimoji="0" lang="en-US"/>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panose="05020102010507070707"/>
        <a:buChar char=""/>
        <a:defRPr kumimoji="0" sz="2600" kern="1200">
          <a:solidFill>
            <a:schemeClr val="tx1"/>
          </a:solidFill>
          <a:latin typeface="+mn-lt"/>
          <a:ea typeface="+mn-ea"/>
          <a:cs typeface="+mn-cs"/>
        </a:defRPr>
      </a:lvl1pPr>
      <a:lvl2pPr marL="640080" indent="-247015" algn="l" rtl="0" eaLnBrk="1" latinLnBrk="0" hangingPunct="1">
        <a:spcBef>
          <a:spcPct val="20000"/>
        </a:spcBef>
        <a:buClr>
          <a:schemeClr val="accent1"/>
        </a:buClr>
        <a:buSzPct val="85000"/>
        <a:buFont typeface="Wingdings 2" panose="05020102010507070707"/>
        <a:buChar char=""/>
        <a:defRPr kumimoji="0" sz="2400" kern="1200">
          <a:solidFill>
            <a:schemeClr val="tx1"/>
          </a:solidFill>
          <a:latin typeface="+mn-lt"/>
          <a:ea typeface="+mn-ea"/>
          <a:cs typeface="+mn-cs"/>
        </a:defRPr>
      </a:lvl2pPr>
      <a:lvl3pPr marL="914400" indent="-247015" algn="l" rtl="0" eaLnBrk="1" latinLnBrk="0" hangingPunct="1">
        <a:spcBef>
          <a:spcPct val="20000"/>
        </a:spcBef>
        <a:buClr>
          <a:schemeClr val="accent2"/>
        </a:buClr>
        <a:buSzPct val="70000"/>
        <a:buFont typeface="Wingdings 2" panose="05020102010507070707"/>
        <a:buChar char=""/>
        <a:defRPr kumimoji="0" sz="2100" kern="1200">
          <a:solidFill>
            <a:schemeClr val="tx1"/>
          </a:solidFill>
          <a:latin typeface="+mn-lt"/>
          <a:ea typeface="+mn-ea"/>
          <a:cs typeface="+mn-cs"/>
        </a:defRPr>
      </a:lvl3pPr>
      <a:lvl4pPr marL="1188720" indent="-210185" algn="l" rtl="0" eaLnBrk="1" latinLnBrk="0" hangingPunct="1">
        <a:spcBef>
          <a:spcPct val="20000"/>
        </a:spcBef>
        <a:buClr>
          <a:schemeClr val="accent3"/>
        </a:buClr>
        <a:buSzPct val="65000"/>
        <a:buFont typeface="Wingdings 2" panose="05020102010507070707"/>
        <a:buChar char=""/>
        <a:defRPr kumimoji="0" sz="2000" kern="1200">
          <a:solidFill>
            <a:schemeClr val="tx1"/>
          </a:solidFill>
          <a:latin typeface="+mn-lt"/>
          <a:ea typeface="+mn-ea"/>
          <a:cs typeface="+mn-cs"/>
        </a:defRPr>
      </a:lvl4pPr>
      <a:lvl5pPr marL="1463040" indent="-210185" algn="l" rtl="0" eaLnBrk="1" latinLnBrk="0" hangingPunct="1">
        <a:spcBef>
          <a:spcPct val="20000"/>
        </a:spcBef>
        <a:buClr>
          <a:schemeClr val="accent4"/>
        </a:buClr>
        <a:buSzPct val="65000"/>
        <a:buFont typeface="Wingdings 2" panose="05020102010507070707"/>
        <a:buChar char=""/>
        <a:defRPr kumimoji="0" sz="2000" kern="1200">
          <a:solidFill>
            <a:schemeClr val="tx1"/>
          </a:solidFill>
          <a:latin typeface="+mn-lt"/>
          <a:ea typeface="+mn-ea"/>
          <a:cs typeface="+mn-cs"/>
        </a:defRPr>
      </a:lvl5pPr>
      <a:lvl6pPr marL="1737360" indent="-210185" algn="l" rtl="0" eaLnBrk="1" latinLnBrk="0" hangingPunct="1">
        <a:spcBef>
          <a:spcPct val="20000"/>
        </a:spcBef>
        <a:buClr>
          <a:schemeClr val="accent5"/>
        </a:buClr>
        <a:buSzPct val="80000"/>
        <a:buFont typeface="Wingdings 2" panose="05020102010507070707"/>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panose="05020102010507070707"/>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29" name=""/>
        <p:cNvGrpSpPr/>
        <p:nvPr/>
      </p:nvGrpSpPr>
      <p:grpSpPr>
        <a:xfrm>
          <a:off x="0" y="0"/>
          <a:ext cx="0" cy="0"/>
          <a:chOff x="0" y="0"/>
          <a:chExt cx="0" cy="0"/>
        </a:xfrm>
      </p:grpSpPr>
      <p:sp>
        <p:nvSpPr>
          <p:cNvPr id="1048599" name="Title 1"/>
          <p:cNvSpPr>
            <a:spLocks noGrp="1"/>
          </p:cNvSpPr>
          <p:nvPr>
            <p:ph type="ctrTitle"/>
          </p:nvPr>
        </p:nvSpPr>
        <p:spPr>
          <a:xfrm>
            <a:off x="533400" y="838200"/>
            <a:ext cx="7851648" cy="805295"/>
          </a:xfrm>
        </p:spPr>
        <p:txBody>
          <a:bodyPr/>
          <a:p>
            <a:pPr algn="ctr"/>
            <a:r>
              <a:rPr lang="en-US" sz="5400" dirty="0" smtClean="0">
                <a:latin typeface="Times New Roman" panose="02020603050405020304" pitchFamily="18" charset="0"/>
                <a:cs typeface="Times New Roman" panose="02020603050405020304" pitchFamily="18" charset="0"/>
              </a:rPr>
              <a:t>L</a:t>
            </a:r>
            <a:r>
              <a:rPr lang="en-US" sz="5400" dirty="0" smtClean="0">
                <a:latin typeface="Times New Roman" panose="02020603050405020304" pitchFamily="18" charset="0"/>
                <a:cs typeface="Times New Roman" panose="02020603050405020304" pitchFamily="18" charset="0"/>
              </a:rPr>
              <a:t>i</a:t>
            </a:r>
            <a:r>
              <a:rPr lang="en-US" sz="5400" dirty="0" smtClean="0">
                <a:latin typeface="Times New Roman" panose="02020603050405020304" pitchFamily="18" charset="0"/>
                <a:cs typeface="Times New Roman" panose="02020603050405020304" pitchFamily="18" charset="0"/>
              </a:rPr>
              <a:t>q</a:t>
            </a:r>
            <a:r>
              <a:rPr lang="en-US" sz="5400" dirty="0" smtClean="0">
                <a:latin typeface="Times New Roman" panose="02020603050405020304" pitchFamily="18" charset="0"/>
                <a:cs typeface="Times New Roman" panose="02020603050405020304" pitchFamily="18" charset="0"/>
              </a:rPr>
              <a:t>u</a:t>
            </a:r>
            <a:r>
              <a:rPr lang="en-US" sz="5400" dirty="0" smtClean="0">
                <a:latin typeface="Times New Roman" panose="02020603050405020304" pitchFamily="18" charset="0"/>
                <a:cs typeface="Times New Roman" panose="02020603050405020304" pitchFamily="18" charset="0"/>
              </a:rPr>
              <a:t>i</a:t>
            </a:r>
            <a:r>
              <a:rPr lang="en-US" sz="5400" dirty="0" smtClean="0">
                <a:latin typeface="Times New Roman" panose="02020603050405020304" pitchFamily="18" charset="0"/>
                <a:cs typeface="Times New Roman" panose="02020603050405020304" pitchFamily="18" charset="0"/>
              </a:rPr>
              <a:t>d</a:t>
            </a:r>
            <a:r>
              <a:rPr lang="en-US" sz="5400" dirty="0" smtClean="0">
                <a:latin typeface="Times New Roman" panose="02020603050405020304" pitchFamily="18" charset="0"/>
                <a:cs typeface="Times New Roman" panose="02020603050405020304" pitchFamily="18" charset="0"/>
              </a:rPr>
              <a:t> Milk</a:t>
            </a:r>
            <a:endParaRPr lang="en-US" dirty="0"/>
          </a:p>
        </p:txBody>
      </p:sp>
      <p:sp>
        <p:nvSpPr>
          <p:cNvPr id="1048600" name="Subtitle 2"/>
          <p:cNvSpPr>
            <a:spLocks noGrp="1"/>
          </p:cNvSpPr>
          <p:nvPr>
            <p:ph type="subTitle" idx="1"/>
          </p:nvPr>
        </p:nvSpPr>
        <p:spPr>
          <a:xfrm>
            <a:off x="0" y="2362199"/>
            <a:ext cx="7854696" cy="2390336"/>
          </a:xfrm>
        </p:spPr>
        <p:txBody>
          <a:bodyPr>
            <a:normAutofit fontScale="96154" lnSpcReduction="20000"/>
          </a:bodyPr>
          <a:p>
            <a:pPr algn="ctr"/>
            <a:r>
              <a:rPr lang="en-US" sz="2800" b="1" dirty="0" smtClean="0"/>
              <a:t>Food </a:t>
            </a:r>
            <a:r>
              <a:rPr lang="en-US" sz="2800" b="1" dirty="0" smtClean="0"/>
              <a:t>T</a:t>
            </a:r>
            <a:r>
              <a:rPr lang="en-US" sz="2800" b="1" dirty="0" smtClean="0"/>
              <a:t>e</a:t>
            </a:r>
            <a:r>
              <a:rPr lang="en-US" sz="2800" b="1" dirty="0" smtClean="0"/>
              <a:t>c</a:t>
            </a:r>
            <a:r>
              <a:rPr lang="en-US" sz="2800" b="1" dirty="0" smtClean="0"/>
              <a:t>h</a:t>
            </a:r>
            <a:r>
              <a:rPr lang="en-US" sz="2800" b="1" dirty="0" smtClean="0"/>
              <a:t>n</a:t>
            </a:r>
            <a:r>
              <a:rPr lang="en-US" sz="2800" b="1" dirty="0" smtClean="0"/>
              <a:t>o</a:t>
            </a:r>
            <a:r>
              <a:rPr lang="en-US" sz="2800" b="1" dirty="0" smtClean="0"/>
              <a:t>l</a:t>
            </a:r>
            <a:r>
              <a:rPr lang="en-US" sz="2800" b="1" dirty="0" smtClean="0"/>
              <a:t>o</a:t>
            </a:r>
            <a:r>
              <a:rPr lang="en-US" sz="2800" b="1" dirty="0" smtClean="0"/>
              <a:t>g</a:t>
            </a:r>
            <a:r>
              <a:rPr lang="en-US" sz="2800" b="1" dirty="0" smtClean="0"/>
              <a:t>y</a:t>
            </a:r>
            <a:r>
              <a:rPr lang="en-US" sz="2800" b="1" dirty="0" smtClean="0"/>
              <a:t>– </a:t>
            </a:r>
            <a:r>
              <a:rPr lang="en-US" sz="2800" b="1" dirty="0" smtClean="0"/>
              <a:t>2</a:t>
            </a:r>
            <a:r>
              <a:rPr lang="en-US" sz="2800" b="1" baseline="30000" dirty="0" smtClean="0"/>
              <a:t>st</a:t>
            </a:r>
            <a:r>
              <a:rPr lang="en-US" sz="2800" b="1" dirty="0" smtClean="0"/>
              <a:t> Stage</a:t>
            </a:r>
            <a:endParaRPr lang="ar-JO" sz="2800" b="1" dirty="0" smtClean="0"/>
          </a:p>
          <a:p>
            <a:pPr algn="ctr"/>
            <a:r>
              <a:rPr lang="en-US" sz="2800" b="1" dirty="0" smtClean="0">
                <a:latin typeface="Times New Roman" panose="02020603050405020304" pitchFamily="18" charset="0"/>
                <a:cs typeface="Times New Roman" panose="02020603050405020304" pitchFamily="18" charset="0"/>
              </a:rPr>
              <a:t>Lab2: </a:t>
            </a:r>
            <a:r>
              <a:rPr lang="en-US" sz="3200" b="1" dirty="0" smtClean="0">
                <a:latin typeface="Times New Roman" panose="02020603050405020304" pitchFamily="18" charset="0"/>
                <a:cs typeface="Times New Roman" panose="02020603050405020304" pitchFamily="18" charset="0"/>
              </a:rPr>
              <a:t>Condensed Milk </a:t>
            </a:r>
            <a:endParaRPr lang="zh-CN" altLang="en-US"/>
          </a:p>
          <a:p>
            <a:pPr algn="ctr"/>
            <a:endParaRPr lang="en-US" sz="3200" b="1" dirty="0" smtClean="0">
              <a:latin typeface="Times New Roman" panose="02020603050405020304" pitchFamily="18" charset="0"/>
              <a:cs typeface="Times New Roman" panose="02020603050405020304" pitchFamily="18" charset="0"/>
            </a:endParaRPr>
          </a:p>
          <a:p>
            <a:pPr algn="ctr"/>
            <a:endParaRPr lang="en-US" sz="2800" b="1" dirty="0" smtClean="0">
              <a:latin typeface="Times New Roman" panose="02020603050405020304" pitchFamily="18" charset="0"/>
              <a:cs typeface="Times New Roman" panose="02020603050405020304" pitchFamily="18" charset="0"/>
            </a:endParaRPr>
          </a:p>
          <a:p>
            <a:pPr algn="ctr"/>
            <a:r>
              <a:rPr lang="en-US" sz="2800" b="1" dirty="0" smtClean="0">
                <a:latin typeface="Times New Roman" panose="02020603050405020304" pitchFamily="18" charset="0"/>
                <a:cs typeface="Times New Roman" panose="02020603050405020304" pitchFamily="18" charset="0"/>
              </a:rPr>
              <a:t>M</a:t>
            </a:r>
            <a:r>
              <a:rPr lang="en-US" sz="2800" b="1" dirty="0" smtClean="0">
                <a:latin typeface="Times New Roman" panose="02020603050405020304" pitchFamily="18" charset="0"/>
                <a:cs typeface="Times New Roman" panose="02020603050405020304" pitchFamily="18" charset="0"/>
              </a:rPr>
              <a:t>r</a:t>
            </a:r>
            <a:r>
              <a:rPr lang="en-US" sz="2800" b="1" dirty="0" smtClean="0">
                <a:latin typeface="Times New Roman" panose="02020603050405020304" pitchFamily="18" charset="0"/>
                <a:cs typeface="Times New Roman" panose="02020603050405020304" pitchFamily="18" charset="0"/>
              </a:rPr>
              <a:t>s</a:t>
            </a:r>
            <a:r>
              <a:rPr lang="en-US" sz="2800" b="1" dirty="0" smtClean="0">
                <a:latin typeface="Times New Roman" panose="02020603050405020304" pitchFamily="18" charset="0"/>
                <a:cs typeface="Times New Roman" panose="02020603050405020304" pitchFamily="18" charset="0"/>
              </a:rPr>
              <a:t>.</a:t>
            </a:r>
            <a:r>
              <a:rPr lang="en-US" sz="2800" b="1" dirty="0" smtClean="0">
                <a:latin typeface="Times New Roman" panose="02020603050405020304" pitchFamily="18" charset="0"/>
                <a:cs typeface="Times New Roman" panose="02020603050405020304" pitchFamily="18" charset="0"/>
              </a:rPr>
              <a:t>c</a:t>
            </a:r>
            <a:r>
              <a:rPr lang="en-US" sz="2800" b="1" dirty="0" smtClean="0">
                <a:latin typeface="Times New Roman" panose="02020603050405020304" pitchFamily="18" charset="0"/>
                <a:cs typeface="Times New Roman" panose="02020603050405020304" pitchFamily="18" charset="0"/>
              </a:rPr>
              <a:t>h</a:t>
            </a:r>
            <a:r>
              <a:rPr lang="en-US" sz="2800" b="1" dirty="0" smtClean="0">
                <a:latin typeface="Times New Roman" panose="02020603050405020304" pitchFamily="18" charset="0"/>
                <a:cs typeface="Times New Roman" panose="02020603050405020304" pitchFamily="18" charset="0"/>
              </a:rPr>
              <a:t>n</a:t>
            </a:r>
            <a:r>
              <a:rPr lang="en-US" sz="2800" b="1" dirty="0" smtClean="0">
                <a:latin typeface="Times New Roman" panose="02020603050405020304" pitchFamily="18" charset="0"/>
                <a:cs typeface="Times New Roman" panose="02020603050405020304" pitchFamily="18" charset="0"/>
              </a:rPr>
              <a:t>a</a:t>
            </a:r>
            <a:r>
              <a:rPr lang="en-US" sz="2800" b="1" dirty="0" smtClean="0">
                <a:latin typeface="Times New Roman" panose="02020603050405020304" pitchFamily="18" charset="0"/>
                <a:cs typeface="Times New Roman" panose="02020603050405020304" pitchFamily="18" charset="0"/>
              </a:rPr>
              <a:t>r</a:t>
            </a:r>
            <a:endParaRPr lang="en-US" dirty="0"/>
          </a:p>
        </p:txBody>
      </p:sp>
      <p:sp>
        <p:nvSpPr>
          <p:cNvPr id="1048665" name="Text Box 1048664"/>
          <p:cNvSpPr txBox="1"/>
          <p:nvPr/>
        </p:nvSpPr>
        <p:spPr>
          <a:xfrm>
            <a:off x="2572000" y="3219450"/>
            <a:ext cx="4000000" cy="510540"/>
          </a:xfrm>
          <a:prstGeom prst="rect">
            <a:avLst/>
          </a:prstGeom>
        </p:spPr>
        <p:txBody>
          <a:bodyPr wrap="square" rtlCol="0">
            <a:spAutoFit/>
          </a:bodyPr>
          <a:p>
            <a:endParaRPr lang="en-US" sz="2800">
              <a:solidFill>
                <a:srgbClr val="0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32" name=""/>
        <p:cNvGrpSpPr/>
        <p:nvPr/>
      </p:nvGrpSpPr>
      <p:grpSpPr>
        <a:xfrm>
          <a:off x="0" y="0"/>
          <a:ext cx="0" cy="0"/>
          <a:chOff x="0" y="0"/>
          <a:chExt cx="0" cy="0"/>
        </a:xfrm>
      </p:grpSpPr>
      <p:sp>
        <p:nvSpPr>
          <p:cNvPr id="1048604" name="Content Placeholder 2"/>
          <p:cNvSpPr>
            <a:spLocks noGrp="1"/>
          </p:cNvSpPr>
          <p:nvPr>
            <p:ph idx="1"/>
          </p:nvPr>
        </p:nvSpPr>
        <p:spPr>
          <a:xfrm>
            <a:off x="457200" y="304800"/>
            <a:ext cx="8229600" cy="6019800"/>
          </a:xfrm>
        </p:spPr>
        <p:txBody>
          <a:bodyPr/>
          <a:p>
            <a:pPr algn="just">
              <a:lnSpc>
                <a:spcPct val="150000"/>
              </a:lnSpc>
            </a:pPr>
            <a:r>
              <a:rPr lang="en-US" b="1" dirty="0" smtClean="0">
                <a:latin typeface="Times New Roman" panose="02020603050405020304" pitchFamily="18" charset="0"/>
                <a:cs typeface="Times New Roman" panose="02020603050405020304" pitchFamily="18" charset="0"/>
              </a:rPr>
              <a:t>Condensed milk</a:t>
            </a:r>
            <a:endParaRPr lang="en-US" b="1" dirty="0" smtClean="0">
              <a:latin typeface="Times New Roman" panose="02020603050405020304" pitchFamily="18" charset="0"/>
              <a:cs typeface="Times New Roman" panose="02020603050405020304" pitchFamily="18" charset="0"/>
            </a:endParaRPr>
          </a:p>
          <a:p>
            <a:pPr algn="just">
              <a:lnSpc>
                <a:spcPct val="150000"/>
              </a:lnSpc>
            </a:pPr>
            <a:r>
              <a:rPr lang="en-US" dirty="0" smtClean="0">
                <a:latin typeface="Times New Roman" panose="02020603050405020304" pitchFamily="18" charset="0"/>
                <a:cs typeface="Times New Roman" panose="02020603050405020304" pitchFamily="18" charset="0"/>
              </a:rPr>
              <a:t>The method of preserving milk by sterilizing evaporated water in milk in containers was developed at the beginning of the 1880s.The method of preserving evaporated milk by the addition of sugar had been perfected by an American</a:t>
            </a:r>
            <a:endParaRPr lang="en-US" dirty="0">
              <a:latin typeface="Times New Roman" panose="02020603050405020304" pitchFamily="18" charset="0"/>
              <a:cs typeface="Times New Roman" panose="02020603050405020304" pitchFamily="18" charset="0"/>
            </a:endParaRPr>
          </a:p>
        </p:txBody>
      </p:sp>
      <p:pic>
        <p:nvPicPr>
          <p:cNvPr id="2097153" name="Picture 3" descr="vegan-condensed-milk-substitute-800x533.jpg"/>
          <p:cNvPicPr>
            <a:picLocks noChangeAspect="1"/>
          </p:cNvPicPr>
          <p:nvPr/>
        </p:nvPicPr>
        <p:blipFill>
          <a:blip r:embed="rId1" cstate="print"/>
          <a:stretch>
            <a:fillRect/>
          </a:stretch>
        </p:blipFill>
        <p:spPr>
          <a:xfrm>
            <a:off x="4419600" y="3733800"/>
            <a:ext cx="3962400" cy="25146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itle 3"/>
          <p:cNvSpPr>
            <a:spLocks noGrp="1"/>
          </p:cNvSpPr>
          <p:nvPr>
            <p:ph type="title"/>
          </p:nvPr>
        </p:nvSpPr>
        <p:spPr/>
        <p:txBody>
          <a:bodyPr/>
          <a:p>
            <a:endParaRPr lang="en-US"/>
          </a:p>
        </p:txBody>
      </p:sp>
      <p:sp>
        <p:nvSpPr>
          <p:cNvPr id="5" name="Content Placeholder 4"/>
          <p:cNvSpPr>
            <a:spLocks noGrp="1"/>
          </p:cNvSpPr>
          <p:nvPr>
            <p:ph idx="1"/>
          </p:nvPr>
        </p:nvSpPr>
        <p:spPr/>
        <p:txBody>
          <a:bodyPr/>
          <a:p>
            <a:r>
              <a:rPr lang="en-US" dirty="0" smtClean="0">
                <a:latin typeface="Times New Roman" panose="02020603050405020304" pitchFamily="18" charset="0"/>
                <a:cs typeface="Times New Roman" panose="02020603050405020304" pitchFamily="18" charset="0"/>
                <a:sym typeface="+mn-ea"/>
              </a:rPr>
              <a:t>A distinction is made between two different types; </a:t>
            </a:r>
            <a:endParaRPr lang="en-US">
              <a:latin typeface="Times New Roman" panose="02020603050405020304" pitchFamily="18" charset="0"/>
              <a:cs typeface="Times New Roman" panose="02020603050405020304" pitchFamily="18" charset="0"/>
            </a:endParaRPr>
          </a:p>
          <a:p>
            <a:r>
              <a:rPr lang="en-US">
                <a:latin typeface="Times New Roman" panose="02020603050405020304" pitchFamily="18" charset="0"/>
                <a:cs typeface="Times New Roman" panose="02020603050405020304" pitchFamily="18" charset="0"/>
              </a:rPr>
              <a:t>the difference between evaporated and condensed milk all boils down to condensed milk's added sugar. Here's another way to think of it: Condensed milk is evaporated milk with added sugar. </a:t>
            </a:r>
            <a:endParaRPr lang="en-US">
              <a:latin typeface="Times New Roman" panose="02020603050405020304" pitchFamily="18" charset="0"/>
              <a:cs typeface="Times New Roman" panose="02020603050405020304" pitchFamily="18" charset="0"/>
            </a:endParaRPr>
          </a:p>
          <a:p>
            <a:r>
              <a:rPr lang="en-US" b="1">
                <a:latin typeface="Times New Roman" panose="02020603050405020304" pitchFamily="18" charset="0"/>
                <a:cs typeface="Times New Roman" panose="02020603050405020304" pitchFamily="18" charset="0"/>
              </a:rPr>
              <a:t>Sweetened</a:t>
            </a:r>
            <a:r>
              <a:rPr lang="en-US">
                <a:latin typeface="Times New Roman" panose="02020603050405020304" pitchFamily="18" charset="0"/>
                <a:cs typeface="Times New Roman" panose="02020603050405020304" pitchFamily="18" charset="0"/>
              </a:rPr>
              <a:t> evaporated milk exists in the form of condensed milk, but there's no such thing as </a:t>
            </a:r>
            <a:r>
              <a:rPr lang="en-US" b="1">
                <a:latin typeface="Times New Roman" panose="02020603050405020304" pitchFamily="18" charset="0"/>
                <a:cs typeface="Times New Roman" panose="02020603050405020304" pitchFamily="18" charset="0"/>
              </a:rPr>
              <a:t>unsweetened </a:t>
            </a:r>
            <a:r>
              <a:rPr lang="en-US">
                <a:latin typeface="Times New Roman" panose="02020603050405020304" pitchFamily="18" charset="0"/>
                <a:cs typeface="Times New Roman" panose="02020603050405020304" pitchFamily="18" charset="0"/>
              </a:rPr>
              <a:t>condensed milk — that's just evaporated milk.</a:t>
            </a:r>
            <a:endParaRPr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33" name=""/>
        <p:cNvGrpSpPr/>
        <p:nvPr/>
      </p:nvGrpSpPr>
      <p:grpSpPr>
        <a:xfrm>
          <a:off x="0" y="0"/>
          <a:ext cx="0" cy="0"/>
          <a:chOff x="0" y="0"/>
          <a:chExt cx="0" cy="0"/>
        </a:xfrm>
      </p:grpSpPr>
      <p:sp>
        <p:nvSpPr>
          <p:cNvPr id="1048605" name="Content Placeholder 2"/>
          <p:cNvSpPr>
            <a:spLocks noGrp="1"/>
          </p:cNvSpPr>
          <p:nvPr>
            <p:ph idx="1"/>
          </p:nvPr>
        </p:nvSpPr>
        <p:spPr>
          <a:xfrm>
            <a:off x="457200" y="838200"/>
            <a:ext cx="8229600" cy="5486400"/>
          </a:xfrm>
        </p:spPr>
        <p:txBody>
          <a:bodyPr>
            <a:normAutofit/>
          </a:bodyPr>
          <a:p>
            <a:pPr marL="0" indent="0" algn="just">
              <a:lnSpc>
                <a:spcPct val="150000"/>
              </a:lnSpc>
              <a:buNone/>
            </a:pPr>
            <a:r>
              <a:rPr lang="en-US" dirty="0" smtClean="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unsweetened and sweetened condensed milk</a:t>
            </a:r>
            <a:r>
              <a:rPr lang="en-US" dirty="0" smtClean="0">
                <a:latin typeface="Times New Roman" panose="02020603050405020304" pitchFamily="18" charset="0"/>
                <a:cs typeface="Times New Roman" panose="02020603050405020304" pitchFamily="18" charset="0"/>
              </a:rPr>
              <a:t>. Both products can be made from fresh milk or recombined milk (milk powder, fat and water)</a:t>
            </a:r>
            <a:endParaRPr lang="en-US" dirty="0" smtClean="0">
              <a:latin typeface="Times New Roman" panose="02020603050405020304" pitchFamily="18" charset="0"/>
              <a:cs typeface="Times New Roman" panose="02020603050405020304" pitchFamily="18" charset="0"/>
            </a:endParaRPr>
          </a:p>
          <a:p>
            <a:pPr algn="just">
              <a:lnSpc>
                <a:spcPct val="150000"/>
              </a:lnSpc>
              <a:buNone/>
            </a:pPr>
            <a:r>
              <a:rPr lang="en-US" b="1" dirty="0">
                <a:latin typeface="Times New Roman" panose="02020603050405020304" pitchFamily="18" charset="0"/>
                <a:cs typeface="Times New Roman" panose="02020603050405020304" pitchFamily="18" charset="0"/>
              </a:rPr>
              <a:t>Unsweetened condensed milk</a:t>
            </a:r>
            <a:r>
              <a:rPr lang="en-US" dirty="0">
                <a:latin typeface="Times New Roman" panose="02020603050405020304" pitchFamily="18" charset="0"/>
                <a:cs typeface="Times New Roman" panose="02020603050405020304" pitchFamily="18" charset="0"/>
              </a:rPr>
              <a:t> (also called double concentrated milk) is a sterilized product, light in colour and with the appearance of cream. </a:t>
            </a:r>
            <a:endParaRPr lang="en-US"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34" name=""/>
        <p:cNvGrpSpPr/>
        <p:nvPr/>
      </p:nvGrpSpPr>
      <p:grpSpPr>
        <a:xfrm>
          <a:off x="0" y="0"/>
          <a:ext cx="0" cy="0"/>
          <a:chOff x="0" y="0"/>
          <a:chExt cx="0" cy="0"/>
        </a:xfrm>
      </p:grpSpPr>
      <p:sp>
        <p:nvSpPr>
          <p:cNvPr id="1048606" name="Content Placeholder 2"/>
          <p:cNvSpPr>
            <a:spLocks noGrp="1"/>
          </p:cNvSpPr>
          <p:nvPr>
            <p:ph idx="1"/>
          </p:nvPr>
        </p:nvSpPr>
        <p:spPr>
          <a:xfrm>
            <a:off x="457200" y="685800"/>
            <a:ext cx="8229600" cy="5638800"/>
          </a:xfrm>
        </p:spPr>
        <p:txBody>
          <a:bodyPr>
            <a:normAutofit/>
          </a:bodyPr>
          <a:p>
            <a:pPr marL="0" indent="0" algn="just">
              <a:lnSpc>
                <a:spcPct val="150000"/>
              </a:lnSpc>
              <a:buNone/>
            </a:pPr>
            <a:endParaRPr lang="en-US" dirty="0" smtClean="0">
              <a:latin typeface="Times New Roman" panose="02020603050405020304" pitchFamily="18" charset="0"/>
              <a:cs typeface="Times New Roman" panose="02020603050405020304" pitchFamily="18" charset="0"/>
            </a:endParaRPr>
          </a:p>
          <a:p>
            <a:pPr algn="just">
              <a:lnSpc>
                <a:spcPct val="150000"/>
              </a:lnSpc>
            </a:pPr>
            <a:r>
              <a:rPr lang="en-US" b="1" dirty="0" smtClean="0">
                <a:latin typeface="Times New Roman" panose="02020603050405020304" pitchFamily="18" charset="0"/>
                <a:cs typeface="Times New Roman" panose="02020603050405020304" pitchFamily="18" charset="0"/>
              </a:rPr>
              <a:t>Sweetened condensed </a:t>
            </a:r>
            <a:r>
              <a:rPr lang="en-US" dirty="0" smtClean="0">
                <a:latin typeface="Times New Roman" panose="02020603050405020304" pitchFamily="18" charset="0"/>
                <a:cs typeface="Times New Roman" panose="02020603050405020304" pitchFamily="18" charset="0"/>
              </a:rPr>
              <a:t>milk is basically concentrated milk, to which sugar has been added. The product is yellowish in </a:t>
            </a:r>
            <a:r>
              <a:rPr lang="en-US" dirty="0" err="1" smtClean="0">
                <a:latin typeface="Times New Roman" panose="02020603050405020304" pitchFamily="18" charset="0"/>
                <a:cs typeface="Times New Roman" panose="02020603050405020304" pitchFamily="18" charset="0"/>
              </a:rPr>
              <a:t>colour</a:t>
            </a:r>
            <a:r>
              <a:rPr lang="en-US" dirty="0" smtClean="0">
                <a:latin typeface="Times New Roman" panose="02020603050405020304" pitchFamily="18" charset="0"/>
                <a:cs typeface="Times New Roman" panose="02020603050405020304" pitchFamily="18" charset="0"/>
              </a:rPr>
              <a:t> and high viscous.</a:t>
            </a:r>
            <a:endParaRPr lang="en-US" dirty="0" smtClean="0">
              <a:latin typeface="Times New Roman" panose="02020603050405020304" pitchFamily="18" charset="0"/>
              <a:cs typeface="Times New Roman" panose="02020603050405020304" pitchFamily="18" charset="0"/>
            </a:endParaRPr>
          </a:p>
          <a:p>
            <a:pPr algn="just">
              <a:lnSpc>
                <a:spcPct val="150000"/>
              </a:lnSpc>
            </a:pPr>
            <a:r>
              <a:rPr lang="en-US" dirty="0" smtClean="0">
                <a:latin typeface="Times New Roman" panose="02020603050405020304" pitchFamily="18" charset="0"/>
                <a:cs typeface="Times New Roman" panose="02020603050405020304" pitchFamily="18" charset="0"/>
              </a:rPr>
              <a:t>The high sugar concentration in sweetened condensed milk </a:t>
            </a:r>
            <a:r>
              <a:rPr lang="en-US" dirty="0" smtClean="0">
                <a:latin typeface="Times New Roman" panose="02020603050405020304" pitchFamily="18" charset="0"/>
                <a:cs typeface="Times New Roman" panose="02020603050405020304" pitchFamily="18" charset="0"/>
              </a:rPr>
              <a:t>increases the osmotic pressure to such a level that most of the microorganisms are destroyed.</a:t>
            </a:r>
            <a:endParaRPr lang="en-US" dirty="0" smtClean="0">
              <a:latin typeface="Times New Roman" panose="02020603050405020304" pitchFamily="18" charset="0"/>
              <a:cs typeface="Times New Roman" panose="02020603050405020304" pitchFamily="18" charset="0"/>
            </a:endParaRPr>
          </a:p>
          <a:p>
            <a:pPr algn="just">
              <a:lnSpc>
                <a:spcPct val="150000"/>
              </a:lnSpc>
              <a:buNone/>
            </a:pPr>
            <a:endParaRPr lang="en-US" dirty="0" smtClean="0">
              <a:latin typeface="Times New Roman" panose="02020603050405020304" pitchFamily="18" charset="0"/>
              <a:cs typeface="Times New Roman" panose="02020603050405020304" pitchFamily="18" charset="0"/>
            </a:endParaRPr>
          </a:p>
          <a:p>
            <a:pPr algn="just">
              <a:lnSpc>
                <a:spcPct val="150000"/>
              </a:lnSpc>
            </a:pPr>
            <a:endParaRPr lang="en-US"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27" name=""/>
        <p:cNvGrpSpPr/>
        <p:nvPr/>
      </p:nvGrpSpPr>
      <p:grpSpPr>
        <a:xfrm>
          <a:off x="0" y="0"/>
          <a:ext cx="0" cy="0"/>
          <a:chOff x="0" y="0"/>
          <a:chExt cx="0" cy="0"/>
        </a:xfrm>
      </p:grpSpPr>
      <p:sp>
        <p:nvSpPr>
          <p:cNvPr id="1048593" name="Content Placeholder 2"/>
          <p:cNvSpPr>
            <a:spLocks noGrp="1"/>
          </p:cNvSpPr>
          <p:nvPr>
            <p:ph idx="1"/>
          </p:nvPr>
        </p:nvSpPr>
        <p:spPr>
          <a:xfrm>
            <a:off x="457200" y="685800"/>
            <a:ext cx="8229600" cy="5638800"/>
          </a:xfrm>
        </p:spPr>
        <p:txBody>
          <a:bodyPr/>
          <a:p>
            <a:pPr algn="just">
              <a:lnSpc>
                <a:spcPct val="150000"/>
              </a:lnSpc>
            </a:pPr>
            <a:r>
              <a:rPr lang="en-US" dirty="0" smtClean="0">
                <a:latin typeface="Times New Roman" panose="02020603050405020304" pitchFamily="18" charset="0"/>
                <a:cs typeface="Times New Roman" panose="02020603050405020304" pitchFamily="18" charset="0"/>
              </a:rPr>
              <a:t>This product is not heat treated after packaging as its high sugar content preserves it for a long shelf-life.</a:t>
            </a:r>
            <a:endParaRPr lang="en-US" dirty="0" smtClean="0">
              <a:latin typeface="Times New Roman" panose="02020603050405020304" pitchFamily="18" charset="0"/>
              <a:cs typeface="Times New Roman" panose="02020603050405020304" pitchFamily="18" charset="0"/>
            </a:endParaRPr>
          </a:p>
          <a:p>
            <a:pPr algn="just">
              <a:lnSpc>
                <a:spcPct val="150000"/>
              </a:lnSpc>
              <a:buNone/>
            </a:pPr>
            <a:endParaRPr lang="en-US" b="1" dirty="0" smtClean="0">
              <a:latin typeface="Times New Roman" panose="02020603050405020304" pitchFamily="18" charset="0"/>
              <a:cs typeface="Times New Roman" panose="02020603050405020304" pitchFamily="18" charset="0"/>
            </a:endParaRPr>
          </a:p>
          <a:p>
            <a:pPr algn="just">
              <a:lnSpc>
                <a:spcPct val="150000"/>
              </a:lnSpc>
            </a:pPr>
            <a:r>
              <a:rPr lang="en-US" dirty="0" smtClean="0">
                <a:latin typeface="Times New Roman" panose="02020603050405020304" pitchFamily="18" charset="0"/>
                <a:cs typeface="Times New Roman" panose="02020603050405020304" pitchFamily="18" charset="0"/>
              </a:rPr>
              <a:t>The sugar concentration in the water phase must not be less than 62.5 % or more than 64.5 %. At the latter level</a:t>
            </a:r>
            <a:endParaRPr lang="en-US" b="1" dirty="0" smtClean="0">
              <a:latin typeface="Times New Roman" panose="02020603050405020304" pitchFamily="18" charset="0"/>
              <a:cs typeface="Times New Roman" panose="02020603050405020304" pitchFamily="18" charset="0"/>
            </a:endParaRP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26" name=""/>
        <p:cNvGrpSpPr/>
        <p:nvPr/>
      </p:nvGrpSpPr>
      <p:grpSpPr>
        <a:xfrm>
          <a:off x="0" y="0"/>
          <a:ext cx="0" cy="0"/>
          <a:chOff x="0" y="0"/>
          <a:chExt cx="0" cy="0"/>
        </a:xfrm>
      </p:grpSpPr>
      <p:sp>
        <p:nvSpPr>
          <p:cNvPr id="1048592" name="Content Placeholder 2"/>
          <p:cNvSpPr>
            <a:spLocks noGrp="1"/>
          </p:cNvSpPr>
          <p:nvPr>
            <p:ph idx="1"/>
          </p:nvPr>
        </p:nvSpPr>
        <p:spPr>
          <a:xfrm>
            <a:off x="457200" y="685800"/>
            <a:ext cx="8229600" cy="5638800"/>
          </a:xfrm>
        </p:spPr>
        <p:txBody>
          <a:bodyPr/>
          <a:p>
            <a:pPr algn="just">
              <a:lnSpc>
                <a:spcPct val="150000"/>
              </a:lnSpc>
            </a:pPr>
            <a:r>
              <a:rPr lang="en-US" b="1" dirty="0" smtClean="0">
                <a:latin typeface="Times New Roman" panose="02020603050405020304" pitchFamily="18" charset="0"/>
                <a:cs typeface="Times New Roman" panose="02020603050405020304" pitchFamily="18" charset="0"/>
              </a:rPr>
              <a:t>STANDARDIZATION</a:t>
            </a:r>
            <a:endParaRPr lang="en-US" b="1" dirty="0" smtClean="0">
              <a:latin typeface="Times New Roman" panose="02020603050405020304" pitchFamily="18" charset="0"/>
              <a:cs typeface="Times New Roman" panose="02020603050405020304" pitchFamily="18" charset="0"/>
            </a:endParaRPr>
          </a:p>
          <a:p>
            <a:pPr algn="just">
              <a:lnSpc>
                <a:spcPct val="150000"/>
              </a:lnSpc>
            </a:pPr>
            <a:r>
              <a:rPr lang="en-US" dirty="0" smtClean="0">
                <a:latin typeface="Times New Roman" panose="02020603050405020304" pitchFamily="18" charset="0"/>
                <a:cs typeface="Times New Roman" panose="02020603050405020304" pitchFamily="18" charset="0"/>
              </a:rPr>
              <a:t>Condensed milk is marketed with a stipulated content of fat and dry solids. The figures vary with the applicable standard</a:t>
            </a:r>
            <a:r>
              <a:rPr lang="en-US" b="1" dirty="0" smtClean="0">
                <a:latin typeface="Times New Roman" panose="02020603050405020304" pitchFamily="18" charset="0"/>
                <a:cs typeface="Times New Roman" panose="02020603050405020304" pitchFamily="18" charset="0"/>
              </a:rPr>
              <a:t>, but are normally 7.5 % fat and 17.5 % solids-non-fat</a:t>
            </a:r>
            <a:r>
              <a:rPr lang="en-US" dirty="0" smtClean="0">
                <a:latin typeface="Times New Roman" panose="02020603050405020304" pitchFamily="18" charset="0"/>
                <a:cs typeface="Times New Roman" panose="02020603050405020304" pitchFamily="18" charset="0"/>
              </a:rPr>
              <a:t>. This product is often called “</a:t>
            </a:r>
            <a:r>
              <a:rPr lang="en-US" b="1" dirty="0" smtClean="0">
                <a:latin typeface="Times New Roman" panose="02020603050405020304" pitchFamily="18" charset="0"/>
                <a:cs typeface="Times New Roman" panose="02020603050405020304" pitchFamily="18" charset="0"/>
              </a:rPr>
              <a:t>double concentrated milk</a:t>
            </a:r>
            <a:r>
              <a:rPr lang="en-US" dirty="0" smtClean="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(25 % total solids). </a:t>
            </a:r>
            <a:r>
              <a:rPr lang="en-US" dirty="0" smtClean="0">
                <a:latin typeface="Times New Roman" panose="02020603050405020304" pitchFamily="18" charset="0"/>
                <a:cs typeface="Times New Roman" panose="02020603050405020304" pitchFamily="18" charset="0"/>
              </a:rPr>
              <a:t>Another common standard is “</a:t>
            </a:r>
            <a:r>
              <a:rPr lang="en-US" b="1" dirty="0" smtClean="0">
                <a:latin typeface="Times New Roman" panose="02020603050405020304" pitchFamily="18" charset="0"/>
                <a:cs typeface="Times New Roman" panose="02020603050405020304" pitchFamily="18" charset="0"/>
              </a:rPr>
              <a:t>triple concentrated milk “with 33 % total solids (often 4 – 10% fat content).</a:t>
            </a:r>
            <a:endParaRPr lang="en-US"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25" name=""/>
        <p:cNvGrpSpPr/>
        <p:nvPr/>
      </p:nvGrpSpPr>
      <p:grpSpPr>
        <a:xfrm>
          <a:off x="0" y="0"/>
          <a:ext cx="0" cy="0"/>
          <a:chOff x="0" y="0"/>
          <a:chExt cx="0" cy="0"/>
        </a:xfrm>
      </p:grpSpPr>
      <p:sp>
        <p:nvSpPr>
          <p:cNvPr id="1048591" name="Content Placeholder 2"/>
          <p:cNvSpPr>
            <a:spLocks noGrp="1"/>
          </p:cNvSpPr>
          <p:nvPr>
            <p:ph idx="1"/>
          </p:nvPr>
        </p:nvSpPr>
        <p:spPr>
          <a:xfrm>
            <a:off x="457200" y="609600"/>
            <a:ext cx="8229600" cy="5715000"/>
          </a:xfrm>
        </p:spPr>
        <p:txBody>
          <a:bodyPr>
            <a:normAutofit lnSpcReduction="20000"/>
          </a:bodyPr>
          <a:p>
            <a:pPr algn="just">
              <a:lnSpc>
                <a:spcPct val="150000"/>
              </a:lnSpc>
            </a:pPr>
            <a:r>
              <a:rPr lang="en-US" dirty="0" smtClean="0">
                <a:latin typeface="Times New Roman" panose="02020603050405020304" pitchFamily="18" charset="0"/>
                <a:cs typeface="Times New Roman" panose="02020603050405020304" pitchFamily="18" charset="0"/>
              </a:rPr>
              <a:t>The heat treatment is intense: This results in a light brown </a:t>
            </a:r>
            <a:r>
              <a:rPr lang="en-US" dirty="0" err="1" smtClean="0">
                <a:latin typeface="Times New Roman" panose="02020603050405020304" pitchFamily="18" charset="0"/>
                <a:cs typeface="Times New Roman" panose="02020603050405020304" pitchFamily="18" charset="0"/>
              </a:rPr>
              <a:t>colouration</a:t>
            </a:r>
            <a:r>
              <a:rPr lang="en-US" dirty="0" smtClean="0">
                <a:latin typeface="Times New Roman" panose="02020603050405020304" pitchFamily="18" charset="0"/>
                <a:cs typeface="Times New Roman" panose="02020603050405020304" pitchFamily="18" charset="0"/>
              </a:rPr>
              <a:t>, because of chemical reactions between the protein and the lactose (</a:t>
            </a:r>
            <a:r>
              <a:rPr lang="en-US" dirty="0" err="1" smtClean="0">
                <a:latin typeface="Times New Roman" panose="02020603050405020304" pitchFamily="18" charset="0"/>
                <a:cs typeface="Times New Roman" panose="02020603050405020304" pitchFamily="18" charset="0"/>
              </a:rPr>
              <a:t>Maillard</a:t>
            </a:r>
            <a:r>
              <a:rPr lang="en-US" dirty="0" smtClean="0">
                <a:latin typeface="Times New Roman" panose="02020603050405020304" pitchFamily="18" charset="0"/>
                <a:cs typeface="Times New Roman" panose="02020603050405020304" pitchFamily="18" charset="0"/>
              </a:rPr>
              <a:t> reaction or browning reaction).</a:t>
            </a:r>
            <a:endParaRPr lang="en-US" dirty="0" smtClean="0">
              <a:latin typeface="Times New Roman" panose="02020603050405020304" pitchFamily="18" charset="0"/>
              <a:cs typeface="Times New Roman" panose="02020603050405020304" pitchFamily="18" charset="0"/>
            </a:endParaRPr>
          </a:p>
          <a:p>
            <a:pPr algn="just">
              <a:lnSpc>
                <a:spcPct val="150000"/>
              </a:lnSpc>
            </a:pPr>
            <a:r>
              <a:rPr lang="en-US" b="1" dirty="0" smtClean="0">
                <a:latin typeface="Times New Roman" panose="02020603050405020304" pitchFamily="18" charset="0"/>
                <a:cs typeface="Times New Roman" panose="02020603050405020304" pitchFamily="18" charset="0"/>
              </a:rPr>
              <a:t>Stages in the manufacture of sweetened condensed</a:t>
            </a:r>
            <a:endParaRPr lang="en-US" b="1" dirty="0" smtClean="0">
              <a:latin typeface="Times New Roman" panose="02020603050405020304" pitchFamily="18" charset="0"/>
              <a:cs typeface="Times New Roman" panose="02020603050405020304" pitchFamily="18" charset="0"/>
            </a:endParaRPr>
          </a:p>
          <a:p>
            <a:pPr algn="just">
              <a:lnSpc>
                <a:spcPct val="150000"/>
              </a:lnSpc>
            </a:pPr>
            <a:r>
              <a:rPr lang="en-US" b="1" dirty="0" smtClean="0">
                <a:latin typeface="Times New Roman" panose="02020603050405020304" pitchFamily="18" charset="0"/>
                <a:cs typeface="Times New Roman" panose="02020603050405020304" pitchFamily="18" charset="0"/>
              </a:rPr>
              <a:t>milk: </a:t>
            </a:r>
            <a:endParaRPr lang="en-US" b="1" dirty="0" smtClean="0">
              <a:latin typeface="Times New Roman" panose="02020603050405020304" pitchFamily="18" charset="0"/>
              <a:cs typeface="Times New Roman" panose="02020603050405020304" pitchFamily="18" charset="0"/>
            </a:endParaRPr>
          </a:p>
          <a:p>
            <a:pPr lvl="0" algn="just" fontAlgn="base">
              <a:lnSpc>
                <a:spcPct val="150000"/>
              </a:lnSpc>
            </a:pPr>
            <a:r>
              <a:rPr lang="en-US" dirty="0" smtClean="0">
                <a:latin typeface="Times New Roman" panose="02020603050405020304" pitchFamily="18" charset="0"/>
                <a:cs typeface="Times New Roman" panose="02020603050405020304" pitchFamily="18" charset="0"/>
              </a:rPr>
              <a:t>Addition of sugar and evaporation </a:t>
            </a:r>
            <a:endParaRPr lang="en-US" dirty="0" smtClean="0">
              <a:latin typeface="Times New Roman" panose="02020603050405020304" pitchFamily="18" charset="0"/>
              <a:cs typeface="Times New Roman" panose="02020603050405020304" pitchFamily="18" charset="0"/>
            </a:endParaRPr>
          </a:p>
          <a:p>
            <a:pPr lvl="0" algn="just" fontAlgn="base">
              <a:lnSpc>
                <a:spcPct val="150000"/>
              </a:lnSpc>
            </a:pPr>
            <a:r>
              <a:rPr lang="en-US" dirty="0" smtClean="0">
                <a:latin typeface="Times New Roman" panose="02020603050405020304" pitchFamily="18" charset="0"/>
                <a:cs typeface="Times New Roman" panose="02020603050405020304" pitchFamily="18" charset="0"/>
              </a:rPr>
              <a:t>Cooling to about 30 °C</a:t>
            </a:r>
            <a:endParaRPr lang="en-US" dirty="0" smtClean="0">
              <a:latin typeface="Times New Roman" panose="02020603050405020304" pitchFamily="18" charset="0"/>
              <a:cs typeface="Times New Roman" panose="02020603050405020304" pitchFamily="18" charset="0"/>
            </a:endParaRPr>
          </a:p>
          <a:p>
            <a:pPr lvl="0" fontAlgn="base">
              <a:lnSpc>
                <a:spcPct val="150000"/>
              </a:lnSpc>
            </a:pPr>
            <a:r>
              <a:rPr lang="en-US" dirty="0" smtClean="0">
                <a:latin typeface="Times New Roman" panose="02020603050405020304" pitchFamily="18" charset="0"/>
                <a:cs typeface="Times New Roman" panose="02020603050405020304" pitchFamily="18" charset="0"/>
                <a:sym typeface="+mn-ea"/>
              </a:rPr>
              <a:t>subsequent cooling to 15 – 18 °C (sugar crystallization)</a:t>
            </a:r>
            <a:endParaRPr lang="en-US" dirty="0" smtClean="0">
              <a:latin typeface="Times New Roman" panose="02020603050405020304" pitchFamily="18" charset="0"/>
              <a:cs typeface="Times New Roman" panose="02020603050405020304" pitchFamily="18" charset="0"/>
            </a:endParaRPr>
          </a:p>
          <a:p>
            <a:pPr lvl="0" algn="just" fontAlgn="base">
              <a:lnSpc>
                <a:spcPct val="150000"/>
              </a:lnSpc>
            </a:pPr>
            <a:r>
              <a:rPr lang="en-US" dirty="0" smtClean="0">
                <a:latin typeface="Times New Roman" panose="02020603050405020304" pitchFamily="18" charset="0"/>
                <a:cs typeface="Times New Roman" panose="02020603050405020304" pitchFamily="18" charset="0"/>
                <a:sym typeface="+mn-ea"/>
              </a:rPr>
              <a:t>Canning (or packing) </a:t>
            </a:r>
            <a:endParaRPr lang="en-US" dirty="0" smtClean="0">
              <a:latin typeface="Times New Roman" panose="02020603050405020304" pitchFamily="18" charset="0"/>
              <a:cs typeface="Times New Roman" panose="02020603050405020304" pitchFamily="18" charset="0"/>
            </a:endParaRPr>
          </a:p>
          <a:p>
            <a:pPr lvl="0" algn="just" fontAlgn="base">
              <a:lnSpc>
                <a:spcPct val="150000"/>
              </a:lnSpc>
            </a:pPr>
            <a:endParaRPr lang="en-US" dirty="0" smtClean="0">
              <a:latin typeface="Times New Roman" panose="02020603050405020304" pitchFamily="18" charset="0"/>
              <a:cs typeface="Times New Roman" panose="02020603050405020304" pitchFamily="18" charset="0"/>
            </a:endParaRPr>
          </a:p>
          <a:p>
            <a:pPr algn="just">
              <a:lnSpc>
                <a:spcPct val="150000"/>
              </a:lnSpc>
            </a:pPr>
            <a:endParaRPr lang="en-US" dirty="0" smtClean="0">
              <a:latin typeface="Times New Roman" panose="02020603050405020304" pitchFamily="18" charset="0"/>
              <a:cs typeface="Times New Roman" panose="02020603050405020304" pitchFamily="18" charset="0"/>
            </a:endParaRP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24" name=""/>
        <p:cNvGrpSpPr/>
        <p:nvPr/>
      </p:nvGrpSpPr>
      <p:grpSpPr>
        <a:xfrm>
          <a:off x="0" y="0"/>
          <a:ext cx="0" cy="0"/>
          <a:chOff x="0" y="0"/>
          <a:chExt cx="0" cy="0"/>
        </a:xfrm>
      </p:grpSpPr>
      <p:sp>
        <p:nvSpPr>
          <p:cNvPr id="5" name="Title 4"/>
          <p:cNvSpPr>
            <a:spLocks noGrp="1"/>
          </p:cNvSpPr>
          <p:nvPr>
            <p:ph type="title"/>
          </p:nvPr>
        </p:nvSpPr>
        <p:spPr/>
        <p:txBody>
          <a:bodyPr/>
          <a:p>
            <a:endParaRPr lang="en-US"/>
          </a:p>
        </p:txBody>
      </p:sp>
      <p:sp>
        <p:nvSpPr>
          <p:cNvPr id="6" name="Text Placeholder 5"/>
          <p:cNvSpPr>
            <a:spLocks noGrp="1"/>
          </p:cNvSpPr>
          <p:nvPr>
            <p:ph type="body" idx="2"/>
          </p:nvPr>
        </p:nvSpPr>
        <p:spPr/>
        <p:txBody>
          <a:bodyPr/>
          <a:p>
            <a:endParaRPr lang="en-US"/>
          </a:p>
        </p:txBody>
      </p:sp>
      <p:pic>
        <p:nvPicPr>
          <p:cNvPr id="4" name="Content Placeholder 3" descr="rs"/>
          <p:cNvPicPr>
            <a:picLocks noChangeAspect="1"/>
          </p:cNvPicPr>
          <p:nvPr>
            <p:ph sz="half" idx="1"/>
          </p:nvPr>
        </p:nvPicPr>
        <p:blipFill>
          <a:blip r:embed="rId1"/>
          <a:stretch>
            <a:fillRect/>
          </a:stretch>
        </p:blipFill>
        <p:spPr>
          <a:xfrm>
            <a:off x="138430" y="163195"/>
            <a:ext cx="8846820" cy="6624955"/>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2225</Words>
  <Application>WPS Presentation</Application>
  <PresentationFormat/>
  <Paragraphs>42</Paragraphs>
  <Slides>9</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9</vt:i4>
      </vt:variant>
    </vt:vector>
  </HeadingPairs>
  <TitlesOfParts>
    <vt:vector size="21" baseType="lpstr">
      <vt:lpstr>Arial</vt:lpstr>
      <vt:lpstr>SimSun</vt:lpstr>
      <vt:lpstr>Wingdings</vt:lpstr>
      <vt:lpstr>Wingdings 2</vt:lpstr>
      <vt:lpstr>Times New Roman</vt:lpstr>
      <vt:lpstr>Constantia</vt:lpstr>
      <vt:lpstr>Calibri</vt:lpstr>
      <vt:lpstr>Majalla UI</vt:lpstr>
      <vt:lpstr>Arial Unicode MS</vt:lpstr>
      <vt:lpstr>Microsoft YaHei</vt:lpstr>
      <vt:lpstr>_R i b a Z_01</vt:lpstr>
      <vt:lpstr>Flow</vt:lpstr>
      <vt:lpstr>Liquid Milk</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Liquid Milk</dc:title>
  <dc:creator>KAJA</dc:creator>
  <cp:lastModifiedBy>Ramhel</cp:lastModifiedBy>
  <cp:revision>10</cp:revision>
  <dcterms:created xsi:type="dcterms:W3CDTF">2023-01-31T03:33:00Z</dcterms:created>
  <dcterms:modified xsi:type="dcterms:W3CDTF">2024-05-31T20:53:43Z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1027C4A230994A8D88323A0F557DF8C2_13</vt:lpwstr>
  </property>
  <property fmtid="{D5CDD505-2E9C-101B-9397-08002B2CF9AE}" pid="3" name="KSOProductBuildVer">
    <vt:lpwstr>1033-12.2.0.16909</vt:lpwstr>
  </property>
</Properties>
</file>