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364" r:id="rId3"/>
    <p:sldId id="365" r:id="rId4"/>
    <p:sldId id="354" r:id="rId5"/>
    <p:sldId id="366" r:id="rId6"/>
    <p:sldId id="355" r:id="rId7"/>
    <p:sldId id="356" r:id="rId8"/>
    <p:sldId id="357" r:id="rId9"/>
    <p:sldId id="358" r:id="rId10"/>
    <p:sldId id="367" r:id="rId11"/>
    <p:sldId id="368" r:id="rId12"/>
    <p:sldId id="369" r:id="rId13"/>
    <p:sldId id="359" r:id="rId14"/>
    <p:sldId id="361" r:id="rId15"/>
    <p:sldId id="362" r:id="rId16"/>
    <p:sldId id="360" r:id="rId17"/>
    <p:sldId id="363" r:id="rId18"/>
    <p:sldId id="339" r:id="rId19"/>
    <p:sldId id="340" r:id="rId20"/>
    <p:sldId id="370" r:id="rId21"/>
    <p:sldId id="341" r:id="rId22"/>
    <p:sldId id="342" r:id="rId23"/>
    <p:sldId id="343" r:id="rId24"/>
    <p:sldId id="344" r:id="rId25"/>
    <p:sldId id="345"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46" r:id="rId40"/>
    <p:sldId id="347" r:id="rId41"/>
    <p:sldId id="348" r:id="rId42"/>
    <p:sldId id="349" r:id="rId43"/>
    <p:sldId id="264" r:id="rId44"/>
    <p:sldId id="265" r:id="rId45"/>
    <p:sldId id="266" r:id="rId46"/>
    <p:sldId id="267" r:id="rId47"/>
    <p:sldId id="268" r:id="rId48"/>
    <p:sldId id="269" r:id="rId49"/>
    <p:sldId id="271" r:id="rId50"/>
    <p:sldId id="272" r:id="rId51"/>
    <p:sldId id="273" r:id="rId52"/>
    <p:sldId id="274" r:id="rId53"/>
    <p:sldId id="275" r:id="rId54"/>
    <p:sldId id="276" r:id="rId55"/>
    <p:sldId id="277" r:id="rId56"/>
    <p:sldId id="278" r:id="rId57"/>
    <p:sldId id="279" r:id="rId58"/>
    <p:sldId id="280" r:id="rId59"/>
    <p:sldId id="281" r:id="rId60"/>
    <p:sldId id="282" r:id="rId61"/>
    <p:sldId id="283" r:id="rId62"/>
    <p:sldId id="284" r:id="rId63"/>
    <p:sldId id="285" r:id="rId64"/>
    <p:sldId id="286" r:id="rId65"/>
    <p:sldId id="287" r:id="rId66"/>
    <p:sldId id="288" r:id="rId67"/>
    <p:sldId id="289" r:id="rId68"/>
    <p:sldId id="290" r:id="rId69"/>
    <p:sldId id="291" r:id="rId70"/>
    <p:sldId id="292" r:id="rId71"/>
    <p:sldId id="293" r:id="rId72"/>
    <p:sldId id="294" r:id="rId73"/>
    <p:sldId id="295" r:id="rId74"/>
    <p:sldId id="384" r:id="rId75"/>
    <p:sldId id="296" r:id="rId76"/>
    <p:sldId id="385" r:id="rId77"/>
    <p:sldId id="351" r:id="rId78"/>
    <p:sldId id="386" r:id="rId79"/>
    <p:sldId id="352" r:id="rId80"/>
    <p:sldId id="353" r:id="rId81"/>
    <p:sldId id="297" r:id="rId82"/>
    <p:sldId id="298" r:id="rId83"/>
    <p:sldId id="299" r:id="rId84"/>
    <p:sldId id="300" r:id="rId85"/>
    <p:sldId id="301" r:id="rId86"/>
    <p:sldId id="302" r:id="rId87"/>
    <p:sldId id="303" r:id="rId88"/>
    <p:sldId id="304" r:id="rId89"/>
    <p:sldId id="308" r:id="rId90"/>
    <p:sldId id="309" r:id="rId91"/>
    <p:sldId id="310" r:id="rId92"/>
    <p:sldId id="311" r:id="rId93"/>
    <p:sldId id="312" r:id="rId94"/>
    <p:sldId id="313" r:id="rId95"/>
    <p:sldId id="314" r:id="rId96"/>
    <p:sldId id="315" r:id="rId97"/>
    <p:sldId id="316" r:id="rId98"/>
    <p:sldId id="317" r:id="rId99"/>
    <p:sldId id="318" r:id="rId100"/>
    <p:sldId id="319" r:id="rId101"/>
    <p:sldId id="320" r:id="rId102"/>
    <p:sldId id="322" r:id="rId103"/>
    <p:sldId id="323" r:id="rId104"/>
    <p:sldId id="324" r:id="rId105"/>
    <p:sldId id="325" r:id="rId106"/>
    <p:sldId id="326" r:id="rId107"/>
    <p:sldId id="327" r:id="rId108"/>
    <p:sldId id="328" r:id="rId109"/>
    <p:sldId id="329" r:id="rId110"/>
    <p:sldId id="330" r:id="rId111"/>
    <p:sldId id="331" r:id="rId112"/>
    <p:sldId id="332" r:id="rId113"/>
    <p:sldId id="333" r:id="rId114"/>
    <p:sldId id="334" r:id="rId115"/>
    <p:sldId id="335" r:id="rId116"/>
    <p:sldId id="336" r:id="rId117"/>
    <p:sldId id="337" r:id="rId118"/>
    <p:sldId id="338" r:id="rId1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varScale="1">
        <p:scale>
          <a:sx n="90" d="100"/>
          <a:sy n="90"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0699" y="502920"/>
            <a:ext cx="8078153" cy="2262781"/>
          </a:xfrm>
        </p:spPr>
        <p:txBody>
          <a:bodyPr>
            <a:normAutofit/>
          </a:bodyPr>
          <a:lstStyle/>
          <a:p>
            <a:pPr algn="ctr"/>
            <a:r>
              <a:rPr lang="ar-IQ" sz="8000" b="1" dirty="0">
                <a:solidFill>
                  <a:srgbClr val="C00000"/>
                </a:solidFill>
                <a:cs typeface="AF_Najed Kurdi" pitchFamily="2" charset="-78"/>
              </a:rPr>
              <a:t>راى </a:t>
            </a:r>
            <a:r>
              <a:rPr lang="ku-Arab-IQ" sz="8000" b="1" dirty="0">
                <a:solidFill>
                  <a:srgbClr val="C00000"/>
                </a:solidFill>
                <a:cs typeface="AF_Najed Kurdi" pitchFamily="2" charset="-78"/>
              </a:rPr>
              <a:t>گ</a:t>
            </a:r>
            <a:r>
              <a:rPr lang="ar-IQ" sz="8000" b="1" dirty="0">
                <a:solidFill>
                  <a:srgbClr val="C00000"/>
                </a:solidFill>
                <a:cs typeface="AF_Najed Kurdi" pitchFamily="2" charset="-78"/>
              </a:rPr>
              <a:t>شتى</a:t>
            </a:r>
            <a:endParaRPr lang="en-US" sz="8000" b="1" dirty="0">
              <a:solidFill>
                <a:srgbClr val="C00000"/>
              </a:solidFill>
            </a:endParaRPr>
          </a:p>
        </p:txBody>
      </p:sp>
      <p:sp>
        <p:nvSpPr>
          <p:cNvPr id="3" name="Subtitle 2"/>
          <p:cNvSpPr>
            <a:spLocks noGrp="1"/>
          </p:cNvSpPr>
          <p:nvPr>
            <p:ph type="subTitle" idx="1"/>
          </p:nvPr>
        </p:nvSpPr>
        <p:spPr>
          <a:xfrm>
            <a:off x="3251200" y="3196773"/>
            <a:ext cx="7887653" cy="3426096"/>
          </a:xfrm>
        </p:spPr>
        <p:txBody>
          <a:bodyPr>
            <a:normAutofit/>
          </a:bodyPr>
          <a:lstStyle/>
          <a:p>
            <a:pPr algn="ctr"/>
            <a:r>
              <a:rPr lang="ku-Arab-IQ" sz="3600" b="1" dirty="0">
                <a:solidFill>
                  <a:srgbClr val="C00000"/>
                </a:solidFill>
                <a:latin typeface="Arial" panose="020B0604020202020204" pitchFamily="34" charset="0"/>
                <a:cs typeface="Arial" panose="020B0604020202020204" pitchFamily="34" charset="0"/>
              </a:rPr>
              <a:t>قۆناغی ٣ </a:t>
            </a:r>
          </a:p>
          <a:p>
            <a:pPr algn="ctr"/>
            <a:r>
              <a:rPr lang="ku-Arab-IQ" sz="3600" b="1" dirty="0">
                <a:solidFill>
                  <a:srgbClr val="C00000"/>
                </a:solidFill>
                <a:latin typeface="Arial" panose="020B0604020202020204" pitchFamily="34" charset="0"/>
                <a:cs typeface="Arial" panose="020B0604020202020204" pitchFamily="34" charset="0"/>
              </a:rPr>
              <a:t>بەشی راگەیاندن</a:t>
            </a:r>
          </a:p>
          <a:p>
            <a:pPr algn="ctr"/>
            <a:r>
              <a:rPr lang="ku-Arab-IQ" sz="3600" b="1" dirty="0">
                <a:solidFill>
                  <a:srgbClr val="C00000"/>
                </a:solidFill>
                <a:latin typeface="Arial" panose="020B0604020202020204" pitchFamily="34" charset="0"/>
                <a:cs typeface="Arial" panose="020B0604020202020204" pitchFamily="34" charset="0"/>
              </a:rPr>
              <a:t> رۆژنامە وتەلەفزیۆن </a:t>
            </a:r>
            <a:endParaRPr lang="en-US" sz="3600" b="1" dirty="0">
              <a:solidFill>
                <a:srgbClr val="C00000"/>
              </a:solidFill>
              <a:latin typeface="Arial" panose="020B0604020202020204" pitchFamily="34" charset="0"/>
              <a:cs typeface="Arial" panose="020B0604020202020204" pitchFamily="34" charset="0"/>
            </a:endParaRPr>
          </a:p>
          <a:p>
            <a:pPr algn="ctr"/>
            <a:r>
              <a:rPr lang="ku-Arab-IQ" sz="3600" b="1" dirty="0">
                <a:solidFill>
                  <a:srgbClr val="C00000"/>
                </a:solidFill>
                <a:latin typeface="Arial" panose="020B0604020202020204" pitchFamily="34" charset="0"/>
                <a:cs typeface="Arial" panose="020B0604020202020204" pitchFamily="34" charset="0"/>
              </a:rPr>
              <a:t>ئامادەکردنی </a:t>
            </a:r>
          </a:p>
          <a:p>
            <a:pPr algn="ctr"/>
            <a:r>
              <a:rPr lang="ku-Arab-IQ" sz="3600" b="1" dirty="0">
                <a:solidFill>
                  <a:srgbClr val="C00000"/>
                </a:solidFill>
                <a:latin typeface="Arial" panose="020B0604020202020204" pitchFamily="34" charset="0"/>
                <a:cs typeface="Arial" panose="020B0604020202020204" pitchFamily="34" charset="0"/>
              </a:rPr>
              <a:t>چنار نامق</a:t>
            </a:r>
          </a:p>
        </p:txBody>
      </p:sp>
    </p:spTree>
    <p:extLst>
      <p:ext uri="{BB962C8B-B14F-4D97-AF65-F5344CB8AC3E}">
        <p14:creationId xmlns:p14="http://schemas.microsoft.com/office/powerpoint/2010/main" val="202944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612" y="232224"/>
            <a:ext cx="9649686" cy="1152439"/>
          </a:xfrm>
        </p:spPr>
        <p:txBody>
          <a:bodyPr>
            <a:normAutofit fontScale="90000"/>
          </a:bodyPr>
          <a:lstStyle/>
          <a:p>
            <a:pPr algn="r"/>
            <a:r>
              <a:rPr lang="ar-JO" dirty="0" err="1"/>
              <a:t>ئەو</a:t>
            </a:r>
            <a:r>
              <a:rPr lang="ar-JO" dirty="0"/>
              <a:t> </a:t>
            </a:r>
            <a:r>
              <a:rPr lang="ar-JO" dirty="0" err="1"/>
              <a:t>راستیانەی</a:t>
            </a:r>
            <a:r>
              <a:rPr lang="ar-JO" dirty="0"/>
              <a:t> </a:t>
            </a:r>
            <a:r>
              <a:rPr lang="ar-JO" dirty="0" err="1"/>
              <a:t>کە</a:t>
            </a:r>
            <a:r>
              <a:rPr lang="ar-JO" dirty="0"/>
              <a:t> </a:t>
            </a:r>
            <a:r>
              <a:rPr lang="ar-JO" dirty="0" err="1"/>
              <a:t>بەشدارن</a:t>
            </a:r>
            <a:r>
              <a:rPr lang="ar-JO" dirty="0"/>
              <a:t> </a:t>
            </a:r>
            <a:r>
              <a:rPr lang="ar-JO" dirty="0" err="1"/>
              <a:t>لە</a:t>
            </a:r>
            <a:r>
              <a:rPr lang="ar-JO" dirty="0"/>
              <a:t> </a:t>
            </a:r>
            <a:r>
              <a:rPr lang="ar-JO" dirty="0" err="1"/>
              <a:t>فۆرمەلەکردنی</a:t>
            </a:r>
            <a:r>
              <a:rPr lang="ar-JO" dirty="0"/>
              <a:t> </a:t>
            </a:r>
            <a:r>
              <a:rPr lang="ar-JO" dirty="0" err="1"/>
              <a:t>پێناسەکانی</a:t>
            </a:r>
            <a:r>
              <a:rPr lang="ar-JO" dirty="0"/>
              <a:t> </a:t>
            </a:r>
            <a:r>
              <a:rPr lang="ar-JO" dirty="0" err="1"/>
              <a:t>رای</a:t>
            </a:r>
            <a:r>
              <a:rPr lang="ar-JO" dirty="0"/>
              <a:t> </a:t>
            </a:r>
            <a:r>
              <a:rPr lang="ar-JO" dirty="0" err="1"/>
              <a:t>گشتی</a:t>
            </a:r>
            <a:r>
              <a:rPr lang="ar-JO" dirty="0"/>
              <a:t>:</a:t>
            </a:r>
            <a:br>
              <a:rPr lang="en-US" dirty="0"/>
            </a:br>
            <a:endParaRPr lang="en-US" dirty="0"/>
          </a:p>
        </p:txBody>
      </p:sp>
      <p:sp>
        <p:nvSpPr>
          <p:cNvPr id="3" name="Content Placeholder 2"/>
          <p:cNvSpPr>
            <a:spLocks noGrp="1"/>
          </p:cNvSpPr>
          <p:nvPr>
            <p:ph idx="1"/>
          </p:nvPr>
        </p:nvSpPr>
        <p:spPr>
          <a:xfrm>
            <a:off x="535577" y="1384663"/>
            <a:ext cx="11103429" cy="5473337"/>
          </a:xfrm>
        </p:spPr>
        <p:txBody>
          <a:bodyPr>
            <a:normAutofit/>
          </a:bodyPr>
          <a:lstStyle/>
          <a:p>
            <a:pPr algn="r" rtl="1"/>
            <a:r>
              <a:rPr lang="ar-JO" sz="2000" dirty="0"/>
              <a:t>را (</a:t>
            </a:r>
            <a:r>
              <a:rPr lang="ar-JO" sz="2000" dirty="0" err="1"/>
              <a:t>الراى</a:t>
            </a:r>
            <a:r>
              <a:rPr lang="ar-JO" sz="2000" dirty="0"/>
              <a:t>): </a:t>
            </a:r>
            <a:r>
              <a:rPr lang="ar-JO" sz="2000" dirty="0" err="1"/>
              <a:t>بەشێوەیەكى</a:t>
            </a:r>
            <a:r>
              <a:rPr lang="ar-JO" sz="2000" dirty="0"/>
              <a:t> </a:t>
            </a:r>
            <a:r>
              <a:rPr lang="ar-JO" sz="2000" dirty="0" err="1"/>
              <a:t>گشتى</a:t>
            </a:r>
            <a:r>
              <a:rPr lang="ar-JO" sz="2000" dirty="0"/>
              <a:t> </a:t>
            </a:r>
            <a:r>
              <a:rPr lang="ar-JO" sz="2000" dirty="0" err="1"/>
              <a:t>بریتییە</a:t>
            </a:r>
            <a:r>
              <a:rPr lang="ar-JO" sz="2000" dirty="0"/>
              <a:t> </a:t>
            </a:r>
            <a:r>
              <a:rPr lang="ar-JO" sz="2000" dirty="0" err="1"/>
              <a:t>لەهەڵوێستێكى</a:t>
            </a:r>
            <a:r>
              <a:rPr lang="ar-JO" sz="2000" dirty="0"/>
              <a:t> </a:t>
            </a:r>
            <a:r>
              <a:rPr lang="ar-JO" sz="2000" dirty="0" err="1"/>
              <a:t>گوفتارى</a:t>
            </a:r>
            <a:r>
              <a:rPr lang="ar-JO" sz="2000" dirty="0"/>
              <a:t> </a:t>
            </a:r>
            <a:r>
              <a:rPr lang="ar-JO" sz="2000" dirty="0" err="1"/>
              <a:t>وكردارى</a:t>
            </a:r>
            <a:r>
              <a:rPr lang="ar-JO" sz="2000" dirty="0"/>
              <a:t> </a:t>
            </a:r>
            <a:r>
              <a:rPr lang="ar-JO" sz="2000" dirty="0" err="1"/>
              <a:t>ئارەزوومەندانە</a:t>
            </a:r>
            <a:r>
              <a:rPr lang="ar-JO" sz="2000" dirty="0"/>
              <a:t>، </a:t>
            </a:r>
            <a:r>
              <a:rPr lang="ar-JO" sz="2000" dirty="0" err="1"/>
              <a:t>کەمرۆڤ</a:t>
            </a:r>
            <a:r>
              <a:rPr lang="ar-JO" sz="2000" dirty="0"/>
              <a:t> </a:t>
            </a:r>
            <a:r>
              <a:rPr lang="ar-JO" sz="2000" dirty="0" err="1"/>
              <a:t>دەیگرێتەبەر</a:t>
            </a:r>
            <a:r>
              <a:rPr lang="ar-JO" sz="2000" dirty="0"/>
              <a:t> </a:t>
            </a:r>
            <a:r>
              <a:rPr lang="ar-JO" sz="2000" dirty="0" err="1"/>
              <a:t>لەبەرامبەر</a:t>
            </a:r>
            <a:r>
              <a:rPr lang="ar-JO" sz="2000" dirty="0"/>
              <a:t> </a:t>
            </a:r>
            <a:r>
              <a:rPr lang="ar-JO" sz="2000" dirty="0" err="1"/>
              <a:t>بابەت</a:t>
            </a:r>
            <a:r>
              <a:rPr lang="ar-JO" sz="2000" dirty="0"/>
              <a:t> </a:t>
            </a:r>
            <a:r>
              <a:rPr lang="ar-JO" sz="2000" dirty="0" err="1"/>
              <a:t>وپرس</a:t>
            </a:r>
            <a:r>
              <a:rPr lang="ar-JO" sz="2000" dirty="0"/>
              <a:t> </a:t>
            </a:r>
            <a:r>
              <a:rPr lang="ar-JO" sz="2000" dirty="0" err="1"/>
              <a:t>ودۆزێكى</a:t>
            </a:r>
            <a:r>
              <a:rPr lang="ar-JO" sz="2000" dirty="0"/>
              <a:t> </a:t>
            </a:r>
            <a:r>
              <a:rPr lang="ar-JO" sz="2000" dirty="0" err="1"/>
              <a:t>تایبەت</a:t>
            </a:r>
            <a:r>
              <a:rPr lang="ar-IQ" sz="2000" dirty="0"/>
              <a:t>،</a:t>
            </a:r>
            <a:r>
              <a:rPr lang="ar-JO" sz="2000" dirty="0"/>
              <a:t> </a:t>
            </a:r>
            <a:r>
              <a:rPr lang="ar-JO" sz="2000" dirty="0" err="1"/>
              <a:t>کە</a:t>
            </a:r>
            <a:r>
              <a:rPr lang="ar-JO" sz="2000" dirty="0"/>
              <a:t> </a:t>
            </a:r>
            <a:r>
              <a:rPr lang="ar-JO" sz="2000" dirty="0" err="1"/>
              <a:t>رای</a:t>
            </a:r>
            <a:r>
              <a:rPr lang="ar-JO" sz="2000" dirty="0"/>
              <a:t> </a:t>
            </a:r>
            <a:r>
              <a:rPr lang="ar-JO" sz="2000" dirty="0" err="1"/>
              <a:t>جیاوازى</a:t>
            </a:r>
            <a:r>
              <a:rPr lang="ar-JO" sz="2000" dirty="0"/>
              <a:t> </a:t>
            </a:r>
            <a:r>
              <a:rPr lang="ar-JO" sz="2000" dirty="0" err="1"/>
              <a:t>لەسەرە</a:t>
            </a:r>
            <a:r>
              <a:rPr lang="ar-JO" sz="2000" dirty="0"/>
              <a:t> </a:t>
            </a:r>
            <a:r>
              <a:rPr lang="ar-JO" sz="2000" dirty="0" err="1"/>
              <a:t>وجێى</a:t>
            </a:r>
            <a:r>
              <a:rPr lang="ar-JO" sz="2000" dirty="0"/>
              <a:t> </a:t>
            </a:r>
            <a:r>
              <a:rPr lang="ar-JO" sz="2000" dirty="0" err="1"/>
              <a:t>گفتوگۆو</a:t>
            </a:r>
            <a:r>
              <a:rPr lang="ar-JO" sz="2000" dirty="0"/>
              <a:t> </a:t>
            </a:r>
            <a:r>
              <a:rPr lang="ar-JO" sz="2000" dirty="0" err="1"/>
              <a:t>پرس</a:t>
            </a:r>
            <a:r>
              <a:rPr lang="ar-JO" sz="2000" dirty="0"/>
              <a:t> </a:t>
            </a:r>
            <a:r>
              <a:rPr lang="ar-JO" sz="2000" dirty="0" err="1"/>
              <a:t>ورایە</a:t>
            </a:r>
            <a:r>
              <a:rPr lang="ar-JO" sz="2000" dirty="0"/>
              <a:t>.</a:t>
            </a:r>
            <a:r>
              <a:rPr lang="ku-Arab-IQ" sz="2000" dirty="0"/>
              <a:t> </a:t>
            </a:r>
            <a:r>
              <a:rPr lang="ar-JO" sz="2000" dirty="0" err="1"/>
              <a:t>واتەمرۆڤ</a:t>
            </a:r>
            <a:r>
              <a:rPr lang="ar-JO" sz="2000" dirty="0"/>
              <a:t> </a:t>
            </a:r>
            <a:r>
              <a:rPr lang="ar-JO" sz="2000" dirty="0" err="1"/>
              <a:t>رای</a:t>
            </a:r>
            <a:r>
              <a:rPr lang="ar-JO" sz="2000" dirty="0"/>
              <a:t> </a:t>
            </a:r>
            <a:r>
              <a:rPr lang="ar-JO" sz="2000" dirty="0" err="1"/>
              <a:t>خۆی</a:t>
            </a:r>
            <a:r>
              <a:rPr lang="ar-JO" sz="2000" dirty="0"/>
              <a:t> </a:t>
            </a:r>
            <a:r>
              <a:rPr lang="ar-JO" sz="2000" dirty="0" err="1"/>
              <a:t>دەدەبرێت</a:t>
            </a:r>
            <a:r>
              <a:rPr lang="ar-JO" sz="2000" dirty="0"/>
              <a:t> </a:t>
            </a:r>
            <a:r>
              <a:rPr lang="ar-JO" sz="2000" dirty="0" err="1"/>
              <a:t>لەبارەیەوە</a:t>
            </a:r>
            <a:r>
              <a:rPr lang="ku-Arab-IQ" sz="2000" dirty="0"/>
              <a:t>.</a:t>
            </a:r>
          </a:p>
          <a:p>
            <a:pPr algn="r" rtl="1"/>
            <a:r>
              <a:rPr lang="ar-JO" sz="2000" dirty="0"/>
              <a:t> </a:t>
            </a:r>
            <a:r>
              <a:rPr lang="ar-JO" sz="2000" dirty="0" err="1"/>
              <a:t>لێرەدا</a:t>
            </a:r>
            <a:r>
              <a:rPr lang="ar-JO" sz="2000" dirty="0"/>
              <a:t> </a:t>
            </a:r>
            <a:r>
              <a:rPr lang="ar-JO" sz="2000" dirty="0" err="1"/>
              <a:t>پێویستە</a:t>
            </a:r>
            <a:r>
              <a:rPr lang="ar-JO" sz="2000" dirty="0"/>
              <a:t> </a:t>
            </a:r>
            <a:r>
              <a:rPr lang="ar-JO" sz="2000" dirty="0" err="1"/>
              <a:t>بزانرێت</a:t>
            </a:r>
            <a:r>
              <a:rPr lang="ar-JO" sz="2000" dirty="0"/>
              <a:t> </a:t>
            </a:r>
            <a:r>
              <a:rPr lang="ar-JO" sz="2000" dirty="0" err="1"/>
              <a:t>کە</a:t>
            </a:r>
            <a:r>
              <a:rPr lang="ar-JO" sz="2000" dirty="0"/>
              <a:t>( را)، </a:t>
            </a:r>
            <a:r>
              <a:rPr lang="ar-JO" sz="2000" dirty="0" err="1"/>
              <a:t>جیاوازە</a:t>
            </a:r>
            <a:r>
              <a:rPr lang="ar-JO" sz="2000" dirty="0"/>
              <a:t> </a:t>
            </a:r>
            <a:r>
              <a:rPr lang="ar-JO" sz="2000" dirty="0" err="1"/>
              <a:t>لە</a:t>
            </a:r>
            <a:r>
              <a:rPr lang="ar-JO" sz="2000" dirty="0"/>
              <a:t> </a:t>
            </a:r>
            <a:r>
              <a:rPr lang="ar-JO" sz="2000" dirty="0" err="1"/>
              <a:t>راستی</a:t>
            </a:r>
            <a:r>
              <a:rPr lang="ar-JO" sz="2000" dirty="0"/>
              <a:t>(</a:t>
            </a:r>
            <a:r>
              <a:rPr lang="en-US" sz="2000" dirty="0"/>
              <a:t>fact</a:t>
            </a:r>
            <a:r>
              <a:rPr lang="ar-JO" sz="2000" dirty="0"/>
              <a:t>)، </a:t>
            </a:r>
            <a:r>
              <a:rPr lang="ar-JO" sz="2000" dirty="0" err="1"/>
              <a:t>هەموو</a:t>
            </a:r>
            <a:r>
              <a:rPr lang="ar-JO" sz="2000" dirty="0"/>
              <a:t> </a:t>
            </a:r>
            <a:r>
              <a:rPr lang="ar-JO" sz="2000" dirty="0" err="1"/>
              <a:t>راستییەکان</a:t>
            </a:r>
            <a:r>
              <a:rPr lang="ar-JO" sz="2000" dirty="0"/>
              <a:t> و </a:t>
            </a:r>
            <a:r>
              <a:rPr lang="ar-JO" sz="2000" dirty="0" err="1"/>
              <a:t>فاكتەكان</a:t>
            </a:r>
            <a:r>
              <a:rPr lang="ar-JO" sz="2000" dirty="0"/>
              <a:t> </a:t>
            </a:r>
            <a:r>
              <a:rPr lang="ar-JO" sz="2000" dirty="0" err="1"/>
              <a:t>پێویستە</a:t>
            </a:r>
            <a:r>
              <a:rPr lang="ar-JO" sz="2000" dirty="0"/>
              <a:t> </a:t>
            </a:r>
            <a:r>
              <a:rPr lang="ar-JO" sz="2000" dirty="0" err="1"/>
              <a:t>سەرەتا</a:t>
            </a:r>
            <a:r>
              <a:rPr lang="ar-JO" sz="2000" dirty="0"/>
              <a:t> </a:t>
            </a:r>
            <a:r>
              <a:rPr lang="ar-JO" sz="2000" dirty="0" err="1"/>
              <a:t>بگۆڕدرێن</a:t>
            </a:r>
            <a:r>
              <a:rPr lang="ar-JO" sz="2000" dirty="0"/>
              <a:t> </a:t>
            </a:r>
            <a:r>
              <a:rPr lang="ar-JO" sz="2000" dirty="0" err="1"/>
              <a:t>بۆ</a:t>
            </a:r>
            <a:r>
              <a:rPr lang="ar-JO" sz="2000" dirty="0"/>
              <a:t> را </a:t>
            </a:r>
            <a:r>
              <a:rPr lang="ar-JO" sz="2000" dirty="0" err="1"/>
              <a:t>تادواجار</a:t>
            </a:r>
            <a:r>
              <a:rPr lang="ar-JO" sz="2000" dirty="0"/>
              <a:t> </a:t>
            </a:r>
            <a:r>
              <a:rPr lang="ar-JO" sz="2000" dirty="0" err="1"/>
              <a:t>كاریگەری</a:t>
            </a:r>
            <a:r>
              <a:rPr lang="ar-JO" sz="2000" dirty="0"/>
              <a:t> </a:t>
            </a:r>
            <a:r>
              <a:rPr lang="ar-JO" sz="2000" dirty="0" err="1"/>
              <a:t>لەسەر</a:t>
            </a:r>
            <a:r>
              <a:rPr lang="ar-JO" sz="2000" dirty="0"/>
              <a:t> </a:t>
            </a:r>
            <a:r>
              <a:rPr lang="ar-JO" sz="2000" dirty="0" err="1"/>
              <a:t>تاکەكان</a:t>
            </a:r>
            <a:r>
              <a:rPr lang="ar-JO" sz="2000" dirty="0"/>
              <a:t> </a:t>
            </a:r>
            <a:r>
              <a:rPr lang="ar-JO" sz="2000" dirty="0" err="1"/>
              <a:t>دابنێن</a:t>
            </a:r>
            <a:r>
              <a:rPr lang="ar-JO" sz="2000" dirty="0"/>
              <a:t> </a:t>
            </a:r>
            <a:r>
              <a:rPr lang="ar-JO" sz="2000" dirty="0" err="1"/>
              <a:t>ورایەكی</a:t>
            </a:r>
            <a:r>
              <a:rPr lang="ar-JO" sz="2000" dirty="0"/>
              <a:t> </a:t>
            </a:r>
            <a:r>
              <a:rPr lang="ar-JO" sz="2000" dirty="0" err="1"/>
              <a:t>گشتی</a:t>
            </a:r>
            <a:r>
              <a:rPr lang="ar-JO" sz="2000" dirty="0"/>
              <a:t> </a:t>
            </a:r>
            <a:r>
              <a:rPr lang="ar-JO" sz="2000" dirty="0" err="1"/>
              <a:t>لەبارەیانەوە</a:t>
            </a:r>
            <a:r>
              <a:rPr lang="ar-JO" sz="2000" dirty="0"/>
              <a:t> </a:t>
            </a:r>
            <a:r>
              <a:rPr lang="ar-JO" sz="2000" dirty="0" err="1"/>
              <a:t>دروست</a:t>
            </a:r>
            <a:r>
              <a:rPr lang="ar-JO" sz="2000" dirty="0"/>
              <a:t> </a:t>
            </a:r>
            <a:r>
              <a:rPr lang="ar-JO" sz="2000" dirty="0" err="1"/>
              <a:t>ببێت</a:t>
            </a:r>
            <a:r>
              <a:rPr lang="ar-JO" sz="2000" dirty="0"/>
              <a:t>،</a:t>
            </a:r>
            <a:endParaRPr lang="ku-Arab-IQ" sz="2000" dirty="0"/>
          </a:p>
          <a:p>
            <a:pPr algn="r" rtl="1"/>
            <a:r>
              <a:rPr lang="ar-JO" sz="2000" dirty="0"/>
              <a:t> </a:t>
            </a:r>
            <a:r>
              <a:rPr lang="ar-JO" sz="2000" dirty="0" err="1"/>
              <a:t>بۆنموونە</a:t>
            </a:r>
            <a:r>
              <a:rPr lang="ar-JO" sz="2000" dirty="0"/>
              <a:t> </a:t>
            </a:r>
            <a:r>
              <a:rPr lang="ar-JO" sz="2000" dirty="0" err="1"/>
              <a:t>تاوانەكانی</a:t>
            </a:r>
            <a:r>
              <a:rPr lang="ar-JO" sz="2000" dirty="0"/>
              <a:t>، </a:t>
            </a:r>
            <a:r>
              <a:rPr lang="ar-JO" sz="2000" dirty="0" err="1"/>
              <a:t>بەعەرەب</a:t>
            </a:r>
            <a:r>
              <a:rPr lang="ar-JO" sz="2000" dirty="0"/>
              <a:t> كردن، </a:t>
            </a:r>
            <a:r>
              <a:rPr lang="ar-JO" sz="2000" dirty="0" err="1"/>
              <a:t>بەبەعسی</a:t>
            </a:r>
            <a:r>
              <a:rPr lang="ar-JO" sz="2000" dirty="0"/>
              <a:t> كردن، </a:t>
            </a:r>
            <a:r>
              <a:rPr lang="ar-JO" sz="2000" dirty="0" err="1"/>
              <a:t>ئەنفال</a:t>
            </a:r>
            <a:r>
              <a:rPr lang="ar-JO" sz="2000" dirty="0"/>
              <a:t> ، </a:t>
            </a:r>
            <a:r>
              <a:rPr lang="ar-JO" sz="2000" dirty="0" err="1"/>
              <a:t>كیمیاباران</a:t>
            </a:r>
            <a:r>
              <a:rPr lang="ar-JO" sz="2000" dirty="0"/>
              <a:t>، </a:t>
            </a:r>
            <a:r>
              <a:rPr lang="ar-JO" sz="2000" dirty="0" err="1"/>
              <a:t>راگوێزان</a:t>
            </a:r>
            <a:r>
              <a:rPr lang="ar-JO" sz="2000" dirty="0"/>
              <a:t>، </a:t>
            </a:r>
            <a:r>
              <a:rPr lang="ar-JO" sz="2000" dirty="0" err="1"/>
              <a:t>زیندانیكردن</a:t>
            </a:r>
            <a:r>
              <a:rPr lang="ar-JO" sz="2000" dirty="0"/>
              <a:t> </a:t>
            </a:r>
            <a:r>
              <a:rPr lang="ar-JO" sz="2000" dirty="0" err="1"/>
              <a:t>وكوشتن</a:t>
            </a:r>
            <a:r>
              <a:rPr lang="ar-JO" sz="2000" dirty="0"/>
              <a:t> </a:t>
            </a:r>
            <a:r>
              <a:rPr lang="ar-JO" sz="2000" dirty="0" err="1"/>
              <a:t>دژی</a:t>
            </a:r>
            <a:r>
              <a:rPr lang="ar-JO" sz="2000" dirty="0"/>
              <a:t> </a:t>
            </a:r>
            <a:r>
              <a:rPr lang="ar-JO" sz="2000" dirty="0" err="1"/>
              <a:t>گەلی</a:t>
            </a:r>
            <a:r>
              <a:rPr lang="ar-JO" sz="2000" dirty="0"/>
              <a:t> كورد، </a:t>
            </a:r>
            <a:r>
              <a:rPr lang="ar-JO" sz="2000" dirty="0" err="1"/>
              <a:t>دابەشكردنی</a:t>
            </a:r>
            <a:r>
              <a:rPr lang="ar-JO" sz="2000" dirty="0"/>
              <a:t> كوردستان</a:t>
            </a:r>
            <a:r>
              <a:rPr lang="ku-Arab-IQ" sz="2000" dirty="0"/>
              <a:t>. </a:t>
            </a:r>
            <a:r>
              <a:rPr lang="ar-JO" sz="2000" dirty="0" err="1"/>
              <a:t>هەندێكن</a:t>
            </a:r>
            <a:r>
              <a:rPr lang="ar-JO" sz="2000" dirty="0"/>
              <a:t> </a:t>
            </a:r>
            <a:r>
              <a:rPr lang="ar-JO" sz="2000" dirty="0" err="1"/>
              <a:t>لە</a:t>
            </a:r>
            <a:r>
              <a:rPr lang="ar-JO" sz="2000" dirty="0"/>
              <a:t> </a:t>
            </a:r>
            <a:r>
              <a:rPr lang="ar-JO" sz="2000" dirty="0" err="1"/>
              <a:t>تاوانەكانی</a:t>
            </a:r>
            <a:r>
              <a:rPr lang="ar-JO" sz="2000" dirty="0"/>
              <a:t> </a:t>
            </a:r>
            <a:r>
              <a:rPr lang="ar-JO" sz="2000" dirty="0" err="1"/>
              <a:t>رژێمی</a:t>
            </a:r>
            <a:r>
              <a:rPr lang="ar-JO" sz="2000" dirty="0"/>
              <a:t> </a:t>
            </a:r>
            <a:r>
              <a:rPr lang="ar-JO" sz="2000" dirty="0" err="1"/>
              <a:t>روخاوی</a:t>
            </a:r>
            <a:r>
              <a:rPr lang="ar-JO" sz="2000" dirty="0"/>
              <a:t> </a:t>
            </a:r>
            <a:r>
              <a:rPr lang="ar-JO" sz="2000" dirty="0" err="1"/>
              <a:t>بەعس</a:t>
            </a:r>
            <a:r>
              <a:rPr lang="ar-JO" sz="2000" dirty="0"/>
              <a:t> </a:t>
            </a:r>
            <a:r>
              <a:rPr lang="ar-JO" sz="2000" dirty="0" err="1"/>
              <a:t>دژی</a:t>
            </a:r>
            <a:r>
              <a:rPr lang="ar-JO" sz="2000" dirty="0"/>
              <a:t> </a:t>
            </a:r>
            <a:r>
              <a:rPr lang="ar-JO" sz="2000" dirty="0" err="1"/>
              <a:t>نەتەوەی</a:t>
            </a:r>
            <a:r>
              <a:rPr lang="ar-JO" sz="2000" dirty="0"/>
              <a:t> كورد، </a:t>
            </a:r>
            <a:r>
              <a:rPr lang="ar-JO" sz="2000" dirty="0" err="1"/>
              <a:t>کە</a:t>
            </a:r>
            <a:r>
              <a:rPr lang="ar-JO" sz="2000" dirty="0"/>
              <a:t> </a:t>
            </a:r>
            <a:r>
              <a:rPr lang="ar-JO" sz="2000" dirty="0" err="1"/>
              <a:t>پێویستە</a:t>
            </a:r>
            <a:r>
              <a:rPr lang="ar-JO" sz="2000" dirty="0"/>
              <a:t> </a:t>
            </a:r>
            <a:r>
              <a:rPr lang="ar-JO" sz="2000" dirty="0" err="1"/>
              <a:t>سەرەتا</a:t>
            </a:r>
            <a:r>
              <a:rPr lang="ar-JO" sz="2000" dirty="0"/>
              <a:t> </a:t>
            </a:r>
            <a:r>
              <a:rPr lang="ar-JO" sz="2000" dirty="0" err="1"/>
              <a:t>هەرتاكێك</a:t>
            </a:r>
            <a:r>
              <a:rPr lang="ar-JO" sz="2000" dirty="0"/>
              <a:t> </a:t>
            </a:r>
            <a:r>
              <a:rPr lang="ar-JO" sz="2000" dirty="0" err="1"/>
              <a:t>رای</a:t>
            </a:r>
            <a:r>
              <a:rPr lang="ar-JO" sz="2000" dirty="0"/>
              <a:t> </a:t>
            </a:r>
            <a:r>
              <a:rPr lang="ar-JO" sz="2000" dirty="0" err="1"/>
              <a:t>خۆیی</a:t>
            </a:r>
            <a:r>
              <a:rPr lang="ar-JO" sz="2000" dirty="0"/>
              <a:t> </a:t>
            </a:r>
            <a:r>
              <a:rPr lang="ar-JO" sz="2000" dirty="0" err="1"/>
              <a:t>لەبارەیانەوە</a:t>
            </a:r>
            <a:r>
              <a:rPr lang="ar-JO" sz="2000" dirty="0"/>
              <a:t> </a:t>
            </a:r>
            <a:r>
              <a:rPr lang="ar-JO" sz="2000" dirty="0" err="1"/>
              <a:t>هەبێت</a:t>
            </a:r>
            <a:r>
              <a:rPr lang="ar-JO" sz="2000" dirty="0"/>
              <a:t> </a:t>
            </a:r>
            <a:r>
              <a:rPr lang="ar-JO" sz="2000" dirty="0" err="1"/>
              <a:t>ودواجار</a:t>
            </a:r>
            <a:r>
              <a:rPr lang="ar-JO" sz="2000" dirty="0"/>
              <a:t> </a:t>
            </a:r>
            <a:r>
              <a:rPr lang="ar-JO" sz="2000" dirty="0" err="1"/>
              <a:t>سەرجەم</a:t>
            </a:r>
            <a:r>
              <a:rPr lang="ar-JO" sz="2000" dirty="0"/>
              <a:t> راكان </a:t>
            </a:r>
            <a:r>
              <a:rPr lang="ar-JO" sz="2000" dirty="0" err="1"/>
              <a:t>دەبنە</a:t>
            </a:r>
            <a:r>
              <a:rPr lang="ar-JO" sz="2000" dirty="0"/>
              <a:t> </a:t>
            </a:r>
            <a:r>
              <a:rPr lang="ar-JO" sz="2000" dirty="0" err="1"/>
              <a:t>رای</a:t>
            </a:r>
            <a:r>
              <a:rPr lang="ar-JO" sz="2000" dirty="0"/>
              <a:t> </a:t>
            </a:r>
            <a:r>
              <a:rPr lang="ar-JO" sz="2000" dirty="0" err="1"/>
              <a:t>گشتی</a:t>
            </a:r>
            <a:r>
              <a:rPr lang="ar-JO" sz="2000" dirty="0"/>
              <a:t> </a:t>
            </a:r>
            <a:r>
              <a:rPr lang="ar-JO" sz="2000" dirty="0" err="1"/>
              <a:t>جەماوەری</a:t>
            </a:r>
            <a:r>
              <a:rPr lang="ar-JO" sz="2000" dirty="0"/>
              <a:t> ( </a:t>
            </a:r>
            <a:r>
              <a:rPr lang="ar-JO" sz="2000" dirty="0" err="1"/>
              <a:t>كاتێك</a:t>
            </a:r>
            <a:r>
              <a:rPr lang="ar-JO" sz="2000" dirty="0"/>
              <a:t> </a:t>
            </a:r>
            <a:r>
              <a:rPr lang="ar-JO" sz="2000" dirty="0" err="1"/>
              <a:t>دەڵێن</a:t>
            </a:r>
            <a:r>
              <a:rPr lang="ar-JO" sz="2000" dirty="0"/>
              <a:t> كورد </a:t>
            </a:r>
            <a:r>
              <a:rPr lang="ar-JO" sz="2000" dirty="0" err="1"/>
              <a:t>زیاتر</a:t>
            </a:r>
            <a:r>
              <a:rPr lang="ar-JO" sz="2000" dirty="0"/>
              <a:t> </a:t>
            </a:r>
            <a:r>
              <a:rPr lang="ar-JO" sz="2000" dirty="0" err="1"/>
              <a:t>لە</a:t>
            </a:r>
            <a:r>
              <a:rPr lang="ar-JO" sz="2000" dirty="0"/>
              <a:t> </a:t>
            </a:r>
            <a:r>
              <a:rPr lang="ar-JO" sz="2000" dirty="0" err="1"/>
              <a:t>چل</a:t>
            </a:r>
            <a:r>
              <a:rPr lang="ar-JO" sz="2000" dirty="0"/>
              <a:t> </a:t>
            </a:r>
            <a:r>
              <a:rPr lang="ar-JO" sz="2000" dirty="0" err="1"/>
              <a:t>ملیۆنە</a:t>
            </a:r>
            <a:r>
              <a:rPr lang="ar-JO" sz="2000" dirty="0"/>
              <a:t> </a:t>
            </a:r>
            <a:r>
              <a:rPr lang="ar-JO" sz="2000" dirty="0" err="1"/>
              <a:t>وخاوەنی</a:t>
            </a:r>
            <a:r>
              <a:rPr lang="ar-JO" sz="2000" dirty="0"/>
              <a:t> </a:t>
            </a:r>
            <a:r>
              <a:rPr lang="ar-JO" sz="2000" dirty="0" err="1"/>
              <a:t>دەوڵتێكی</a:t>
            </a:r>
            <a:r>
              <a:rPr lang="ar-JO" sz="2000" dirty="0"/>
              <a:t> </a:t>
            </a:r>
            <a:r>
              <a:rPr lang="ar-JO" sz="2000" dirty="0" err="1"/>
              <a:t>سەربەخۆ</a:t>
            </a:r>
            <a:r>
              <a:rPr lang="ar-JO" sz="2000" dirty="0"/>
              <a:t> </a:t>
            </a:r>
            <a:r>
              <a:rPr lang="ar-JO" sz="2000" dirty="0" err="1"/>
              <a:t>نییە</a:t>
            </a:r>
            <a:r>
              <a:rPr lang="ar-JO" sz="2000" dirty="0"/>
              <a:t> </a:t>
            </a:r>
            <a:r>
              <a:rPr lang="ar-JO" sz="2000" dirty="0" err="1"/>
              <a:t>ئەوە</a:t>
            </a:r>
            <a:r>
              <a:rPr lang="ar-JO" sz="2000" dirty="0"/>
              <a:t> </a:t>
            </a:r>
            <a:r>
              <a:rPr lang="ar-JO" sz="2000" dirty="0" err="1"/>
              <a:t>راستییە</a:t>
            </a:r>
            <a:r>
              <a:rPr lang="ar-JO" sz="2000" dirty="0"/>
              <a:t> </a:t>
            </a:r>
            <a:r>
              <a:rPr lang="ar-JO" sz="2000" dirty="0" err="1"/>
              <a:t>بەڵام</a:t>
            </a:r>
            <a:r>
              <a:rPr lang="ar-JO" sz="2000" dirty="0"/>
              <a:t> </a:t>
            </a:r>
            <a:r>
              <a:rPr lang="ar-JO" sz="2000" dirty="0" err="1"/>
              <a:t>دەبێت</a:t>
            </a:r>
            <a:r>
              <a:rPr lang="ar-JO" sz="2000" dirty="0"/>
              <a:t> </a:t>
            </a:r>
            <a:r>
              <a:rPr lang="ar-JO" sz="2000" dirty="0" err="1"/>
              <a:t>ئەو</a:t>
            </a:r>
            <a:r>
              <a:rPr lang="ar-JO" sz="2000" dirty="0"/>
              <a:t> </a:t>
            </a:r>
            <a:r>
              <a:rPr lang="ar-JO" sz="2000" dirty="0" err="1"/>
              <a:t>راستییە</a:t>
            </a:r>
            <a:r>
              <a:rPr lang="ar-JO" sz="2000" dirty="0"/>
              <a:t> </a:t>
            </a:r>
            <a:r>
              <a:rPr lang="ar-JO" sz="2000" dirty="0" err="1"/>
              <a:t>لای</a:t>
            </a:r>
            <a:r>
              <a:rPr lang="ar-JO" sz="2000" dirty="0"/>
              <a:t> </a:t>
            </a:r>
            <a:r>
              <a:rPr lang="ar-JO" sz="2000" dirty="0" err="1"/>
              <a:t>تاکەكان</a:t>
            </a:r>
            <a:r>
              <a:rPr lang="ar-JO" sz="2000" dirty="0"/>
              <a:t> </a:t>
            </a:r>
            <a:r>
              <a:rPr lang="ar-JO" sz="2000" dirty="0" err="1"/>
              <a:t>ببێت</a:t>
            </a:r>
            <a:r>
              <a:rPr lang="ar-JO" sz="2000" dirty="0"/>
              <a:t> </a:t>
            </a:r>
            <a:r>
              <a:rPr lang="ar-JO" sz="2000" dirty="0" err="1"/>
              <a:t>بە</a:t>
            </a:r>
            <a:r>
              <a:rPr lang="ar-JO" sz="2000" dirty="0"/>
              <a:t> را </a:t>
            </a:r>
            <a:r>
              <a:rPr lang="ar-JO" sz="2000" dirty="0" err="1"/>
              <a:t>بۆنموونە</a:t>
            </a:r>
            <a:r>
              <a:rPr lang="ar-JO" sz="2000" dirty="0"/>
              <a:t> </a:t>
            </a:r>
            <a:r>
              <a:rPr lang="ar-JO" sz="2000" dirty="0" err="1"/>
              <a:t>لەهەزارەی</a:t>
            </a:r>
            <a:r>
              <a:rPr lang="ar-JO" sz="2000" dirty="0"/>
              <a:t> </a:t>
            </a:r>
            <a:r>
              <a:rPr lang="ar-JO" sz="2000" dirty="0" err="1"/>
              <a:t>سێهەمدا</a:t>
            </a:r>
            <a:r>
              <a:rPr lang="ar-JO" sz="2000" dirty="0"/>
              <a:t> </a:t>
            </a:r>
            <a:r>
              <a:rPr lang="ar-JO" sz="2000" dirty="0" err="1"/>
              <a:t>نەبوونی</a:t>
            </a:r>
            <a:r>
              <a:rPr lang="ar-JO" sz="2000" dirty="0"/>
              <a:t> </a:t>
            </a:r>
            <a:r>
              <a:rPr lang="ar-JO" sz="2000" dirty="0" err="1"/>
              <a:t>دەوڵتێكی</a:t>
            </a:r>
            <a:r>
              <a:rPr lang="ar-JO" sz="2000" dirty="0"/>
              <a:t> </a:t>
            </a:r>
            <a:r>
              <a:rPr lang="ar-JO" sz="2000" dirty="0" err="1"/>
              <a:t>سەربەخۆ</a:t>
            </a:r>
            <a:r>
              <a:rPr lang="ar-JO" sz="2000" dirty="0"/>
              <a:t> </a:t>
            </a:r>
            <a:r>
              <a:rPr lang="ar-JO" sz="2000" dirty="0" err="1"/>
              <a:t>بۆ</a:t>
            </a:r>
            <a:r>
              <a:rPr lang="ar-JO" sz="2000" dirty="0"/>
              <a:t> </a:t>
            </a:r>
            <a:r>
              <a:rPr lang="ar-JO" sz="2000" dirty="0" err="1"/>
              <a:t>نەتەوەی</a:t>
            </a:r>
            <a:r>
              <a:rPr lang="ar-JO" sz="2000" dirty="0"/>
              <a:t> كورد </a:t>
            </a:r>
            <a:r>
              <a:rPr lang="ar-JO" sz="2000" dirty="0" err="1"/>
              <a:t>کە</a:t>
            </a:r>
            <a:r>
              <a:rPr lang="ar-JO" sz="2000" dirty="0"/>
              <a:t> </a:t>
            </a:r>
            <a:r>
              <a:rPr lang="ar-JO" sz="2000" dirty="0" err="1"/>
              <a:t>زیاتر</a:t>
            </a:r>
            <a:r>
              <a:rPr lang="ar-JO" sz="2000" dirty="0"/>
              <a:t> </a:t>
            </a:r>
            <a:r>
              <a:rPr lang="ar-JO" sz="2000" dirty="0" err="1"/>
              <a:t>لە</a:t>
            </a:r>
            <a:r>
              <a:rPr lang="ar-JO" sz="2000" dirty="0"/>
              <a:t> </a:t>
            </a:r>
            <a:r>
              <a:rPr lang="ar-JO" sz="2000" dirty="0" err="1"/>
              <a:t>چل</a:t>
            </a:r>
            <a:r>
              <a:rPr lang="ar-JO" sz="2000" dirty="0"/>
              <a:t> </a:t>
            </a:r>
            <a:r>
              <a:rPr lang="ar-JO" sz="2000" dirty="0" err="1"/>
              <a:t>ملیۆن</a:t>
            </a:r>
            <a:r>
              <a:rPr lang="ar-JO" sz="2000" dirty="0"/>
              <a:t> </a:t>
            </a:r>
            <a:r>
              <a:rPr lang="ar-JO" sz="2000" dirty="0" err="1"/>
              <a:t>کەسە</a:t>
            </a:r>
            <a:r>
              <a:rPr lang="ar-JO" sz="2000" dirty="0"/>
              <a:t> </a:t>
            </a:r>
            <a:r>
              <a:rPr lang="ar-JO" sz="2000" dirty="0" err="1"/>
              <a:t>پەڵەیەكی</a:t>
            </a:r>
            <a:r>
              <a:rPr lang="ar-JO" sz="2000" dirty="0"/>
              <a:t> </a:t>
            </a:r>
            <a:r>
              <a:rPr lang="ar-JO" sz="2000" dirty="0" err="1"/>
              <a:t>رەشە</a:t>
            </a:r>
            <a:r>
              <a:rPr lang="ar-JO" sz="2000" dirty="0"/>
              <a:t> </a:t>
            </a:r>
            <a:r>
              <a:rPr lang="ar-JO" sz="2000" dirty="0" err="1"/>
              <a:t>بە</a:t>
            </a:r>
            <a:r>
              <a:rPr lang="ar-JO" sz="2000" dirty="0"/>
              <a:t> </a:t>
            </a:r>
            <a:r>
              <a:rPr lang="ar-JO" sz="2000" dirty="0" err="1"/>
              <a:t>نێوچاوانی</a:t>
            </a:r>
            <a:r>
              <a:rPr lang="ar-JO" sz="2000" dirty="0"/>
              <a:t> </a:t>
            </a:r>
            <a:r>
              <a:rPr lang="ar-JO" sz="2000" dirty="0" err="1"/>
              <a:t>داگیرکەران</a:t>
            </a:r>
            <a:r>
              <a:rPr lang="ar-JO" sz="2000" dirty="0"/>
              <a:t> </a:t>
            </a:r>
            <a:r>
              <a:rPr lang="ar-JO" sz="2000" dirty="0" err="1"/>
              <a:t>وپشتیوانانی</a:t>
            </a:r>
            <a:r>
              <a:rPr lang="ar-JO" sz="2000" dirty="0"/>
              <a:t> </a:t>
            </a:r>
            <a:r>
              <a:rPr lang="ar-JO" sz="2000" dirty="0" err="1"/>
              <a:t>مافی</a:t>
            </a:r>
            <a:r>
              <a:rPr lang="ar-JO" sz="2000" dirty="0"/>
              <a:t> </a:t>
            </a:r>
            <a:r>
              <a:rPr lang="ar-JO" sz="2000" dirty="0" err="1"/>
              <a:t>مرۆڤەوە</a:t>
            </a:r>
            <a:r>
              <a:rPr lang="ar-JO" sz="2000" dirty="0"/>
              <a:t>، </a:t>
            </a:r>
            <a:r>
              <a:rPr lang="ar-JO" sz="2000" dirty="0" err="1"/>
              <a:t>راستییەكان</a:t>
            </a:r>
            <a:r>
              <a:rPr lang="ar-JO" sz="2000" dirty="0"/>
              <a:t> </a:t>
            </a:r>
            <a:r>
              <a:rPr lang="ar-JO" sz="2000" dirty="0" err="1"/>
              <a:t>تانەبن</a:t>
            </a:r>
            <a:r>
              <a:rPr lang="ar-JO" sz="2000" dirty="0"/>
              <a:t> </a:t>
            </a:r>
            <a:r>
              <a:rPr lang="ar-JO" sz="2000" dirty="0" err="1"/>
              <a:t>بە</a:t>
            </a:r>
            <a:r>
              <a:rPr lang="ar-JO" sz="2000" dirty="0"/>
              <a:t> را </a:t>
            </a:r>
            <a:r>
              <a:rPr lang="ar-JO" sz="2000" dirty="0" err="1"/>
              <a:t>ناتوانن</a:t>
            </a:r>
            <a:r>
              <a:rPr lang="ar-JO" sz="2000" dirty="0"/>
              <a:t> </a:t>
            </a:r>
            <a:r>
              <a:rPr lang="ar-JO" sz="2000" dirty="0" err="1"/>
              <a:t>ناخی</a:t>
            </a:r>
            <a:r>
              <a:rPr lang="ar-JO" sz="2000" dirty="0"/>
              <a:t> </a:t>
            </a:r>
            <a:r>
              <a:rPr lang="ar-JO" sz="2000" dirty="0" err="1"/>
              <a:t>تاکەكان</a:t>
            </a:r>
            <a:r>
              <a:rPr lang="ar-JO" sz="2000" dirty="0"/>
              <a:t> </a:t>
            </a:r>
            <a:r>
              <a:rPr lang="ar-JO" sz="2000" dirty="0" err="1"/>
              <a:t>بورۆژێنن</a:t>
            </a:r>
            <a:r>
              <a:rPr lang="ar-JO" sz="2000" dirty="0"/>
              <a:t> </a:t>
            </a:r>
            <a:r>
              <a:rPr lang="ar-JO" sz="2000" dirty="0" err="1"/>
              <a:t>كاریگەری</a:t>
            </a:r>
            <a:r>
              <a:rPr lang="ar-JO" sz="2000" dirty="0"/>
              <a:t> </a:t>
            </a:r>
            <a:r>
              <a:rPr lang="ar-JO" sz="2000" dirty="0" err="1"/>
              <a:t>دروست</a:t>
            </a:r>
            <a:r>
              <a:rPr lang="ar-JO" sz="2000" dirty="0"/>
              <a:t> </a:t>
            </a:r>
            <a:r>
              <a:rPr lang="ar-JO" sz="2000" dirty="0" err="1"/>
              <a:t>بکەن</a:t>
            </a:r>
            <a:r>
              <a:rPr lang="ar-JO" sz="2000" dirty="0"/>
              <a:t>. </a:t>
            </a:r>
            <a:r>
              <a:rPr lang="ar-JO" sz="2000" dirty="0" err="1"/>
              <a:t>جینۆسایدی</a:t>
            </a:r>
            <a:r>
              <a:rPr lang="ar-JO" sz="2000" dirty="0"/>
              <a:t> </a:t>
            </a:r>
            <a:r>
              <a:rPr lang="ar-JO" sz="2000" dirty="0" err="1"/>
              <a:t>گەلی</a:t>
            </a:r>
            <a:r>
              <a:rPr lang="ar-JO" sz="2000" dirty="0"/>
              <a:t> كورد </a:t>
            </a:r>
            <a:r>
              <a:rPr lang="ar-JO" sz="2000" dirty="0" err="1"/>
              <a:t>لەگەورەترین</a:t>
            </a:r>
            <a:r>
              <a:rPr lang="ar-JO" sz="2000" dirty="0"/>
              <a:t> </a:t>
            </a:r>
            <a:r>
              <a:rPr lang="ar-JO" sz="2000" dirty="0" err="1"/>
              <a:t>تاوانەكانی</a:t>
            </a:r>
            <a:r>
              <a:rPr lang="ar-JO" sz="2000" dirty="0"/>
              <a:t> </a:t>
            </a:r>
            <a:r>
              <a:rPr lang="ar-JO" sz="2000" dirty="0" err="1"/>
              <a:t>دژەمرۆڤی</a:t>
            </a:r>
            <a:r>
              <a:rPr lang="ar-JO" sz="2000" dirty="0"/>
              <a:t> </a:t>
            </a:r>
            <a:r>
              <a:rPr lang="ar-JO" sz="2000" dirty="0" err="1"/>
              <a:t>چەرخی</a:t>
            </a:r>
            <a:r>
              <a:rPr lang="ar-JO" sz="2000" dirty="0"/>
              <a:t> </a:t>
            </a:r>
            <a:r>
              <a:rPr lang="ar-JO" sz="2000" dirty="0" err="1"/>
              <a:t>بیستەم</a:t>
            </a:r>
            <a:r>
              <a:rPr lang="ar-JO" sz="2000" dirty="0"/>
              <a:t> </a:t>
            </a:r>
            <a:r>
              <a:rPr lang="ar-JO" sz="2000" dirty="0" err="1"/>
              <a:t>بوو</a:t>
            </a:r>
            <a:r>
              <a:rPr lang="ku-Arab-IQ" sz="2000" dirty="0"/>
              <a:t>.</a:t>
            </a:r>
            <a:endParaRPr lang="en-US" sz="2000" dirty="0"/>
          </a:p>
        </p:txBody>
      </p:sp>
    </p:spTree>
    <p:extLst>
      <p:ext uri="{BB962C8B-B14F-4D97-AF65-F5344CB8AC3E}">
        <p14:creationId xmlns:p14="http://schemas.microsoft.com/office/powerpoint/2010/main" val="532297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9848"/>
          </a:xfrm>
        </p:spPr>
        <p:txBody>
          <a:bodyPr/>
          <a:lstStyle/>
          <a:p>
            <a:pPr algn="ctr" rtl="1"/>
            <a:r>
              <a:rPr lang="ar-IQ" b="1" dirty="0" err="1">
                <a:latin typeface="Arial" panose="020B0604020202020204" pitchFamily="34" charset="0"/>
                <a:cs typeface="Arial" panose="020B0604020202020204" pitchFamily="34" charset="0"/>
              </a:rPr>
              <a:t>رێگه‌ى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چاوپێكه‌وتن</a:t>
            </a:r>
            <a:r>
              <a:rPr lang="ar-IQ" b="1" dirty="0">
                <a:latin typeface="Arial" panose="020B0604020202020204" pitchFamily="34" charset="0"/>
                <a:cs typeface="Arial" panose="020B0604020202020204" pitchFamily="34" charset="0"/>
              </a:rPr>
              <a:t> – </a:t>
            </a:r>
            <a:r>
              <a:rPr lang="ar-IQ" b="1" dirty="0" err="1">
                <a:latin typeface="Arial" panose="020B0604020202020204" pitchFamily="34" charset="0"/>
                <a:cs typeface="Arial" panose="020B0604020202020204" pitchFamily="34" charset="0"/>
              </a:rPr>
              <a:t>المقابلە</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Interview:</a:t>
            </a:r>
          </a:p>
        </p:txBody>
      </p:sp>
      <p:sp>
        <p:nvSpPr>
          <p:cNvPr id="3" name="Content Placeholder 2"/>
          <p:cNvSpPr>
            <a:spLocks noGrp="1"/>
          </p:cNvSpPr>
          <p:nvPr>
            <p:ph idx="1"/>
          </p:nvPr>
        </p:nvSpPr>
        <p:spPr>
          <a:xfrm>
            <a:off x="1514901" y="1282700"/>
            <a:ext cx="9989711" cy="5270500"/>
          </a:xfrm>
        </p:spPr>
        <p:txBody>
          <a:bodyPr>
            <a:normAutofit/>
          </a:bodyPr>
          <a:lstStyle/>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كۆكردنه‌وه‌ى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سه‌باره‌ت</a:t>
            </a:r>
            <a:r>
              <a:rPr lang="ar-IQ" sz="2800" dirty="0">
                <a:latin typeface="Arial" panose="020B0604020202020204" pitchFamily="34" charset="0"/>
                <a:cs typeface="Arial" panose="020B0604020202020204" pitchFamily="34" charset="0"/>
              </a:rPr>
              <a:t> به‌ </a:t>
            </a:r>
            <a:r>
              <a:rPr lang="ar-IQ" sz="2800" dirty="0" err="1">
                <a:latin typeface="Arial" panose="020B0604020202020204" pitchFamily="34" charset="0"/>
                <a:cs typeface="Arial" panose="020B0604020202020204" pitchFamily="34" charset="0"/>
              </a:rPr>
              <a:t>پروپاگه‌نده‌و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په‌یوه‌ندى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ئابورى</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بازاڕ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به‌كاردێت</a:t>
            </a:r>
            <a:r>
              <a:rPr lang="ar-IQ"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r" rtl="1"/>
            <a:r>
              <a:rPr lang="ar-IQ" sz="2800" dirty="0" err="1">
                <a:latin typeface="Arial" panose="020B0604020202020204" pitchFamily="34" charset="0"/>
                <a:cs typeface="Arial" panose="020B0604020202020204" pitchFamily="34" charset="0"/>
              </a:rPr>
              <a:t>چۆنیه‌تى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ئه‌نجامدانى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چاوپێكه‌وتنه‌كه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زۆرجار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له‌كاتێكى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دیاریكراودا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لێكۆڵه‌وه‌رێك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هه‌ڵده‌ستێ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به‌سازدانى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چاوپێكه‌وتن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له‌گه‌ڵ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كۆمه‌ڵێ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خه‌ڵك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وه‌رگرتنى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بیروڕایان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سه‌باره‌ت</a:t>
            </a:r>
            <a:r>
              <a:rPr lang="ar-IQ" sz="2800" dirty="0">
                <a:latin typeface="Arial" panose="020B0604020202020204" pitchFamily="34" charset="0"/>
                <a:cs typeface="Arial" panose="020B0604020202020204" pitchFamily="34" charset="0"/>
              </a:rPr>
              <a:t> به‌ </a:t>
            </a:r>
            <a:r>
              <a:rPr lang="ar-IQ" sz="2800" dirty="0" err="1">
                <a:latin typeface="Arial" panose="020B0604020202020204" pitchFamily="34" charset="0"/>
                <a:cs typeface="Arial" panose="020B0604020202020204" pitchFamily="34" charset="0"/>
              </a:rPr>
              <a:t>بابه‌تێكى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تایبه‌ت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گرنگترین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كه‌ده‌بێ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ره‌چاوبكرێت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له‌وه‌دا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ده‌بینێته‌وه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كه‌لێكۆڵه‌ر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جێگه‌ى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باوه‌ڕى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خه‌ڵكه‌بێت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كه‌چاوپێكه‌وتنیان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له‌گه‌ڵداسازده‌كات</a:t>
            </a:r>
            <a:r>
              <a:rPr lang="ar-IQ" sz="2800" dirty="0">
                <a:latin typeface="Arial" panose="020B0604020202020204" pitchFamily="34" charset="0"/>
                <a:cs typeface="Arial" panose="020B0604020202020204" pitchFamily="34" charset="0"/>
              </a:rPr>
              <a:t> و له‌ </a:t>
            </a:r>
            <a:r>
              <a:rPr lang="ar-IQ" sz="2800" dirty="0" err="1">
                <a:latin typeface="Arial" panose="020B0604020202020204" pitchFamily="34" charset="0"/>
                <a:cs typeface="Arial" panose="020B0604020202020204" pitchFamily="34" charset="0"/>
              </a:rPr>
              <a:t>هه‌مانكاتدا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ئاگادارى</a:t>
            </a:r>
            <a:r>
              <a:rPr lang="ar-IQ" sz="2800" dirty="0">
                <a:latin typeface="Arial" panose="020B0604020202020204" pitchFamily="34" charset="0"/>
                <a:cs typeface="Arial" panose="020B0604020202020204" pitchFamily="34" charset="0"/>
              </a:rPr>
              <a:t> بارى </a:t>
            </a:r>
            <a:r>
              <a:rPr lang="ar-IQ" sz="2800" dirty="0" err="1">
                <a:latin typeface="Arial" panose="020B0604020202020204" pitchFamily="34" charset="0"/>
                <a:cs typeface="Arial" panose="020B0604020202020204" pitchFamily="34" charset="0"/>
              </a:rPr>
              <a:t>ده‌روونى</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كۆمه‌ڵایه‌تى</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ئابورییان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هه‌روه‌ها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پێویست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بدرێته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كه‌سانه</a:t>
            </a:r>
            <a:r>
              <a:rPr lang="ar-IQ" sz="2800" dirty="0">
                <a:latin typeface="Arial" panose="020B0604020202020204" pitchFamily="34" charset="0"/>
                <a:cs typeface="Arial" panose="020B0604020202020204" pitchFamily="34" charset="0"/>
              </a:rPr>
              <a:t> تاكو </a:t>
            </a:r>
            <a:r>
              <a:rPr lang="ar-IQ" sz="2800" dirty="0" err="1">
                <a:latin typeface="Arial" panose="020B0604020202020204" pitchFamily="34" charset="0"/>
                <a:cs typeface="Arial" panose="020B0604020202020204" pitchFamily="34" charset="0"/>
              </a:rPr>
              <a:t>بیربكه‌نه‌وه‌و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وه‌ڵامى</a:t>
            </a:r>
            <a:r>
              <a:rPr lang="ar-IQ" sz="2800" dirty="0">
                <a:latin typeface="Arial" panose="020B0604020202020204" pitchFamily="34" charset="0"/>
                <a:cs typeface="Arial" panose="020B0604020202020204" pitchFamily="34" charset="0"/>
              </a:rPr>
              <a:t> راست و </a:t>
            </a:r>
            <a:r>
              <a:rPr lang="ar-IQ" sz="2800" dirty="0" err="1">
                <a:latin typeface="Arial" panose="020B0604020202020204" pitchFamily="34" charset="0"/>
                <a:cs typeface="Arial" panose="020B0604020202020204" pitchFamily="34" charset="0"/>
              </a:rPr>
              <a:t>دروست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بده‌نه‌وه</a:t>
            </a:r>
            <a:r>
              <a:rPr lang="ar-IQ"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70724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6" y="736979"/>
            <a:ext cx="11068334" cy="5636525"/>
          </a:xfrm>
        </p:spPr>
        <p:txBody>
          <a:bodyPr>
            <a:noAutofit/>
          </a:bodyPr>
          <a:lstStyle/>
          <a:p>
            <a:pPr marL="0" indent="0" algn="r" rtl="1">
              <a:buNone/>
            </a:pPr>
            <a:r>
              <a:rPr lang="ar-IQ"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ctr" rtl="1"/>
            <a:endParaRPr lang="en-US" sz="2800" dirty="0">
              <a:latin typeface="Arial" panose="020B0604020202020204" pitchFamily="34" charset="0"/>
              <a:cs typeface="Arial" panose="020B0604020202020204" pitchFamily="34" charset="0"/>
            </a:endParaRPr>
          </a:p>
          <a:p>
            <a:pPr marL="0" indent="0" algn="ctr" rtl="1">
              <a:buNone/>
            </a:pPr>
            <a:r>
              <a:rPr lang="ku-Arab-IQ" sz="2800" b="1" dirty="0">
                <a:latin typeface="Arial" panose="020B0604020202020204" pitchFamily="34" charset="0"/>
                <a:cs typeface="Arial" panose="020B0604020202020204" pitchFamily="34" charset="0"/>
              </a:rPr>
              <a:t>جۆرەکانی </a:t>
            </a:r>
            <a:r>
              <a:rPr lang="ar-IQ" sz="2800" b="1" dirty="0" err="1">
                <a:latin typeface="Arial" panose="020B0604020202020204" pitchFamily="34" charset="0"/>
                <a:cs typeface="Arial" panose="020B0604020202020204" pitchFamily="34" charset="0"/>
              </a:rPr>
              <a:t>چاوپێکەو</a:t>
            </a:r>
            <a:r>
              <a:rPr lang="ku-Arab-IQ" sz="2800" b="1" dirty="0">
                <a:latin typeface="Arial" panose="020B0604020202020204" pitchFamily="34" charset="0"/>
                <a:cs typeface="Arial" panose="020B0604020202020204" pitchFamily="34" charset="0"/>
              </a:rPr>
              <a:t>ت</a:t>
            </a:r>
            <a:r>
              <a:rPr lang="ar-IQ" sz="2800" b="1" dirty="0">
                <a:latin typeface="Arial" panose="020B0604020202020204" pitchFamily="34" charset="0"/>
                <a:cs typeface="Arial" panose="020B0604020202020204" pitchFamily="34" charset="0"/>
              </a:rPr>
              <a:t>ن </a:t>
            </a:r>
            <a:endParaRPr lang="en-US" sz="2800" b="1" dirty="0">
              <a:latin typeface="Arial" panose="020B0604020202020204" pitchFamily="34" charset="0"/>
              <a:cs typeface="Arial" panose="020B0604020202020204" pitchFamily="34" charset="0"/>
            </a:endParaRPr>
          </a:p>
          <a:p>
            <a:pPr algn="r" rtl="1"/>
            <a:r>
              <a:rPr lang="ar-IQ" sz="2800" dirty="0" err="1">
                <a:latin typeface="Arial" panose="020B0604020202020204" pitchFamily="34" charset="0"/>
                <a:cs typeface="Arial" panose="020B0604020202020204" pitchFamily="34" charset="0"/>
              </a:rPr>
              <a:t>چاوپێکەو</a:t>
            </a:r>
            <a:r>
              <a:rPr lang="ku-Arab-IQ" sz="2800" dirty="0">
                <a:latin typeface="Arial" panose="020B0604020202020204" pitchFamily="34" charset="0"/>
                <a:cs typeface="Arial" panose="020B0604020202020204" pitchFamily="34" charset="0"/>
              </a:rPr>
              <a:t>ت</a:t>
            </a:r>
            <a:r>
              <a:rPr lang="ar-IQ" sz="2800" dirty="0">
                <a:latin typeface="Arial" panose="020B0604020202020204" pitchFamily="34" charset="0"/>
                <a:cs typeface="Arial" panose="020B0604020202020204" pitchFamily="34" charset="0"/>
              </a:rPr>
              <a:t>ن</a:t>
            </a:r>
            <a:r>
              <a:rPr lang="ku-Arab-IQ" sz="2800" dirty="0">
                <a:latin typeface="Arial" panose="020B0604020202020204" pitchFamily="34" charset="0"/>
                <a:cs typeface="Arial" panose="020B0604020202020204" pitchFamily="34" charset="0"/>
              </a:rPr>
              <a:t>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تاکەکەسی</a:t>
            </a:r>
            <a:r>
              <a:rPr lang="en-US" sz="2800" dirty="0">
                <a:latin typeface="Arial" panose="020B0604020202020204" pitchFamily="34" charset="0"/>
                <a:cs typeface="Arial" panose="020B0604020202020204" pitchFamily="34" charset="0"/>
              </a:rPr>
              <a:t>:</a:t>
            </a:r>
            <a:endParaRPr lang="ar-IQ" sz="2800" dirty="0">
              <a:latin typeface="Arial" panose="020B0604020202020204" pitchFamily="34" charset="0"/>
              <a:cs typeface="Arial" panose="020B0604020202020204" pitchFamily="34" charset="0"/>
            </a:endParaRPr>
          </a:p>
          <a:p>
            <a:pPr algn="r" rtl="1"/>
            <a:r>
              <a:rPr lang="ar-IQ" sz="2800" dirty="0" err="1">
                <a:latin typeface="Arial" panose="020B0604020202020204" pitchFamily="34" charset="0"/>
                <a:cs typeface="Arial" panose="020B0604020202020204" pitchFamily="34" charset="0"/>
              </a:rPr>
              <a:t>چاوپێکەو</a:t>
            </a:r>
            <a:r>
              <a:rPr lang="ku-Arab-IQ" sz="2800" dirty="0">
                <a:latin typeface="Arial" panose="020B0604020202020204" pitchFamily="34" charset="0"/>
                <a:cs typeface="Arial" panose="020B0604020202020204" pitchFamily="34" charset="0"/>
              </a:rPr>
              <a:t>ت</a:t>
            </a:r>
            <a:r>
              <a:rPr lang="ar-IQ" sz="2800" dirty="0">
                <a:latin typeface="Arial" panose="020B0604020202020204" pitchFamily="34" charset="0"/>
                <a:cs typeface="Arial" panose="020B0604020202020204" pitchFamily="34" charset="0"/>
              </a:rPr>
              <a:t>ن</a:t>
            </a:r>
            <a:r>
              <a:rPr lang="ku-Arab-IQ" sz="2800" dirty="0">
                <a:latin typeface="Arial" panose="020B0604020202020204" pitchFamily="34" charset="0"/>
                <a:cs typeface="Arial" panose="020B0604020202020204" pitchFamily="34" charset="0"/>
              </a:rPr>
              <a:t>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لەگەڵ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گرووپ</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چاوپێکەو</a:t>
            </a:r>
            <a:r>
              <a:rPr lang="ku-Arab-IQ" sz="2800" dirty="0">
                <a:latin typeface="Arial" panose="020B0604020202020204" pitchFamily="34" charset="0"/>
                <a:cs typeface="Arial" panose="020B0604020202020204" pitchFamily="34" charset="0"/>
              </a:rPr>
              <a:t>ت</a:t>
            </a:r>
            <a:r>
              <a:rPr lang="ar-IQ" sz="2800" dirty="0">
                <a:latin typeface="Arial" panose="020B0604020202020204" pitchFamily="34" charset="0"/>
                <a:cs typeface="Arial" panose="020B0604020202020204" pitchFamily="34" charset="0"/>
              </a:rPr>
              <a:t>ن</a:t>
            </a:r>
            <a:r>
              <a:rPr lang="ku-Arab-IQ" sz="2800" dirty="0">
                <a:latin typeface="Arial" panose="020B0604020202020204" pitchFamily="34" charset="0"/>
                <a:cs typeface="Arial" panose="020B0604020202020204" pitchFamily="34" charset="0"/>
              </a:rPr>
              <a:t>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رێکخراو</a:t>
            </a:r>
            <a:r>
              <a:rPr lang="ar-IQ"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چاوپێکەو</a:t>
            </a:r>
            <a:r>
              <a:rPr lang="ku-Arab-IQ" sz="2800" dirty="0">
                <a:latin typeface="Arial" panose="020B0604020202020204" pitchFamily="34" charset="0"/>
                <a:cs typeface="Arial" panose="020B0604020202020204" pitchFamily="34" charset="0"/>
              </a:rPr>
              <a:t>ت</a:t>
            </a:r>
            <a:r>
              <a:rPr lang="ar-IQ" sz="2800" dirty="0">
                <a:latin typeface="Arial" panose="020B0604020202020204" pitchFamily="34" charset="0"/>
                <a:cs typeface="Arial" panose="020B0604020202020204" pitchFamily="34" charset="0"/>
              </a:rPr>
              <a:t>ن</a:t>
            </a:r>
            <a:r>
              <a:rPr lang="ku-Arab-IQ" sz="2800" dirty="0">
                <a:latin typeface="Arial" panose="020B0604020202020204" pitchFamily="34" charset="0"/>
                <a:cs typeface="Arial" panose="020B0604020202020204" pitchFamily="34" charset="0"/>
              </a:rPr>
              <a:t>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رێکخراو</a:t>
            </a:r>
            <a:r>
              <a:rPr lang="ar-IQ"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marL="0" indent="0" algn="r" rtl="1">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0436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2804"/>
          </a:xfrm>
        </p:spPr>
        <p:txBody>
          <a:bodyPr>
            <a:normAutofit fontScale="90000"/>
          </a:bodyPr>
          <a:lstStyle/>
          <a:p>
            <a:pPr algn="ctr" rtl="1"/>
            <a:r>
              <a:rPr lang="ku-Arab-IQ" b="1" dirty="0">
                <a:latin typeface="Arial" panose="020B0604020202020204" pitchFamily="34" charset="0"/>
                <a:cs typeface="Arial" panose="020B0604020202020204" pitchFamily="34" charset="0"/>
              </a:rPr>
              <a:t>رای گشتی جیهانی</a:t>
            </a:r>
            <a:br>
              <a:rPr lang="en-US" b="1" dirty="0"/>
            </a:br>
            <a:endParaRPr lang="en-US" b="1" dirty="0"/>
          </a:p>
        </p:txBody>
      </p:sp>
      <p:sp>
        <p:nvSpPr>
          <p:cNvPr id="3" name="Content Placeholder 2"/>
          <p:cNvSpPr>
            <a:spLocks noGrp="1"/>
          </p:cNvSpPr>
          <p:nvPr>
            <p:ph idx="1"/>
          </p:nvPr>
        </p:nvSpPr>
        <p:spPr>
          <a:xfrm>
            <a:off x="1332411" y="2133600"/>
            <a:ext cx="10172201" cy="3777622"/>
          </a:xfrm>
        </p:spPr>
        <p:txBody>
          <a:bodyPr>
            <a:normAutofit/>
          </a:bodyPr>
          <a:lstStyle/>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جۆراوجۆر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پێناسە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زانایان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پسپۆرانەوە</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را  </a:t>
            </a:r>
            <a:r>
              <a:rPr lang="ar-IQ" sz="2400" dirty="0" err="1">
                <a:latin typeface="Arial" panose="020B0604020202020204" pitchFamily="34" charset="0"/>
                <a:cs typeface="Arial" panose="020B0604020202020204" pitchFamily="34" charset="0"/>
              </a:rPr>
              <a:t>باوەی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زۆربەی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رێکدەکەون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سەبارەت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کێشە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وروژێنراو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نێودەوڵەتی</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پەرچەکرداری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سەبارەت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کردارێکی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داعش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درووستبونی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مەسەلەکە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گرتن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گەشت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بریاری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ئاوارەکان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لەلایەن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سەرۆکی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ئەمەریکاوە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ترامپ</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پێکهێنا</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رفتاری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بەکۆمەڵ</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جەماوەری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لێکەوەتەوە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پاشگەزبوونەوە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بریارەکەی</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4157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1417" y="2133600"/>
            <a:ext cx="9963195" cy="3777622"/>
          </a:xfrm>
        </p:spPr>
        <p:txBody>
          <a:bodyPr>
            <a:normAutofit/>
          </a:bodyPr>
          <a:lstStyle/>
          <a:p>
            <a:pPr algn="r" rtl="1"/>
            <a:r>
              <a:rPr lang="ar-IQ" sz="2800" dirty="0" err="1">
                <a:latin typeface="Arial" panose="020B0604020202020204" pitchFamily="34" charset="0"/>
                <a:cs typeface="Arial" panose="020B0604020202020204" pitchFamily="34" charset="0"/>
              </a:rPr>
              <a:t>هەندێکی</a:t>
            </a:r>
            <a:r>
              <a:rPr lang="ar-IQ" sz="2800" dirty="0">
                <a:latin typeface="Arial" panose="020B0604020202020204" pitchFamily="34" charset="0"/>
                <a:cs typeface="Arial" panose="020B0604020202020204" pitchFamily="34" charset="0"/>
              </a:rPr>
              <a:t> تر </a:t>
            </a:r>
            <a:r>
              <a:rPr lang="ar-IQ" sz="2800" dirty="0" err="1">
                <a:latin typeface="Arial" panose="020B0604020202020204" pitchFamily="34" charset="0"/>
                <a:cs typeface="Arial" panose="020B0604020202020204" pitchFamily="34" charset="0"/>
              </a:rPr>
              <a:t>بەم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پێناسەی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دەکەن</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ئاراستانەی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دەکێشێ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زیاتر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کۆمەڵگەیەک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رەنگدانەوەی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رێکەوتن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هەڵوێستێک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هەڵوێستەکاندا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زیاتر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یەکەیەکی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دەرکەوتنی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دەگەرێتە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پاش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جەنگی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یەکەم</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دووەمی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کاتێ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گرنگی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میدیا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کرا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لەچۆنییەتی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پێکهێنانی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سیمای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نێودەوڵەتی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لەخۆبگرێ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ئەمەش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تایبەتمەندییەکی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بنەرەتییە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میدیای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نێودەوڵەتی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کارێگەرە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ئاراستەکردنی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دەرەکی</a:t>
            </a:r>
            <a:r>
              <a:rPr lang="ar-IQ"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4632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100" y="0"/>
            <a:ext cx="11748226" cy="6858000"/>
          </a:xfrm>
        </p:spPr>
        <p:txBody>
          <a:bodyPr>
            <a:noAutofit/>
          </a:bodyPr>
          <a:lstStyle/>
          <a:p>
            <a:pPr algn="r" rtl="1"/>
            <a:r>
              <a:rPr lang="ar-IQ" sz="2800" dirty="0" err="1">
                <a:latin typeface="Arial" panose="020B0604020202020204" pitchFamily="34" charset="0"/>
                <a:cs typeface="Arial" panose="020B0604020202020204" pitchFamily="34" charset="0"/>
              </a:rPr>
              <a:t>هەندێک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وایە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شەش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روداو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هاوکارە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دەرکەوتنی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ku-Arab-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ئەوانەش</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شۆرشی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بەلشەفی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ساڵی</a:t>
            </a:r>
            <a:r>
              <a:rPr lang="ar-IQ" sz="2800" dirty="0">
                <a:latin typeface="Arial" panose="020B0604020202020204" pitchFamily="34" charset="0"/>
                <a:cs typeface="Arial" panose="020B0604020202020204" pitchFamily="34" charset="0"/>
              </a:rPr>
              <a:t> ١٩١٧.</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درووستبونی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رێکخراوی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پاراستنی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ئاشتی</a:t>
            </a:r>
            <a:r>
              <a:rPr lang="ar-IQ" sz="2800" dirty="0">
                <a:latin typeface="Arial" panose="020B0604020202020204" pitchFamily="34" charset="0"/>
                <a:cs typeface="Arial" panose="020B0604020202020204" pitchFamily="34" charset="0"/>
              </a:rPr>
              <a:t> 1919 ( عصبة الامم </a:t>
            </a:r>
            <a:r>
              <a:rPr lang="en-US" sz="2800" dirty="0">
                <a:latin typeface="Arial" panose="020B0604020202020204" pitchFamily="34" charset="0"/>
                <a:cs typeface="Arial" panose="020B0604020202020204" pitchFamily="34" charset="0"/>
              </a:rPr>
              <a:t>League of Nations)</a:t>
            </a:r>
          </a:p>
          <a:p>
            <a:pPr algn="r" rtl="1"/>
            <a:r>
              <a:rPr lang="en-US"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قەیرانی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ئابووری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زۆربەی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بەتایبەتی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ئەمریکا</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جەنگی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یەکەمی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a:t>
            </a:r>
            <a:r>
              <a:rPr lang="ar-IQ" sz="2800" dirty="0">
                <a:latin typeface="Arial" panose="020B0604020202020204" pitchFamily="34" charset="0"/>
                <a:cs typeface="Arial" panose="020B0604020202020204" pitchFamily="34" charset="0"/>
              </a:rPr>
              <a:t>(١٩١٤-١٩١٨) و </a:t>
            </a:r>
            <a:r>
              <a:rPr lang="ar-IQ" sz="2800" dirty="0" err="1">
                <a:latin typeface="Arial" panose="020B0604020202020204" pitchFamily="34" charset="0"/>
                <a:cs typeface="Arial" panose="020B0604020202020204" pitchFamily="34" charset="0"/>
              </a:rPr>
              <a:t>جەنگی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دووەمی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a:t>
            </a:r>
            <a:r>
              <a:rPr lang="ar-IQ" sz="2800" dirty="0">
                <a:latin typeface="Arial" panose="020B0604020202020204" pitchFamily="34" charset="0"/>
                <a:cs typeface="Arial" panose="020B0604020202020204" pitchFamily="34" charset="0"/>
              </a:rPr>
              <a:t> (١٩٣٩-١٩٤٥).</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درووستبونی</a:t>
            </a:r>
            <a:r>
              <a:rPr lang="ku-Arab-IQ" sz="2800" dirty="0">
                <a:latin typeface="Arial" panose="020B0604020202020204" pitchFamily="34" charset="0"/>
                <a:cs typeface="Arial" panose="020B0604020202020204" pitchFamily="34" charset="0"/>
              </a:rPr>
              <a:t> رێکخراوی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نەتەوە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یەکگرتووەکان</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کۆنگرەی</a:t>
            </a:r>
            <a:r>
              <a:rPr lang="ar-IQ" sz="2800" dirty="0">
                <a:latin typeface="Arial" panose="020B0604020202020204" pitchFamily="34" charset="0"/>
                <a:cs typeface="Arial" panose="020B0604020202020204" pitchFamily="34" charset="0"/>
              </a:rPr>
              <a:t> باندونج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پیکەوە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ژیانی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ئاشتیانە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ئەندەنوسیا</a:t>
            </a:r>
            <a:r>
              <a:rPr lang="ar-IQ" sz="2800" dirty="0">
                <a:latin typeface="Arial" panose="020B0604020202020204" pitchFamily="34" charset="0"/>
                <a:cs typeface="Arial" panose="020B0604020202020204" pitchFamily="34" charset="0"/>
              </a:rPr>
              <a:t>– ١٩٥٥،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سەرەتادا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بێلایەن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وەکوو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ئاسیا</a:t>
            </a:r>
            <a:r>
              <a:rPr lang="ku-Arab-IQ" sz="2800"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ئەفەریقا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سەند</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وئەمریکای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باشوری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گرتەوە</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ئامرازەکانی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راگەیاندن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پێشکەوتنی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تەکنەلۆجی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رۆڵی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پێکهاتنی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ئامرازانە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سنوورەکان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دەبەزێنن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ئێستادا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بابەتەکان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بەشیوەیەکی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خێرا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دەگوازرێنەوە</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مەحاڵە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روداووکێشەکان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پەردەپۆش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بکرێت</a:t>
            </a:r>
            <a:r>
              <a:rPr lang="ar-IQ" sz="2800" dirty="0">
                <a:latin typeface="Arial" panose="020B0604020202020204" pitchFamily="34" charset="0"/>
                <a:cs typeface="Arial" panose="020B0604020202020204" pitchFamily="34" charset="0"/>
              </a:rPr>
              <a:t>. </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20635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777" y="622300"/>
            <a:ext cx="10511835" cy="5288921"/>
          </a:xfrm>
        </p:spPr>
        <p:txBody>
          <a:bodyPr>
            <a:normAutofit/>
          </a:bodyPr>
          <a:lstStyle/>
          <a:p>
            <a:pPr marL="0" indent="0" algn="r" rtl="1">
              <a:buNone/>
            </a:pPr>
            <a:r>
              <a:rPr lang="ku-Arab-IQ" sz="2800"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ئەو</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ئاستەنگانەی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دەبنە</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هۆی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نەبوونی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رایەکی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جیهانی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چالاک</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بریتتی</a:t>
            </a:r>
            <a:r>
              <a:rPr lang="ar-IQ" sz="2800" b="1" dirty="0">
                <a:latin typeface="Arial" panose="020B0604020202020204" pitchFamily="34" charset="0"/>
                <a:cs typeface="Arial" panose="020B0604020202020204" pitchFamily="34" charset="0"/>
              </a:rPr>
              <a:t> </a:t>
            </a:r>
            <a:r>
              <a:rPr lang="ar-IQ" sz="2800" b="1" dirty="0" err="1">
                <a:latin typeface="Arial" panose="020B0604020202020204" pitchFamily="34" charset="0"/>
                <a:cs typeface="Arial" panose="020B0604020202020204" pitchFamily="34" charset="0"/>
              </a:rPr>
              <a:t>لە</a:t>
            </a:r>
            <a:r>
              <a:rPr lang="ar-IQ" sz="2800" b="1" dirty="0">
                <a:latin typeface="Arial" panose="020B0604020202020204" pitchFamily="34" charset="0"/>
                <a:cs typeface="Arial" panose="020B0604020202020204" pitchFamily="34" charset="0"/>
              </a:rPr>
              <a:t>:</a:t>
            </a:r>
            <a:endParaRPr lang="ku-Arab-IQ" sz="2800" b="1" dirty="0">
              <a:latin typeface="Arial" panose="020B0604020202020204" pitchFamily="34" charset="0"/>
              <a:cs typeface="Arial" panose="020B0604020202020204" pitchFamily="34" charset="0"/>
            </a:endParaRPr>
          </a:p>
          <a:p>
            <a:pPr marL="0" indent="0" algn="r" rtl="1">
              <a:buNone/>
            </a:pPr>
            <a:endParaRPr lang="ar-IQ" sz="2800" b="1"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رۆشنبیری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چالاک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نەبوون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سستی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رێکخراوە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نەودەوڵەیەکان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نەتەوە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یەکگرتووەکان</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سەربازگەی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جیاواز</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دنیای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شیوعی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سەرمایەداری</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ئیسلامی</a:t>
            </a:r>
            <a:r>
              <a:rPr lang="ar-IQ" sz="2800" dirty="0">
                <a:latin typeface="Arial" panose="020B0604020202020204" pitchFamily="34" charset="0"/>
                <a:cs typeface="Arial" panose="020B0604020202020204" pitchFamily="34" charset="0"/>
              </a:rPr>
              <a:t>) مختلفة بالعالم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سەربازگانە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رێگر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هەبوونی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کێشەی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جیاوازی</a:t>
            </a:r>
            <a:r>
              <a:rPr lang="ar-IQ" sz="2800" dirty="0">
                <a:latin typeface="Arial" panose="020B0604020202020204" pitchFamily="34" charset="0"/>
                <a:cs typeface="Arial" panose="020B0604020202020204" pitchFamily="34" charset="0"/>
              </a:rPr>
              <a:t> زمان و </a:t>
            </a:r>
            <a:r>
              <a:rPr lang="ar-IQ" sz="2800" dirty="0" err="1">
                <a:latin typeface="Arial" panose="020B0604020202020204" pitchFamily="34" charset="0"/>
                <a:cs typeface="Arial" panose="020B0604020202020204" pitchFamily="34" charset="0"/>
              </a:rPr>
              <a:t>نەریت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بەهاکان</a:t>
            </a:r>
            <a:r>
              <a:rPr lang="ar-IQ" sz="2800" dirty="0">
                <a:latin typeface="Arial" panose="020B0604020202020204" pitchFamily="34" charset="0"/>
                <a:cs typeface="Arial" panose="020B0604020202020204" pitchFamily="34" charset="0"/>
              </a:rPr>
              <a:t>. </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7400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جیهانی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سێ</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وێنەی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سەرەکی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دەخاتە</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روو</a:t>
            </a:r>
            <a:r>
              <a:rPr lang="ar-IQ" b="1" dirty="0">
                <a:latin typeface="Arial" panose="020B0604020202020204" pitchFamily="34" charset="0"/>
                <a:cs typeface="Arial" panose="020B0604020202020204" pitchFamily="34" charset="0"/>
              </a:rPr>
              <a:t>:</a:t>
            </a:r>
            <a:br>
              <a:rPr lang="ar-IQ" b="1" dirty="0">
                <a:latin typeface="Arial" panose="020B0604020202020204" pitchFamily="34" charset="0"/>
                <a:cs typeface="Arial" panose="020B0604020202020204" pitchFamily="34" charset="0"/>
              </a:rPr>
            </a:br>
            <a:endParaRPr lang="en-US" b="1" dirty="0"/>
          </a:p>
        </p:txBody>
      </p:sp>
      <p:sp>
        <p:nvSpPr>
          <p:cNvPr id="3" name="Content Placeholder 2"/>
          <p:cNvSpPr>
            <a:spLocks noGrp="1"/>
          </p:cNvSpPr>
          <p:nvPr>
            <p:ph idx="1"/>
          </p:nvPr>
        </p:nvSpPr>
        <p:spPr/>
        <p:txBody>
          <a:bodyPr>
            <a:normAutofit/>
          </a:bodyPr>
          <a:lstStyle/>
          <a:p>
            <a:pPr algn="r" rtl="1"/>
            <a:r>
              <a:rPr lang="ar-IQ" sz="2800" dirty="0" err="1">
                <a:latin typeface="Arial" panose="020B0604020202020204" pitchFamily="34" charset="0"/>
                <a:cs typeface="Arial" panose="020B0604020202020204" pitchFamily="34" charset="0"/>
              </a:rPr>
              <a:t>نزیکبوونەی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گۆشەنیگا</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تێروانین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لەلایەن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چەند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کۆمەڵگەیەکەوە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سەبارەت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کێشە</a:t>
            </a:r>
            <a:r>
              <a:rPr lang="ar-IQ" sz="2800" dirty="0">
                <a:latin typeface="Arial" panose="020B0604020202020204" pitchFamily="34" charset="0"/>
                <a:cs typeface="Arial" panose="020B0604020202020204" pitchFamily="34" charset="0"/>
              </a:rPr>
              <a:t>. </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توانای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پێوانەکردنی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جیهانی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توێژینەوەوە</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دەرکەوتنی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رۆڵی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گەورەی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حزبە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سیاسیەکان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گرووپەکانی</a:t>
            </a:r>
            <a:r>
              <a:rPr lang="ar-IQ" sz="2800" dirty="0">
                <a:latin typeface="Arial" panose="020B0604020202020204" pitchFamily="34" charset="0"/>
                <a:cs typeface="Arial" panose="020B0604020202020204" pitchFamily="34" charset="0"/>
              </a:rPr>
              <a:t> فشار.</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5749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217" y="0"/>
            <a:ext cx="10829109" cy="6857999"/>
          </a:xfrm>
        </p:spPr>
        <p:txBody>
          <a:bodyPr>
            <a:noAutofit/>
          </a:bodyPr>
          <a:lstStyle/>
          <a:p>
            <a:pPr marL="0" indent="0" algn="ctr" rtl="1">
              <a:buNone/>
            </a:pPr>
            <a:r>
              <a:rPr lang="ar-IQ" sz="2400" b="1" dirty="0" err="1">
                <a:latin typeface="Arial" panose="020B0604020202020204" pitchFamily="34" charset="0"/>
                <a:cs typeface="Arial" panose="020B0604020202020204" pitchFamily="34" charset="0"/>
              </a:rPr>
              <a:t>ئەو</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بەربەستانەی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دەبنە</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رێگر</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لە</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پێش</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رای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گشتی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جیهانی</a:t>
            </a:r>
            <a:r>
              <a:rPr lang="ar-IQ" sz="2400" b="1"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دکتاتۆریی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کۆنترۆڵکردنی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سیستمی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ئێزگەی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ئەمریکا</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رەگەزپەرستی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دادپەروەری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جیاوازی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مادی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رۆشنبیری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گۆمەڵگەکانی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a:t>
            </a:r>
            <a:r>
              <a:rPr lang="ar-IQ" sz="2400" dirty="0">
                <a:latin typeface="Arial" panose="020B0604020202020204" pitchFamily="34" charset="0"/>
                <a:cs typeface="Arial" panose="020B0604020202020204" pitchFamily="34" charset="0"/>
              </a:rPr>
              <a:t>. </a:t>
            </a:r>
          </a:p>
          <a:p>
            <a:pPr algn="r" rtl="1"/>
            <a:r>
              <a:rPr lang="ar-IQ" sz="2400" dirty="0" err="1">
                <a:latin typeface="Arial" panose="020B0604020202020204" pitchFamily="34" charset="0"/>
                <a:cs typeface="Arial" panose="020B0604020202020204" pitchFamily="34" charset="0"/>
              </a:rPr>
              <a:t>جۆرەکانی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هەندێک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زانایانی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یاسای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نێدەوڵەتی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دابەشی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رەسمی</a:t>
            </a:r>
            <a:r>
              <a:rPr lang="ar-IQ" sz="2400" dirty="0">
                <a:latin typeface="Arial" panose="020B0604020202020204" pitchFamily="34" charset="0"/>
                <a:cs typeface="Arial" panose="020B0604020202020204" pitchFamily="34" charset="0"/>
              </a:rPr>
              <a:t> )</a:t>
            </a: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غیر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رەسمی</a:t>
            </a:r>
            <a:r>
              <a:rPr lang="ar-IQ" sz="2400" dirty="0">
                <a:latin typeface="Arial" panose="020B0604020202020204" pitchFamily="34" charset="0"/>
                <a:cs typeface="Arial" panose="020B0604020202020204" pitchFamily="34" charset="0"/>
              </a:rPr>
              <a:t> )</a:t>
            </a:r>
          </a:p>
          <a:p>
            <a:pPr algn="r" rtl="1"/>
            <a:r>
              <a:rPr lang="ar-IQ" sz="2400" dirty="0" err="1">
                <a:latin typeface="Arial" panose="020B0604020202020204" pitchFamily="34" charset="0"/>
                <a:cs typeface="Arial" panose="020B0604020202020204" pitchFamily="34" charset="0"/>
              </a:rPr>
              <a:t>قۆناغەکانی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درووستبوونی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یەکەم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کردن</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دووەم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ململانێ</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سێیەم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رێکەوتن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رازیبوون</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چوارەم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ئیندیماج</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یەکبوون</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پێنجەم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سەقامگیری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0322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005" y="677732"/>
            <a:ext cx="10794607" cy="5233490"/>
          </a:xfrm>
        </p:spPr>
        <p:txBody>
          <a:bodyPr>
            <a:normAutofit/>
          </a:bodyPr>
          <a:lstStyle/>
          <a:p>
            <a:pPr algn="r" rtl="1"/>
            <a:r>
              <a:rPr lang="ar-IQ" sz="2400" b="1" dirty="0" err="1">
                <a:latin typeface="Arial" panose="020B0604020202020204" pitchFamily="34" charset="0"/>
                <a:cs typeface="Arial" panose="020B0604020202020204" pitchFamily="34" charset="0"/>
              </a:rPr>
              <a:t>زانایان</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بۆچونی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جیاوازیان</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هەیە</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دەر</a:t>
            </a:r>
            <a:r>
              <a:rPr lang="ku-Arab-IQ" sz="2400" b="1" dirty="0">
                <a:latin typeface="Arial" panose="020B0604020202020204" pitchFamily="34" charset="0"/>
                <a:cs typeface="Arial" panose="020B0604020202020204" pitchFamily="34" charset="0"/>
              </a:rPr>
              <a:t>ب</a:t>
            </a:r>
            <a:r>
              <a:rPr lang="ar-IQ" sz="2400" b="1" dirty="0" err="1">
                <a:latin typeface="Arial" panose="020B0604020202020204" pitchFamily="34" charset="0"/>
                <a:cs typeface="Arial" panose="020B0604020202020204" pitchFamily="34" charset="0"/>
              </a:rPr>
              <a:t>ارەی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گرنگی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رای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گشتی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جیهانی</a:t>
            </a:r>
            <a:r>
              <a:rPr lang="ar-IQ" sz="2400" b="1" dirty="0">
                <a:latin typeface="Arial" panose="020B0604020202020204" pitchFamily="34" charset="0"/>
                <a:cs typeface="Arial" panose="020B0604020202020204" pitchFamily="34" charset="0"/>
              </a:rPr>
              <a:t>:</a:t>
            </a:r>
            <a:endParaRPr lang="ku-Arab-IQ" sz="2400" b="1"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هەندێکیان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جەخت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چالاکی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هۆکارە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گەشەسەندنی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رێکخراوانەی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سەپاندن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بەرقەرار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بەڵام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هەندێکیان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سەبارەت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کرداری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ستەمکارەکان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وەکو</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شکست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کارکردنە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فراوانبوونەوەی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ئەڵمانیا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ئەوروپا</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شکست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راگرتنی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دەستێوەردانی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چەکداری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سۆڤییەت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مەجەر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پۆڵەندا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ساڵی</a:t>
            </a:r>
            <a:r>
              <a:rPr lang="ar-IQ" sz="2400" dirty="0">
                <a:latin typeface="Arial" panose="020B0604020202020204" pitchFamily="34" charset="0"/>
                <a:cs typeface="Arial" panose="020B0604020202020204" pitchFamily="34" charset="0"/>
              </a:rPr>
              <a:t> ١٩٥٦.</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شکست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بۆکاریگەری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ئەمەریکا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نەچێتە</a:t>
            </a:r>
            <a:r>
              <a:rPr lang="ar-IQ" sz="2400" dirty="0">
                <a:latin typeface="Arial" panose="020B0604020202020204" pitchFamily="34" charset="0"/>
                <a:cs typeface="Arial" panose="020B0604020202020204" pitchFamily="34" charset="0"/>
              </a:rPr>
              <a:t> ناو </a:t>
            </a:r>
            <a:r>
              <a:rPr lang="ar-IQ" sz="2400" dirty="0" err="1">
                <a:latin typeface="Arial" panose="020B0604020202020204" pitchFamily="34" charset="0"/>
                <a:cs typeface="Arial" panose="020B0604020202020204" pitchFamily="34" charset="0"/>
              </a:rPr>
              <a:t>ڤێتنامەوە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لەساڵی</a:t>
            </a:r>
            <a:r>
              <a:rPr lang="ar-IQ" sz="2400" dirty="0">
                <a:latin typeface="Arial" panose="020B0604020202020204" pitchFamily="34" charset="0"/>
                <a:cs typeface="Arial" panose="020B0604020202020204" pitchFamily="34" charset="0"/>
              </a:rPr>
              <a:t> ١٩٦٤.</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5531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387596"/>
            <a:ext cx="8911687" cy="1280890"/>
          </a:xfrm>
        </p:spPr>
        <p:txBody>
          <a:bodyPr/>
          <a:lstStyle/>
          <a:p>
            <a:pPr algn="ctr" rtl="1"/>
            <a:r>
              <a:rPr lang="ar-IQ" dirty="0" err="1">
                <a:latin typeface="Arial" panose="020B0604020202020204" pitchFamily="34" charset="0"/>
                <a:cs typeface="Arial" panose="020B0604020202020204" pitchFamily="34" charset="0"/>
              </a:rPr>
              <a:t>رۆڵی</a:t>
            </a:r>
            <a:r>
              <a:rPr lang="ar-IQ" dirty="0">
                <a:latin typeface="Arial" panose="020B0604020202020204" pitchFamily="34" charset="0"/>
                <a:cs typeface="Arial" panose="020B0604020202020204" pitchFamily="34" charset="0"/>
              </a:rPr>
              <a:t> ميديا </a:t>
            </a:r>
            <a:r>
              <a:rPr lang="ar-IQ" dirty="0" err="1">
                <a:latin typeface="Arial" panose="020B0604020202020204" pitchFamily="34" charset="0"/>
                <a:cs typeface="Arial" panose="020B0604020202020204" pitchFamily="34" charset="0"/>
              </a:rPr>
              <a:t>لە</a:t>
            </a:r>
            <a:r>
              <a:rPr lang="ar-IQ" dirty="0">
                <a:latin typeface="Arial" panose="020B0604020202020204" pitchFamily="34" charset="0"/>
                <a:cs typeface="Arial" panose="020B0604020202020204" pitchFamily="34" charset="0"/>
              </a:rPr>
              <a:t> </a:t>
            </a:r>
            <a:r>
              <a:rPr lang="ar-IQ" dirty="0" err="1">
                <a:latin typeface="Arial" panose="020B0604020202020204" pitchFamily="34" charset="0"/>
                <a:cs typeface="Arial" panose="020B0604020202020204" pitchFamily="34" charset="0"/>
              </a:rPr>
              <a:t>دروستکردنی</a:t>
            </a:r>
            <a:r>
              <a:rPr lang="ar-IQ" dirty="0">
                <a:latin typeface="Arial" panose="020B0604020202020204" pitchFamily="34" charset="0"/>
                <a:cs typeface="Arial" panose="020B0604020202020204" pitchFamily="34" charset="0"/>
              </a:rPr>
              <a:t> راي كشتي</a:t>
            </a:r>
            <a:br>
              <a:rPr lang="ku-Arab-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 (</a:t>
            </a:r>
            <a:r>
              <a:rPr lang="ar-IQ" dirty="0" err="1">
                <a:latin typeface="Arial" panose="020B0604020202020204" pitchFamily="34" charset="0"/>
                <a:cs typeface="Arial" panose="020B0604020202020204" pitchFamily="34" charset="0"/>
              </a:rPr>
              <a:t>رادیۆو</a:t>
            </a:r>
            <a:r>
              <a:rPr lang="ar-IQ" dirty="0">
                <a:latin typeface="Arial" panose="020B0604020202020204" pitchFamily="34" charset="0"/>
                <a:cs typeface="Arial" panose="020B0604020202020204" pitchFamily="34" charset="0"/>
              </a:rPr>
              <a:t> </a:t>
            </a:r>
            <a:r>
              <a:rPr lang="ar-IQ" dirty="0" err="1">
                <a:latin typeface="Arial" panose="020B0604020202020204" pitchFamily="34" charset="0"/>
                <a:cs typeface="Arial" panose="020B0604020202020204" pitchFamily="34" charset="0"/>
              </a:rPr>
              <a:t>تەلەفیزیۆن</a:t>
            </a:r>
            <a:r>
              <a:rPr lang="ar-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6468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957" y="667265"/>
            <a:ext cx="10120655" cy="6079524"/>
          </a:xfrm>
        </p:spPr>
        <p:txBody>
          <a:bodyPr/>
          <a:lstStyle/>
          <a:p>
            <a:pPr algn="r" rtl="1"/>
            <a:r>
              <a:rPr lang="ar-JO" dirty="0" err="1"/>
              <a:t>ئەو</a:t>
            </a:r>
            <a:r>
              <a:rPr lang="ar-JO" dirty="0"/>
              <a:t> </a:t>
            </a:r>
            <a:r>
              <a:rPr lang="ar-JO" dirty="0" err="1"/>
              <a:t>بیروبۆچوون</a:t>
            </a:r>
            <a:r>
              <a:rPr lang="ar-JO" dirty="0"/>
              <a:t> </a:t>
            </a:r>
            <a:r>
              <a:rPr lang="ar-JO" dirty="0" err="1"/>
              <a:t>ورایەى</a:t>
            </a:r>
            <a:r>
              <a:rPr lang="ar-JO" dirty="0"/>
              <a:t> </a:t>
            </a:r>
            <a:r>
              <a:rPr lang="ar-JO" dirty="0" err="1"/>
              <a:t>کە</a:t>
            </a:r>
            <a:r>
              <a:rPr lang="ar-JO" dirty="0"/>
              <a:t> </a:t>
            </a:r>
            <a:r>
              <a:rPr lang="ar-JO" dirty="0" err="1"/>
              <a:t>رێكخراو</a:t>
            </a:r>
            <a:r>
              <a:rPr lang="ar-JO" dirty="0"/>
              <a:t> </a:t>
            </a:r>
            <a:r>
              <a:rPr lang="ar-JO" dirty="0" err="1"/>
              <a:t>ودەستەو</a:t>
            </a:r>
            <a:r>
              <a:rPr lang="ar-JO" dirty="0"/>
              <a:t> </a:t>
            </a:r>
            <a:r>
              <a:rPr lang="ar-JO" dirty="0" err="1"/>
              <a:t>گروپ</a:t>
            </a:r>
            <a:r>
              <a:rPr lang="ar-JO" dirty="0"/>
              <a:t> </a:t>
            </a:r>
            <a:r>
              <a:rPr lang="ar-JO" dirty="0" err="1"/>
              <a:t>وحیزب</a:t>
            </a:r>
            <a:r>
              <a:rPr lang="ar-JO" dirty="0"/>
              <a:t> </a:t>
            </a:r>
            <a:r>
              <a:rPr lang="ar-JO" dirty="0" err="1"/>
              <a:t>ودەسەڵات</a:t>
            </a:r>
            <a:r>
              <a:rPr lang="ar-JO" dirty="0"/>
              <a:t> </a:t>
            </a:r>
            <a:r>
              <a:rPr lang="ar-JO" dirty="0" err="1"/>
              <a:t>بەگوشار</a:t>
            </a:r>
            <a:r>
              <a:rPr lang="ar-JO" dirty="0"/>
              <a:t> </a:t>
            </a:r>
            <a:r>
              <a:rPr lang="ar-JO" dirty="0" err="1"/>
              <a:t>دەیسەپێنێ</a:t>
            </a:r>
            <a:r>
              <a:rPr lang="ar-JO" dirty="0"/>
              <a:t> </a:t>
            </a:r>
            <a:r>
              <a:rPr lang="ar-JO" dirty="0" err="1"/>
              <a:t>بەسەر</a:t>
            </a:r>
            <a:r>
              <a:rPr lang="ar-JO" dirty="0"/>
              <a:t> </a:t>
            </a:r>
            <a:r>
              <a:rPr lang="ar-JO" dirty="0" err="1"/>
              <a:t>تاکەكاندا</a:t>
            </a:r>
            <a:r>
              <a:rPr lang="ar-JO" dirty="0"/>
              <a:t>، </a:t>
            </a:r>
            <a:r>
              <a:rPr lang="ar-JO" dirty="0" err="1"/>
              <a:t>بەرای</a:t>
            </a:r>
            <a:r>
              <a:rPr lang="ar-JO" dirty="0"/>
              <a:t> </a:t>
            </a:r>
            <a:r>
              <a:rPr lang="ar-JO" dirty="0" err="1"/>
              <a:t>گشتى</a:t>
            </a:r>
            <a:r>
              <a:rPr lang="ar-JO" dirty="0"/>
              <a:t> </a:t>
            </a:r>
            <a:r>
              <a:rPr lang="ar-JO" dirty="0" err="1"/>
              <a:t>ئەژمارناكرێت</a:t>
            </a:r>
            <a:r>
              <a:rPr lang="ar-JO" dirty="0"/>
              <a:t> </a:t>
            </a:r>
            <a:r>
              <a:rPr lang="ar-JO" dirty="0" err="1"/>
              <a:t>ئەگەرچى</a:t>
            </a:r>
            <a:r>
              <a:rPr lang="ar-JO" dirty="0"/>
              <a:t> </a:t>
            </a:r>
            <a:r>
              <a:rPr lang="ar-JO" dirty="0" err="1"/>
              <a:t>بەشێوەیەكى</a:t>
            </a:r>
            <a:r>
              <a:rPr lang="ar-JO" dirty="0"/>
              <a:t> </a:t>
            </a:r>
            <a:r>
              <a:rPr lang="ar-JO" dirty="0" err="1"/>
              <a:t>زارەكیش</a:t>
            </a:r>
            <a:r>
              <a:rPr lang="ar-JO" dirty="0"/>
              <a:t> </a:t>
            </a:r>
            <a:r>
              <a:rPr lang="ar-JO" dirty="0" err="1"/>
              <a:t>هاودەنگییەكیان</a:t>
            </a:r>
            <a:r>
              <a:rPr lang="ar-JO" dirty="0"/>
              <a:t> </a:t>
            </a:r>
            <a:r>
              <a:rPr lang="ar-JO" dirty="0" err="1"/>
              <a:t>هەبێت</a:t>
            </a:r>
            <a:r>
              <a:rPr lang="ar-JO" dirty="0"/>
              <a:t>، </a:t>
            </a:r>
            <a:r>
              <a:rPr lang="ar-JO" dirty="0" err="1"/>
              <a:t>چونکە</a:t>
            </a:r>
            <a:r>
              <a:rPr lang="ar-JO" dirty="0"/>
              <a:t> </a:t>
            </a:r>
            <a:r>
              <a:rPr lang="ar-JO" dirty="0" err="1"/>
              <a:t>خواستى</a:t>
            </a:r>
            <a:r>
              <a:rPr lang="ar-JO" dirty="0"/>
              <a:t> </a:t>
            </a:r>
            <a:r>
              <a:rPr lang="ar-JO" dirty="0" err="1"/>
              <a:t>خۆیانى</a:t>
            </a:r>
            <a:r>
              <a:rPr lang="ar-JO" dirty="0"/>
              <a:t> </a:t>
            </a:r>
            <a:r>
              <a:rPr lang="ar-JO" dirty="0" err="1"/>
              <a:t>تیانییە</a:t>
            </a:r>
            <a:r>
              <a:rPr lang="ar-JO" dirty="0"/>
              <a:t> </a:t>
            </a:r>
            <a:r>
              <a:rPr lang="ar-JO" dirty="0" err="1"/>
              <a:t>وهەركاتێك</a:t>
            </a:r>
            <a:r>
              <a:rPr lang="ar-JO" dirty="0"/>
              <a:t> </a:t>
            </a:r>
            <a:r>
              <a:rPr lang="ar-JO" dirty="0" err="1"/>
              <a:t>ئەو</a:t>
            </a:r>
            <a:r>
              <a:rPr lang="ar-JO" dirty="0"/>
              <a:t> </a:t>
            </a:r>
            <a:r>
              <a:rPr lang="ar-JO" dirty="0" err="1"/>
              <a:t>پەستانە</a:t>
            </a:r>
            <a:r>
              <a:rPr lang="ar-JO" dirty="0"/>
              <a:t> </a:t>
            </a:r>
            <a:r>
              <a:rPr lang="ar-JO" dirty="0" err="1"/>
              <a:t>کەم</a:t>
            </a:r>
            <a:r>
              <a:rPr lang="ar-JO" dirty="0"/>
              <a:t> </a:t>
            </a:r>
            <a:r>
              <a:rPr lang="ar-JO" dirty="0" err="1"/>
              <a:t>بووەوە</a:t>
            </a:r>
            <a:r>
              <a:rPr lang="ar-JO" dirty="0"/>
              <a:t> </a:t>
            </a:r>
            <a:r>
              <a:rPr lang="ar-JO" dirty="0" err="1"/>
              <a:t>رای</a:t>
            </a:r>
            <a:r>
              <a:rPr lang="ar-JO" dirty="0"/>
              <a:t> </a:t>
            </a:r>
            <a:r>
              <a:rPr lang="ar-JO" dirty="0" err="1"/>
              <a:t>راستەقینەى</a:t>
            </a:r>
            <a:r>
              <a:rPr lang="ar-JO" dirty="0"/>
              <a:t> </a:t>
            </a:r>
            <a:r>
              <a:rPr lang="ar-JO" dirty="0" err="1"/>
              <a:t>خۆیان</a:t>
            </a:r>
            <a:r>
              <a:rPr lang="ar-JO" dirty="0"/>
              <a:t> </a:t>
            </a:r>
            <a:r>
              <a:rPr lang="ar-JO" dirty="0" err="1"/>
              <a:t>دەردەکەوێت</a:t>
            </a:r>
            <a:r>
              <a:rPr lang="ar-JO" dirty="0"/>
              <a:t> </a:t>
            </a:r>
            <a:r>
              <a:rPr lang="ar-JO" dirty="0" err="1"/>
              <a:t>ورایەكى</a:t>
            </a:r>
            <a:r>
              <a:rPr lang="ar-JO" dirty="0"/>
              <a:t> </a:t>
            </a:r>
            <a:r>
              <a:rPr lang="ar-JO" dirty="0" err="1"/>
              <a:t>گشتی</a:t>
            </a:r>
            <a:r>
              <a:rPr lang="ar-JO" dirty="0"/>
              <a:t> </a:t>
            </a:r>
            <a:r>
              <a:rPr lang="ar-JO" dirty="0" err="1"/>
              <a:t>بوونى</a:t>
            </a:r>
            <a:r>
              <a:rPr lang="ar-JO" dirty="0"/>
              <a:t> </a:t>
            </a:r>
            <a:r>
              <a:rPr lang="ar-JO" dirty="0" err="1"/>
              <a:t>نابێت</a:t>
            </a:r>
            <a:r>
              <a:rPr lang="ar-JO" dirty="0"/>
              <a:t>. </a:t>
            </a:r>
            <a:endParaRPr lang="ku-Arab-IQ" dirty="0"/>
          </a:p>
          <a:p>
            <a:pPr algn="r" rtl="1"/>
            <a:r>
              <a:rPr lang="ar-JO" dirty="0" err="1"/>
              <a:t>ئەو</a:t>
            </a:r>
            <a:r>
              <a:rPr lang="ar-JO" dirty="0"/>
              <a:t> </a:t>
            </a:r>
            <a:r>
              <a:rPr lang="ar-JO" dirty="0" err="1"/>
              <a:t>رایە</a:t>
            </a:r>
            <a:r>
              <a:rPr lang="ar-JO" dirty="0"/>
              <a:t> </a:t>
            </a:r>
            <a:r>
              <a:rPr lang="ar-JO" dirty="0" err="1"/>
              <a:t>گشتییەی</a:t>
            </a:r>
            <a:r>
              <a:rPr lang="ar-JO" dirty="0"/>
              <a:t> </a:t>
            </a:r>
            <a:r>
              <a:rPr lang="ar-JO" dirty="0" err="1"/>
              <a:t>کە</a:t>
            </a:r>
            <a:r>
              <a:rPr lang="ar-JO" dirty="0"/>
              <a:t> </a:t>
            </a:r>
            <a:r>
              <a:rPr lang="ar-JO" dirty="0" err="1"/>
              <a:t>لەدەرەنجامى</a:t>
            </a:r>
            <a:r>
              <a:rPr lang="ar-JO" dirty="0"/>
              <a:t> </a:t>
            </a:r>
            <a:r>
              <a:rPr lang="ar-JO" dirty="0" err="1"/>
              <a:t>وسۆز</a:t>
            </a:r>
            <a:r>
              <a:rPr lang="ar-JO" dirty="0"/>
              <a:t> </a:t>
            </a:r>
            <a:r>
              <a:rPr lang="ar-JO" dirty="0" err="1"/>
              <a:t>وروژاندنەوە</a:t>
            </a:r>
            <a:r>
              <a:rPr lang="ar-JO" dirty="0"/>
              <a:t> </a:t>
            </a:r>
            <a:r>
              <a:rPr lang="ar-JO" dirty="0" err="1"/>
              <a:t>دروست</a:t>
            </a:r>
            <a:r>
              <a:rPr lang="ar-JO" dirty="0"/>
              <a:t> </a:t>
            </a:r>
            <a:r>
              <a:rPr lang="ar-JO" dirty="0" err="1"/>
              <a:t>دەبێت</a:t>
            </a:r>
            <a:r>
              <a:rPr lang="ar-JO" dirty="0"/>
              <a:t> </a:t>
            </a:r>
            <a:r>
              <a:rPr lang="ar-JO" dirty="0" err="1"/>
              <a:t>كاتییە</a:t>
            </a:r>
            <a:r>
              <a:rPr lang="ar-JO" dirty="0"/>
              <a:t> </a:t>
            </a:r>
            <a:r>
              <a:rPr lang="ar-JO" dirty="0" err="1"/>
              <a:t>وتەمەنى</a:t>
            </a:r>
            <a:r>
              <a:rPr lang="ar-JO" dirty="0"/>
              <a:t> </a:t>
            </a:r>
            <a:r>
              <a:rPr lang="ar-JO" dirty="0" err="1"/>
              <a:t>زۆر</a:t>
            </a:r>
            <a:r>
              <a:rPr lang="ar-JO" dirty="0"/>
              <a:t> </a:t>
            </a:r>
            <a:r>
              <a:rPr lang="ar-JO" dirty="0" err="1"/>
              <a:t>نابێت</a:t>
            </a:r>
            <a:r>
              <a:rPr lang="ar-JO" dirty="0"/>
              <a:t> </a:t>
            </a:r>
            <a:r>
              <a:rPr lang="ar-JO" dirty="0" err="1"/>
              <a:t>لەكات</a:t>
            </a:r>
            <a:r>
              <a:rPr lang="ar-JO" dirty="0"/>
              <a:t> </a:t>
            </a:r>
            <a:r>
              <a:rPr lang="ar-JO" dirty="0" err="1"/>
              <a:t>وزەمەنێكى</a:t>
            </a:r>
            <a:r>
              <a:rPr lang="ar-JO" dirty="0"/>
              <a:t> </a:t>
            </a:r>
            <a:r>
              <a:rPr lang="ar-JO" dirty="0" err="1"/>
              <a:t>تایبەتدا</a:t>
            </a:r>
            <a:r>
              <a:rPr lang="ar-JO" dirty="0"/>
              <a:t> </a:t>
            </a:r>
            <a:r>
              <a:rPr lang="ar-JO" dirty="0" err="1"/>
              <a:t>دروستدەبێت</a:t>
            </a:r>
            <a:r>
              <a:rPr lang="ar-JO" dirty="0"/>
              <a:t>، </a:t>
            </a:r>
            <a:r>
              <a:rPr lang="ar-JO" dirty="0" err="1"/>
              <a:t>چوونکە</a:t>
            </a:r>
            <a:r>
              <a:rPr lang="ar-JO" dirty="0"/>
              <a:t> </a:t>
            </a:r>
            <a:r>
              <a:rPr lang="ar-JO" dirty="0" err="1"/>
              <a:t>زاناكان</a:t>
            </a:r>
            <a:r>
              <a:rPr lang="ar-JO" dirty="0"/>
              <a:t> </a:t>
            </a:r>
            <a:r>
              <a:rPr lang="ar-JO" dirty="0" err="1"/>
              <a:t>بە</a:t>
            </a:r>
            <a:r>
              <a:rPr lang="ar-JO" dirty="0"/>
              <a:t> (</a:t>
            </a:r>
            <a:r>
              <a:rPr lang="ar-JO" dirty="0" err="1"/>
              <a:t>دژە</a:t>
            </a:r>
            <a:r>
              <a:rPr lang="ar-JO" dirty="0"/>
              <a:t> </a:t>
            </a:r>
            <a:r>
              <a:rPr lang="ar-JO" dirty="0" err="1"/>
              <a:t>رای</a:t>
            </a:r>
            <a:r>
              <a:rPr lang="ar-JO" dirty="0"/>
              <a:t>) </a:t>
            </a:r>
            <a:r>
              <a:rPr lang="ar-JO" dirty="0" err="1"/>
              <a:t>لەقەڵەم</a:t>
            </a:r>
            <a:r>
              <a:rPr lang="ar-JO" dirty="0"/>
              <a:t> </a:t>
            </a:r>
            <a:r>
              <a:rPr lang="ar-JO" dirty="0" err="1"/>
              <a:t>دەدەن</a:t>
            </a:r>
            <a:r>
              <a:rPr lang="ar-JO" dirty="0"/>
              <a:t> </a:t>
            </a:r>
            <a:r>
              <a:rPr lang="ar-JO" dirty="0" err="1"/>
              <a:t>لەبارەى</a:t>
            </a:r>
            <a:r>
              <a:rPr lang="ar-JO" dirty="0"/>
              <a:t> </a:t>
            </a:r>
            <a:r>
              <a:rPr lang="ar-JO" dirty="0" err="1"/>
              <a:t>بابەت</a:t>
            </a:r>
            <a:r>
              <a:rPr lang="ar-JO" dirty="0"/>
              <a:t> </a:t>
            </a:r>
            <a:r>
              <a:rPr lang="ar-JO" dirty="0" err="1"/>
              <a:t>وپرسێکەوە</a:t>
            </a:r>
            <a:r>
              <a:rPr lang="ar-JO" dirty="0"/>
              <a:t> </a:t>
            </a:r>
            <a:r>
              <a:rPr lang="ar-JO" dirty="0" err="1"/>
              <a:t>نەك</a:t>
            </a:r>
            <a:r>
              <a:rPr lang="ar-JO" dirty="0"/>
              <a:t> (</a:t>
            </a:r>
            <a:r>
              <a:rPr lang="ar-JO" dirty="0" err="1"/>
              <a:t>رای</a:t>
            </a:r>
            <a:r>
              <a:rPr lang="ar-JO" dirty="0"/>
              <a:t> </a:t>
            </a:r>
            <a:r>
              <a:rPr lang="ar-JO" dirty="0" err="1"/>
              <a:t>گشتى</a:t>
            </a:r>
            <a:r>
              <a:rPr lang="ar-JO" dirty="0"/>
              <a:t>). </a:t>
            </a:r>
            <a:r>
              <a:rPr lang="ar-JO" dirty="0" err="1"/>
              <a:t>لێرەوە</a:t>
            </a:r>
            <a:r>
              <a:rPr lang="ar-JO" dirty="0"/>
              <a:t> </a:t>
            </a:r>
            <a:r>
              <a:rPr lang="ar-JO" dirty="0" err="1"/>
              <a:t>دەردەکەوێت</a:t>
            </a:r>
            <a:r>
              <a:rPr lang="ar-JO" dirty="0"/>
              <a:t> </a:t>
            </a:r>
            <a:r>
              <a:rPr lang="ar-JO" dirty="0" err="1"/>
              <a:t>کە</a:t>
            </a:r>
            <a:r>
              <a:rPr lang="ar-JO" dirty="0"/>
              <a:t> </a:t>
            </a:r>
            <a:r>
              <a:rPr lang="ar-JO" dirty="0" err="1"/>
              <a:t>رای</a:t>
            </a:r>
            <a:r>
              <a:rPr lang="ar-JO" dirty="0"/>
              <a:t> </a:t>
            </a:r>
            <a:r>
              <a:rPr lang="ar-JO" dirty="0" err="1"/>
              <a:t>گشتى</a:t>
            </a:r>
            <a:r>
              <a:rPr lang="ar-JO" dirty="0"/>
              <a:t> </a:t>
            </a:r>
            <a:r>
              <a:rPr lang="ar-JO" dirty="0" err="1"/>
              <a:t>پێویستە</a:t>
            </a:r>
            <a:r>
              <a:rPr lang="ar-JO" dirty="0"/>
              <a:t> </a:t>
            </a:r>
            <a:r>
              <a:rPr lang="ar-JO" dirty="0" err="1"/>
              <a:t>تێگەیشتنێكى</a:t>
            </a:r>
            <a:r>
              <a:rPr lang="ar-JO" dirty="0"/>
              <a:t> </a:t>
            </a:r>
            <a:r>
              <a:rPr lang="ar-JO" dirty="0" err="1"/>
              <a:t>هۆشیارى</a:t>
            </a:r>
            <a:r>
              <a:rPr lang="ar-JO" dirty="0"/>
              <a:t> </a:t>
            </a:r>
            <a:r>
              <a:rPr lang="ar-JO" dirty="0" err="1"/>
              <a:t>وفیكرى</a:t>
            </a:r>
            <a:r>
              <a:rPr lang="ar-JO" dirty="0"/>
              <a:t> </a:t>
            </a:r>
            <a:r>
              <a:rPr lang="ar-JO" dirty="0" err="1"/>
              <a:t>ومەعریفى</a:t>
            </a:r>
            <a:r>
              <a:rPr lang="ar-JO" dirty="0"/>
              <a:t> </a:t>
            </a:r>
            <a:r>
              <a:rPr lang="ar-JO" dirty="0" err="1"/>
              <a:t>وزانستى</a:t>
            </a:r>
            <a:r>
              <a:rPr lang="ar-JO" dirty="0"/>
              <a:t> </a:t>
            </a:r>
            <a:r>
              <a:rPr lang="ar-JO" dirty="0" err="1"/>
              <a:t>لەگەڵدابێت</a:t>
            </a:r>
            <a:r>
              <a:rPr lang="ar-JO" dirty="0"/>
              <a:t> </a:t>
            </a:r>
            <a:r>
              <a:rPr lang="ar-JO" dirty="0" err="1"/>
              <a:t>وبەوپەڕى</a:t>
            </a:r>
            <a:r>
              <a:rPr lang="ar-JO" dirty="0"/>
              <a:t> </a:t>
            </a:r>
            <a:r>
              <a:rPr lang="ar-JO" dirty="0" err="1"/>
              <a:t>ئاگاییەوە</a:t>
            </a:r>
            <a:r>
              <a:rPr lang="ar-JO" dirty="0"/>
              <a:t> تاك </a:t>
            </a:r>
            <a:r>
              <a:rPr lang="ar-JO" dirty="0" err="1"/>
              <a:t>رای</a:t>
            </a:r>
            <a:r>
              <a:rPr lang="ar-JO" dirty="0"/>
              <a:t> </a:t>
            </a:r>
            <a:r>
              <a:rPr lang="ar-JO" dirty="0" err="1"/>
              <a:t>خۆى</a:t>
            </a:r>
            <a:r>
              <a:rPr lang="ar-JO" dirty="0"/>
              <a:t> </a:t>
            </a:r>
            <a:r>
              <a:rPr lang="ar-JO" dirty="0" err="1"/>
              <a:t>دەردەبرێت</a:t>
            </a:r>
            <a:r>
              <a:rPr lang="ku-Arab-IQ" dirty="0"/>
              <a:t>.</a:t>
            </a:r>
          </a:p>
          <a:p>
            <a:pPr algn="r" rtl="1"/>
            <a:r>
              <a:rPr lang="ar-JO" dirty="0" err="1"/>
              <a:t>پێویستە</a:t>
            </a:r>
            <a:r>
              <a:rPr lang="ar-JO" dirty="0"/>
              <a:t> </a:t>
            </a:r>
            <a:r>
              <a:rPr lang="ar-JO" dirty="0" err="1"/>
              <a:t>بزانرێت</a:t>
            </a:r>
            <a:r>
              <a:rPr lang="ar-JO" dirty="0"/>
              <a:t> </a:t>
            </a:r>
            <a:r>
              <a:rPr lang="ar-JO" dirty="0" err="1"/>
              <a:t>کەرای</a:t>
            </a:r>
            <a:r>
              <a:rPr lang="ar-JO" dirty="0"/>
              <a:t> </a:t>
            </a:r>
            <a:r>
              <a:rPr lang="ar-JO" dirty="0" err="1"/>
              <a:t>گشتى</a:t>
            </a:r>
            <a:r>
              <a:rPr lang="ar-JO" dirty="0"/>
              <a:t> </a:t>
            </a:r>
            <a:r>
              <a:rPr lang="ar-JO" dirty="0" err="1"/>
              <a:t>وئامادەگی</a:t>
            </a:r>
            <a:r>
              <a:rPr lang="ar-JO" dirty="0"/>
              <a:t> و </a:t>
            </a:r>
            <a:r>
              <a:rPr lang="ar-JO" dirty="0" err="1"/>
              <a:t>ئامادەگى</a:t>
            </a:r>
            <a:r>
              <a:rPr lang="ar-JO" dirty="0"/>
              <a:t> </a:t>
            </a:r>
            <a:r>
              <a:rPr lang="ar-JO" dirty="0" err="1"/>
              <a:t>لەناو</a:t>
            </a:r>
            <a:r>
              <a:rPr lang="ar-JO" dirty="0"/>
              <a:t> </a:t>
            </a:r>
            <a:r>
              <a:rPr lang="ar-JO" dirty="0" err="1"/>
              <a:t>جەماوەردا</a:t>
            </a:r>
            <a:r>
              <a:rPr lang="ar-JO" dirty="0"/>
              <a:t> </a:t>
            </a:r>
            <a:r>
              <a:rPr lang="ar-JO" dirty="0" err="1"/>
              <a:t>لەگەڵ</a:t>
            </a:r>
            <a:r>
              <a:rPr lang="ar-JO" dirty="0"/>
              <a:t> </a:t>
            </a:r>
            <a:r>
              <a:rPr lang="ar-JO" dirty="0" err="1"/>
              <a:t>وێناكردنى</a:t>
            </a:r>
            <a:r>
              <a:rPr lang="ar-JO" dirty="0"/>
              <a:t> </a:t>
            </a:r>
            <a:r>
              <a:rPr lang="ar-JO" dirty="0" err="1"/>
              <a:t>ئەو</a:t>
            </a:r>
            <a:r>
              <a:rPr lang="ar-JO" dirty="0"/>
              <a:t> </a:t>
            </a:r>
            <a:r>
              <a:rPr lang="ar-JO" dirty="0" err="1"/>
              <a:t>رایە</a:t>
            </a:r>
            <a:r>
              <a:rPr lang="ar-JO" dirty="0"/>
              <a:t> </a:t>
            </a:r>
            <a:r>
              <a:rPr lang="ar-JO" dirty="0" err="1"/>
              <a:t>لەئامرازەكانى</a:t>
            </a:r>
            <a:r>
              <a:rPr lang="ar-JO" dirty="0"/>
              <a:t> </a:t>
            </a:r>
            <a:r>
              <a:rPr lang="ar-JO" dirty="0" err="1"/>
              <a:t>راگەیاندنەوە</a:t>
            </a:r>
            <a:r>
              <a:rPr lang="ar-JO" dirty="0"/>
              <a:t> </a:t>
            </a:r>
            <a:r>
              <a:rPr lang="ar-JO" dirty="0" err="1"/>
              <a:t>دووشتى</a:t>
            </a:r>
            <a:r>
              <a:rPr lang="ar-JO" dirty="0"/>
              <a:t> </a:t>
            </a:r>
            <a:r>
              <a:rPr lang="ar-JO" dirty="0" err="1"/>
              <a:t>جیاوازن</a:t>
            </a:r>
            <a:r>
              <a:rPr lang="ar-JO" dirty="0"/>
              <a:t>.</a:t>
            </a:r>
            <a:endParaRPr lang="ku-Arab-IQ" dirty="0"/>
          </a:p>
          <a:p>
            <a:pPr algn="r" rtl="1"/>
            <a:r>
              <a:rPr lang="ar-JO" dirty="0" err="1"/>
              <a:t>رۆژنامە</a:t>
            </a:r>
            <a:r>
              <a:rPr lang="ar-JO" dirty="0"/>
              <a:t> </a:t>
            </a:r>
            <a:r>
              <a:rPr lang="ar-JO" dirty="0" err="1"/>
              <a:t>وئێزگەو</a:t>
            </a:r>
            <a:r>
              <a:rPr lang="ar-JO" dirty="0"/>
              <a:t> </a:t>
            </a:r>
            <a:r>
              <a:rPr lang="ar-JO" dirty="0" err="1"/>
              <a:t>تەلەفزیۆن</a:t>
            </a:r>
            <a:r>
              <a:rPr lang="ar-JO" dirty="0"/>
              <a:t> </a:t>
            </a:r>
            <a:r>
              <a:rPr lang="ar-JO" dirty="0" err="1"/>
              <a:t>ئامرازێكى</a:t>
            </a:r>
            <a:r>
              <a:rPr lang="ar-JO" dirty="0"/>
              <a:t> </a:t>
            </a:r>
            <a:r>
              <a:rPr lang="ar-JO" dirty="0" err="1"/>
              <a:t>دروستكردن</a:t>
            </a:r>
            <a:r>
              <a:rPr lang="ar-JO" dirty="0"/>
              <a:t> </a:t>
            </a:r>
            <a:r>
              <a:rPr lang="ar-JO" dirty="0" err="1"/>
              <a:t>وگەیاندن</a:t>
            </a:r>
            <a:r>
              <a:rPr lang="ar-JO" dirty="0"/>
              <a:t> </a:t>
            </a:r>
            <a:r>
              <a:rPr lang="ar-JO" dirty="0" err="1"/>
              <a:t>وپیشاندانى</a:t>
            </a:r>
            <a:r>
              <a:rPr lang="ar-JO" dirty="0"/>
              <a:t> </a:t>
            </a:r>
            <a:r>
              <a:rPr lang="ar-JO" dirty="0" err="1"/>
              <a:t>رای</a:t>
            </a:r>
            <a:r>
              <a:rPr lang="ar-JO" dirty="0"/>
              <a:t> </a:t>
            </a:r>
            <a:r>
              <a:rPr lang="ar-JO" dirty="0" err="1"/>
              <a:t>گشتین</a:t>
            </a:r>
            <a:r>
              <a:rPr lang="ar-JO" dirty="0"/>
              <a:t> </a:t>
            </a:r>
            <a:r>
              <a:rPr lang="ar-JO" dirty="0" err="1"/>
              <a:t>ومەرج</a:t>
            </a:r>
            <a:r>
              <a:rPr lang="ar-JO" dirty="0"/>
              <a:t> </a:t>
            </a:r>
            <a:r>
              <a:rPr lang="ar-JO" dirty="0" err="1"/>
              <a:t>نییە</a:t>
            </a:r>
            <a:r>
              <a:rPr lang="ar-JO" dirty="0"/>
              <a:t> </a:t>
            </a:r>
            <a:r>
              <a:rPr lang="ar-JO" dirty="0" err="1"/>
              <a:t>ئەوەى</a:t>
            </a:r>
            <a:r>
              <a:rPr lang="ar-JO" dirty="0"/>
              <a:t> </a:t>
            </a:r>
            <a:r>
              <a:rPr lang="ar-JO" dirty="0" err="1"/>
              <a:t>باسی</a:t>
            </a:r>
            <a:r>
              <a:rPr lang="ar-JO" dirty="0"/>
              <a:t> </a:t>
            </a:r>
            <a:r>
              <a:rPr lang="ar-JO" dirty="0" err="1"/>
              <a:t>دەكات</a:t>
            </a:r>
            <a:r>
              <a:rPr lang="ar-JO" dirty="0"/>
              <a:t> </a:t>
            </a:r>
            <a:r>
              <a:rPr lang="ar-JO" dirty="0" err="1"/>
              <a:t>رای</a:t>
            </a:r>
            <a:r>
              <a:rPr lang="ar-JO" dirty="0"/>
              <a:t> </a:t>
            </a:r>
            <a:r>
              <a:rPr lang="ar-JO" dirty="0" err="1"/>
              <a:t>گشتى</a:t>
            </a:r>
            <a:r>
              <a:rPr lang="ar-JO" dirty="0"/>
              <a:t> </a:t>
            </a:r>
            <a:r>
              <a:rPr lang="ar-JO" dirty="0" err="1"/>
              <a:t>راستەقینەى</a:t>
            </a:r>
            <a:r>
              <a:rPr lang="ar-JO" dirty="0"/>
              <a:t> </a:t>
            </a:r>
            <a:r>
              <a:rPr lang="ar-JO" dirty="0" err="1"/>
              <a:t>جەماوەربێت</a:t>
            </a:r>
            <a:r>
              <a:rPr lang="ku-Arab-IQ" dirty="0"/>
              <a:t>.</a:t>
            </a:r>
          </a:p>
          <a:p>
            <a:pPr algn="r" rtl="1"/>
            <a:r>
              <a:rPr lang="ar-IQ" dirty="0" err="1"/>
              <a:t>رای</a:t>
            </a:r>
            <a:r>
              <a:rPr lang="ar-IQ" dirty="0"/>
              <a:t> </a:t>
            </a:r>
            <a:r>
              <a:rPr lang="ar-IQ" dirty="0" err="1"/>
              <a:t>گشتى</a:t>
            </a:r>
            <a:r>
              <a:rPr lang="ar-IQ" dirty="0"/>
              <a:t> </a:t>
            </a:r>
            <a:r>
              <a:rPr lang="ar-IQ" dirty="0" err="1"/>
              <a:t>ئازاد</a:t>
            </a:r>
            <a:r>
              <a:rPr lang="ar-IQ" dirty="0"/>
              <a:t> </a:t>
            </a:r>
            <a:r>
              <a:rPr lang="ar-IQ" dirty="0" err="1"/>
              <a:t>هێزى</a:t>
            </a:r>
            <a:r>
              <a:rPr lang="ar-IQ" dirty="0"/>
              <a:t> </a:t>
            </a:r>
            <a:r>
              <a:rPr lang="ar-IQ" dirty="0" err="1"/>
              <a:t>پرۆسەى</a:t>
            </a:r>
            <a:r>
              <a:rPr lang="ar-IQ" dirty="0"/>
              <a:t> </a:t>
            </a:r>
            <a:r>
              <a:rPr lang="ar-IQ" dirty="0" err="1"/>
              <a:t>دیموكراسییە</a:t>
            </a:r>
            <a:r>
              <a:rPr lang="ar-IQ" dirty="0"/>
              <a:t>:</a:t>
            </a:r>
            <a:endParaRPr lang="ku-Arab-IQ" dirty="0"/>
          </a:p>
          <a:p>
            <a:pPr marL="0" indent="0" algn="r" rtl="1">
              <a:buNone/>
            </a:pPr>
            <a:endParaRPr lang="ku-Arab-IQ" dirty="0"/>
          </a:p>
          <a:p>
            <a:pPr algn="r" rtl="1"/>
            <a:endParaRPr lang="en-US" dirty="0"/>
          </a:p>
        </p:txBody>
      </p:sp>
    </p:spTree>
    <p:extLst>
      <p:ext uri="{BB962C8B-B14F-4D97-AF65-F5344CB8AC3E}">
        <p14:creationId xmlns:p14="http://schemas.microsoft.com/office/powerpoint/2010/main" val="380079190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1" y="496389"/>
            <a:ext cx="11460480" cy="6204857"/>
          </a:xfrm>
        </p:spPr>
        <p:txBody>
          <a:bodyPr>
            <a:noAutofit/>
          </a:bodyPr>
          <a:lstStyle/>
          <a:p>
            <a:pPr algn="r" rtl="1"/>
            <a:r>
              <a:rPr lang="ar-IQ" sz="2300" dirty="0" err="1">
                <a:latin typeface="Arial" panose="020B0604020202020204" pitchFamily="34" charset="0"/>
                <a:cs typeface="Arial" panose="020B0604020202020204" pitchFamily="34" charset="0"/>
              </a:rPr>
              <a:t>پاش</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ئه‌وه‌ى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گشتى</a:t>
            </a:r>
            <a:r>
              <a:rPr lang="ar-IQ" sz="2300" dirty="0">
                <a:latin typeface="Arial" panose="020B0604020202020204" pitchFamily="34" charset="0"/>
                <a:cs typeface="Arial" panose="020B0604020202020204" pitchFamily="34" charset="0"/>
              </a:rPr>
              <a:t> وه ك‌ </a:t>
            </a:r>
            <a:r>
              <a:rPr lang="ar-IQ" sz="2300" dirty="0" err="1">
                <a:latin typeface="Arial" panose="020B0604020202020204" pitchFamily="34" charset="0"/>
                <a:cs typeface="Arial" panose="020B0604020202020204" pitchFamily="34" charset="0"/>
              </a:rPr>
              <a:t>دیارده‌یه‌كى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كۆمه‌ڵایه‌تى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ده‌ركه‌وت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په‌یوه‌ندى</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نێوان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ئه‌م</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دیارده‌یه</a:t>
            </a:r>
            <a:r>
              <a:rPr lang="ar-IQ" sz="2300" dirty="0">
                <a:latin typeface="Arial" panose="020B0604020202020204" pitchFamily="34" charset="0"/>
                <a:cs typeface="Arial" panose="020B0604020202020204" pitchFamily="34" charset="0"/>
              </a:rPr>
              <a:t>‌ و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بوو</a:t>
            </a:r>
            <a:r>
              <a:rPr lang="ar-IQ" sz="2300" dirty="0">
                <a:latin typeface="Arial" panose="020B0604020202020204" pitchFamily="34" charset="0"/>
                <a:cs typeface="Arial" panose="020B0604020202020204" pitchFamily="34" charset="0"/>
              </a:rPr>
              <a:t> به‌ </a:t>
            </a:r>
            <a:r>
              <a:rPr lang="ar-IQ" sz="2300" dirty="0" err="1">
                <a:latin typeface="Arial" panose="020B0604020202020204" pitchFamily="34" charset="0"/>
                <a:cs typeface="Arial" panose="020B0604020202020204" pitchFamily="34" charset="0"/>
              </a:rPr>
              <a:t>مایه‌ى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پرسیار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زۆر</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لێكۆڵه‌وه‌رانى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زانستى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په‌یوه‌نديیه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گشتیه‌كان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وكۆمه‌ڵناس</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وده‌رووناسه‌كان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هه‌رچه‌نده</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سه‌ره‌تادا</a:t>
            </a:r>
            <a:r>
              <a:rPr lang="ar-IQ" sz="2300" dirty="0">
                <a:latin typeface="Arial" panose="020B0604020202020204" pitchFamily="34" charset="0"/>
                <a:cs typeface="Arial" panose="020B0604020202020204" pitchFamily="34" charset="0"/>
              </a:rPr>
              <a:t> به‌ </a:t>
            </a:r>
            <a:r>
              <a:rPr lang="ar-IQ" sz="2300" dirty="0" err="1">
                <a:latin typeface="Arial" panose="020B0604020202020204" pitchFamily="34" charset="0"/>
                <a:cs typeface="Arial" panose="020B0604020202020204" pitchFamily="34" charset="0"/>
              </a:rPr>
              <a:t>گومانه‌وه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ته‌ماشاى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راده‌ى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كاریگه‌رى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ده‌كرا</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سه‌ر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پێكهێنانى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گشتیدا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ونه‌ده‌توانرا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كێرڤێكى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تایبه‌ت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ده‌ستنیشان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بكرایه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دواتر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لێكۆڵه‌ران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گومانى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ئه‌وه‌یان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لانه‌ما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كه‌وا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به‌شى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هه‌ره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زۆرى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ده‌ركه‌وتنى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ده‌گه‌ڕێته‌وه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a:t>
            </a:r>
          </a:p>
          <a:p>
            <a:pPr algn="r" rtl="1"/>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رۆڵى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كۆمه‌ڵایه‌تى</a:t>
            </a:r>
            <a:r>
              <a:rPr lang="ar-IQ" sz="2300" dirty="0">
                <a:latin typeface="Arial" panose="020B0604020202020204" pitchFamily="34" charset="0"/>
                <a:cs typeface="Arial" panose="020B0604020202020204" pitchFamily="34" charset="0"/>
              </a:rPr>
              <a:t> له‌ ناو </a:t>
            </a:r>
            <a:r>
              <a:rPr lang="ar-IQ" sz="2300" dirty="0" err="1">
                <a:latin typeface="Arial" panose="020B0604020202020204" pitchFamily="34" charset="0"/>
                <a:cs typeface="Arial" panose="020B0604020202020204" pitchFamily="34" charset="0"/>
              </a:rPr>
              <a:t>ژیانى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كۆمه‌ڵگاكاندا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ده‌گێڕێ</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نه‌خشه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بۆژیانى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سیاسى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داده‌رێژێ</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هەر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بابەتێکیان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بوێت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په‌ره‌ى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پێده‌ده‌ن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وچۆنیان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بوێت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ستایلى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ژیانى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مرۆڤ</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ده‌گۆڕن</a:t>
            </a:r>
            <a:r>
              <a:rPr lang="ar-IQ" sz="2300" dirty="0">
                <a:latin typeface="Arial" panose="020B0604020202020204" pitchFamily="34" charset="0"/>
                <a:cs typeface="Arial" panose="020B0604020202020204" pitchFamily="34" charset="0"/>
              </a:rPr>
              <a:t>. (والتر </a:t>
            </a:r>
            <a:r>
              <a:rPr lang="ar-IQ" sz="2300" dirty="0" err="1">
                <a:latin typeface="Arial" panose="020B0604020202020204" pitchFamily="34" charset="0"/>
                <a:cs typeface="Arial" panose="020B0604020202020204" pitchFamily="34" charset="0"/>
              </a:rPr>
              <a:t>لیپمان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رۆژنامه‌نوسى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كاروبارى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سیاسى</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ئه‌مریكا</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كتێبى</a:t>
            </a:r>
            <a:r>
              <a:rPr lang="ar-IQ" sz="2300"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public opinion)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پێى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وایه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ده‌توانێ</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تاكه‌كانى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بگۆڕێ</a:t>
            </a:r>
            <a:r>
              <a:rPr lang="ar-IQ" sz="2300" dirty="0">
                <a:latin typeface="Arial" panose="020B0604020202020204" pitchFamily="34" charset="0"/>
                <a:cs typeface="Arial" panose="020B0604020202020204" pitchFamily="34" charset="0"/>
              </a:rPr>
              <a:t>". </a:t>
            </a:r>
          </a:p>
          <a:p>
            <a:pPr algn="r" rtl="1"/>
            <a:r>
              <a:rPr lang="ar-IQ" sz="2300" dirty="0" err="1">
                <a:latin typeface="Arial" panose="020B0604020202020204" pitchFamily="34" charset="0"/>
                <a:cs typeface="Arial" panose="020B0604020202020204" pitchFamily="34" charset="0"/>
              </a:rPr>
              <a:t>دواتر</a:t>
            </a:r>
            <a:r>
              <a:rPr lang="ar-IQ" sz="2300" dirty="0">
                <a:latin typeface="Arial" panose="020B0604020202020204" pitchFamily="34" charset="0"/>
                <a:cs typeface="Arial" panose="020B0604020202020204" pitchFamily="34" charset="0"/>
              </a:rPr>
              <a:t> له‌ ساڵانى1950 </a:t>
            </a:r>
            <a:r>
              <a:rPr lang="ar-IQ" sz="2300" dirty="0" err="1">
                <a:latin typeface="Arial" panose="020B0604020202020204" pitchFamily="34" charset="0"/>
                <a:cs typeface="Arial" panose="020B0604020202020204" pitchFamily="34" charset="0"/>
              </a:rPr>
              <a:t>بەدواوە</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لازارسفلد</a:t>
            </a:r>
            <a:r>
              <a:rPr lang="ar-IQ" sz="2300" dirty="0">
                <a:latin typeface="Arial" panose="020B0604020202020204" pitchFamily="34" charset="0"/>
                <a:cs typeface="Arial" panose="020B0604020202020204" pitchFamily="34" charset="0"/>
              </a:rPr>
              <a:t> و مرتن) له‌ </a:t>
            </a:r>
            <a:r>
              <a:rPr lang="ar-IQ" sz="2300" dirty="0" err="1">
                <a:latin typeface="Arial" panose="020B0604020202020204" pitchFamily="34" charset="0"/>
                <a:cs typeface="Arial" panose="020B0604020202020204" pitchFamily="34" charset="0"/>
              </a:rPr>
              <a:t>لێكۆڵینه‌وه‌كانیاندا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گه‌یشتنه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ئه‌و</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ئه‌نجامه‌ى</a:t>
            </a:r>
            <a:r>
              <a:rPr lang="ar-IQ" sz="2300" dirty="0">
                <a:latin typeface="Arial" panose="020B0604020202020204" pitchFamily="34" charset="0"/>
                <a:cs typeface="Arial" panose="020B0604020202020204" pitchFamily="34" charset="0"/>
              </a:rPr>
              <a:t> كه‌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نه‌ك</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ده‌توانن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سه‌رنجى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خه‌ڵك</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لاى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پاڵه‌وان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پاڵه‌وانێكى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تایبه‌ت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راكێشن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به‌ڵكو</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ده‌توانن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هه‌ندێك</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مه‌سه‌له‌ى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په‌یوه‌ندى</a:t>
            </a:r>
            <a:r>
              <a:rPr lang="ar-IQ" sz="2300" dirty="0">
                <a:latin typeface="Arial" panose="020B0604020202020204" pitchFamily="34" charset="0"/>
                <a:cs typeface="Arial" panose="020B0604020202020204" pitchFamily="34" charset="0"/>
              </a:rPr>
              <a:t> دار </a:t>
            </a:r>
            <a:r>
              <a:rPr lang="ar-IQ" sz="2300" dirty="0" err="1">
                <a:latin typeface="Arial" panose="020B0604020202020204" pitchFamily="34" charset="0"/>
                <a:cs typeface="Arial" panose="020B0604020202020204" pitchFamily="34" charset="0"/>
              </a:rPr>
              <a:t>به‌خه‌ڵك</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وبزوتنه‌وه‌ى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كۆمه‌ڵایه‌تى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هێنده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گه‌وره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كه‌ن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لاى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گشتیدا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خۆشه‌ویستیان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كه‌ن</a:t>
            </a:r>
            <a:r>
              <a:rPr lang="ar-IQ" sz="2300" dirty="0">
                <a:latin typeface="Arial" panose="020B0604020202020204" pitchFamily="34" charset="0"/>
                <a:cs typeface="Arial" panose="020B0604020202020204" pitchFamily="34" charset="0"/>
              </a:rPr>
              <a:t>".</a:t>
            </a:r>
          </a:p>
          <a:p>
            <a:pPr algn="r" rtl="1"/>
            <a:r>
              <a:rPr lang="ar-IQ" sz="2300" dirty="0">
                <a:latin typeface="Arial" panose="020B0604020202020204" pitchFamily="34" charset="0"/>
                <a:cs typeface="Arial" panose="020B0604020202020204" pitchFamily="34" charset="0"/>
              </a:rPr>
              <a:t>له‌ </a:t>
            </a:r>
            <a:r>
              <a:rPr lang="ar-IQ" sz="2300" dirty="0" err="1">
                <a:latin typeface="Arial" panose="020B0604020202020204" pitchFamily="34" charset="0"/>
                <a:cs typeface="Arial" panose="020B0604020202020204" pitchFamily="34" charset="0"/>
              </a:rPr>
              <a:t>ساڵانى</a:t>
            </a:r>
            <a:r>
              <a:rPr lang="ar-IQ" sz="2300" dirty="0">
                <a:latin typeface="Arial" panose="020B0604020202020204" pitchFamily="34" charset="0"/>
                <a:cs typeface="Arial" panose="020B0604020202020204" pitchFamily="34" charset="0"/>
              </a:rPr>
              <a:t> 1970 </a:t>
            </a:r>
            <a:r>
              <a:rPr lang="ar-IQ" sz="2300" dirty="0" err="1">
                <a:latin typeface="Arial" panose="020B0604020202020204" pitchFamily="34" charset="0"/>
                <a:cs typeface="Arial" panose="020B0604020202020204" pitchFamily="34" charset="0"/>
              </a:rPr>
              <a:t>پسپۆڕانى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زانستى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سیاسى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ئه‌مریكا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زانینى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راده‌ى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كاریگه‌رى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سه‌ر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گشتى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ده‌ستیان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دایه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لێكۆڵینه‌وه‌یه‌كى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تایبه‌ت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له‌و</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باره‌وه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هه‌ر</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سه‌ره‌تاى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لێكۆڵینه‌وه‌كه‌دا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ده‌ركه‌وت</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کە</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رووداوه‌كان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هێنده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زۆر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بوون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میدیا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ناتوانن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به‌یه‌كسانى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گرنگى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خۆیانیان</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پێبده‌ن.لەلایەکی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ترەوە</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جەماوەر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توانای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وەرگرتنی</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هه‌موو</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ئه‌وانه‌ى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نییە</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کە</a:t>
            </a:r>
            <a:r>
              <a:rPr lang="ar-IQ" sz="2300" dirty="0">
                <a:latin typeface="Arial" panose="020B0604020202020204" pitchFamily="34" charset="0"/>
                <a:cs typeface="Arial" panose="020B0604020202020204" pitchFamily="34" charset="0"/>
              </a:rPr>
              <a:t> له‌ </a:t>
            </a:r>
            <a:r>
              <a:rPr lang="ar-IQ" sz="2300" dirty="0" err="1">
                <a:latin typeface="Arial" panose="020B0604020202020204" pitchFamily="34" charset="0"/>
                <a:cs typeface="Arial" panose="020B0604020202020204" pitchFamily="34" charset="0"/>
              </a:rPr>
              <a:t>میدیادا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بڵاو</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ده‌كرێته‌وه</a:t>
            </a:r>
            <a:r>
              <a:rPr lang="ar-IQ" sz="2300" dirty="0">
                <a:latin typeface="Arial" panose="020B0604020202020204" pitchFamily="34" charset="0"/>
                <a:cs typeface="Arial" panose="020B0604020202020204" pitchFamily="34" charset="0"/>
              </a:rPr>
              <a:t>‌ ، </a:t>
            </a:r>
            <a:r>
              <a:rPr lang="ar-IQ" sz="2300" dirty="0" err="1">
                <a:latin typeface="Arial" panose="020B0604020202020204" pitchFamily="34" charset="0"/>
                <a:cs typeface="Arial" panose="020B0604020202020204" pitchFamily="34" charset="0"/>
              </a:rPr>
              <a:t>بۆیه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به‌ناچارى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په‌نا</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ده‌به‌نه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هه‌ڵبژاردنى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ئه‌وه‌ى</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زیاتر</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به‌لایانه‌وه</a:t>
            </a:r>
            <a:r>
              <a:rPr lang="ar-IQ" sz="2300" dirty="0">
                <a:latin typeface="Arial" panose="020B0604020202020204" pitchFamily="34" charset="0"/>
                <a:cs typeface="Arial" panose="020B0604020202020204" pitchFamily="34" charset="0"/>
              </a:rPr>
              <a:t>‌ </a:t>
            </a:r>
            <a:r>
              <a:rPr lang="ar-IQ" sz="2300" dirty="0" err="1">
                <a:latin typeface="Arial" panose="020B0604020202020204" pitchFamily="34" charset="0"/>
                <a:cs typeface="Arial" panose="020B0604020202020204" pitchFamily="34" charset="0"/>
              </a:rPr>
              <a:t>گرنگتره</a:t>
            </a:r>
            <a:r>
              <a:rPr lang="ar-IQ" sz="2300" dirty="0">
                <a:latin typeface="Arial" panose="020B0604020202020204" pitchFamily="34" charset="0"/>
                <a:cs typeface="Arial" panose="020B0604020202020204" pitchFamily="34" charset="0"/>
              </a:rPr>
              <a:t>‌.</a:t>
            </a:r>
          </a:p>
          <a:p>
            <a:pPr algn="r" rtl="1"/>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5738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4" y="679269"/>
            <a:ext cx="10067698" cy="5231953"/>
          </a:xfrm>
        </p:spPr>
        <p:txBody>
          <a:bodyPr>
            <a:normAutofit/>
          </a:bodyPr>
          <a:lstStyle/>
          <a:p>
            <a:pPr algn="r" rtl="1"/>
            <a:r>
              <a:rPr lang="ar-IQ" sz="2400" dirty="0" err="1">
                <a:latin typeface="Arial" panose="020B0604020202020204" pitchFamily="34" charset="0"/>
                <a:cs typeface="Arial" panose="020B0604020202020204" pitchFamily="34" charset="0"/>
              </a:rPr>
              <a:t>هه‌ر</a:t>
            </a:r>
            <a:r>
              <a:rPr lang="ar-IQ" sz="2400" dirty="0">
                <a:latin typeface="Arial" panose="020B0604020202020204" pitchFamily="34" charset="0"/>
                <a:cs typeface="Arial" panose="020B0604020202020204" pitchFamily="34" charset="0"/>
              </a:rPr>
              <a:t> له‌ </a:t>
            </a:r>
            <a:r>
              <a:rPr lang="ar-IQ" sz="2400" dirty="0" err="1">
                <a:latin typeface="Arial" panose="020B0604020202020204" pitchFamily="34" charset="0"/>
                <a:cs typeface="Arial" panose="020B0604020202020204" pitchFamily="34" charset="0"/>
              </a:rPr>
              <a:t>به‌ر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ئه‌وه‌شه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خستنه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رووى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رووداوه‌كان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بەپێی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هەڵدەستێت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خستنەڕوی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بابەتەکان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ریزبەندی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کردنیان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بنه‌مایه‌ك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a:t>
            </a:r>
            <a:r>
              <a:rPr lang="ar-IQ" sz="2400" dirty="0">
                <a:latin typeface="Arial" panose="020B0604020202020204" pitchFamily="34" charset="0"/>
                <a:cs typeface="Arial" panose="020B0604020202020204" pitchFamily="34" charset="0"/>
              </a:rPr>
              <a:t> له‌ </a:t>
            </a:r>
            <a:r>
              <a:rPr lang="ar-IQ" sz="2400" dirty="0" err="1">
                <a:latin typeface="Arial" panose="020B0604020202020204" pitchFamily="34" charset="0"/>
                <a:cs typeface="Arial" panose="020B0604020202020204" pitchFamily="34" charset="0"/>
              </a:rPr>
              <a:t>رێگه‌ى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پلاندانانى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تایبه‌ته‌وه</a:t>
            </a:r>
            <a:r>
              <a:rPr lang="ar-IQ" sz="2400" dirty="0">
                <a:latin typeface="Arial" panose="020B0604020202020204" pitchFamily="34" charset="0"/>
                <a:cs typeface="Arial" panose="020B0604020202020204" pitchFamily="34" charset="0"/>
              </a:rPr>
              <a:t>‌ به‌ </a:t>
            </a:r>
            <a:r>
              <a:rPr lang="ar-IQ" sz="2400" dirty="0" err="1">
                <a:latin typeface="Arial" panose="020B0604020202020204" pitchFamily="34" charset="0"/>
                <a:cs typeface="Arial" panose="020B0604020202020204" pitchFamily="34" charset="0"/>
              </a:rPr>
              <a:t>خه‌ڵك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بڵێن</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ده‌بێت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له‌مه‌ولا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بكه‌نه‌وه</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میدیا</a:t>
            </a:r>
            <a:r>
              <a:rPr lang="ar-IQ" sz="2400" dirty="0">
                <a:latin typeface="Arial" panose="020B0604020202020204" pitchFamily="34" charset="0"/>
                <a:cs typeface="Arial" panose="020B0604020202020204" pitchFamily="34" charset="0"/>
              </a:rPr>
              <a:t> كه‌ </a:t>
            </a:r>
            <a:r>
              <a:rPr lang="ar-IQ" sz="2400" dirty="0" err="1">
                <a:latin typeface="Arial" panose="020B0604020202020204" pitchFamily="34" charset="0"/>
                <a:cs typeface="Arial" panose="020B0604020202020204" pitchFamily="34" charset="0"/>
              </a:rPr>
              <a:t>هه‌ر</a:t>
            </a:r>
            <a:r>
              <a:rPr lang="ar-IQ" sz="2400" dirty="0">
                <a:latin typeface="Arial" panose="020B0604020202020204" pitchFamily="34" charset="0"/>
                <a:cs typeface="Arial" panose="020B0604020202020204" pitchFamily="34" charset="0"/>
              </a:rPr>
              <a:t> له‌ </a:t>
            </a:r>
            <a:r>
              <a:rPr lang="ar-IQ" sz="2400" dirty="0" err="1">
                <a:latin typeface="Arial" panose="020B0604020202020204" pitchFamily="34" charset="0"/>
                <a:cs typeface="Arial" panose="020B0604020202020204" pitchFamily="34" charset="0"/>
              </a:rPr>
              <a:t>سه‌ره‌تاوه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هەبووە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ژیانى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وكۆمه‌ڵایه‌تى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هەروەها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بەرامبەر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دەسەڵات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سیاسەتانەی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پەیڕەوی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پۆزەتیڤ</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نێگەتیڤ</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بەپێی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سیستمی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دەسەڵاتداری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دەگۆڕدرێت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کلتوری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لێبوردەیی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پۆزەتیڤی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کارەن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بەپێچەوانەوە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رەگەز</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پەرستی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دووبەرەکی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لایەنە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نێگەتیڤەکەی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بۆئەوەی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پۆزەتیڤ</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کاریگەر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ئیدی</a:t>
            </a:r>
            <a:r>
              <a:rPr lang="ar-IQ" sz="2400" dirty="0">
                <a:latin typeface="Arial" panose="020B0604020202020204" pitchFamily="34" charset="0"/>
                <a:cs typeface="Arial" panose="020B0604020202020204" pitchFamily="34" charset="0"/>
              </a:rPr>
              <a:t> چ </a:t>
            </a:r>
            <a:r>
              <a:rPr lang="ar-IQ" sz="2400" dirty="0" err="1">
                <a:latin typeface="Arial" panose="020B0604020202020204" pitchFamily="34" charset="0"/>
                <a:cs typeface="Arial" panose="020B0604020202020204" pitchFamily="34" charset="0"/>
              </a:rPr>
              <a:t>رۆژنامە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رادیۆ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ڤی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سینەماو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شانۆ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کۆڕو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کۆنگرەکان</a:t>
            </a:r>
            <a:r>
              <a:rPr lang="ar-IQ" sz="2400" dirty="0">
                <a:latin typeface="Arial" panose="020B0604020202020204" pitchFamily="34" charset="0"/>
                <a:cs typeface="Arial" panose="020B0604020202020204" pitchFamily="34" charset="0"/>
              </a:rPr>
              <a:t> بن.</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61579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6679"/>
          </a:xfrm>
        </p:spPr>
        <p:txBody>
          <a:bodyPr/>
          <a:lstStyle/>
          <a:p>
            <a:pPr algn="ctr" rtl="1"/>
            <a:r>
              <a:rPr lang="ar-IQ" b="1" dirty="0" err="1">
                <a:latin typeface="Arial" panose="020B0604020202020204" pitchFamily="34" charset="0"/>
                <a:cs typeface="Arial" panose="020B0604020202020204" pitchFamily="34" charset="0"/>
              </a:rPr>
              <a:t>رۆژنامە</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14400" y="1410789"/>
            <a:ext cx="11129554" cy="5094514"/>
          </a:xfrm>
        </p:spPr>
        <p:txBody>
          <a:bodyPr>
            <a:noAutofit/>
          </a:bodyPr>
          <a:lstStyle/>
          <a:p>
            <a:pPr marL="0" marR="0" algn="just" rtl="1" fontAlgn="base">
              <a:lnSpc>
                <a:spcPct val="107000"/>
              </a:lnSpc>
              <a:spcBef>
                <a:spcPts val="0"/>
              </a:spcBef>
              <a:spcAft>
                <a:spcPts val="1500"/>
              </a:spcAft>
            </a:pPr>
            <a:r>
              <a:rPr lang="ku-Arab-IQ" sz="2400" dirty="0">
                <a:latin typeface="Arial" panose="020B0604020202020204" pitchFamily="34" charset="0"/>
                <a:ea typeface="Times New Roman" panose="02020603050405020304" pitchFamily="18" charset="0"/>
                <a:cs typeface="Arial" panose="020B0604020202020204" pitchFamily="34" charset="0"/>
              </a:rPr>
              <a:t>رۆژنامە کاریگەری هەیە لەسەر دروست بوون یان گۆڕینی ئاراستەکانی رای گشتی چونکە رۆژنامە بەهەموو جۆرەکانییەوە ئامرازێکە بۆ بڵاوکردنەوەی زانیاری بەپێی تایبەتمەندی رۆژنامەکە، هەواڵی بێت یان وێنەیی یان گشتی.</a:t>
            </a:r>
            <a:r>
              <a:rPr lang="ku-Arab-IQ" sz="2400" dirty="0">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algn="just" rtl="1" fontAlgn="base">
              <a:lnSpc>
                <a:spcPct val="107000"/>
              </a:lnSpc>
              <a:spcBef>
                <a:spcPts val="0"/>
              </a:spcBef>
              <a:spcAft>
                <a:spcPts val="1500"/>
              </a:spcAft>
            </a:pPr>
            <a:r>
              <a:rPr lang="ku-Arab-IQ" sz="2400" dirty="0">
                <a:latin typeface="Arial" panose="020B0604020202020204" pitchFamily="34" charset="0"/>
                <a:ea typeface="Calibri" panose="020F0502020204030204" pitchFamily="34" charset="0"/>
                <a:cs typeface="Arial" panose="020B0604020202020204" pitchFamily="34" charset="0"/>
              </a:rPr>
              <a:t>ئەم کاریگەرییەش دەگۆڕدرێت بەپێی مەودای ئەو ئازادییەی کە رۆژنامەگەری لە وڵاتاندا هەیەتی</a:t>
            </a: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algn="just" rtl="1" fontAlgn="base">
              <a:lnSpc>
                <a:spcPct val="107000"/>
              </a:lnSpc>
              <a:spcBef>
                <a:spcPts val="0"/>
              </a:spcBef>
              <a:spcAft>
                <a:spcPts val="1500"/>
              </a:spcAft>
            </a:pPr>
            <a:r>
              <a:rPr lang="ku-Arab-IQ" sz="2400" dirty="0">
                <a:latin typeface="Arial" panose="020B0604020202020204" pitchFamily="34" charset="0"/>
                <a:ea typeface="Times New Roman" panose="02020603050405020304" pitchFamily="18" charset="0"/>
                <a:cs typeface="Arial" panose="020B0604020202020204" pitchFamily="34" charset="0"/>
              </a:rPr>
              <a:t>لەزۆربەی وڵاتاندا وەک دەسەڵاتی چوارەم ناودەبرێت، (هیتلەر) دەڵێت :" رۆژنامە قوتابخانەیەکە رۆژانە جەماوەر زانیاری لێوەردەگرێت"، (لینین ) پێی وایە: " رۆژنامە ئامرازێکە بۆ پروپاگەندەی گروپەکان "، </a:t>
            </a:r>
          </a:p>
          <a:p>
            <a:pPr marL="0" marR="0" algn="just" rtl="1" fontAlgn="base">
              <a:lnSpc>
                <a:spcPct val="107000"/>
              </a:lnSpc>
              <a:spcBef>
                <a:spcPts val="0"/>
              </a:spcBef>
              <a:spcAft>
                <a:spcPts val="1500"/>
              </a:spcAft>
            </a:pPr>
            <a:r>
              <a:rPr lang="ku-Arab-IQ" sz="2400" dirty="0">
                <a:latin typeface="Arial" panose="020B0604020202020204" pitchFamily="34" charset="0"/>
                <a:ea typeface="Times New Roman" panose="02020603050405020304" pitchFamily="18" charset="0"/>
                <a:cs typeface="Arial" panose="020B0604020202020204" pitchFamily="34" charset="0"/>
              </a:rPr>
              <a:t>( هیگڵ) یش دەڵێت: " رۆژنامە ویستی مرۆڤە بۆ دەربڕینی راکان"</a:t>
            </a:r>
            <a:endParaRPr lang="en-US" sz="2400" dirty="0">
              <a:latin typeface="Arial" panose="020B0604020202020204" pitchFamily="34" charset="0"/>
              <a:ea typeface="Calibri" panose="020F0502020204030204" pitchFamily="34" charset="0"/>
              <a:cs typeface="Arial" panose="020B0604020202020204" pitchFamily="34" charset="0"/>
            </a:endParaRPr>
          </a:p>
          <a:p>
            <a:pPr marL="0" marR="0" algn="just" rtl="1" fontAlgn="base">
              <a:lnSpc>
                <a:spcPct val="107000"/>
              </a:lnSpc>
              <a:spcBef>
                <a:spcPts val="0"/>
              </a:spcBef>
              <a:spcAft>
                <a:spcPts val="1500"/>
              </a:spcAft>
            </a:pPr>
            <a:r>
              <a:rPr lang="ku-Arab-IQ" sz="2400" dirty="0">
                <a:latin typeface="Arial" panose="020B0604020202020204" pitchFamily="34" charset="0"/>
                <a:ea typeface="Times New Roman" panose="02020603050405020304" pitchFamily="18" charset="0"/>
                <a:cs typeface="Arial" panose="020B0604020202020204" pitchFamily="34" charset="0"/>
              </a:rPr>
              <a:t>یەکێک لە ئەرکەکانی رۆژنامە بریتییە لە دروستکردنی رای گشتی لەپاڵ ئەرکەکانی تریدا وەک </a:t>
            </a:r>
          </a:p>
          <a:p>
            <a:pPr marL="0" marR="0" algn="just" rtl="1" fontAlgn="base">
              <a:lnSpc>
                <a:spcPct val="107000"/>
              </a:lnSpc>
              <a:spcBef>
                <a:spcPts val="0"/>
              </a:spcBef>
              <a:spcAft>
                <a:spcPts val="1500"/>
              </a:spcAft>
            </a:pPr>
            <a:r>
              <a:rPr lang="ku-Arab-IQ" sz="2400" dirty="0">
                <a:latin typeface="Arial" panose="020B0604020202020204" pitchFamily="34" charset="0"/>
                <a:ea typeface="Times New Roman" panose="02020603050405020304" pitchFamily="18" charset="0"/>
                <a:cs typeface="Arial" panose="020B0604020202020204" pitchFamily="34" charset="0"/>
              </a:rPr>
              <a:t>( گەیاندنی هەواڵ، راڤە و شیکاری، ئاراستەکردن، کات بەسەربردن و پشو، چاودێری، بانگەشە وریکلام، پاراستنی بەهاکان).</a:t>
            </a:r>
            <a:endParaRPr lang="en-US" sz="2400" dirty="0">
              <a:latin typeface="Arial" panose="020B0604020202020204" pitchFamily="34" charset="0"/>
              <a:ea typeface="Calibri" panose="020F050202020403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53341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217" y="640079"/>
            <a:ext cx="10972800" cy="5930537"/>
          </a:xfrm>
        </p:spPr>
        <p:txBody>
          <a:bodyPr>
            <a:noAutofit/>
          </a:bodyPr>
          <a:lstStyle/>
          <a:p>
            <a:pPr marL="0" marR="0" algn="just" rtl="1" fontAlgn="base">
              <a:lnSpc>
                <a:spcPct val="107000"/>
              </a:lnSpc>
              <a:spcBef>
                <a:spcPts val="0"/>
              </a:spcBef>
              <a:spcAft>
                <a:spcPts val="1500"/>
              </a:spcAft>
            </a:pPr>
            <a:r>
              <a:rPr lang="ku-Arab-IQ" sz="2200" dirty="0">
                <a:latin typeface="Arial" panose="020B0604020202020204" pitchFamily="34" charset="0"/>
                <a:ea typeface="Times New Roman" panose="02020603050405020304" pitchFamily="18" charset="0"/>
                <a:cs typeface="Arial" panose="020B0604020202020204" pitchFamily="34" charset="0"/>
              </a:rPr>
              <a:t>سەرباری جیاوازی جۆر و ناوەڕۆکی بابەتەکان، ئەمەش چەند بەشێکی هەیە:</a:t>
            </a:r>
            <a:endParaRPr lang="en-US" sz="22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200" dirty="0">
                <a:latin typeface="Arial" panose="020B0604020202020204" pitchFamily="34" charset="0"/>
                <a:ea typeface="Times New Roman" panose="02020603050405020304" pitchFamily="18" charset="0"/>
                <a:cs typeface="Arial" panose="020B0604020202020204" pitchFamily="34" charset="0"/>
              </a:rPr>
              <a:t>ئەو بابەتانەی راستەوخۆ پەیوەندیان بە دروستکردنی رای گشتییەوە هەیە لەوانەش ( سەروتار، ستون، کاریکاتێر، گوتاری سیاسی و کۆمەڵایەتی و ئابووری و رەخنەی ئەدەبی و هونەری ، پانتاییەکانی ریکلام). ئەم بەشە بەلایەنگری مەبەستدار دەناسرێت، ئامانجی دروستکردنی کاریگەرییە لەسەر رای گشتی بەشێوەیەکی راستەوخۆ.</a:t>
            </a:r>
            <a:endParaRPr lang="en-US" sz="22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200" dirty="0">
                <a:latin typeface="Arial" panose="020B0604020202020204" pitchFamily="34" charset="0"/>
                <a:ea typeface="Times New Roman" panose="02020603050405020304" pitchFamily="18" charset="0"/>
                <a:cs typeface="Arial" panose="020B0604020202020204" pitchFamily="34" charset="0"/>
              </a:rPr>
              <a:t>ئەو بابەتانەی کە پەیوەندی ناڕاستەوخۆیان هەیە لەسەر دروستکردنی رای گشتی وەک ( کورتە چیرۆک، نوکتە، بابەتە سەرنج راکێشەکان) ئەمانە راستەوخۆ لەسەر ئاراستەکانی رای گشتی کاریگەر نین بەڵام کاریگەری لەسەر بەها رۆشنبیری و رەوشتییەکانی جەماوەر هەیە لەمەودای  جۆراوجۆردا.</a:t>
            </a:r>
            <a:endParaRPr lang="en-US" sz="22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200" dirty="0">
                <a:latin typeface="Arial" panose="020B0604020202020204" pitchFamily="34" charset="0"/>
                <a:ea typeface="Times New Roman" panose="02020603050405020304" pitchFamily="18" charset="0"/>
                <a:cs typeface="Arial" panose="020B0604020202020204" pitchFamily="34" charset="0"/>
              </a:rPr>
              <a:t>ئەو بابەتانەی کە هیچ پەیوەندییەکیان بەئاراستە کردنی رای گشتییەوە نییە، لەوانەش ( هەواڵی مردن، کەشناسی، پرۆگرامەکانی رادیۆ و تەلەفزیۆن) ئەمانە لەسەر ئاستی گشتی کاریگەری دروست ناکات.</a:t>
            </a:r>
            <a:endParaRPr lang="en-US" sz="2200" dirty="0">
              <a:latin typeface="Arial" panose="020B0604020202020204" pitchFamily="34" charset="0"/>
              <a:ea typeface="Calibri" panose="020F0502020204030204" pitchFamily="34" charset="0"/>
              <a:cs typeface="Arial" panose="020B0604020202020204" pitchFamily="34" charset="0"/>
            </a:endParaRPr>
          </a:p>
          <a:p>
            <a:pPr marL="457200" marR="0" algn="just" rtl="1" fontAlgn="base">
              <a:lnSpc>
                <a:spcPct val="115000"/>
              </a:lnSpc>
              <a:spcBef>
                <a:spcPts val="0"/>
              </a:spcBef>
              <a:spcAft>
                <a:spcPts val="1500"/>
              </a:spcAft>
            </a:pPr>
            <a:r>
              <a:rPr lang="ku-Arab-IQ" sz="2200" dirty="0">
                <a:latin typeface="Arial" panose="020B0604020202020204" pitchFamily="34" charset="0"/>
                <a:ea typeface="Times New Roman" panose="02020603050405020304" pitchFamily="18" charset="0"/>
                <a:cs typeface="Arial" panose="020B0604020202020204" pitchFamily="34" charset="0"/>
              </a:rPr>
              <a:t>هەموو رۆژنامەیەک سیاسەتێکی تایبەت بەخۆی هەیە و پەیڕەوی دەکات، بەمەبەستی گەیشتن بە ئامانجەکانی، بۆیە هەر بابەتێک لەو رۆژنامەیە بڵاو دەبێتەوە بەدەر نییە لەو سیاسەتەی بۆی داڕێژراوە، چونکە هیچ حکومەتێک نییە کار بۆ ئاراستەکردنی ئەو هەواڵانە نەکات کە لە بەرژەوەندی خۆیدایە، دەزگاکان کە کار بۆ کۆکردنەوەی هەواڵ دەکەن هەریەکەیان بەپێی سیاسەتی خۆی دایدەڕێژێتەوە.</a:t>
            </a:r>
            <a:endParaRPr lang="en-US" sz="2200" dirty="0">
              <a:latin typeface="Arial" panose="020B0604020202020204" pitchFamily="34" charset="0"/>
              <a:ea typeface="Calibri" panose="020F050202020403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5043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9741"/>
          </a:xfrm>
        </p:spPr>
        <p:txBody>
          <a:bodyPr/>
          <a:lstStyle/>
          <a:p>
            <a:pPr algn="ctr" rtl="1"/>
            <a:r>
              <a:rPr lang="ku-Arab-IQ" b="1" dirty="0">
                <a:ea typeface="Times New Roman" panose="02020603050405020304" pitchFamily="18" charset="0"/>
                <a:cs typeface="Arial" panose="020B0604020202020204" pitchFamily="34" charset="0"/>
              </a:rPr>
              <a:t>ئەرکی رۆژنامەوانی لەبەرامبەر رای گشتیدا</a:t>
            </a:r>
            <a:endParaRPr lang="en-US" b="1" dirty="0"/>
          </a:p>
        </p:txBody>
      </p:sp>
      <p:sp>
        <p:nvSpPr>
          <p:cNvPr id="3" name="Content Placeholder 2"/>
          <p:cNvSpPr>
            <a:spLocks noGrp="1"/>
          </p:cNvSpPr>
          <p:nvPr>
            <p:ph idx="1"/>
          </p:nvPr>
        </p:nvSpPr>
        <p:spPr>
          <a:xfrm>
            <a:off x="783771" y="1227909"/>
            <a:ext cx="11408229" cy="5355771"/>
          </a:xfrm>
        </p:spPr>
        <p:txBody>
          <a:bodyPr>
            <a:normAutofit/>
          </a:bodyPr>
          <a:lstStyle/>
          <a:p>
            <a:pPr lvl="0" algn="just" rtl="1" fontAlgn="base">
              <a:lnSpc>
                <a:spcPct val="115000"/>
              </a:lnSpc>
              <a:spcBef>
                <a:spcPts val="0"/>
              </a:spcBef>
              <a:spcAft>
                <a:spcPts val="1500"/>
              </a:spcAft>
              <a:buFont typeface="+mj-cs"/>
              <a:buAutoNum type="arabicDbPlain"/>
            </a:pPr>
            <a:r>
              <a:rPr lang="ku-Arab-IQ" sz="2400" dirty="0">
                <a:latin typeface="Arial" panose="020B0604020202020204" pitchFamily="34" charset="0"/>
                <a:ea typeface="Times New Roman" panose="02020603050405020304" pitchFamily="18" charset="0"/>
                <a:cs typeface="Arial" panose="020B0604020202020204" pitchFamily="34" charset="0"/>
              </a:rPr>
              <a:t>ئەرێنی بوون ( پۆزەتیڤی)( الاجابیە): مەبەست لە ئەرێنی بوون ئاشکراکردنی ئەو مەسەلە گرنگانەیە کەپەیوەندی بە جەماوەرو رای گشتییەوە هەیە، واتە بوار رەخساندن بۆگفتوگۆی بەرفراوان لەسەر بابەتەکان بەجۆرێک هەموو لایەنەکانی روون بکرێتەوە.</a:t>
            </a:r>
            <a:endParaRPr lang="en-US" sz="24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400" dirty="0">
                <a:latin typeface="Arial" panose="020B0604020202020204" pitchFamily="34" charset="0"/>
                <a:ea typeface="Times New Roman" panose="02020603050405020304" pitchFamily="18" charset="0"/>
                <a:cs typeface="Arial" panose="020B0604020202020204" pitchFamily="34" charset="0"/>
              </a:rPr>
              <a:t>روداوە گرنگەکان تەنها وەک هەواڵ بڵاونەکرێنەوە، بەڵکو پێویستە شیکاری و رونکردنەوەی لەسەر بدرێت، لەڕێگەی ژانرەکانی رۆژنامەگەرییەوە وەک : سەروتار، وێنە، ستوون ، کاریکاتێر.</a:t>
            </a:r>
            <a:endParaRPr lang="en-US" sz="24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400" dirty="0">
                <a:latin typeface="Arial" panose="020B0604020202020204" pitchFamily="34" charset="0"/>
                <a:ea typeface="Times New Roman" panose="02020603050405020304" pitchFamily="18" charset="0"/>
                <a:cs typeface="Arial" panose="020B0604020202020204" pitchFamily="34" charset="0"/>
              </a:rPr>
              <a:t>ئاسانکاری بکرێت لەرونکردنەوەی مەسەلەو روداوەکان بەشێوەیەک ئەو چینانەی کە ئاستی خوێندەواری و رۆشنبیریان کەمە لەبابەتەکە تێبگەن.</a:t>
            </a:r>
            <a:endParaRPr lang="en-US" sz="2400" dirty="0">
              <a:latin typeface="Arial" panose="020B0604020202020204" pitchFamily="34" charset="0"/>
              <a:ea typeface="Calibri" panose="020F0502020204030204" pitchFamily="34" charset="0"/>
              <a:cs typeface="Arial" panose="020B0604020202020204" pitchFamily="34" charset="0"/>
            </a:endParaRPr>
          </a:p>
          <a:p>
            <a:pPr lvl="0" algn="just" rtl="1" fontAlgn="base">
              <a:lnSpc>
                <a:spcPct val="115000"/>
              </a:lnSpc>
              <a:spcBef>
                <a:spcPts val="0"/>
              </a:spcBef>
              <a:spcAft>
                <a:spcPts val="1500"/>
              </a:spcAft>
              <a:buFont typeface="+mj-cs"/>
              <a:buAutoNum type="arabicDbPlain"/>
            </a:pPr>
            <a:r>
              <a:rPr lang="ku-Arab-IQ" sz="2400" dirty="0">
                <a:latin typeface="Arial" panose="020B0604020202020204" pitchFamily="34" charset="0"/>
                <a:ea typeface="Times New Roman" panose="02020603050405020304" pitchFamily="18" charset="0"/>
                <a:cs typeface="Arial" panose="020B0604020202020204" pitchFamily="34" charset="0"/>
              </a:rPr>
              <a:t>کار بۆ بەرزکردنەوەی ئاستی تێگەیشتن و ئارەزوی جەماوەر بکرێتم بیرکردنەوەیان لە خەیاڵ و دابونەریتە باوە خراپەکان دوربخرێتەوەم بەدوادا چونی روداوەکان و گرنگی دان بەکێشەی نەتەوەو هەوڵدان لەپێناو وڵاتدا، پشتگیری کردنی هێزو بەها پێشکەوتو خوازەکان لەکۆمەڵدا، کارکردن بۆ نزیکردنەوەی نەتەوە جیاوازەکان.</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13869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2296" y="2557413"/>
            <a:ext cx="8911687" cy="1280890"/>
          </a:xfrm>
        </p:spPr>
        <p:txBody>
          <a:bodyPr/>
          <a:lstStyle/>
          <a:p>
            <a:pPr algn="ctr" rtl="1"/>
            <a:r>
              <a:rPr lang="ar-SA" dirty="0" err="1">
                <a:cs typeface="Arial" panose="020B0604020202020204" pitchFamily="34" charset="0"/>
              </a:rPr>
              <a:t>تایبەتمەندییەکانى</a:t>
            </a:r>
            <a:r>
              <a:rPr lang="ar-SA" dirty="0">
                <a:cs typeface="Arial" panose="020B0604020202020204" pitchFamily="34" charset="0"/>
              </a:rPr>
              <a:t> </a:t>
            </a:r>
            <a:r>
              <a:rPr lang="ar-SA" dirty="0" err="1">
                <a:cs typeface="Arial" panose="020B0604020202020204" pitchFamily="34" charset="0"/>
              </a:rPr>
              <a:t>رادیۆو</a:t>
            </a:r>
            <a:r>
              <a:rPr lang="ar-SA" dirty="0">
                <a:cs typeface="Arial" panose="020B0604020202020204" pitchFamily="34" charset="0"/>
              </a:rPr>
              <a:t> </a:t>
            </a:r>
            <a:r>
              <a:rPr lang="ar-SA" dirty="0" err="1">
                <a:cs typeface="Arial" panose="020B0604020202020204" pitchFamily="34" charset="0"/>
              </a:rPr>
              <a:t>تەلەفیزیۆن</a:t>
            </a:r>
            <a:r>
              <a:rPr lang="ar-SA" dirty="0">
                <a:cs typeface="Arial" panose="020B0604020202020204" pitchFamily="34" charset="0"/>
              </a:rPr>
              <a:t> </a:t>
            </a:r>
            <a:r>
              <a:rPr lang="ar-SA" dirty="0" err="1">
                <a:cs typeface="Arial" panose="020B0604020202020204" pitchFamily="34" charset="0"/>
              </a:rPr>
              <a:t>کە</a:t>
            </a:r>
            <a:r>
              <a:rPr lang="ar-SA" dirty="0">
                <a:cs typeface="Arial" panose="020B0604020202020204" pitchFamily="34" charset="0"/>
              </a:rPr>
              <a:t> </a:t>
            </a:r>
            <a:r>
              <a:rPr lang="ar-SA" dirty="0" err="1">
                <a:cs typeface="Arial" panose="020B0604020202020204" pitchFamily="34" charset="0"/>
              </a:rPr>
              <a:t>رۆڵ</a:t>
            </a:r>
            <a:r>
              <a:rPr lang="ar-SA" dirty="0">
                <a:cs typeface="Arial" panose="020B0604020202020204" pitchFamily="34" charset="0"/>
              </a:rPr>
              <a:t> </a:t>
            </a:r>
            <a:r>
              <a:rPr lang="ar-SA" dirty="0" err="1">
                <a:cs typeface="Arial" panose="020B0604020202020204" pitchFamily="34" charset="0"/>
              </a:rPr>
              <a:t>دەگێڕن</a:t>
            </a:r>
            <a:r>
              <a:rPr lang="ar-SA" dirty="0">
                <a:cs typeface="Arial" panose="020B0604020202020204" pitchFamily="34" charset="0"/>
              </a:rPr>
              <a:t> </a:t>
            </a:r>
            <a:r>
              <a:rPr lang="ar-SA" dirty="0" err="1">
                <a:cs typeface="Arial" panose="020B0604020202020204" pitchFamily="34" charset="0"/>
              </a:rPr>
              <a:t>لەدروستکردنی</a:t>
            </a:r>
            <a:r>
              <a:rPr lang="ar-SA" dirty="0">
                <a:cs typeface="Arial" panose="020B0604020202020204" pitchFamily="34" charset="0"/>
              </a:rPr>
              <a:t> </a:t>
            </a:r>
            <a:r>
              <a:rPr lang="ar-SA" dirty="0" err="1">
                <a:cs typeface="Arial" panose="020B0604020202020204" pitchFamily="34" charset="0"/>
              </a:rPr>
              <a:t>رای</a:t>
            </a:r>
            <a:r>
              <a:rPr lang="ar-SA" dirty="0">
                <a:cs typeface="Arial" panose="020B0604020202020204" pitchFamily="34" charset="0"/>
              </a:rPr>
              <a:t> </a:t>
            </a:r>
            <a:r>
              <a:rPr lang="ar-SA" dirty="0" err="1">
                <a:cs typeface="Arial" panose="020B0604020202020204" pitchFamily="34" charset="0"/>
              </a:rPr>
              <a:t>گشتی</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8686030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903" y="496389"/>
            <a:ext cx="10959737" cy="5799908"/>
          </a:xfrm>
        </p:spPr>
        <p:txBody>
          <a:bodyPr>
            <a:noAutofit/>
          </a:bodyPr>
          <a:lstStyle/>
          <a:p>
            <a:pPr marL="228600" algn="just" rtl="1" fontAlgn="base">
              <a:spcBef>
                <a:spcPts val="0"/>
              </a:spcBef>
            </a:pPr>
            <a:r>
              <a:rPr lang="ar-SA" sz="2400" b="1" dirty="0" err="1">
                <a:latin typeface="Arial" panose="020B0604020202020204" pitchFamily="34" charset="0"/>
                <a:ea typeface="Times New Roman" panose="02020603050405020304" pitchFamily="18" charset="0"/>
                <a:cs typeface="Arial" panose="020B0604020202020204" pitchFamily="34" charset="0"/>
              </a:rPr>
              <a:t>تایبەتمەندییەکانى</a:t>
            </a:r>
            <a:r>
              <a:rPr lang="ar-SA" sz="2400" b="1" dirty="0">
                <a:latin typeface="Arial" panose="020B0604020202020204" pitchFamily="34" charset="0"/>
                <a:ea typeface="Times New Roman" panose="02020603050405020304" pitchFamily="18" charset="0"/>
                <a:cs typeface="Arial" panose="020B0604020202020204" pitchFamily="34" charset="0"/>
              </a:rPr>
              <a:t> </a:t>
            </a:r>
            <a:r>
              <a:rPr lang="ar-SA" sz="2400" b="1" dirty="0" err="1">
                <a:latin typeface="Arial" panose="020B0604020202020204" pitchFamily="34" charset="0"/>
                <a:ea typeface="Times New Roman" panose="02020603050405020304" pitchFamily="18" charset="0"/>
                <a:cs typeface="Arial" panose="020B0604020202020204" pitchFamily="34" charset="0"/>
              </a:rPr>
              <a:t>رادیۆ</a:t>
            </a:r>
            <a:r>
              <a:rPr lang="en-US" sz="2400" b="1" dirty="0">
                <a:latin typeface="Arial" panose="020B0604020202020204" pitchFamily="34" charset="0"/>
                <a:ea typeface="Times New Roman" panose="02020603050405020304" pitchFamily="18"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228600" algn="just" rtl="1" fontAlgn="base">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کەنالێکى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هەمەلایەن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گشتى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یەو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ئاراستەى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هەموو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چین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توێژەکانى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کۆمەڵ</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دەکرێت</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بەدەنگ</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بە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ووشە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بەشدارى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پەیوەندیکردندا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دەکات</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دەتواندرێت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پەیام</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یان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نامە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تیایدا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دووبارە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بکرێتەوە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ئامێرێکى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هەرزانە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ماندوبوونى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کەمە</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بەرێوەبردندا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بودجەى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کەمى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پێویستە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دەتوانێ</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زانیارى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بدات</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پێشوازى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پەیامى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رادیۆدا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تەنها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هەستەوەرى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بیستن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بەشدارى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دەکات</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خێرایە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پەخش</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گەیاندندا</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زۆربەى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کاتەکاندا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دەتواندرێت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پەنا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رادیۆ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ببردرێت</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زۆربەى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شوێنەکاندا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دەتواندرێت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بەکاربهێندرێت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وەکو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لەنێو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ئوتومۆبێل</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شەمەندەفەر</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فرۆکە</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هتد</a:t>
            </a:r>
            <a:r>
              <a:rPr lang="ar-SA" sz="2400" dirty="0">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بەڵام</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رادیۆدا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وێنەو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دەنگ</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بەیەکەوە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پەخش</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ناکرێت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بۆیە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ناتواندرێت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زۆرترین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سەرنج</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رابکێشێت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هەروەها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کاتێک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بابەتێک</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هەواڵێک</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یان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ووشەیەک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رێگەى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رادیۆوە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پەخش</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ئەوا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وەرگر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ناتوانێ</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رۆژنامە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بگەرێتەوە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سەری</a:t>
            </a:r>
            <a:r>
              <a:rPr lang="ar-SA" sz="2400" dirty="0">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08186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857" y="2741521"/>
            <a:ext cx="8911687" cy="1280890"/>
          </a:xfrm>
        </p:spPr>
        <p:txBody>
          <a:bodyPr>
            <a:normAutofit fontScale="90000"/>
          </a:bodyPr>
          <a:lstStyle/>
          <a:p>
            <a:pPr algn="ctr" rtl="1" fontAlgn="base">
              <a:spcAft>
                <a:spcPts val="0"/>
              </a:spcAft>
            </a:pPr>
            <a:r>
              <a:rPr lang="ar-SA" dirty="0" err="1">
                <a:ea typeface="Times New Roman" panose="02020603050405020304" pitchFamily="18" charset="0"/>
                <a:cs typeface="Arial" panose="020B0604020202020204" pitchFamily="34" charset="0"/>
              </a:rPr>
              <a:t>تایبەتمەندییەکانى</a:t>
            </a:r>
            <a:r>
              <a:rPr lang="ar-SA" dirty="0">
                <a:ea typeface="Times New Roman" panose="02020603050405020304" pitchFamily="18" charset="0"/>
                <a:cs typeface="Arial" panose="020B0604020202020204" pitchFamily="34" charset="0"/>
              </a:rPr>
              <a:t> </a:t>
            </a:r>
            <a:r>
              <a:rPr lang="ar-SA" dirty="0" err="1">
                <a:ea typeface="Times New Roman" panose="02020603050405020304" pitchFamily="18" charset="0"/>
                <a:cs typeface="Arial" panose="020B0604020202020204" pitchFamily="34" charset="0"/>
              </a:rPr>
              <a:t>تەلەفیزیۆن</a:t>
            </a:r>
            <a:r>
              <a:rPr lang="ar-SA" dirty="0">
                <a:ea typeface="Times New Roman" panose="02020603050405020304" pitchFamily="18" charset="0"/>
                <a:cs typeface="Arial" panose="020B0604020202020204" pitchFamily="34" charset="0"/>
              </a:rPr>
              <a:t> </a:t>
            </a:r>
            <a:r>
              <a:rPr lang="ar-SA" dirty="0" err="1">
                <a:ea typeface="Times New Roman" panose="02020603050405020304" pitchFamily="18" charset="0"/>
                <a:cs typeface="Arial" panose="020B0604020202020204" pitchFamily="34" charset="0"/>
              </a:rPr>
              <a:t>كةكارد</a:t>
            </a:r>
            <a:r>
              <a:rPr lang="ku-Arab-IQ" dirty="0">
                <a:ea typeface="Times New Roman" panose="02020603050405020304" pitchFamily="18" charset="0"/>
                <a:cs typeface="Arial" panose="020B0604020202020204" pitchFamily="34" charset="0"/>
              </a:rPr>
              <a:t>ە</a:t>
            </a:r>
            <a:r>
              <a:rPr lang="ar-SA" dirty="0" err="1">
                <a:ea typeface="Times New Roman" panose="02020603050405020304" pitchFamily="18" charset="0"/>
                <a:cs typeface="Arial" panose="020B0604020202020204" pitchFamily="34" charset="0"/>
              </a:rPr>
              <a:t>كات</a:t>
            </a:r>
            <a:r>
              <a:rPr lang="ku-Arab-IQ" dirty="0">
                <a:ea typeface="Times New Roman" panose="02020603050405020304" pitchFamily="18" charset="0"/>
                <a:cs typeface="Arial" panose="020B0604020202020204" pitchFamily="34" charset="0"/>
              </a:rPr>
              <a:t>ە</a:t>
            </a:r>
            <a:r>
              <a:rPr lang="ar-SA" dirty="0">
                <a:ea typeface="Times New Roman" panose="02020603050405020304" pitchFamily="18" charset="0"/>
                <a:cs typeface="Arial" panose="020B0604020202020204" pitchFamily="34" charset="0"/>
              </a:rPr>
              <a:t>س</a:t>
            </a:r>
            <a:r>
              <a:rPr lang="ku-Arab-IQ" dirty="0">
                <a:ea typeface="Times New Roman" panose="02020603050405020304" pitchFamily="18" charset="0"/>
                <a:cs typeface="Arial" panose="020B0604020202020204" pitchFamily="34" charset="0"/>
              </a:rPr>
              <a:t>ە</a:t>
            </a:r>
            <a:r>
              <a:rPr lang="ar-SA" dirty="0">
                <a:ea typeface="Times New Roman" panose="02020603050405020304" pitchFamily="18" charset="0"/>
                <a:cs typeface="Arial" panose="020B0604020202020204" pitchFamily="34" charset="0"/>
              </a:rPr>
              <a:t>ر</a:t>
            </a:r>
            <a:br>
              <a:rPr lang="ku-Arab-IQ" dirty="0">
                <a:ea typeface="Times New Roman" panose="02020603050405020304" pitchFamily="18" charset="0"/>
                <a:cs typeface="Arial" panose="020B0604020202020204" pitchFamily="34" charset="0"/>
              </a:rPr>
            </a:br>
            <a:r>
              <a:rPr lang="ar-SA" dirty="0">
                <a:ea typeface="Times New Roman" panose="02020603050405020304" pitchFamily="18" charset="0"/>
                <a:cs typeface="Arial" panose="020B0604020202020204" pitchFamily="34" charset="0"/>
              </a:rPr>
              <a:t> </a:t>
            </a:r>
            <a:r>
              <a:rPr lang="ar-SA" dirty="0" err="1">
                <a:ea typeface="Times New Roman" panose="02020603050405020304" pitchFamily="18" charset="0"/>
                <a:cs typeface="Arial" panose="020B0604020202020204" pitchFamily="34" charset="0"/>
              </a:rPr>
              <a:t>دروستبوني</a:t>
            </a:r>
            <a:r>
              <a:rPr lang="ar-SA" dirty="0">
                <a:ea typeface="Times New Roman" panose="02020603050405020304" pitchFamily="18" charset="0"/>
                <a:cs typeface="Arial" panose="020B0604020202020204" pitchFamily="34" charset="0"/>
              </a:rPr>
              <a:t> راي </a:t>
            </a:r>
            <a:r>
              <a:rPr lang="ku-Arab-IQ" dirty="0">
                <a:ea typeface="Times New Roman" panose="02020603050405020304" pitchFamily="18" charset="0"/>
                <a:cs typeface="Arial" panose="020B0604020202020204" pitchFamily="34" charset="0"/>
              </a:rPr>
              <a:t>گ</a:t>
            </a:r>
            <a:r>
              <a:rPr lang="ar-SA" dirty="0">
                <a:ea typeface="Times New Roman" panose="02020603050405020304" pitchFamily="18" charset="0"/>
                <a:cs typeface="Arial" panose="020B0604020202020204" pitchFamily="34" charset="0"/>
              </a:rPr>
              <a:t>شتى</a:t>
            </a:r>
            <a:br>
              <a:rPr lang="en-US" dirty="0"/>
            </a:br>
            <a:endParaRPr lang="en-US" dirty="0"/>
          </a:p>
        </p:txBody>
      </p:sp>
      <p:sp>
        <p:nvSpPr>
          <p:cNvPr id="3" name="Content Placeholder 2"/>
          <p:cNvSpPr>
            <a:spLocks noGrp="1"/>
          </p:cNvSpPr>
          <p:nvPr>
            <p:ph idx="1"/>
          </p:nvPr>
        </p:nvSpPr>
        <p:spPr>
          <a:xfrm>
            <a:off x="2589212" y="2133600"/>
            <a:ext cx="8915400" cy="1888811"/>
          </a:xfrm>
        </p:spPr>
        <p:txBody>
          <a:bodyPr/>
          <a:lstStyle/>
          <a:p>
            <a:pPr marL="0" indent="0">
              <a:buNone/>
            </a:pPr>
            <a:endParaRPr lang="en-US" dirty="0"/>
          </a:p>
        </p:txBody>
      </p:sp>
    </p:spTree>
    <p:extLst>
      <p:ext uri="{BB962C8B-B14F-4D97-AF65-F5344CB8AC3E}">
        <p14:creationId xmlns:p14="http://schemas.microsoft.com/office/powerpoint/2010/main" val="15324517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9531" y="391886"/>
            <a:ext cx="10355081" cy="5519336"/>
          </a:xfrm>
        </p:spPr>
        <p:txBody>
          <a:bodyPr>
            <a:noAutofit/>
          </a:bodyPr>
          <a:lstStyle/>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کەناڵێکى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هەمەلایەن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گشتى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ئاراستەى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هەموو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چین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توێژەکانى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کۆمەڵ</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بکرێت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یاخود</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بەتەنها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ئاراستەى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جەماوەرێکى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تایبەت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بکرێت</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کۆکراوەى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دەنگ</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وێنەو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وشەو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رەنگ</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جولەیە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ئەمە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دەکات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لەتوانایدا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کەوا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کۆنترۆڵى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هەستەوەرەکانى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بینین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بیستن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هەست</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سۆزو</a:t>
            </a:r>
            <a:r>
              <a:rPr lang="ar-SA" sz="2400" dirty="0">
                <a:latin typeface="Arial" panose="020B0604020202020204" pitchFamily="34" charset="0"/>
                <a:ea typeface="Times New Roman" panose="02020603050405020304" pitchFamily="18" charset="0"/>
                <a:cs typeface="Arial" panose="020B0604020202020204" pitchFamily="34" charset="0"/>
              </a:rPr>
              <a:t> هزر </a:t>
            </a:r>
            <a:r>
              <a:rPr lang="ar-SA" sz="2400" dirty="0" err="1">
                <a:latin typeface="Arial" panose="020B0604020202020204" pitchFamily="34" charset="0"/>
                <a:ea typeface="Times New Roman" panose="02020603050405020304" pitchFamily="18" charset="0"/>
                <a:cs typeface="Arial" panose="020B0604020202020204" pitchFamily="34" charset="0"/>
              </a:rPr>
              <a:t>بکات</a:t>
            </a:r>
            <a:r>
              <a:rPr lang="ar-SA" sz="2400" dirty="0">
                <a:latin typeface="Arial" panose="020B0604020202020204" pitchFamily="34" charset="0"/>
                <a:ea typeface="Times New Roman" panose="02020603050405020304" pitchFamily="18" charset="0"/>
                <a:cs typeface="Arial" panose="020B0604020202020204" pitchFamily="34" charset="0"/>
              </a:rPr>
              <a:t>...</a:t>
            </a:r>
            <a:r>
              <a:rPr lang="ar-SA" sz="2400" dirty="0" err="1">
                <a:latin typeface="Arial" panose="020B0604020202020204" pitchFamily="34" charset="0"/>
                <a:ea typeface="Times New Roman" panose="02020603050405020304" pitchFamily="18" charset="0"/>
                <a:cs typeface="Arial" panose="020B0604020202020204" pitchFamily="34" charset="0"/>
              </a:rPr>
              <a:t>بەتایبەتى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زانیاریانەى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کەوا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ناتواندرێت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بەتەنها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بگواسترێتەوە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وەرگر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بۆیە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بەرادەیەکى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لەگەیاندنى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کەسى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کاریگەرترە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بڵاوبونەوەى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جواگرافیایەکى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فراواندا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بەهۆى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بوونى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مانگە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دەستکردەکانەوە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ماندو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بوونى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زیاترە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لەرادیۆ</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بودجەى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پێویستە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جەماوەرى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ئاستى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رۆشەنبیرى</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پەروەردەیى</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ئابورى</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کۆمەڵایەتیدا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a:t>
            </a:r>
            <a:r>
              <a:rPr lang="ar-SA" sz="2400" dirty="0">
                <a:latin typeface="Arial" panose="020B0604020202020204" pitchFamily="34" charset="0"/>
                <a:ea typeface="Times New Roman" panose="02020603050405020304" pitchFamily="18" charset="0"/>
                <a:cs typeface="Arial" panose="020B0604020202020204" pitchFamily="34" charset="0"/>
              </a:rPr>
              <a:t> فراوان و </a:t>
            </a:r>
            <a:r>
              <a:rPr lang="ar-SA" sz="2400" dirty="0" err="1">
                <a:latin typeface="Arial" panose="020B0604020202020204" pitchFamily="34" charset="0"/>
                <a:ea typeface="Times New Roman" panose="02020603050405020304" pitchFamily="18" charset="0"/>
                <a:cs typeface="Arial" panose="020B0604020202020204" pitchFamily="34" charset="0"/>
              </a:rPr>
              <a:t>جۆراوجۆرە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بەڵام</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تاکێک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خوێندەوار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بێت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یان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نەخوێندەوار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هەر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لەنێو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جەماوەرى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تەلەفیزیۆندایە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جەماوەرى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تەلەفیزیۆن</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وەکو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شانۆگەرى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لەیەک</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شوێندا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کۆنابنەوە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بەڵکو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لەشوێنى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جیاجیادا</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دابەش</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بوون</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زانیارى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بێشومار</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دەدات</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وەرگران</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a:latin typeface="Arial" panose="020B0604020202020204" pitchFamily="34" charset="0"/>
                <a:ea typeface="Times New Roman" panose="02020603050405020304" pitchFamily="18" charset="0"/>
                <a:cs typeface="Arial" panose="020B0604020202020204" pitchFamily="34" charset="0"/>
              </a:rPr>
              <a:t>واقعى </a:t>
            </a:r>
            <a:r>
              <a:rPr lang="ar-SA" sz="2400" dirty="0" err="1">
                <a:latin typeface="Arial" panose="020B0604020202020204" pitchFamily="34" charset="0"/>
                <a:ea typeface="Times New Roman" panose="02020603050405020304" pitchFamily="18" charset="0"/>
                <a:cs typeface="Arial" panose="020B0604020202020204" pitchFamily="34" charset="0"/>
              </a:rPr>
              <a:t>ترە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چونکە</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وێنەو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کامیراى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لەگەڵدایە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lgn="just" rtl="1" fontAlgn="base">
              <a:spcBef>
                <a:spcPts val="0"/>
              </a:spcBef>
              <a:buFont typeface="Wingdings 3" panose="05040102010807070707" pitchFamily="18" charset="2"/>
              <a:buChar char=""/>
              <a:tabLst>
                <a:tab pos="457200" algn="l"/>
              </a:tabLst>
            </a:pPr>
            <a:r>
              <a:rPr lang="ar-SA" sz="2400" dirty="0" err="1">
                <a:latin typeface="Arial" panose="020B0604020202020204" pitchFamily="34" charset="0"/>
                <a:ea typeface="Times New Roman" panose="02020603050405020304" pitchFamily="18" charset="0"/>
                <a:cs typeface="Arial" panose="020B0604020202020204" pitchFamily="34" charset="0"/>
              </a:rPr>
              <a:t>جێگاى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متمانەو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باوەرى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زیاترە</a:t>
            </a:r>
            <a:r>
              <a:rPr lang="ar-SA" sz="2400" dirty="0">
                <a:latin typeface="Arial" panose="020B0604020202020204" pitchFamily="34" charset="0"/>
                <a:ea typeface="Times New Roman" panose="02020603050405020304" pitchFamily="18" charset="0"/>
                <a:cs typeface="Arial" panose="020B0604020202020204" pitchFamily="34" charset="0"/>
              </a:rPr>
              <a:t> و </a:t>
            </a:r>
            <a:r>
              <a:rPr lang="ar-SA" sz="2400" dirty="0" err="1">
                <a:latin typeface="Arial" panose="020B0604020202020204" pitchFamily="34" charset="0"/>
                <a:ea typeface="Times New Roman" panose="02020603050405020304" pitchFamily="18" charset="0"/>
                <a:cs typeface="Arial" panose="020B0604020202020204" pitchFamily="34" charset="0"/>
              </a:rPr>
              <a:t>وەرگرى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فراوانترەو</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چاودێرى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کردنى</a:t>
            </a:r>
            <a:r>
              <a:rPr lang="ar-SA" sz="2400" dirty="0">
                <a:latin typeface="Arial" panose="020B0604020202020204" pitchFamily="34" charset="0"/>
                <a:ea typeface="Times New Roman" panose="02020603050405020304" pitchFamily="18" charset="0"/>
                <a:cs typeface="Arial" panose="020B0604020202020204" pitchFamily="34" charset="0"/>
              </a:rPr>
              <a:t> </a:t>
            </a:r>
            <a:r>
              <a:rPr lang="ar-SA" sz="2400" dirty="0" err="1">
                <a:latin typeface="Arial" panose="020B0604020202020204" pitchFamily="34" charset="0"/>
                <a:ea typeface="Times New Roman" panose="02020603050405020304" pitchFamily="18" charset="0"/>
                <a:cs typeface="Arial" panose="020B0604020202020204" pitchFamily="34" charset="0"/>
              </a:rPr>
              <a:t>زۆرترە</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491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9400" y="546100"/>
            <a:ext cx="9955212" cy="5854700"/>
          </a:xfrm>
        </p:spPr>
        <p:txBody>
          <a:bodyPr>
            <a:normAutofit/>
          </a:bodyPr>
          <a:lstStyle/>
          <a:p>
            <a:pPr algn="r" rtl="1"/>
            <a:r>
              <a:rPr lang="ar-JO" sz="2000" dirty="0" err="1"/>
              <a:t>رای</a:t>
            </a:r>
            <a:r>
              <a:rPr lang="ar-JO" sz="2000" dirty="0"/>
              <a:t> </a:t>
            </a:r>
            <a:r>
              <a:rPr lang="ar-JO" sz="2000" dirty="0" err="1"/>
              <a:t>گشتى</a:t>
            </a:r>
            <a:r>
              <a:rPr lang="ar-JO" sz="2000" dirty="0"/>
              <a:t> </a:t>
            </a:r>
            <a:r>
              <a:rPr lang="ar-JO" sz="2000" dirty="0" err="1"/>
              <a:t>هەڵبژاردنێكى</a:t>
            </a:r>
            <a:r>
              <a:rPr lang="ar-JO" sz="2000" dirty="0"/>
              <a:t> </a:t>
            </a:r>
            <a:r>
              <a:rPr lang="ar-JO" sz="2000" dirty="0" err="1"/>
              <a:t>ئارەزوومەندانەى</a:t>
            </a:r>
            <a:r>
              <a:rPr lang="ar-JO" sz="2000" dirty="0"/>
              <a:t> </a:t>
            </a:r>
            <a:r>
              <a:rPr lang="ar-JO" sz="2000" dirty="0" err="1"/>
              <a:t>جەماوەرە</a:t>
            </a:r>
            <a:r>
              <a:rPr lang="ar-JO" sz="2000" dirty="0"/>
              <a:t> </a:t>
            </a:r>
            <a:r>
              <a:rPr lang="ar-JO" sz="2000" dirty="0" err="1"/>
              <a:t>بۆ</a:t>
            </a:r>
            <a:r>
              <a:rPr lang="ar-JO" sz="2000" dirty="0"/>
              <a:t> </a:t>
            </a:r>
            <a:r>
              <a:rPr lang="ar-JO" sz="2000" dirty="0" err="1"/>
              <a:t>بابەت</a:t>
            </a:r>
            <a:r>
              <a:rPr lang="ar-JO" sz="2000" dirty="0"/>
              <a:t> </a:t>
            </a:r>
            <a:r>
              <a:rPr lang="ar-JO" sz="2000" dirty="0" err="1"/>
              <a:t>ومەسەلە</a:t>
            </a:r>
            <a:r>
              <a:rPr lang="ar-JO" sz="2000" dirty="0"/>
              <a:t> </a:t>
            </a:r>
            <a:r>
              <a:rPr lang="ar-JO" sz="2000" dirty="0" err="1"/>
              <a:t>وپرسێك</a:t>
            </a:r>
            <a:r>
              <a:rPr lang="ar-JO" sz="2000" dirty="0"/>
              <a:t> </a:t>
            </a:r>
            <a:r>
              <a:rPr lang="ar-JO" sz="2000" dirty="0" err="1"/>
              <a:t>لەنێو</a:t>
            </a:r>
            <a:r>
              <a:rPr lang="ar-JO" sz="2000" dirty="0"/>
              <a:t> </a:t>
            </a:r>
            <a:r>
              <a:rPr lang="ar-JO" sz="2000" dirty="0" err="1"/>
              <a:t>چەند</a:t>
            </a:r>
            <a:r>
              <a:rPr lang="ar-JO" sz="2000" dirty="0"/>
              <a:t> </a:t>
            </a:r>
            <a:r>
              <a:rPr lang="ar-JO" sz="2000" dirty="0" err="1"/>
              <a:t>بابەت</a:t>
            </a:r>
            <a:r>
              <a:rPr lang="ar-JO" sz="2000" dirty="0"/>
              <a:t> </a:t>
            </a:r>
            <a:r>
              <a:rPr lang="ar-JO" sz="2000" dirty="0" err="1"/>
              <a:t>ومەسەلە</a:t>
            </a:r>
            <a:r>
              <a:rPr lang="ar-JO" sz="2000" dirty="0"/>
              <a:t> </a:t>
            </a:r>
            <a:r>
              <a:rPr lang="ar-JO" sz="2000" dirty="0" err="1"/>
              <a:t>وپرسێك</a:t>
            </a:r>
            <a:r>
              <a:rPr lang="ar-JO" sz="2000" dirty="0"/>
              <a:t> </a:t>
            </a:r>
            <a:r>
              <a:rPr lang="ar-JO" sz="2000" dirty="0" err="1"/>
              <a:t>دا</a:t>
            </a:r>
            <a:r>
              <a:rPr lang="ar-JO" sz="2000" dirty="0"/>
              <a:t>، </a:t>
            </a:r>
            <a:r>
              <a:rPr lang="ar-JO" sz="2000" dirty="0" err="1"/>
              <a:t>واتە</a:t>
            </a:r>
            <a:r>
              <a:rPr lang="ar-JO" sz="2000" dirty="0"/>
              <a:t> </a:t>
            </a:r>
            <a:r>
              <a:rPr lang="ar-JO" sz="2000" dirty="0" err="1"/>
              <a:t>بەخواستى</a:t>
            </a:r>
            <a:r>
              <a:rPr lang="ar-JO" sz="2000" dirty="0"/>
              <a:t> </a:t>
            </a:r>
            <a:r>
              <a:rPr lang="ar-JO" sz="2000" dirty="0" err="1"/>
              <a:t>خۆى</a:t>
            </a:r>
            <a:r>
              <a:rPr lang="ar-JO" sz="2000" dirty="0"/>
              <a:t> </a:t>
            </a:r>
            <a:r>
              <a:rPr lang="ar-JO" sz="2000" dirty="0" err="1"/>
              <a:t>وئارەزوومەندانە</a:t>
            </a:r>
            <a:r>
              <a:rPr lang="ar-JO" sz="2000" dirty="0"/>
              <a:t> </a:t>
            </a:r>
            <a:r>
              <a:rPr lang="ar-JO" sz="2000" dirty="0" err="1"/>
              <a:t>ئەڵتەرناتیڤێك</a:t>
            </a:r>
            <a:r>
              <a:rPr lang="ar-JO" sz="2000" dirty="0"/>
              <a:t> </a:t>
            </a:r>
            <a:r>
              <a:rPr lang="ar-JO" sz="2000" dirty="0" err="1"/>
              <a:t>دیارى</a:t>
            </a:r>
            <a:r>
              <a:rPr lang="ar-JO" sz="2000" dirty="0"/>
              <a:t> </a:t>
            </a:r>
            <a:r>
              <a:rPr lang="ar-JO" sz="2000" dirty="0" err="1"/>
              <a:t>دەكات</a:t>
            </a:r>
            <a:r>
              <a:rPr lang="ar-JO" sz="2000" dirty="0"/>
              <a:t>، </a:t>
            </a:r>
            <a:r>
              <a:rPr lang="ar-JO" sz="2000" dirty="0" err="1"/>
              <a:t>بۆیە</a:t>
            </a:r>
            <a:r>
              <a:rPr lang="ar-JO" sz="2000" dirty="0"/>
              <a:t> </a:t>
            </a:r>
            <a:r>
              <a:rPr lang="ar-JO" sz="2000" dirty="0" err="1"/>
              <a:t>رای</a:t>
            </a:r>
            <a:r>
              <a:rPr lang="ar-JO" sz="2000" dirty="0"/>
              <a:t> </a:t>
            </a:r>
            <a:r>
              <a:rPr lang="ar-JO" sz="2000" dirty="0" err="1"/>
              <a:t>گشتى</a:t>
            </a:r>
            <a:r>
              <a:rPr lang="ar-JO" sz="2000" dirty="0"/>
              <a:t> </a:t>
            </a:r>
            <a:r>
              <a:rPr lang="ar-JO" sz="2000" dirty="0" err="1"/>
              <a:t>دووشێوە</a:t>
            </a:r>
            <a:r>
              <a:rPr lang="ar-JO" sz="2000" dirty="0"/>
              <a:t> </a:t>
            </a:r>
            <a:r>
              <a:rPr lang="ar-JO" sz="2000" dirty="0" err="1"/>
              <a:t>لەخۆدەگرێت</a:t>
            </a:r>
            <a:r>
              <a:rPr lang="ar-JO" sz="2000" dirty="0"/>
              <a:t>، </a:t>
            </a:r>
            <a:r>
              <a:rPr lang="ar-JO" sz="2000" dirty="0" err="1"/>
              <a:t>وەك</a:t>
            </a:r>
            <a:r>
              <a:rPr lang="ar-JO" sz="2000" dirty="0"/>
              <a:t> </a:t>
            </a:r>
            <a:r>
              <a:rPr lang="ar-JO" sz="2000" dirty="0" err="1"/>
              <a:t>رای</a:t>
            </a:r>
            <a:r>
              <a:rPr lang="ar-JO" sz="2000" dirty="0"/>
              <a:t> </a:t>
            </a:r>
            <a:r>
              <a:rPr lang="ar-JO" sz="2000" dirty="0" err="1"/>
              <a:t>گشتى</a:t>
            </a:r>
            <a:r>
              <a:rPr lang="ar-JO" sz="2000" dirty="0"/>
              <a:t> (</a:t>
            </a:r>
            <a:r>
              <a:rPr lang="ar-JO" sz="2000" dirty="0" err="1"/>
              <a:t>هاوڕا</a:t>
            </a:r>
            <a:r>
              <a:rPr lang="ar-JO" sz="2000" dirty="0"/>
              <a:t>) </a:t>
            </a:r>
            <a:r>
              <a:rPr lang="ar-JO" sz="2000" dirty="0" err="1"/>
              <a:t>ورای</a:t>
            </a:r>
            <a:r>
              <a:rPr lang="ar-JO" sz="2000" dirty="0"/>
              <a:t> </a:t>
            </a:r>
            <a:r>
              <a:rPr lang="ar-JO" sz="2000" dirty="0" err="1"/>
              <a:t>گشتى</a:t>
            </a:r>
            <a:r>
              <a:rPr lang="ar-JO" sz="2000" dirty="0"/>
              <a:t> (</a:t>
            </a:r>
            <a:r>
              <a:rPr lang="ar-JO" sz="2000" dirty="0" err="1"/>
              <a:t>دژ</a:t>
            </a:r>
            <a:r>
              <a:rPr lang="ar-JO" sz="2000" dirty="0"/>
              <a:t>)، </a:t>
            </a:r>
            <a:r>
              <a:rPr lang="ar-JO" sz="2000" dirty="0" err="1"/>
              <a:t>لەگەڵ</a:t>
            </a:r>
            <a:r>
              <a:rPr lang="ar-JO" sz="2000" dirty="0"/>
              <a:t> </a:t>
            </a:r>
            <a:r>
              <a:rPr lang="ar-JO" sz="2000" dirty="0" err="1"/>
              <a:t>دەسەڵات</a:t>
            </a:r>
            <a:r>
              <a:rPr lang="ar-JO" sz="2000" dirty="0"/>
              <a:t> </a:t>
            </a:r>
            <a:r>
              <a:rPr lang="ar-JO" sz="2000" dirty="0" err="1"/>
              <a:t>وحكومەت</a:t>
            </a:r>
            <a:r>
              <a:rPr lang="ar-JO" sz="2000" dirty="0"/>
              <a:t> </a:t>
            </a:r>
            <a:r>
              <a:rPr lang="ar-JO" sz="2000" dirty="0" err="1"/>
              <a:t>ودەزگاو</a:t>
            </a:r>
            <a:r>
              <a:rPr lang="ar-JO" sz="2000" dirty="0"/>
              <a:t> </a:t>
            </a:r>
            <a:r>
              <a:rPr lang="ar-JO" sz="2000" dirty="0" err="1"/>
              <a:t>گروپ</a:t>
            </a:r>
            <a:r>
              <a:rPr lang="ar-JO" sz="2000" dirty="0"/>
              <a:t> </a:t>
            </a:r>
            <a:r>
              <a:rPr lang="ar-JO" sz="2000" dirty="0" err="1"/>
              <a:t>ودەستە</a:t>
            </a:r>
            <a:r>
              <a:rPr lang="ar-JO" sz="2000" dirty="0"/>
              <a:t> </a:t>
            </a:r>
            <a:r>
              <a:rPr lang="ar-JO" sz="2000" dirty="0" err="1"/>
              <a:t>وتاقمەكاندا</a:t>
            </a:r>
            <a:r>
              <a:rPr lang="ar-JO" sz="2000" dirty="0"/>
              <a:t> </a:t>
            </a:r>
            <a:r>
              <a:rPr lang="ar-JO" sz="2000" dirty="0" err="1"/>
              <a:t>کە</a:t>
            </a:r>
            <a:r>
              <a:rPr lang="ar-JO" sz="2000" dirty="0"/>
              <a:t> </a:t>
            </a:r>
            <a:r>
              <a:rPr lang="ar-JO" sz="2000" dirty="0" err="1"/>
              <a:t>رای</a:t>
            </a:r>
            <a:r>
              <a:rPr lang="ar-JO" sz="2000" dirty="0"/>
              <a:t> </a:t>
            </a:r>
            <a:r>
              <a:rPr lang="ar-JO" sz="2000" dirty="0" err="1"/>
              <a:t>یەکەمیان</a:t>
            </a:r>
            <a:r>
              <a:rPr lang="ar-JO" sz="2000" dirty="0"/>
              <a:t> </a:t>
            </a:r>
            <a:r>
              <a:rPr lang="ar-JO" sz="2000" dirty="0" err="1"/>
              <a:t>بەئەرێنى</a:t>
            </a:r>
            <a:r>
              <a:rPr lang="ar-JO" sz="2000" dirty="0"/>
              <a:t> </a:t>
            </a:r>
            <a:r>
              <a:rPr lang="ar-JO" sz="2000" dirty="0" err="1"/>
              <a:t>ودووەمیان</a:t>
            </a:r>
            <a:r>
              <a:rPr lang="ar-JO" sz="2000" dirty="0"/>
              <a:t> </a:t>
            </a:r>
            <a:r>
              <a:rPr lang="ar-JO" sz="2000" dirty="0" err="1"/>
              <a:t>بەنەرێنى</a:t>
            </a:r>
            <a:r>
              <a:rPr lang="ar-JO" sz="2000" dirty="0"/>
              <a:t> </a:t>
            </a:r>
            <a:r>
              <a:rPr lang="ar-JO" sz="2000" dirty="0" err="1"/>
              <a:t>لەقەڵەم</a:t>
            </a:r>
            <a:r>
              <a:rPr lang="ar-JO" sz="2000" dirty="0"/>
              <a:t> </a:t>
            </a:r>
            <a:r>
              <a:rPr lang="ar-JO" sz="2000" dirty="0" err="1"/>
              <a:t>دەدرێت</a:t>
            </a:r>
            <a:r>
              <a:rPr lang="ar-JO" sz="2000" dirty="0"/>
              <a:t>.</a:t>
            </a:r>
            <a:endParaRPr lang="ku-Arab-IQ" sz="2000" dirty="0"/>
          </a:p>
          <a:p>
            <a:pPr algn="r" rtl="1"/>
            <a:r>
              <a:rPr lang="ar-JO" sz="2000" dirty="0" err="1"/>
              <a:t>رێكکەوتن</a:t>
            </a:r>
            <a:r>
              <a:rPr lang="ar-JO" sz="2000" dirty="0"/>
              <a:t> </a:t>
            </a:r>
            <a:r>
              <a:rPr lang="ar-JO" sz="2000" dirty="0" err="1"/>
              <a:t>وگونجانى</a:t>
            </a:r>
            <a:r>
              <a:rPr lang="ar-JO" sz="2000" dirty="0"/>
              <a:t> </a:t>
            </a:r>
            <a:r>
              <a:rPr lang="ar-JO" sz="2000" dirty="0" err="1"/>
              <a:t>تاکەكان</a:t>
            </a:r>
            <a:r>
              <a:rPr lang="ar-JO" sz="2000" dirty="0"/>
              <a:t> </a:t>
            </a:r>
            <a:r>
              <a:rPr lang="ar-JO" sz="2000" dirty="0" err="1"/>
              <a:t>لەدەرەنجامى</a:t>
            </a:r>
            <a:r>
              <a:rPr lang="ar-JO" sz="2000" dirty="0"/>
              <a:t> ترس </a:t>
            </a:r>
            <a:r>
              <a:rPr lang="ar-JO" sz="2000" dirty="0" err="1"/>
              <a:t>لەجەماوەرى</a:t>
            </a:r>
            <a:r>
              <a:rPr lang="ar-JO" sz="2000" dirty="0"/>
              <a:t> </a:t>
            </a:r>
            <a:r>
              <a:rPr lang="ar-JO" sz="2000" dirty="0" err="1"/>
              <a:t>زۆرینەى</a:t>
            </a:r>
            <a:r>
              <a:rPr lang="ar-JO" sz="2000" dirty="0"/>
              <a:t> </a:t>
            </a:r>
            <a:r>
              <a:rPr lang="ar-JO" sz="2000" dirty="0" err="1"/>
              <a:t>دژە</a:t>
            </a:r>
            <a:r>
              <a:rPr lang="ar-JO" sz="2000" dirty="0"/>
              <a:t> را، </a:t>
            </a:r>
            <a:r>
              <a:rPr lang="ar-JO" sz="2000" dirty="0" err="1"/>
              <a:t>رای</a:t>
            </a:r>
            <a:r>
              <a:rPr lang="ar-JO" sz="2000" dirty="0"/>
              <a:t> </a:t>
            </a:r>
            <a:r>
              <a:rPr lang="ar-JO" sz="2000" dirty="0" err="1"/>
              <a:t>گشتى</a:t>
            </a:r>
            <a:r>
              <a:rPr lang="ar-JO" sz="2000" dirty="0"/>
              <a:t> </a:t>
            </a:r>
            <a:r>
              <a:rPr lang="ar-JO" sz="2000" dirty="0" err="1"/>
              <a:t>پێك</a:t>
            </a:r>
            <a:r>
              <a:rPr lang="ar-JO" sz="2000" dirty="0"/>
              <a:t> </a:t>
            </a:r>
            <a:r>
              <a:rPr lang="ar-JO" sz="2000" dirty="0" err="1"/>
              <a:t>ناهێنێ</a:t>
            </a:r>
            <a:r>
              <a:rPr lang="ar-JO" sz="2000" dirty="0"/>
              <a:t> </a:t>
            </a:r>
            <a:r>
              <a:rPr lang="ar-JO" sz="2000" dirty="0" err="1"/>
              <a:t>بەڵكو</a:t>
            </a:r>
            <a:r>
              <a:rPr lang="ar-JO" sz="2000" dirty="0"/>
              <a:t> </a:t>
            </a:r>
            <a:r>
              <a:rPr lang="ar-JO" sz="2000" dirty="0" err="1"/>
              <a:t>هاوڕا</a:t>
            </a:r>
            <a:r>
              <a:rPr lang="ar-IQ" sz="2000" dirty="0"/>
              <a:t>ی</a:t>
            </a:r>
            <a:r>
              <a:rPr lang="ar-JO" sz="2000" dirty="0" err="1"/>
              <a:t>یەكى</a:t>
            </a:r>
            <a:r>
              <a:rPr lang="ar-JO" sz="2000" dirty="0"/>
              <a:t> </a:t>
            </a:r>
            <a:r>
              <a:rPr lang="ar-JO" sz="2000" dirty="0" err="1"/>
              <a:t>زۆرەكى</a:t>
            </a:r>
            <a:r>
              <a:rPr lang="ar-JO" sz="2000" dirty="0"/>
              <a:t> </a:t>
            </a:r>
            <a:r>
              <a:rPr lang="ar-JO" sz="2000" dirty="0" err="1"/>
              <a:t>دروستدەكات</a:t>
            </a:r>
            <a:r>
              <a:rPr lang="ar-JO" sz="2000" dirty="0"/>
              <a:t>، </a:t>
            </a:r>
            <a:r>
              <a:rPr lang="ar-JO" sz="2000" dirty="0" err="1"/>
              <a:t>بەو</a:t>
            </a:r>
            <a:r>
              <a:rPr lang="ar-JO" sz="2000" dirty="0"/>
              <a:t> </a:t>
            </a:r>
            <a:r>
              <a:rPr lang="ar-JO" sz="2000" dirty="0" err="1"/>
              <a:t>مانایەى</a:t>
            </a:r>
            <a:r>
              <a:rPr lang="ar-JO" sz="2000" dirty="0"/>
              <a:t> </a:t>
            </a:r>
            <a:r>
              <a:rPr lang="ar-JO" sz="2000" dirty="0" err="1"/>
              <a:t>کە</a:t>
            </a:r>
            <a:r>
              <a:rPr lang="ar-JO" sz="2000" dirty="0"/>
              <a:t> </a:t>
            </a:r>
            <a:r>
              <a:rPr lang="ar-JO" sz="2000" dirty="0" err="1"/>
              <a:t>دەكرێت</a:t>
            </a:r>
            <a:r>
              <a:rPr lang="ar-JO" sz="2000" dirty="0"/>
              <a:t> </a:t>
            </a:r>
            <a:r>
              <a:rPr lang="ar-JO" sz="2000" dirty="0" err="1"/>
              <a:t>زۆربەى</a:t>
            </a:r>
            <a:r>
              <a:rPr lang="ar-JO" sz="2000" dirty="0"/>
              <a:t> </a:t>
            </a:r>
            <a:r>
              <a:rPr lang="ar-JO" sz="2000" dirty="0" err="1"/>
              <a:t>جەماوەر</a:t>
            </a:r>
            <a:r>
              <a:rPr lang="ar-JO" sz="2000" dirty="0"/>
              <a:t> </a:t>
            </a:r>
            <a:r>
              <a:rPr lang="ar-JO" sz="2000" dirty="0" err="1"/>
              <a:t>كاتێك</a:t>
            </a:r>
            <a:r>
              <a:rPr lang="ar-JO" sz="2000" dirty="0"/>
              <a:t> </a:t>
            </a:r>
            <a:r>
              <a:rPr lang="ar-JO" sz="2000" dirty="0" err="1"/>
              <a:t>لەسەر</a:t>
            </a:r>
            <a:r>
              <a:rPr lang="ar-JO" sz="2000" dirty="0"/>
              <a:t> </a:t>
            </a:r>
            <a:r>
              <a:rPr lang="ar-JO" sz="2000" dirty="0" err="1"/>
              <a:t>رایەك</a:t>
            </a:r>
            <a:r>
              <a:rPr lang="ar-JO" sz="2000" dirty="0"/>
              <a:t> </a:t>
            </a:r>
            <a:r>
              <a:rPr lang="ar-JO" sz="2000" dirty="0" err="1"/>
              <a:t>هاودەنگ</a:t>
            </a:r>
            <a:r>
              <a:rPr lang="ar-JO" sz="2000" dirty="0"/>
              <a:t> بن، فشار </a:t>
            </a:r>
            <a:r>
              <a:rPr lang="ar-JO" sz="2000" dirty="0" err="1"/>
              <a:t>لەسەر</a:t>
            </a:r>
            <a:r>
              <a:rPr lang="ar-JO" sz="2000" dirty="0"/>
              <a:t> </a:t>
            </a:r>
            <a:r>
              <a:rPr lang="ar-JO" sz="2000" dirty="0" err="1"/>
              <a:t>دژە</a:t>
            </a:r>
            <a:r>
              <a:rPr lang="ar-JO" sz="2000" dirty="0"/>
              <a:t> راكان </a:t>
            </a:r>
            <a:r>
              <a:rPr lang="ar-JO" sz="2000" dirty="0" err="1"/>
              <a:t>دروست</a:t>
            </a:r>
            <a:r>
              <a:rPr lang="ar-JO" sz="2000" dirty="0"/>
              <a:t> </a:t>
            </a:r>
            <a:r>
              <a:rPr lang="ar-JO" sz="2000" dirty="0" err="1"/>
              <a:t>بکەن</a:t>
            </a:r>
            <a:r>
              <a:rPr lang="ar-JO" sz="2000" dirty="0"/>
              <a:t> </a:t>
            </a:r>
            <a:r>
              <a:rPr lang="ar-JO" sz="2000" dirty="0" err="1"/>
              <a:t>بۆ</a:t>
            </a:r>
            <a:r>
              <a:rPr lang="ar-JO" sz="2000" dirty="0"/>
              <a:t> </a:t>
            </a:r>
            <a:r>
              <a:rPr lang="ar-JO" sz="2000" dirty="0" err="1"/>
              <a:t>هاوڕاكردنیان</a:t>
            </a:r>
            <a:r>
              <a:rPr lang="ar-JO" sz="2000" dirty="0"/>
              <a:t> </a:t>
            </a:r>
            <a:r>
              <a:rPr lang="ar-JO" sz="2000" dirty="0" err="1"/>
              <a:t>یان</a:t>
            </a:r>
            <a:r>
              <a:rPr lang="ar-JO" sz="2000" dirty="0"/>
              <a:t> </a:t>
            </a:r>
            <a:r>
              <a:rPr lang="ar-JO" sz="2000" dirty="0" err="1"/>
              <a:t>هەژموونێكى</a:t>
            </a:r>
            <a:r>
              <a:rPr lang="ar-JO" sz="2000" dirty="0"/>
              <a:t> </a:t>
            </a:r>
            <a:r>
              <a:rPr lang="ar-JO" sz="2000" dirty="0" err="1"/>
              <a:t>مەعنەوى</a:t>
            </a:r>
            <a:r>
              <a:rPr lang="ar-JO" sz="2000" dirty="0"/>
              <a:t> </a:t>
            </a:r>
            <a:r>
              <a:rPr lang="ar-JO" sz="2000" dirty="0" err="1"/>
              <a:t>بەسەریانەوە</a:t>
            </a:r>
            <a:r>
              <a:rPr lang="ar-JO" sz="2000" dirty="0"/>
              <a:t> </a:t>
            </a:r>
            <a:r>
              <a:rPr lang="ar-JO" sz="2000" dirty="0" err="1"/>
              <a:t>دروست</a:t>
            </a:r>
            <a:r>
              <a:rPr lang="ar-JO" sz="2000" dirty="0"/>
              <a:t> </a:t>
            </a:r>
            <a:r>
              <a:rPr lang="ar-JO" sz="2000" dirty="0" err="1"/>
              <a:t>بکەن</a:t>
            </a:r>
            <a:r>
              <a:rPr lang="ku-Arab-IQ" sz="2000" dirty="0"/>
              <a:t>. </a:t>
            </a:r>
          </a:p>
          <a:p>
            <a:pPr algn="r" rtl="1"/>
            <a:r>
              <a:rPr lang="ar-IQ" sz="2000" dirty="0"/>
              <a:t>را، </a:t>
            </a:r>
            <a:r>
              <a:rPr lang="ar-IQ" sz="2000" dirty="0" err="1"/>
              <a:t>لەروی</a:t>
            </a:r>
            <a:r>
              <a:rPr lang="ar-IQ" sz="2000" dirty="0"/>
              <a:t> </a:t>
            </a:r>
            <a:r>
              <a:rPr lang="ar-IQ" sz="2000" dirty="0" err="1"/>
              <a:t>كرداریەوە</a:t>
            </a:r>
            <a:r>
              <a:rPr lang="ar-IQ" sz="2000" dirty="0"/>
              <a:t> </a:t>
            </a:r>
            <a:r>
              <a:rPr lang="ar-IQ" sz="2000" dirty="0" err="1"/>
              <a:t>بریتییە</a:t>
            </a:r>
            <a:r>
              <a:rPr lang="ar-IQ" sz="2000" dirty="0"/>
              <a:t> </a:t>
            </a:r>
            <a:r>
              <a:rPr lang="ar-IQ" sz="2000" dirty="0" err="1"/>
              <a:t>لەبەرهەمى</a:t>
            </a:r>
            <a:r>
              <a:rPr lang="ar-IQ" sz="2000" dirty="0"/>
              <a:t> </a:t>
            </a:r>
            <a:r>
              <a:rPr lang="ar-IQ" sz="2000" dirty="0" err="1"/>
              <a:t>مەعریفە</a:t>
            </a:r>
            <a:r>
              <a:rPr lang="ar-IQ" sz="2000" dirty="0"/>
              <a:t> </a:t>
            </a:r>
            <a:r>
              <a:rPr lang="ar-IQ" sz="2000" dirty="0" err="1"/>
              <a:t>وهۆشیارى</a:t>
            </a:r>
            <a:r>
              <a:rPr lang="ar-IQ" sz="2000" dirty="0"/>
              <a:t> تاك، </a:t>
            </a:r>
            <a:r>
              <a:rPr lang="ar-IQ" sz="2000" dirty="0" err="1"/>
              <a:t>هەرچەندە</a:t>
            </a:r>
            <a:r>
              <a:rPr lang="ar-IQ" sz="2000" dirty="0"/>
              <a:t> </a:t>
            </a:r>
            <a:r>
              <a:rPr lang="ar-IQ" sz="2000" dirty="0" err="1"/>
              <a:t>هۆشیارى</a:t>
            </a:r>
            <a:r>
              <a:rPr lang="ar-IQ" sz="2000" dirty="0"/>
              <a:t> تاك </a:t>
            </a:r>
            <a:r>
              <a:rPr lang="ar-IQ" sz="2000" dirty="0" err="1"/>
              <a:t>ئازادوقوڵ</a:t>
            </a:r>
            <a:r>
              <a:rPr lang="ar-IQ" sz="2000" dirty="0"/>
              <a:t> </a:t>
            </a:r>
            <a:r>
              <a:rPr lang="ar-IQ" sz="2000" dirty="0" err="1"/>
              <a:t>وفراوان</a:t>
            </a:r>
            <a:r>
              <a:rPr lang="ar-IQ" sz="2000" dirty="0"/>
              <a:t> </a:t>
            </a:r>
            <a:r>
              <a:rPr lang="ar-IQ" sz="2000" dirty="0" err="1"/>
              <a:t>بێت</a:t>
            </a:r>
            <a:r>
              <a:rPr lang="ar-IQ" sz="2000" dirty="0"/>
              <a:t>، </a:t>
            </a:r>
            <a:r>
              <a:rPr lang="ar-IQ" sz="2000" dirty="0" err="1"/>
              <a:t>ئەوەندەش</a:t>
            </a:r>
            <a:r>
              <a:rPr lang="ar-IQ" sz="2000" dirty="0"/>
              <a:t> </a:t>
            </a:r>
            <a:r>
              <a:rPr lang="ar-IQ" sz="2000" dirty="0" err="1"/>
              <a:t>راوبۆ</a:t>
            </a:r>
            <a:r>
              <a:rPr lang="ar-IQ" sz="2000" dirty="0"/>
              <a:t> </a:t>
            </a:r>
            <a:r>
              <a:rPr lang="ar-IQ" sz="2000" dirty="0" err="1"/>
              <a:t>چوونى</a:t>
            </a:r>
            <a:r>
              <a:rPr lang="ar-IQ" sz="2000" dirty="0"/>
              <a:t> </a:t>
            </a:r>
            <a:r>
              <a:rPr lang="ar-IQ" sz="2000" dirty="0" err="1"/>
              <a:t>خودى</a:t>
            </a:r>
            <a:r>
              <a:rPr lang="ar-IQ" sz="2000" dirty="0"/>
              <a:t> </a:t>
            </a:r>
            <a:r>
              <a:rPr lang="ar-IQ" sz="2000" dirty="0" err="1"/>
              <a:t>ئازادو</a:t>
            </a:r>
            <a:r>
              <a:rPr lang="ar-IQ" sz="2000" dirty="0"/>
              <a:t> </a:t>
            </a:r>
            <a:r>
              <a:rPr lang="ar-IQ" sz="2000" dirty="0" err="1"/>
              <a:t>سەربەخۆ</a:t>
            </a:r>
            <a:r>
              <a:rPr lang="ar-IQ" sz="2000" dirty="0"/>
              <a:t> </a:t>
            </a:r>
            <a:r>
              <a:rPr lang="ar-IQ" sz="2000" dirty="0" err="1"/>
              <a:t>دەبێت</a:t>
            </a:r>
            <a:r>
              <a:rPr lang="ar-IQ" sz="2000" dirty="0"/>
              <a:t> </a:t>
            </a:r>
            <a:r>
              <a:rPr lang="ar-IQ" sz="2000" dirty="0" err="1"/>
              <a:t>وە</a:t>
            </a:r>
            <a:r>
              <a:rPr lang="ar-IQ" sz="2000" dirty="0"/>
              <a:t> </a:t>
            </a:r>
            <a:r>
              <a:rPr lang="ar-IQ" sz="2000" dirty="0" err="1"/>
              <a:t>بەپێچەوانەشەوە</a:t>
            </a:r>
            <a:r>
              <a:rPr lang="ar-IQ" sz="2000" dirty="0"/>
              <a:t>. </a:t>
            </a:r>
            <a:r>
              <a:rPr lang="ar-IQ" sz="2000" dirty="0" err="1"/>
              <a:t>بۆیە</a:t>
            </a:r>
            <a:r>
              <a:rPr lang="ar-IQ" sz="2000" dirty="0"/>
              <a:t> </a:t>
            </a:r>
            <a:r>
              <a:rPr lang="ar-IQ" sz="2000" dirty="0" err="1"/>
              <a:t>بەبێ</a:t>
            </a:r>
            <a:r>
              <a:rPr lang="ar-IQ" sz="2000" dirty="0"/>
              <a:t> </a:t>
            </a:r>
            <a:r>
              <a:rPr lang="ar-IQ" sz="2000" dirty="0" err="1"/>
              <a:t>هۆشیارى</a:t>
            </a:r>
            <a:r>
              <a:rPr lang="ar-IQ" sz="2000" dirty="0"/>
              <a:t> </a:t>
            </a:r>
            <a:r>
              <a:rPr lang="ar-IQ" sz="2000" dirty="0" err="1"/>
              <a:t>ناكرێت</a:t>
            </a:r>
            <a:r>
              <a:rPr lang="ar-IQ" sz="2000" dirty="0"/>
              <a:t> </a:t>
            </a:r>
            <a:r>
              <a:rPr lang="ar-IQ" sz="2000" dirty="0" err="1"/>
              <a:t>رایەكى</a:t>
            </a:r>
            <a:r>
              <a:rPr lang="ar-IQ" sz="2000" dirty="0"/>
              <a:t> </a:t>
            </a:r>
            <a:r>
              <a:rPr lang="ar-IQ" sz="2000" dirty="0" err="1"/>
              <a:t>گشتى</a:t>
            </a:r>
            <a:r>
              <a:rPr lang="ar-IQ" sz="2000" dirty="0"/>
              <a:t> </a:t>
            </a:r>
            <a:r>
              <a:rPr lang="ar-IQ" sz="2000" dirty="0" err="1"/>
              <a:t>بەرهەم</a:t>
            </a:r>
            <a:r>
              <a:rPr lang="ar-IQ" sz="2000" dirty="0"/>
              <a:t> </a:t>
            </a:r>
            <a:r>
              <a:rPr lang="ar-IQ" sz="2000" dirty="0" err="1"/>
              <a:t>بهێنرێت</a:t>
            </a:r>
            <a:r>
              <a:rPr lang="ar-IQ" sz="2000" dirty="0"/>
              <a:t>، </a:t>
            </a:r>
            <a:r>
              <a:rPr lang="ar-IQ" sz="2000" dirty="0" err="1"/>
              <a:t>بۆ</a:t>
            </a:r>
            <a:r>
              <a:rPr lang="ar-IQ" sz="2000" dirty="0"/>
              <a:t> </a:t>
            </a:r>
            <a:r>
              <a:rPr lang="ar-IQ" sz="2000" dirty="0" err="1"/>
              <a:t>دروستكردنى</a:t>
            </a:r>
            <a:r>
              <a:rPr lang="ar-IQ" sz="2000" dirty="0"/>
              <a:t> </a:t>
            </a:r>
            <a:r>
              <a:rPr lang="ar-IQ" sz="2000" dirty="0" err="1"/>
              <a:t>رای</a:t>
            </a:r>
            <a:r>
              <a:rPr lang="ar-IQ" sz="2000" dirty="0"/>
              <a:t> </a:t>
            </a:r>
            <a:r>
              <a:rPr lang="ar-IQ" sz="2000" dirty="0" err="1"/>
              <a:t>گشتى</a:t>
            </a:r>
            <a:r>
              <a:rPr lang="ar-IQ" sz="2000" dirty="0"/>
              <a:t> </a:t>
            </a:r>
            <a:r>
              <a:rPr lang="ar-IQ" sz="2000" dirty="0" err="1"/>
              <a:t>سەرەتا</a:t>
            </a:r>
            <a:r>
              <a:rPr lang="ar-IQ" sz="2000" dirty="0"/>
              <a:t> </a:t>
            </a:r>
            <a:r>
              <a:rPr lang="ar-IQ" sz="2000" dirty="0" err="1"/>
              <a:t>دەبێت</a:t>
            </a:r>
            <a:r>
              <a:rPr lang="ar-IQ" sz="2000" dirty="0"/>
              <a:t> كار </a:t>
            </a:r>
            <a:r>
              <a:rPr lang="ar-IQ" sz="2000" dirty="0" err="1"/>
              <a:t>لەسەر</a:t>
            </a:r>
            <a:r>
              <a:rPr lang="ar-IQ" sz="2000" dirty="0"/>
              <a:t> </a:t>
            </a:r>
            <a:r>
              <a:rPr lang="ar-IQ" sz="2000" dirty="0" err="1"/>
              <a:t>هۆشیاركردنەوەى</a:t>
            </a:r>
            <a:r>
              <a:rPr lang="ar-IQ" sz="2000" dirty="0"/>
              <a:t> </a:t>
            </a:r>
            <a:r>
              <a:rPr lang="ar-IQ" sz="2000" dirty="0" err="1"/>
              <a:t>تاکەكان</a:t>
            </a:r>
            <a:r>
              <a:rPr lang="ar-IQ" sz="2000" dirty="0"/>
              <a:t> </a:t>
            </a:r>
            <a:r>
              <a:rPr lang="ar-IQ" sz="2000" dirty="0" err="1"/>
              <a:t>بكرێت</a:t>
            </a:r>
            <a:r>
              <a:rPr lang="ar-IQ" sz="2000" dirty="0"/>
              <a:t>.</a:t>
            </a:r>
            <a:endParaRPr lang="en-US" sz="2000" dirty="0"/>
          </a:p>
          <a:p>
            <a:pPr algn="r" rtl="1"/>
            <a:endParaRPr lang="en-US" sz="2000" dirty="0"/>
          </a:p>
        </p:txBody>
      </p:sp>
    </p:spTree>
    <p:extLst>
      <p:ext uri="{BB962C8B-B14F-4D97-AF65-F5344CB8AC3E}">
        <p14:creationId xmlns:p14="http://schemas.microsoft.com/office/powerpoint/2010/main" val="290758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47" y="190500"/>
            <a:ext cx="10289766" cy="1231900"/>
          </a:xfrm>
        </p:spPr>
        <p:txBody>
          <a:bodyPr/>
          <a:lstStyle/>
          <a:p>
            <a:pPr algn="ctr" rtl="1"/>
            <a:r>
              <a:rPr lang="ar-SA" dirty="0" err="1">
                <a:latin typeface="Arial" panose="020B0604020202020204" pitchFamily="34" charset="0"/>
                <a:cs typeface="Arial" panose="020B0604020202020204" pitchFamily="34" charset="0"/>
              </a:rPr>
              <a:t>شیكردنەوەی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وجیاوازی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چەمكەكانی</a:t>
            </a:r>
            <a:r>
              <a:rPr lang="ku-Arab-IQ" dirty="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 " را " "</a:t>
            </a:r>
            <a:r>
              <a:rPr lang="ar-SA" dirty="0" err="1">
                <a:latin typeface="Arial" panose="020B0604020202020204" pitchFamily="34" charset="0"/>
                <a:cs typeface="Arial" panose="020B0604020202020204" pitchFamily="34" charset="0"/>
              </a:rPr>
              <a:t>بڕیار</a:t>
            </a:r>
            <a:r>
              <a:rPr lang="ar-SA" dirty="0">
                <a:latin typeface="Arial" panose="020B0604020202020204" pitchFamily="34" charset="0"/>
                <a:cs typeface="Arial" panose="020B0604020202020204" pitchFamily="34" charset="0"/>
              </a:rPr>
              <a:t> " </a:t>
            </a:r>
            <a:r>
              <a:rPr lang="ar-SA" dirty="0" err="1">
                <a:latin typeface="Arial" panose="020B0604020202020204" pitchFamily="34" charset="0"/>
                <a:cs typeface="Arial" panose="020B0604020202020204" pitchFamily="34" charset="0"/>
              </a:rPr>
              <a:t>ئاراستە</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رەفتار</a:t>
            </a:r>
            <a:r>
              <a:rPr lang="ku-Arab-IQ" dirty="0">
                <a:latin typeface="Arial" panose="020B0604020202020204" pitchFamily="34" charset="0"/>
                <a:cs typeface="Arial" panose="020B0604020202020204" pitchFamily="34" charset="0"/>
              </a:rPr>
              <a:t> وگشت:</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8500" y="1422400"/>
            <a:ext cx="10806112" cy="5435600"/>
          </a:xfrm>
        </p:spPr>
        <p:txBody>
          <a:bodyPr>
            <a:normAutofit/>
          </a:bodyPr>
          <a:lstStyle/>
          <a:p>
            <a:pPr algn="r" rtl="1"/>
            <a:r>
              <a:rPr lang="ar-SA" sz="2000" dirty="0" err="1">
                <a:latin typeface="Arial" panose="020B0604020202020204" pitchFamily="34" charset="0"/>
                <a:cs typeface="Arial" panose="020B0604020202020204" pitchFamily="34" charset="0"/>
              </a:rPr>
              <a:t>جیاوازی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نێوان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چەمكی</a:t>
            </a:r>
            <a:r>
              <a:rPr lang="ar-SA" sz="2000" dirty="0">
                <a:latin typeface="Arial" panose="020B0604020202020204" pitchFamily="34" charset="0"/>
                <a:cs typeface="Arial" panose="020B0604020202020204" pitchFamily="34" charset="0"/>
              </a:rPr>
              <a:t> را و </a:t>
            </a:r>
            <a:r>
              <a:rPr lang="ar-SA" sz="2000" dirty="0" err="1">
                <a:latin typeface="Arial" panose="020B0604020202020204" pitchFamily="34" charset="0"/>
                <a:cs typeface="Arial" panose="020B0604020202020204" pitchFamily="34" charset="0"/>
              </a:rPr>
              <a:t>چەمكەكانی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بڕیار</a:t>
            </a:r>
            <a:r>
              <a:rPr lang="ar-SA" sz="2000" dirty="0">
                <a:latin typeface="Arial" panose="020B0604020202020204" pitchFamily="34" charset="0"/>
                <a:cs typeface="Arial" panose="020B0604020202020204" pitchFamily="34" charset="0"/>
              </a:rPr>
              <a:t> " </a:t>
            </a:r>
            <a:r>
              <a:rPr lang="ar-SA" sz="2000" dirty="0" err="1">
                <a:latin typeface="Arial" panose="020B0604020202020204" pitchFamily="34" charset="0"/>
                <a:cs typeface="Arial" panose="020B0604020202020204" pitchFamily="34" charset="0"/>
              </a:rPr>
              <a:t>ئاراستە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رەفتار</a:t>
            </a:r>
            <a:r>
              <a:rPr lang="en-US" sz="2000" dirty="0">
                <a:latin typeface="Arial" panose="020B0604020202020204" pitchFamily="34" charset="0"/>
                <a:cs typeface="Arial" panose="020B0604020202020204" pitchFamily="34" charset="0"/>
              </a:rPr>
              <a:t>.</a:t>
            </a:r>
            <a:r>
              <a:rPr lang="ku-Arab-IQ" sz="2000" dirty="0">
                <a:latin typeface="Arial" panose="020B0604020202020204" pitchFamily="34" charset="0"/>
                <a:cs typeface="Arial" panose="020B0604020202020204" pitchFamily="34" charset="0"/>
              </a:rPr>
              <a:t> وگشت</a:t>
            </a:r>
            <a:r>
              <a:rPr lang="en-US" sz="2000" dirty="0">
                <a:latin typeface="Arial" panose="020B0604020202020204" pitchFamily="34" charset="0"/>
                <a:cs typeface="Arial" panose="020B0604020202020204" pitchFamily="34" charset="0"/>
              </a:rPr>
              <a:t> "</a:t>
            </a:r>
          </a:p>
          <a:p>
            <a:pPr algn="r" rtl="1"/>
            <a:r>
              <a:rPr lang="ar-SA" sz="2000" dirty="0" err="1">
                <a:latin typeface="Arial" panose="020B0604020202020204" pitchFamily="34" charset="0"/>
                <a:cs typeface="Arial" panose="020B0604020202020204" pitchFamily="34" charset="0"/>
              </a:rPr>
              <a:t>بڕیار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ئەو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بریارەیە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لەبارەی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بابەتێك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كیشەیەك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هەر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مەسەلەیەك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پێی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دەگەین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ئەو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رایەیە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پێشتر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لێكۆلینەوەی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وردی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سەر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كراوە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هەموو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لایەنە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ئیجابی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وسلبیەكان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لێكدرایتەوە</a:t>
            </a:r>
            <a:r>
              <a:rPr lang="en-US" sz="2000" dirty="0">
                <a:latin typeface="Arial" panose="020B0604020202020204" pitchFamily="34" charset="0"/>
                <a:cs typeface="Arial" panose="020B0604020202020204" pitchFamily="34" charset="0"/>
              </a:rPr>
              <a:t>.</a:t>
            </a:r>
          </a:p>
          <a:p>
            <a:pPr algn="r" rtl="1"/>
            <a:r>
              <a:rPr lang="ar-SA" sz="2000" dirty="0" err="1">
                <a:latin typeface="Arial" panose="020B0604020202020204" pitchFamily="34" charset="0"/>
                <a:cs typeface="Arial" panose="020B0604020202020204" pitchFamily="34" charset="0"/>
              </a:rPr>
              <a:t>ئاراستە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بریتیە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ئامادەیەكی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دەروونی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بۆ</a:t>
            </a:r>
            <a:r>
              <a:rPr lang="ar-SA" sz="2000" dirty="0">
                <a:latin typeface="Arial" panose="020B0604020202020204" pitchFamily="34" charset="0"/>
                <a:cs typeface="Arial" panose="020B0604020202020204" pitchFamily="34" charset="0"/>
              </a:rPr>
              <a:t> كار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كاردانەوەیەك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شێوەیەكی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دیاریكراو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دەروناسانی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كۆمەلایەتی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گرینگی</a:t>
            </a:r>
            <a:r>
              <a:rPr lang="ar-SA" sz="2000" dirty="0">
                <a:latin typeface="Arial" panose="020B0604020202020204" pitchFamily="34" charset="0"/>
                <a:cs typeface="Arial" panose="020B0604020202020204" pitchFamily="34" charset="0"/>
              </a:rPr>
              <a:t> زور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چەمكی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دەدەن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چونكی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پیان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وایە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سەرچاوەی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راسەقینەی</a:t>
            </a:r>
            <a:r>
              <a:rPr lang="ar-SA" sz="2000" dirty="0">
                <a:latin typeface="Arial" panose="020B0604020202020204" pitchFamily="34" charset="0"/>
                <a:cs typeface="Arial" panose="020B0604020202020204" pitchFamily="34" charset="0"/>
              </a:rPr>
              <a:t> راو </a:t>
            </a:r>
            <a:r>
              <a:rPr lang="ar-SA" sz="2000" dirty="0" err="1">
                <a:latin typeface="Arial" panose="020B0604020202020204" pitchFamily="34" charset="0"/>
                <a:cs typeface="Arial" panose="020B0604020202020204" pitchFamily="34" charset="0"/>
              </a:rPr>
              <a:t>رفتار</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كرداری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مروڤە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دەبێتە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پالنەر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گوتنی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شتێك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كردنی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كارێك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نیشاندانی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هێما</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نیشانەیەك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كەواتە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دەربرینی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لایەن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تاكەوە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شێوەی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وتنی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وشە</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سەر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زارهێنانەوە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دەبێتە</a:t>
            </a:r>
            <a:r>
              <a:rPr lang="ar-SA" sz="2000" dirty="0">
                <a:latin typeface="Arial" panose="020B0604020202020204" pitchFamily="34" charset="0"/>
                <a:cs typeface="Arial" panose="020B0604020202020204" pitchFamily="34" charset="0"/>
              </a:rPr>
              <a:t> را</a:t>
            </a:r>
            <a:r>
              <a:rPr lang="en-US" sz="2000" dirty="0">
                <a:latin typeface="Arial" panose="020B0604020202020204" pitchFamily="34" charset="0"/>
                <a:cs typeface="Arial" panose="020B0604020202020204" pitchFamily="34" charset="0"/>
              </a:rPr>
              <a:t>.</a:t>
            </a:r>
          </a:p>
          <a:p>
            <a:pPr algn="r" rtl="1"/>
            <a:r>
              <a:rPr lang="ar-SA" sz="2000" dirty="0" err="1">
                <a:latin typeface="Arial" panose="020B0604020202020204" pitchFamily="34" charset="0"/>
                <a:cs typeface="Arial" panose="020B0604020202020204" pitchFamily="34" charset="0"/>
              </a:rPr>
              <a:t>رەفتار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بریتییە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كۆمەلێك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جموجۆل</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رووداوی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مادەیی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تاك </a:t>
            </a:r>
            <a:r>
              <a:rPr lang="ar-SA" sz="2000" dirty="0" err="1">
                <a:latin typeface="Arial" panose="020B0604020202020204" pitchFamily="34" charset="0"/>
                <a:cs typeface="Arial" panose="020B0604020202020204" pitchFamily="34" charset="0"/>
              </a:rPr>
              <a:t>ئەنجامی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دەدات</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دیسان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دەربڕینێكە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ئاراستەكەی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كەواتە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رەفتار</a:t>
            </a:r>
            <a:r>
              <a:rPr lang="ar-SA" sz="2000" dirty="0">
                <a:latin typeface="Arial" panose="020B0604020202020204" pitchFamily="34" charset="0"/>
                <a:cs typeface="Arial" panose="020B0604020202020204" pitchFamily="34" charset="0"/>
              </a:rPr>
              <a:t> , </a:t>
            </a:r>
            <a:r>
              <a:rPr lang="ar-SA" sz="2000" dirty="0" err="1">
                <a:latin typeface="Arial" panose="020B0604020202020204" pitchFamily="34" charset="0"/>
                <a:cs typeface="Arial" panose="020B0604020202020204" pitchFamily="34" charset="0"/>
              </a:rPr>
              <a:t>ئاشكرا</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كردنی</a:t>
            </a:r>
            <a:r>
              <a:rPr lang="ar-SA" sz="2000" dirty="0">
                <a:latin typeface="Arial" panose="020B0604020202020204" pitchFamily="34" charset="0"/>
                <a:cs typeface="Arial" panose="020B0604020202020204" pitchFamily="34" charset="0"/>
              </a:rPr>
              <a:t> را و </a:t>
            </a:r>
            <a:r>
              <a:rPr lang="ar-SA" sz="2000" dirty="0" err="1">
                <a:latin typeface="Arial" panose="020B0604020202020204" pitchFamily="34" charset="0"/>
                <a:cs typeface="Arial" panose="020B0604020202020204" pitchFamily="34" charset="0"/>
              </a:rPr>
              <a:t>ئاراستەی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تاكە</a:t>
            </a:r>
            <a:r>
              <a:rPr lang="ar-SA" sz="2000" dirty="0">
                <a:latin typeface="Arial" panose="020B0604020202020204" pitchFamily="34" charset="0"/>
                <a:cs typeface="Arial" panose="020B0604020202020204" pitchFamily="34" charset="0"/>
              </a:rPr>
              <a:t> . </a:t>
            </a:r>
            <a:r>
              <a:rPr lang="ar-SA" sz="2000" dirty="0" err="1">
                <a:latin typeface="Arial" panose="020B0604020202020204" pitchFamily="34" charset="0"/>
                <a:cs typeface="Arial" panose="020B0604020202020204" pitchFamily="34" charset="0"/>
              </a:rPr>
              <a:t>توێژینەوەكان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دەردەخەن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ئەو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رایانە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ئاشكران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مەرج</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راستەقینە</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حەقیقی</a:t>
            </a:r>
            <a:r>
              <a:rPr lang="ar-SA" sz="2000" dirty="0">
                <a:latin typeface="Arial" panose="020B0604020202020204" pitchFamily="34" charset="0"/>
                <a:cs typeface="Arial" panose="020B0604020202020204" pitchFamily="34" charset="0"/>
              </a:rPr>
              <a:t> بن, </a:t>
            </a:r>
            <a:r>
              <a:rPr lang="ar-SA" sz="2000" dirty="0" err="1">
                <a:latin typeface="Arial" panose="020B0604020202020204" pitchFamily="34" charset="0"/>
                <a:cs typeface="Arial" panose="020B0604020202020204" pitchFamily="34" charset="0"/>
              </a:rPr>
              <a:t>چونكە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ئاشكرا</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قسەكردن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دیار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دەبێت</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بەلام</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راستەقینە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تەنها</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ڕوفتاری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راستەقینە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دیار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دەبێت</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رەفتار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یان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كردەوەی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مەرج</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نیشانەی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راستگۆیی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ئاراستەی</a:t>
            </a:r>
            <a:r>
              <a:rPr lang="ar-SA" sz="2000" dirty="0">
                <a:latin typeface="Arial" panose="020B0604020202020204" pitchFamily="34" charset="0"/>
                <a:cs typeface="Arial" panose="020B0604020202020204" pitchFamily="34" charset="0"/>
              </a:rPr>
              <a:t> تاك </a:t>
            </a:r>
            <a:r>
              <a:rPr lang="ar-SA" sz="2000" dirty="0" err="1">
                <a:latin typeface="Arial" panose="020B0604020202020204" pitchFamily="34" charset="0"/>
                <a:cs typeface="Arial" panose="020B0604020202020204" pitchFamily="34" charset="0"/>
              </a:rPr>
              <a:t>بێت</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نموونە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كاندیدی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هەلبژاردنەكان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رەفتاری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چاواشەكاری</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دووروویی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ئەنجام</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دەدەن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راستی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ئاراستەكەی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وەدەرناخات</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نموونە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بەرامبەر</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خەڵك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زەردە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خەنەوە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دیاردەكەوێ</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منالانی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خەڵك</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باوەش</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دەكان</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دەستی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گەورەكان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دەگوشێ</a:t>
            </a:r>
            <a:r>
              <a:rPr lang="ar-SA" sz="2000" dirty="0">
                <a:latin typeface="Arial" panose="020B0604020202020204" pitchFamily="34" charset="0"/>
                <a:cs typeface="Arial" panose="020B0604020202020204" pitchFamily="34" charset="0"/>
              </a:rPr>
              <a:t> و </a:t>
            </a:r>
            <a:r>
              <a:rPr lang="ar-SA" sz="2000" dirty="0" err="1">
                <a:latin typeface="Arial" panose="020B0604020202020204" pitchFamily="34" charset="0"/>
                <a:cs typeface="Arial" panose="020B0604020202020204" pitchFamily="34" charset="0"/>
              </a:rPr>
              <a:t>لە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تازیەكان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ئامادە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دەبن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كەچی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ئەزموون</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پیشانی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داوە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ئیمانی</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بەو</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رەفتارانە</a:t>
            </a:r>
            <a:r>
              <a:rPr lang="ar-SA" sz="2000" dirty="0">
                <a:latin typeface="Arial" panose="020B0604020202020204" pitchFamily="34" charset="0"/>
                <a:cs typeface="Arial" panose="020B0604020202020204" pitchFamily="34" charset="0"/>
              </a:rPr>
              <a:t> </a:t>
            </a:r>
            <a:r>
              <a:rPr lang="ar-SA" sz="2000" dirty="0" err="1">
                <a:latin typeface="Arial" panose="020B0604020202020204" pitchFamily="34" charset="0"/>
                <a:cs typeface="Arial" panose="020B0604020202020204" pitchFamily="34" charset="0"/>
              </a:rPr>
              <a:t>نیە</a:t>
            </a:r>
            <a:r>
              <a:rPr lang="en-US" sz="2000" dirty="0">
                <a:latin typeface="Arial" panose="020B0604020202020204" pitchFamily="34" charset="0"/>
                <a:cs typeface="Arial" panose="020B0604020202020204" pitchFamily="34" charset="0"/>
              </a:rPr>
              <a:t>!</a:t>
            </a:r>
          </a:p>
          <a:p>
            <a:pPr algn="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00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1" y="624110"/>
            <a:ext cx="9942512" cy="810990"/>
          </a:xfrm>
        </p:spPr>
        <p:txBody>
          <a:bodyPr>
            <a:normAutofit fontScale="90000"/>
          </a:bodyPr>
          <a:lstStyle/>
          <a:p>
            <a:pPr algn="ctr" rtl="1"/>
            <a:r>
              <a:rPr lang="ar-SA" dirty="0" err="1">
                <a:latin typeface="Arial" panose="020B0604020202020204" pitchFamily="34" charset="0"/>
                <a:cs typeface="Arial" panose="020B0604020202020204" pitchFamily="34" charset="0"/>
              </a:rPr>
              <a:t>هەڵسوكەوت</a:t>
            </a:r>
            <a:r>
              <a:rPr lang="ar-SA" dirty="0">
                <a:latin typeface="Arial" panose="020B0604020202020204" pitchFamily="34" charset="0"/>
                <a:cs typeface="Arial" panose="020B0604020202020204" pitchFamily="34" charset="0"/>
              </a:rPr>
              <a:t> و </a:t>
            </a:r>
            <a:r>
              <a:rPr lang="ar-SA" dirty="0" err="1">
                <a:latin typeface="Arial" panose="020B0604020202020204" pitchFamily="34" charset="0"/>
                <a:cs typeface="Arial" panose="020B0604020202020204" pitchFamily="34" charset="0"/>
              </a:rPr>
              <a:t>هەست</a:t>
            </a:r>
            <a:r>
              <a:rPr lang="ar-SA" dirty="0">
                <a:latin typeface="Arial" panose="020B0604020202020204" pitchFamily="34" charset="0"/>
                <a:cs typeface="Arial" panose="020B0604020202020204" pitchFamily="34" charset="0"/>
              </a:rPr>
              <a:t> و </a:t>
            </a:r>
            <a:r>
              <a:rPr lang="ar-SA" dirty="0" err="1">
                <a:latin typeface="Arial" panose="020B0604020202020204" pitchFamily="34" charset="0"/>
                <a:cs typeface="Arial" panose="020B0604020202020204" pitchFamily="34" charset="0"/>
              </a:rPr>
              <a:t>سۆز</a:t>
            </a:r>
            <a:r>
              <a:rPr lang="ar-SA" dirty="0">
                <a:latin typeface="Arial" panose="020B0604020202020204" pitchFamily="34" charset="0"/>
                <a:cs typeface="Arial" panose="020B0604020202020204" pitchFamily="34" charset="0"/>
              </a:rPr>
              <a:t> و </a:t>
            </a:r>
            <a:r>
              <a:rPr lang="ar-SA" dirty="0" err="1">
                <a:latin typeface="Arial" panose="020B0604020202020204" pitchFamily="34" charset="0"/>
                <a:cs typeface="Arial" panose="020B0604020202020204" pitchFamily="34" charset="0"/>
              </a:rPr>
              <a:t>بیرورای</a:t>
            </a:r>
            <a:r>
              <a:rPr lang="ar-SA" dirty="0">
                <a:latin typeface="Arial" panose="020B0604020202020204" pitchFamily="34" charset="0"/>
                <a:cs typeface="Arial" panose="020B0604020202020204" pitchFamily="34" charset="0"/>
              </a:rPr>
              <a:t> تاك </a:t>
            </a:r>
            <a:r>
              <a:rPr lang="ar-SA" dirty="0" err="1">
                <a:latin typeface="Arial" panose="020B0604020202020204" pitchFamily="34" charset="0"/>
                <a:cs typeface="Arial" panose="020B0604020202020204" pitchFamily="34" charset="0"/>
              </a:rPr>
              <a:t>لە</a:t>
            </a:r>
            <a:r>
              <a:rPr lang="ar-SA" dirty="0">
                <a:latin typeface="Arial" panose="020B0604020202020204" pitchFamily="34" charset="0"/>
                <a:cs typeface="Arial" panose="020B0604020202020204" pitchFamily="34" charset="0"/>
              </a:rPr>
              <a:t> ناو </a:t>
            </a:r>
            <a:r>
              <a:rPr lang="ar-SA" dirty="0" err="1">
                <a:latin typeface="Arial" panose="020B0604020202020204" pitchFamily="34" charset="0"/>
                <a:cs typeface="Arial" panose="020B0604020202020204" pitchFamily="34" charset="0"/>
              </a:rPr>
              <a:t>ئاپۆردا</a:t>
            </a:r>
            <a:r>
              <a:rPr lang="ku-Arab-IQ"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97000" y="1435100"/>
            <a:ext cx="10107612" cy="5067300"/>
          </a:xfrm>
        </p:spPr>
        <p:txBody>
          <a:bodyPr>
            <a:noAutofit/>
          </a:bodyPr>
          <a:lstStyle/>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گۆستاڤ</a:t>
            </a:r>
            <a:r>
              <a:rPr lang="ar-SA" sz="2400" dirty="0">
                <a:latin typeface="Arial" panose="020B0604020202020204" pitchFamily="34" charset="0"/>
                <a:cs typeface="Arial" panose="020B0604020202020204" pitchFamily="34" charset="0"/>
              </a:rPr>
              <a:t> </a:t>
            </a:r>
            <a:r>
              <a:rPr lang="ku-Arab-IQ" sz="2400" dirty="0">
                <a:latin typeface="Arial" panose="020B0604020202020204" pitchFamily="34" charset="0"/>
                <a:cs typeface="Arial" panose="020B0604020202020204" pitchFamily="34" charset="0"/>
              </a:rPr>
              <a:t>لۆ</a:t>
            </a:r>
            <a:r>
              <a:rPr lang="ar-SA" sz="2400" dirty="0">
                <a:latin typeface="Arial" panose="020B0604020202020204" pitchFamily="34" charset="0"/>
                <a:cs typeface="Arial" panose="020B0604020202020204" pitchFamily="34" charset="0"/>
              </a:rPr>
              <a:t>بون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دامەزرێنەری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ئاپۆرا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دەڵئ</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سئ</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دروست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كۆرەفتارە</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رەفتاری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جەماعی</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تاك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ناو </a:t>
            </a:r>
            <a:r>
              <a:rPr lang="ar-SA" sz="2400" dirty="0" err="1">
                <a:latin typeface="Arial" panose="020B0604020202020204" pitchFamily="34" charset="0"/>
                <a:cs typeface="Arial" panose="020B0604020202020204" pitchFamily="34" charset="0"/>
              </a:rPr>
              <a:t>ئاپۆڕ</a:t>
            </a:r>
            <a:r>
              <a:rPr lang="ku-Arab-IQ" sz="2400" dirty="0">
                <a:latin typeface="Arial" panose="020B0604020202020204" pitchFamily="34" charset="0"/>
                <a:cs typeface="Arial" panose="020B0604020202020204" pitchFamily="34" charset="0"/>
              </a:rPr>
              <a:t>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a:t>
            </a:r>
            <a:r>
              <a:rPr lang="ar-SA" sz="2400" dirty="0">
                <a:latin typeface="Arial" panose="020B0604020202020204" pitchFamily="34" charset="0"/>
                <a:cs typeface="Arial" panose="020B0604020202020204" pitchFamily="34" charset="0"/>
              </a:rPr>
              <a:t> واز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پێوەرە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شارستانیەكان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دەهێنئ</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بنەمای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غەریزە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رەفتاردەكات</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هەست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سۆز</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رەفتارەكان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خێرایی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رێگای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لاساییكردنەوە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هەرەمەكی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بڵاودەبێتەوە</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كەسایەتی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هۆشیارانەی</a:t>
            </a:r>
            <a:r>
              <a:rPr lang="ar-SA" sz="2400" dirty="0">
                <a:latin typeface="Arial" panose="020B0604020202020204" pitchFamily="34" charset="0"/>
                <a:cs typeface="Arial" panose="020B0604020202020204" pitchFamily="34" charset="0"/>
              </a:rPr>
              <a:t> تاك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ژێر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كاریگەری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ئاپۆرا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دەشاردریِتەوە</a:t>
            </a:r>
            <a:r>
              <a:rPr lang="ar-SA" sz="2400" dirty="0">
                <a:latin typeface="Arial" panose="020B0604020202020204" pitchFamily="34" charset="0"/>
                <a:cs typeface="Arial" panose="020B0604020202020204" pitchFamily="34" charset="0"/>
              </a:rPr>
              <a:t> و تاك </a:t>
            </a:r>
            <a:r>
              <a:rPr lang="ar-SA" sz="2400" dirty="0" err="1">
                <a:latin typeface="Arial" panose="020B0604020202020204" pitchFamily="34" charset="0"/>
                <a:cs typeface="Arial" panose="020B0604020202020204" pitchFamily="34" charset="0"/>
              </a:rPr>
              <a:t>دەبێتە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ملكەچێكی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ناوشیار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نەخوازراو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هیپنۆز</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خەوی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موگناتیسی</a:t>
            </a:r>
            <a:r>
              <a:rPr lang="ar-SA" sz="2400" dirty="0">
                <a:latin typeface="Arial" panose="020B0604020202020204" pitchFamily="34" charset="0"/>
                <a:cs typeface="Arial" panose="020B0604020202020204" pitchFamily="34" charset="0"/>
              </a:rPr>
              <a:t>)كر </a:t>
            </a:r>
            <a:r>
              <a:rPr lang="ar-SA" sz="2400" dirty="0" err="1">
                <a:latin typeface="Arial" panose="020B0604020202020204" pitchFamily="34" charset="0"/>
                <a:cs typeface="Arial" panose="020B0604020202020204" pitchFamily="34" charset="0"/>
              </a:rPr>
              <a:t>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ئەوەشە</a:t>
            </a:r>
            <a:r>
              <a:rPr lang="ar-SA" sz="2400" dirty="0">
                <a:latin typeface="Arial" panose="020B0604020202020204" pitchFamily="34" charset="0"/>
                <a:cs typeface="Arial" panose="020B0604020202020204" pitchFamily="34" charset="0"/>
              </a:rPr>
              <a:t> تاك </a:t>
            </a:r>
            <a:r>
              <a:rPr lang="ar-SA" sz="2400" dirty="0" err="1">
                <a:latin typeface="Arial" panose="020B0604020202020204" pitchFamily="34" charset="0"/>
                <a:cs typeface="Arial" panose="020B0604020202020204" pitchFamily="34" charset="0"/>
              </a:rPr>
              <a:t>رەفتاری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ئەنجامەكانی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مەترسیدارن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هەڵدەچن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بیردەكەنەوە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وەكو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یەكیش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هەلسوكەوت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لایەنی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عەقلیی</a:t>
            </a:r>
            <a:r>
              <a:rPr lang="ar-SA" sz="2400" dirty="0">
                <a:latin typeface="Arial" panose="020B0604020202020204" pitchFamily="34" charset="0"/>
                <a:cs typeface="Arial" panose="020B0604020202020204" pitchFamily="34" charset="0"/>
              </a:rPr>
              <a:t> تاك </a:t>
            </a:r>
            <a:r>
              <a:rPr lang="ar-SA" sz="2400" dirty="0" err="1">
                <a:latin typeface="Arial" panose="020B0604020202020204" pitchFamily="34" charset="0"/>
                <a:cs typeface="Arial" panose="020B0604020202020204" pitchFamily="34" charset="0"/>
              </a:rPr>
              <a:t>دەگۆڕئ</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عەقلی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جەماعی</a:t>
            </a:r>
            <a:r>
              <a:rPr lang="en-US" sz="2400" dirty="0">
                <a:latin typeface="Arial" panose="020B0604020202020204" pitchFamily="34" charset="0"/>
                <a:cs typeface="Arial" panose="020B0604020202020204" pitchFamily="34" charset="0"/>
              </a:rPr>
              <a:t>.</a:t>
            </a:r>
          </a:p>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37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4700" y="179610"/>
            <a:ext cx="9459912" cy="556990"/>
          </a:xfrm>
        </p:spPr>
        <p:txBody>
          <a:bodyPr>
            <a:normAutofit fontScale="90000"/>
          </a:bodyPr>
          <a:lstStyle/>
          <a:p>
            <a:pPr algn="l" rtl="1"/>
            <a:r>
              <a:rPr lang="ar-SA" dirty="0" err="1">
                <a:latin typeface="Arial" panose="020B0604020202020204" pitchFamily="34" charset="0"/>
                <a:cs typeface="Arial" panose="020B0604020202020204" pitchFamily="34" charset="0"/>
              </a:rPr>
              <a:t>هربرت</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بلۆمەر</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جیاواز</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چوار</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جۆر</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ئاپۆرا</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دەخاتە</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روو</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5900" y="736600"/>
            <a:ext cx="11288712" cy="6121400"/>
          </a:xfrm>
        </p:spPr>
        <p:txBody>
          <a:bodyPr>
            <a:noAutofit/>
          </a:bodyPr>
          <a:lstStyle/>
          <a:p>
            <a:pPr algn="r" rtl="1"/>
            <a:r>
              <a:rPr lang="ar-SA" sz="2300" dirty="0" err="1">
                <a:latin typeface="Arial" panose="020B0604020202020204" pitchFamily="34" charset="0"/>
                <a:cs typeface="Arial" panose="020B0604020202020204" pitchFamily="34" charset="0"/>
              </a:rPr>
              <a:t>ئاپۆرای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تێپەڕ:وەكو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خربوونەوەی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تاكەكان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لەكاتی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ڕووداوێكی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دیاریكراو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وەك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خۆپێكدادانی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دوو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سەیارە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دەبنەوە</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ئاپۆرای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ڕێكخراو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ئاپۆرایە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بۆنە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موناسبەیەكی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دیاریكراو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خردەبنەوە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وەكوو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یاری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تۆپی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تەماشاكردنی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فیلم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سینەما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كۆنسێرت</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ئاپۆرای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چالاك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ئاپۆرایە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خۆپیشاندانەكان</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راپەرینە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جەماوەریەكاندا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دەیبینین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رەفتاری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تاكەكان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زۆر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هەڵچوو</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توند</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بێ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كۆنترۆڵە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شێوەیەكی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زۆر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ئینفیعالی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گەیشتن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داواكارییەكانیان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خردەبنەوە</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رەفتاریكی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هاوبەش</a:t>
            </a:r>
            <a:r>
              <a:rPr lang="ar-SA" sz="2300" dirty="0">
                <a:latin typeface="Arial" panose="020B0604020202020204" pitchFamily="34" charset="0"/>
                <a:cs typeface="Arial" panose="020B0604020202020204" pitchFamily="34" charset="0"/>
              </a:rPr>
              <a:t>(</a:t>
            </a:r>
            <a:r>
              <a:rPr lang="ar-SA" sz="2300" dirty="0" err="1">
                <a:latin typeface="Arial" panose="020B0604020202020204" pitchFamily="34" charset="0"/>
                <a:cs typeface="Arial" panose="020B0604020202020204" pitchFamily="34" charset="0"/>
              </a:rPr>
              <a:t>كۆرەفتار</a:t>
            </a:r>
            <a:r>
              <a:rPr lang="ar-SA" sz="2300" dirty="0">
                <a:latin typeface="Arial" panose="020B0604020202020204" pitchFamily="34" charset="0"/>
                <a:cs typeface="Arial" panose="020B0604020202020204" pitchFamily="34" charset="0"/>
              </a:rPr>
              <a:t>)</a:t>
            </a:r>
            <a:r>
              <a:rPr lang="ar-SA" sz="2300" dirty="0" err="1">
                <a:latin typeface="Arial" panose="020B0604020202020204" pitchFamily="34" charset="0"/>
                <a:cs typeface="Arial" panose="020B0604020202020204" pitchFamily="34" charset="0"/>
              </a:rPr>
              <a:t>دەنوێنێت</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ئاپۆرای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نمایشی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وەكو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تاكانەی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پێكەوە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رێورسمی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ئاینی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كەلتووری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بەژداری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دەكەن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وەكوو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نوێژی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جەماعات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مزگەوت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هەلپەركێ</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ئاهەنگ</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جەژنی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نەورۆز</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دا</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پارك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دەڵێ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حەشد</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وعامە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هەردووكیان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میكانزمی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خۆگونجاندنی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كۆمەڵایەتی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وگۆرانكارین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واتە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فۆڕمێكی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كۆمەلایەتی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تێپەر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وكاتین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جۆرێك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هێز</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وخۆسەپاندنی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جەماعی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ئیرادەی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تێیدا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تەحەكوم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دەكات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تاكەكانیدا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زالە</a:t>
            </a:r>
            <a:r>
              <a:rPr lang="ar-SA" sz="2300" dirty="0">
                <a:latin typeface="Arial" panose="020B0604020202020204" pitchFamily="34" charset="0"/>
                <a:cs typeface="Arial" panose="020B0604020202020204" pitchFamily="34" charset="0"/>
              </a:rPr>
              <a:t>. </a:t>
            </a:r>
            <a:endParaRPr lang="ku-Arab-IQ" sz="2300" dirty="0">
              <a:latin typeface="Arial" panose="020B0604020202020204" pitchFamily="34" charset="0"/>
              <a:cs typeface="Arial" panose="020B0604020202020204" pitchFamily="34" charset="0"/>
            </a:endParaRPr>
          </a:p>
          <a:p>
            <a:pPr algn="r" rtl="1"/>
            <a:r>
              <a:rPr lang="ar-SA" sz="2300" dirty="0" err="1">
                <a:latin typeface="Arial" panose="020B0604020202020204" pitchFamily="34" charset="0"/>
                <a:cs typeface="Arial" panose="020B0604020202020204" pitchFamily="34" charset="0"/>
              </a:rPr>
              <a:t>بەلام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ئاپۆرا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زیاتریەكەیەكی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عاتفی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وسۆزدار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وهەلچووە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عامە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دژایەتی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ومشتومڕ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وگفتوگۆی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عەقلانی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دەناسرێتەوە.تاك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رێگەی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عاتیفە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وهەستەوە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دەچێتە</a:t>
            </a:r>
            <a:r>
              <a:rPr lang="ar-SA" sz="2300" dirty="0">
                <a:latin typeface="Arial" panose="020B0604020202020204" pitchFamily="34" charset="0"/>
                <a:cs typeface="Arial" panose="020B0604020202020204" pitchFamily="34" charset="0"/>
              </a:rPr>
              <a:t> ناو </a:t>
            </a:r>
            <a:r>
              <a:rPr lang="ar-SA" sz="2300" dirty="0" err="1">
                <a:latin typeface="Arial" panose="020B0604020202020204" pitchFamily="34" charset="0"/>
                <a:cs typeface="Arial" panose="020B0604020202020204" pitchFamily="34" charset="0"/>
              </a:rPr>
              <a:t>ئاپۆرا</a:t>
            </a:r>
            <a:r>
              <a:rPr lang="ar-SA" sz="2300" dirty="0">
                <a:latin typeface="Arial" panose="020B0604020202020204" pitchFamily="34" charset="0"/>
                <a:cs typeface="Arial" panose="020B0604020202020204" pitchFamily="34" charset="0"/>
              </a:rPr>
              <a:t>، ب</a:t>
            </a:r>
            <a:r>
              <a:rPr lang="ku-Arab-IQ" sz="2300" dirty="0">
                <a:latin typeface="Arial" panose="020B0604020202020204" pitchFamily="34" charset="0"/>
                <a:cs typeface="Arial" panose="020B0604020202020204" pitchFamily="34" charset="0"/>
              </a:rPr>
              <a:t>ەڵا</a:t>
            </a:r>
            <a:r>
              <a:rPr lang="ar-SA" sz="2300" dirty="0">
                <a:latin typeface="Arial" panose="020B0604020202020204" pitchFamily="34" charset="0"/>
                <a:cs typeface="Arial" panose="020B0604020202020204" pitchFamily="34" charset="0"/>
              </a:rPr>
              <a:t>م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عامە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رێگەی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بیركردنەوە</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لێكدانەوەی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عەقلانییەوە</a:t>
            </a:r>
            <a:r>
              <a:rPr lang="en-US" sz="23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00260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8900"/>
            <a:ext cx="11963400" cy="6946900"/>
          </a:xfrm>
        </p:spPr>
        <p:txBody>
          <a:bodyPr>
            <a:noAutofit/>
          </a:bodyPr>
          <a:lstStyle/>
          <a:p>
            <a:pPr algn="r" rtl="1"/>
            <a:r>
              <a:rPr lang="ar-SA" sz="2300" dirty="0" err="1">
                <a:latin typeface="Arial" panose="020B0604020202020204" pitchFamily="34" charset="0"/>
                <a:cs typeface="Arial" panose="020B0604020202020204" pitchFamily="34" charset="0"/>
              </a:rPr>
              <a:t>چەمكی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پێناسەی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هربێرت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بڵۆمەر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عامەی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خەڵك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ئاماژەیە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تاكەكان</a:t>
            </a:r>
            <a:r>
              <a:rPr lang="ku-Arab-IQ"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كێشە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دۆزێك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روویان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تێدەكات</a:t>
            </a:r>
            <a:r>
              <a:rPr lang="en-US" sz="2300" dirty="0">
                <a:latin typeface="Arial" panose="020B0604020202020204" pitchFamily="34" charset="0"/>
                <a:cs typeface="Arial" panose="020B0604020202020204" pitchFamily="34" charset="0"/>
              </a:rPr>
              <a:t>.</a:t>
            </a:r>
            <a:endParaRPr lang="ku-Arab-IQ" sz="2300" dirty="0">
              <a:latin typeface="Arial" panose="020B0604020202020204" pitchFamily="34" charset="0"/>
              <a:cs typeface="Arial" panose="020B0604020202020204" pitchFamily="34" charset="0"/>
            </a:endParaRPr>
          </a:p>
          <a:p>
            <a:pPr algn="r" rtl="1"/>
            <a:r>
              <a:rPr lang="ar-SA" sz="2300" dirty="0" err="1">
                <a:latin typeface="Arial" panose="020B0604020202020204" pitchFamily="34" charset="0"/>
                <a:cs typeface="Arial" panose="020B0604020202020204" pitchFamily="34" charset="0"/>
              </a:rPr>
              <a:t>دابەش</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دەبن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بیرو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بۆچوونیان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سەبارەت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چۆنیەتی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رووبەرووبونەوەی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كێشەیە</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سەبارەت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كێشەیە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دۆزە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گفتوگۆ</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دانوستاندن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گەل</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یەكتر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بكەن</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بلومەر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دەلێ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گفتوگۆ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كێشەكە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سەرەكی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دروست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بوونی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بونی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كێشەیە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رووداوەوا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خەڵك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دەكات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شێوەیەكی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هەلسوكەوت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بكەن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بئ</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گوێ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بدەنە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دابونەریت</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پێوەرەكان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بۆیەش</a:t>
            </a:r>
            <a:r>
              <a:rPr lang="ar-SA" sz="2300" dirty="0">
                <a:latin typeface="Arial" panose="020B0604020202020204" pitchFamily="34" charset="0"/>
                <a:cs typeface="Arial" panose="020B0604020202020204" pitchFamily="34" charset="0"/>
              </a:rPr>
              <a:t> تاك </a:t>
            </a:r>
            <a:r>
              <a:rPr lang="ar-SA" sz="2300" dirty="0" err="1">
                <a:latin typeface="Arial" panose="020B0604020202020204" pitchFamily="34" charset="0"/>
                <a:cs typeface="Arial" panose="020B0604020202020204" pitchFamily="34" charset="0"/>
              </a:rPr>
              <a:t>لەناو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هیچ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رۆڵ</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پلەوپایەكی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دیاریكراوی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نییە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جگە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رادەربڕین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وئاشكراكردنی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ئاڕاستەكەی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بلۆمەر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عامە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جۆرە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پێناسە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دەكات:بریتیە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كۆمەڵێك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خەڵك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شێوەیەكی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نارێكخراو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گوێرەی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دۆز</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كێشەكە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دەگۆرئ</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وایان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دەكات</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ناچاریان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دەكات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هەلسوكەوتێك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بكەن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قسە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بێت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یان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كردە</a:t>
            </a:r>
            <a:r>
              <a:rPr lang="en-US" sz="2300" dirty="0">
                <a:latin typeface="Arial" panose="020B0604020202020204" pitchFamily="34" charset="0"/>
                <a:cs typeface="Arial" panose="020B0604020202020204" pitchFamily="34" charset="0"/>
              </a:rPr>
              <a:t>.</a:t>
            </a:r>
            <a:endParaRPr lang="ku-Arab-IQ" sz="2300" dirty="0">
              <a:latin typeface="Arial" panose="020B0604020202020204" pitchFamily="34" charset="0"/>
              <a:cs typeface="Arial" panose="020B0604020202020204" pitchFamily="34" charset="0"/>
            </a:endParaRPr>
          </a:p>
          <a:p>
            <a:pPr algn="r" rtl="1"/>
            <a:r>
              <a:rPr lang="ar-SA" sz="2300" dirty="0" err="1">
                <a:latin typeface="Arial" panose="020B0604020202020204" pitchFamily="34" charset="0"/>
                <a:cs typeface="Arial" panose="020B0604020202020204" pitchFamily="34" charset="0"/>
              </a:rPr>
              <a:t>جیاوازی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نێوان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چەمكی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گشت"لە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گەڵ</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چەمكەكانی"ئاپۆرە"و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جەماوەر</a:t>
            </a:r>
            <a:r>
              <a:rPr lang="en-US" sz="2300" dirty="0">
                <a:latin typeface="Arial" panose="020B0604020202020204" pitchFamily="34" charset="0"/>
                <a:cs typeface="Arial" panose="020B0604020202020204" pitchFamily="34" charset="0"/>
              </a:rPr>
              <a:t>":</a:t>
            </a:r>
          </a:p>
          <a:p>
            <a:pPr algn="r" rtl="1"/>
            <a:r>
              <a:rPr lang="ar-SA" sz="2300" dirty="0" err="1">
                <a:latin typeface="Arial" panose="020B0604020202020204" pitchFamily="34" charset="0"/>
                <a:cs typeface="Arial" panose="020B0604020202020204" pitchFamily="34" charset="0"/>
              </a:rPr>
              <a:t>ئاپۆرا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مەبەست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لێی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تاكەكانە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سەر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شتێك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شێوەیەكی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هەرەمەكی</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بە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بێ</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پلان</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رێكخستنێك</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دەبێتەوە,ئەم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گردبوونەوەیە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وا</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تاك </a:t>
            </a:r>
            <a:r>
              <a:rPr lang="ar-SA" sz="2300" dirty="0" err="1">
                <a:latin typeface="Arial" panose="020B0604020202020204" pitchFamily="34" charset="0"/>
                <a:cs typeface="Arial" panose="020B0604020202020204" pitchFamily="34" charset="0"/>
              </a:rPr>
              <a:t>دەكات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دەست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هەلبگرئ</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هەندئ</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تایبەت</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مەندییە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كەسیی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خۆی</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بكەوێتە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ژێر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كاریگەریی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خەڵكەدا</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نەویستانە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وەكو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ئەوان</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بیر</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بكاتەوە</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هەستی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هاوبەش</a:t>
            </a:r>
            <a:r>
              <a:rPr lang="ar-SA" sz="2300" dirty="0">
                <a:latin typeface="Arial" panose="020B0604020202020204" pitchFamily="34" charset="0"/>
                <a:cs typeface="Arial" panose="020B0604020202020204" pitchFamily="34" charset="0"/>
              </a:rPr>
              <a:t> و </a:t>
            </a:r>
            <a:r>
              <a:rPr lang="ar-SA" sz="2300" dirty="0" err="1">
                <a:latin typeface="Arial" panose="020B0604020202020204" pitchFamily="34" charset="0"/>
                <a:cs typeface="Arial" panose="020B0604020202020204" pitchFamily="34" charset="0"/>
              </a:rPr>
              <a:t>هەلسوكەوتی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هاوبەش</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گەل</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ئەو</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تاكانە</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ئەنجام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بدات.كارلێكی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كۆمەلایەتی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بنەمای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دروستبوونی</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ئەم</a:t>
            </a:r>
            <a:r>
              <a:rPr lang="ar-SA" sz="2300" dirty="0">
                <a:latin typeface="Arial" panose="020B0604020202020204" pitchFamily="34" charset="0"/>
                <a:cs typeface="Arial" panose="020B0604020202020204" pitchFamily="34" charset="0"/>
              </a:rPr>
              <a:t> </a:t>
            </a:r>
            <a:r>
              <a:rPr lang="ar-SA" sz="2300" dirty="0" err="1">
                <a:latin typeface="Arial" panose="020B0604020202020204" pitchFamily="34" charset="0"/>
                <a:cs typeface="Arial" panose="020B0604020202020204" pitchFamily="34" charset="0"/>
              </a:rPr>
              <a:t>گۆرانكارییەیە</a:t>
            </a:r>
            <a:r>
              <a:rPr lang="en-US" sz="2300" dirty="0">
                <a:latin typeface="Arial" panose="020B0604020202020204" pitchFamily="34" charset="0"/>
                <a:cs typeface="Arial" panose="020B0604020202020204" pitchFamily="34" charset="0"/>
              </a:rPr>
              <a:t>.</a:t>
            </a:r>
          </a:p>
          <a:p>
            <a:pPr algn="r" rtl="1"/>
            <a:endParaRPr lang="en-US" sz="2300" dirty="0">
              <a:latin typeface="Arial" panose="020B0604020202020204" pitchFamily="34" charset="0"/>
              <a:cs typeface="Arial" panose="020B0604020202020204" pitchFamily="34" charset="0"/>
            </a:endParaRPr>
          </a:p>
          <a:p>
            <a:pPr algn="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342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431800"/>
            <a:ext cx="10056812" cy="6299200"/>
          </a:xfrm>
        </p:spPr>
        <p:txBody>
          <a:bodyPr>
            <a:noAutofit/>
          </a:bodyPr>
          <a:lstStyle/>
          <a:p>
            <a:pPr algn="r" rtl="1"/>
            <a:r>
              <a:rPr lang="ku-Arab-IQ" sz="2400" dirty="0">
                <a:latin typeface="Arial" panose="020B0604020202020204" pitchFamily="34" charset="0"/>
                <a:cs typeface="Arial" panose="020B0604020202020204" pitchFamily="34" charset="0"/>
              </a:rPr>
              <a:t>ج</a:t>
            </a:r>
            <a:r>
              <a:rPr lang="ar-SA" sz="2400" dirty="0" err="1">
                <a:latin typeface="Arial" panose="020B0604020202020204" pitchFamily="34" charset="0"/>
                <a:cs typeface="Arial" panose="020B0604020202020204" pitchFamily="34" charset="0"/>
              </a:rPr>
              <a:t>ەماوەر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مەبەست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گەورەی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جۆراوجۆرە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پێكهاتە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بونیادێكی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یەكتر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ناناسن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رووبەرووی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یەكتر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نابنەوە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شوێن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سنوورداریان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پرۆسەی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گەیاندن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كارڵێكی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كۆمەلایەتی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نێوانیاندا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لاوازە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كەمە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چینێكی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كۆمەلایەتی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رێكخستنەوە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ئاپۆرا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وگشت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پەرتەوازتر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بەربلاوترە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a:t>
            </a:r>
            <a:r>
              <a:rPr lang="ku-Arab-IQ" sz="2400" dirty="0">
                <a:latin typeface="Arial" panose="020B0604020202020204" pitchFamily="34" charset="0"/>
                <a:cs typeface="Arial" panose="020B0604020202020204" pitchFamily="34" charset="0"/>
              </a:rPr>
              <a:t>دەکاتەوە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سۆز</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هەستی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هاوبەش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ئاپۆرا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دەبینین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هەروەها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مشتومڕ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گفتوگۆش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نیە</a:t>
            </a: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عامە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دەبینین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بەلكو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وەڵامدانەوەیانە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پێداویستییە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كەسایەتییەكانیان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ژێر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ئاراستەكردنی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هیچ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كەسێك</a:t>
            </a:r>
            <a:r>
              <a:rPr lang="ar-SA" sz="2400" dirty="0">
                <a:latin typeface="Arial" panose="020B0604020202020204" pitchFamily="34" charset="0"/>
                <a:cs typeface="Arial" panose="020B0604020202020204" pitchFamily="34" charset="0"/>
              </a:rPr>
              <a:t> كار </a:t>
            </a:r>
            <a:r>
              <a:rPr lang="ar-SA" sz="2400" dirty="0" err="1">
                <a:latin typeface="Arial" panose="020B0604020202020204" pitchFamily="34" charset="0"/>
                <a:cs typeface="Arial" panose="020B0604020202020204" pitchFamily="34" charset="0"/>
              </a:rPr>
              <a:t>ناكە</a:t>
            </a:r>
            <a:r>
              <a:rPr lang="ku-Arab-IQ" sz="2400" dirty="0">
                <a:latin typeface="Arial" panose="020B0604020202020204" pitchFamily="34" charset="0"/>
                <a:cs typeface="Arial" panose="020B0604020202020204" pitchFamily="34" charset="0"/>
              </a:rPr>
              <a:t>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ئیرادەی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جەماعی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تێدا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بەڵكو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شێوەیەكی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سەربەستانە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وسەربەخۆیانە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هەلسوكەوت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دەكەن</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هربێرت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بڵۆمەر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وایە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عامە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دۆخێكی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ورووژێنەری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وسۆزدا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ئاپۆرا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هەموویان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سۆز</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وهەستی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en-US" sz="2400" dirty="0">
                <a:latin typeface="Arial" panose="020B0604020202020204" pitchFamily="34" charset="0"/>
                <a:cs typeface="Arial" panose="020B0604020202020204" pitchFamily="34" charset="0"/>
              </a:rPr>
              <a:t>.</a:t>
            </a:r>
          </a:p>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440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617" y="914401"/>
            <a:ext cx="9505995" cy="1045028"/>
          </a:xfrm>
        </p:spPr>
        <p:txBody>
          <a:bodyPr>
            <a:normAutofit fontScale="90000"/>
          </a:bodyPr>
          <a:lstStyle/>
          <a:p>
            <a:pPr algn="ctr" rtl="1"/>
            <a:r>
              <a:rPr lang="ku-Arab-IQ" b="1" dirty="0">
                <a:latin typeface="Arial" panose="020B0604020202020204" pitchFamily="34" charset="0"/>
                <a:cs typeface="Arial" panose="020B0604020202020204" pitchFamily="34" charset="0"/>
              </a:rPr>
              <a:t>مێژووی سەرهەڵدانی رای گشتی</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56708" y="2312125"/>
            <a:ext cx="8447903" cy="4310743"/>
          </a:xfrm>
        </p:spPr>
        <p:txBody>
          <a:bodyPr>
            <a:noAutofit/>
          </a:bodyPr>
          <a:lstStyle/>
          <a:p>
            <a:pPr algn="r" rtl="1"/>
            <a:r>
              <a:rPr lang="ku-Arab-IQ" sz="2400" dirty="0">
                <a:latin typeface="Arial" panose="020B0604020202020204" pitchFamily="34" charset="0"/>
                <a:cs typeface="Arial" panose="020B0604020202020204" pitchFamily="34" charset="0"/>
              </a:rPr>
              <a:t>زۆر لە لێکۆڵەرەوانی بواری ماس میدیا لەوباوەڕەدان کە دیاردەی )رای گشتی و راگەیاندن) وەک دوو دیاردەی کۆمەڵایەتی رەگ و ریشەیان دەگەڕێتەوە بۆ سەرەتای سەرهەڵدانی کۆمەڵگەی مرۆڤایەتی .</a:t>
            </a:r>
          </a:p>
          <a:p>
            <a:pPr algn="r" rtl="1"/>
            <a:endParaRPr lang="ar-SA"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471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0630"/>
            <a:ext cx="8911687" cy="862147"/>
          </a:xfrm>
        </p:spPr>
        <p:txBody>
          <a:bodyPr>
            <a:normAutofit fontScale="90000"/>
          </a:bodyPr>
          <a:lstStyle/>
          <a:p>
            <a:pPr algn="ctr" rtl="1"/>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وەكو</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دیاردە</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692331"/>
            <a:ext cx="11504612" cy="6165670"/>
          </a:xfrm>
        </p:spPr>
        <p:txBody>
          <a:bodyPr>
            <a:noAutofit/>
          </a:bodyPr>
          <a:lstStyle/>
          <a:p>
            <a:pPr algn="r" rtl="1"/>
            <a:r>
              <a:rPr lang="ar-SA" sz="2400" dirty="0" err="1">
                <a:latin typeface="Arial" panose="020B0604020202020204" pitchFamily="34" charset="0"/>
                <a:cs typeface="Arial" panose="020B0604020202020204" pitchFamily="34" charset="0"/>
              </a:rPr>
              <a:t>هەندێك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نەتەوەكان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بەمجۆرە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ناویان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ناوە</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چینییەكان</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دەنگی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گەل</a:t>
            </a:r>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یۆنانییەكان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ئازادیخوازان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زۆربە</a:t>
            </a:r>
            <a:r>
              <a:rPr lang="ar-SA"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لەسەردەمی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ئیمپراتۆرییەتی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رۆمەكاندا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گروپێك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هەبوون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دەدا</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ناوی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خۆیان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نابوو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هەواڵگرانی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دەنگوباس</a:t>
            </a:r>
            <a:r>
              <a:rPr lang="ar-SA"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مەبەستە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دەزگای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دامەزراندبوو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فەرمانبەری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دانرابوو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راپەڕاندنی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كارەكان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بڵاوكراوەی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هەبوو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سەبارەت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هەڵسوكەوت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لەگەڵ</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كاتەدا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زاراوەی</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رێكەوتنی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هەستی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دەستەجەمعی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بەكاردەهات</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لەسەردەمی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ئیسلامدا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ئەنجومەنی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شورای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ناوبووە</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جێرمی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بنتام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جەخت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دەكاتەوە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رۆڵی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ناوازە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دەدات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رۆژنامەگەری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لەدروستكردنی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بيتنام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ئارامرازی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رێكخستنی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دادەنێت</a:t>
            </a:r>
            <a:r>
              <a:rPr lang="ar-SA" sz="2400" dirty="0">
                <a:latin typeface="Arial" panose="020B0604020202020204" pitchFamily="34" charset="0"/>
                <a:cs typeface="Arial" panose="020B0604020202020204" pitchFamily="34" charset="0"/>
              </a:rPr>
              <a:t> </a:t>
            </a:r>
          </a:p>
          <a:p>
            <a:pPr algn="r" rtl="1"/>
            <a:r>
              <a:rPr lang="ar-SA" sz="2400" dirty="0" err="1">
                <a:latin typeface="Arial" panose="020B0604020202020204" pitchFamily="34" charset="0"/>
                <a:cs typeface="Arial" panose="020B0604020202020204" pitchFamily="34" charset="0"/>
              </a:rPr>
              <a:t>دەیكاتە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قەڵغانی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لەدژی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زۆرداری</a:t>
            </a:r>
            <a:r>
              <a:rPr lang="ar-SA" sz="2400" dirty="0">
                <a:latin typeface="Arial" panose="020B0604020202020204" pitchFamily="34" charset="0"/>
                <a:cs typeface="Arial" panose="020B0604020202020204" pitchFamily="34" charset="0"/>
              </a:rPr>
              <a:t> </a:t>
            </a:r>
          </a:p>
          <a:p>
            <a:pPr algn="r" rtl="1"/>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دەبەستێتەوە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دیموكراسیەتەوە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پێی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وایە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دیموكراسی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بەبێ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نابێت</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ar-SA"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357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423" y="0"/>
            <a:ext cx="8911687" cy="875211"/>
          </a:xfrm>
        </p:spPr>
        <p:txBody>
          <a:bodyPr>
            <a:normAutofit fontScale="90000"/>
          </a:bodyPr>
          <a:lstStyle/>
          <a:p>
            <a:pPr algn="r"/>
            <a:r>
              <a:rPr lang="ku-Arab-IQ" b="1" dirty="0"/>
              <a:t>بابەتەکانی </a:t>
            </a:r>
            <a:r>
              <a:rPr lang="ar-IQ" b="1" dirty="0" err="1"/>
              <a:t>رای</a:t>
            </a:r>
            <a:r>
              <a:rPr lang="ar-IQ" b="1" dirty="0"/>
              <a:t> </a:t>
            </a:r>
            <a:r>
              <a:rPr lang="ar-IQ" b="1" dirty="0" err="1"/>
              <a:t>گشتی</a:t>
            </a:r>
            <a:br>
              <a:rPr lang="en-US" dirty="0"/>
            </a:br>
            <a:endParaRPr lang="en-US" dirty="0"/>
          </a:p>
        </p:txBody>
      </p:sp>
      <p:sp>
        <p:nvSpPr>
          <p:cNvPr id="3" name="Content Placeholder 2"/>
          <p:cNvSpPr>
            <a:spLocks noGrp="1"/>
          </p:cNvSpPr>
          <p:nvPr>
            <p:ph idx="1"/>
          </p:nvPr>
        </p:nvSpPr>
        <p:spPr>
          <a:xfrm>
            <a:off x="431075" y="718457"/>
            <a:ext cx="11073538" cy="6008914"/>
          </a:xfrm>
        </p:spPr>
        <p:txBody>
          <a:bodyPr>
            <a:normAutofit/>
          </a:bodyPr>
          <a:lstStyle/>
          <a:p>
            <a:pPr algn="r" rtl="1"/>
            <a:r>
              <a:rPr lang="ar-IQ" dirty="0" err="1"/>
              <a:t>چەمکى</a:t>
            </a:r>
            <a:r>
              <a:rPr lang="ar-IQ" dirty="0"/>
              <a:t> </a:t>
            </a:r>
            <a:r>
              <a:rPr lang="ar-IQ" dirty="0" err="1"/>
              <a:t>رای</a:t>
            </a:r>
            <a:r>
              <a:rPr lang="ar-IQ" dirty="0"/>
              <a:t> </a:t>
            </a:r>
            <a:r>
              <a:rPr lang="ar-IQ" dirty="0" err="1"/>
              <a:t>گشتی</a:t>
            </a:r>
            <a:r>
              <a:rPr lang="ar-IQ" dirty="0"/>
              <a:t> </a:t>
            </a:r>
            <a:r>
              <a:rPr lang="ar-IQ" dirty="0" err="1"/>
              <a:t>وجۆرەكانى</a:t>
            </a:r>
            <a:r>
              <a:rPr lang="ar-IQ" dirty="0"/>
              <a:t> را </a:t>
            </a:r>
            <a:r>
              <a:rPr lang="ar-IQ" dirty="0" err="1"/>
              <a:t>وجیاوازیان</a:t>
            </a:r>
            <a:r>
              <a:rPr lang="ar-IQ" dirty="0"/>
              <a:t> </a:t>
            </a:r>
            <a:endParaRPr lang="en-US" dirty="0"/>
          </a:p>
          <a:p>
            <a:pPr algn="r" rtl="1"/>
            <a:r>
              <a:rPr lang="ar-IQ" dirty="0" err="1"/>
              <a:t>پێناسەی</a:t>
            </a:r>
            <a:r>
              <a:rPr lang="ar-IQ" dirty="0"/>
              <a:t> </a:t>
            </a:r>
            <a:r>
              <a:rPr lang="ar-IQ" dirty="0" err="1"/>
              <a:t>رای</a:t>
            </a:r>
            <a:r>
              <a:rPr lang="ar-IQ" dirty="0"/>
              <a:t> </a:t>
            </a:r>
            <a:r>
              <a:rPr lang="ar-IQ" dirty="0" err="1"/>
              <a:t>گشتی</a:t>
            </a:r>
            <a:endParaRPr lang="en-US" dirty="0"/>
          </a:p>
          <a:p>
            <a:pPr algn="r" rtl="1"/>
            <a:r>
              <a:rPr lang="ar-IQ" dirty="0" err="1"/>
              <a:t>ئەو</a:t>
            </a:r>
            <a:r>
              <a:rPr lang="ar-IQ" dirty="0"/>
              <a:t> </a:t>
            </a:r>
            <a:r>
              <a:rPr lang="ar-IQ" dirty="0" err="1"/>
              <a:t>ڕوگانەى</a:t>
            </a:r>
            <a:r>
              <a:rPr lang="ar-IQ" dirty="0"/>
              <a:t> </a:t>
            </a:r>
            <a:r>
              <a:rPr lang="ar-IQ" dirty="0" err="1"/>
              <a:t>كە</a:t>
            </a:r>
            <a:r>
              <a:rPr lang="ar-IQ" dirty="0"/>
              <a:t> </a:t>
            </a:r>
            <a:r>
              <a:rPr lang="ar-IQ" dirty="0" err="1"/>
              <a:t>پێناسەو</a:t>
            </a:r>
            <a:r>
              <a:rPr lang="ar-IQ" dirty="0"/>
              <a:t> </a:t>
            </a:r>
            <a:r>
              <a:rPr lang="ar-IQ" dirty="0" err="1"/>
              <a:t>چەمكى</a:t>
            </a:r>
            <a:r>
              <a:rPr lang="ar-IQ" dirty="0"/>
              <a:t> </a:t>
            </a:r>
            <a:r>
              <a:rPr lang="ar-IQ" dirty="0" err="1"/>
              <a:t>ڕاى</a:t>
            </a:r>
            <a:r>
              <a:rPr lang="ar-IQ" dirty="0"/>
              <a:t> </a:t>
            </a:r>
            <a:r>
              <a:rPr lang="ar-IQ" dirty="0" err="1"/>
              <a:t>گشتی</a:t>
            </a:r>
            <a:r>
              <a:rPr lang="ar-IQ" dirty="0"/>
              <a:t> </a:t>
            </a:r>
            <a:r>
              <a:rPr lang="ar-IQ" dirty="0" err="1"/>
              <a:t>دیارى</a:t>
            </a:r>
            <a:r>
              <a:rPr lang="ar-IQ" dirty="0"/>
              <a:t> </a:t>
            </a:r>
            <a:r>
              <a:rPr lang="ar-IQ" dirty="0" err="1"/>
              <a:t>دەكەن</a:t>
            </a:r>
            <a:endParaRPr lang="en-US" dirty="0"/>
          </a:p>
          <a:p>
            <a:pPr algn="r" rtl="1"/>
            <a:r>
              <a:rPr lang="ar-IQ" dirty="0" err="1"/>
              <a:t>کورتەیەک</a:t>
            </a:r>
            <a:r>
              <a:rPr lang="ar-IQ" dirty="0"/>
              <a:t> </a:t>
            </a:r>
            <a:r>
              <a:rPr lang="ar-IQ" dirty="0" err="1"/>
              <a:t>لەبارەی</a:t>
            </a:r>
            <a:r>
              <a:rPr lang="ar-IQ" dirty="0"/>
              <a:t> </a:t>
            </a:r>
            <a:r>
              <a:rPr lang="ar-IQ" dirty="0" err="1"/>
              <a:t>سەرهەڵدانی</a:t>
            </a:r>
            <a:r>
              <a:rPr lang="ar-IQ" dirty="0"/>
              <a:t> </a:t>
            </a:r>
            <a:r>
              <a:rPr lang="ar-IQ" dirty="0" err="1"/>
              <a:t>رای</a:t>
            </a:r>
            <a:r>
              <a:rPr lang="ar-IQ" dirty="0"/>
              <a:t> </a:t>
            </a:r>
            <a:r>
              <a:rPr lang="ar-IQ" dirty="0" err="1"/>
              <a:t>گشتی</a:t>
            </a:r>
            <a:endParaRPr lang="en-US" dirty="0"/>
          </a:p>
          <a:p>
            <a:pPr algn="r" rtl="1"/>
            <a:r>
              <a:rPr lang="ar-JO" dirty="0" err="1"/>
              <a:t>جۆرەكانی</a:t>
            </a:r>
            <a:r>
              <a:rPr lang="ar-JO" dirty="0"/>
              <a:t> </a:t>
            </a:r>
            <a:r>
              <a:rPr lang="ar-JO" dirty="0" err="1"/>
              <a:t>راى</a:t>
            </a:r>
            <a:r>
              <a:rPr lang="ar-JO" dirty="0"/>
              <a:t> </a:t>
            </a:r>
            <a:r>
              <a:rPr lang="ar-JO" dirty="0" err="1"/>
              <a:t>گشتی</a:t>
            </a:r>
            <a:r>
              <a:rPr lang="ar-JO" dirty="0"/>
              <a:t>  </a:t>
            </a:r>
            <a:endParaRPr lang="en-US" dirty="0"/>
          </a:p>
          <a:p>
            <a:pPr algn="r" rtl="1"/>
            <a:r>
              <a:rPr lang="ar-SA" dirty="0" err="1"/>
              <a:t>هۆكاره‌كانى</a:t>
            </a:r>
            <a:r>
              <a:rPr lang="ar-SA" dirty="0"/>
              <a:t> </a:t>
            </a:r>
            <a:r>
              <a:rPr lang="ar-SA" dirty="0" err="1"/>
              <a:t>گرن</a:t>
            </a:r>
            <a:r>
              <a:rPr lang="ar-IQ" dirty="0" err="1"/>
              <a:t>گی</a:t>
            </a:r>
            <a:r>
              <a:rPr lang="ar-SA" dirty="0"/>
              <a:t>دان به‌ </a:t>
            </a:r>
            <a:r>
              <a:rPr lang="ar-SA" dirty="0" err="1"/>
              <a:t>رای</a:t>
            </a:r>
            <a:r>
              <a:rPr lang="ar-SA" dirty="0"/>
              <a:t> </a:t>
            </a:r>
            <a:r>
              <a:rPr lang="ar-SA" dirty="0" err="1"/>
              <a:t>گشتى</a:t>
            </a:r>
            <a:endParaRPr lang="en-US" dirty="0"/>
          </a:p>
          <a:p>
            <a:pPr algn="r" rtl="1"/>
            <a:r>
              <a:rPr lang="ar-IQ" dirty="0" err="1"/>
              <a:t>قۆناخەکانی</a:t>
            </a:r>
            <a:r>
              <a:rPr lang="ar-IQ" dirty="0"/>
              <a:t> </a:t>
            </a:r>
            <a:r>
              <a:rPr lang="ar-IQ" dirty="0" err="1"/>
              <a:t>پێکهێنانی</a:t>
            </a:r>
            <a:r>
              <a:rPr lang="ar-IQ" dirty="0"/>
              <a:t> </a:t>
            </a:r>
            <a:r>
              <a:rPr lang="ar-IQ" dirty="0" err="1"/>
              <a:t>رای</a:t>
            </a:r>
            <a:r>
              <a:rPr lang="ar-IQ" dirty="0"/>
              <a:t> </a:t>
            </a:r>
            <a:r>
              <a:rPr lang="ar-IQ" dirty="0" err="1"/>
              <a:t>گشتی</a:t>
            </a:r>
            <a:endParaRPr lang="en-US" dirty="0"/>
          </a:p>
          <a:p>
            <a:pPr algn="r" rtl="1"/>
            <a:r>
              <a:rPr lang="ar-IQ" dirty="0" err="1"/>
              <a:t>ئەو</a:t>
            </a:r>
            <a:r>
              <a:rPr lang="ar-IQ" dirty="0"/>
              <a:t> </a:t>
            </a:r>
            <a:r>
              <a:rPr lang="ar-IQ" dirty="0" err="1"/>
              <a:t>فاكتەرانەى</a:t>
            </a:r>
            <a:r>
              <a:rPr lang="ar-IQ" dirty="0"/>
              <a:t> </a:t>
            </a:r>
            <a:r>
              <a:rPr lang="ar-IQ" dirty="0" err="1"/>
              <a:t>كاریگەرن</a:t>
            </a:r>
            <a:r>
              <a:rPr lang="ar-IQ" dirty="0"/>
              <a:t> </a:t>
            </a:r>
            <a:r>
              <a:rPr lang="ku-Arab-IQ" dirty="0"/>
              <a:t>لە پێکهێنانی </a:t>
            </a:r>
            <a:r>
              <a:rPr lang="ar-SA" dirty="0" err="1"/>
              <a:t>رای</a:t>
            </a:r>
            <a:r>
              <a:rPr lang="ar-SA" dirty="0"/>
              <a:t> </a:t>
            </a:r>
            <a:r>
              <a:rPr lang="ar-SA" dirty="0" err="1"/>
              <a:t>گشتى</a:t>
            </a:r>
            <a:r>
              <a:rPr lang="ar-SA" dirty="0"/>
              <a:t>.</a:t>
            </a:r>
            <a:endParaRPr lang="en-US" dirty="0"/>
          </a:p>
          <a:p>
            <a:pPr algn="r" rtl="1"/>
            <a:r>
              <a:rPr lang="ar-JO" dirty="0" err="1"/>
              <a:t>تیۆرەكانی</a:t>
            </a:r>
            <a:r>
              <a:rPr lang="ar-JO" dirty="0"/>
              <a:t> </a:t>
            </a:r>
            <a:r>
              <a:rPr lang="ar-JO" dirty="0" err="1"/>
              <a:t>رۆژنامەگەرى</a:t>
            </a:r>
            <a:r>
              <a:rPr lang="ar-JO" dirty="0"/>
              <a:t> </a:t>
            </a:r>
            <a:r>
              <a:rPr lang="ar-JO" dirty="0" err="1"/>
              <a:t>بەپیى</a:t>
            </a:r>
            <a:r>
              <a:rPr lang="ar-JO" dirty="0"/>
              <a:t> </a:t>
            </a:r>
            <a:r>
              <a:rPr lang="ar-JO" dirty="0" err="1"/>
              <a:t>سیستمى</a:t>
            </a:r>
            <a:r>
              <a:rPr lang="ar-JO" dirty="0"/>
              <a:t> </a:t>
            </a:r>
            <a:r>
              <a:rPr lang="ar-JO" dirty="0" err="1"/>
              <a:t>حوكمرانى</a:t>
            </a:r>
            <a:r>
              <a:rPr lang="ar-JO" dirty="0"/>
              <a:t> </a:t>
            </a:r>
            <a:r>
              <a:rPr lang="ku-Arab-IQ" dirty="0"/>
              <a:t>کە کاردەکەنە سەر پێکهێنانی رای گشتی</a:t>
            </a:r>
            <a:endParaRPr lang="en-US" dirty="0"/>
          </a:p>
          <a:p>
            <a:pPr algn="r" rtl="1"/>
            <a:r>
              <a:rPr lang="ar-JO" dirty="0" err="1"/>
              <a:t>راى</a:t>
            </a:r>
            <a:r>
              <a:rPr lang="ar-JO" dirty="0"/>
              <a:t> </a:t>
            </a:r>
            <a:r>
              <a:rPr lang="ar-JO" dirty="0" err="1"/>
              <a:t>گشتی</a:t>
            </a:r>
            <a:r>
              <a:rPr lang="ar-JO" dirty="0"/>
              <a:t> </a:t>
            </a:r>
            <a:r>
              <a:rPr lang="ar-JO" dirty="0" err="1"/>
              <a:t>وپرۆسەى</a:t>
            </a:r>
            <a:r>
              <a:rPr lang="ar-JO" dirty="0"/>
              <a:t> </a:t>
            </a:r>
            <a:r>
              <a:rPr lang="ar-JO" dirty="0" err="1"/>
              <a:t>پەیوەندیكردن</a:t>
            </a:r>
            <a:r>
              <a:rPr lang="ar-JO" dirty="0"/>
              <a:t> </a:t>
            </a:r>
            <a:endParaRPr lang="en-US" dirty="0"/>
          </a:p>
          <a:p>
            <a:pPr algn="r" rtl="1"/>
            <a:r>
              <a:rPr lang="ar-IQ" dirty="0"/>
              <a:t>ج</a:t>
            </a:r>
            <a:r>
              <a:rPr lang="ar-JO" dirty="0" err="1"/>
              <a:t>ۆر</a:t>
            </a:r>
            <a:r>
              <a:rPr lang="ar-IQ" dirty="0"/>
              <a:t> </a:t>
            </a:r>
            <a:r>
              <a:rPr lang="ar-JO" dirty="0"/>
              <a:t>و </a:t>
            </a:r>
            <a:r>
              <a:rPr lang="ar-JO" dirty="0" err="1"/>
              <a:t>ئاستەكانى</a:t>
            </a:r>
            <a:r>
              <a:rPr lang="ar-JO" dirty="0"/>
              <a:t> </a:t>
            </a:r>
            <a:r>
              <a:rPr lang="ar-JO" dirty="0" err="1"/>
              <a:t>پەیوەندى</a:t>
            </a:r>
            <a:r>
              <a:rPr lang="ar-JO" dirty="0"/>
              <a:t> </a:t>
            </a:r>
            <a:endParaRPr lang="en-US" dirty="0"/>
          </a:p>
          <a:p>
            <a:pPr algn="r" rtl="1"/>
            <a:r>
              <a:rPr lang="ar-IQ" dirty="0" err="1"/>
              <a:t>گرنگى</a:t>
            </a:r>
            <a:r>
              <a:rPr lang="ar-IQ" dirty="0"/>
              <a:t> </a:t>
            </a:r>
            <a:r>
              <a:rPr lang="ku-Arab-IQ" dirty="0"/>
              <a:t>و ئەرکی</a:t>
            </a:r>
            <a:r>
              <a:rPr lang="ar-IQ" dirty="0"/>
              <a:t> </a:t>
            </a:r>
            <a:r>
              <a:rPr lang="ar-IQ" dirty="0" err="1"/>
              <a:t>راى</a:t>
            </a:r>
            <a:r>
              <a:rPr lang="ar-IQ" dirty="0"/>
              <a:t> </a:t>
            </a:r>
            <a:r>
              <a:rPr lang="ar-IQ" dirty="0" err="1"/>
              <a:t>گشتى</a:t>
            </a:r>
            <a:r>
              <a:rPr lang="ar-IQ" dirty="0"/>
              <a:t> </a:t>
            </a:r>
            <a:endParaRPr lang="en-US" dirty="0"/>
          </a:p>
          <a:p>
            <a:pPr algn="r" rtl="1"/>
            <a:r>
              <a:rPr lang="ar-JO" dirty="0" err="1"/>
              <a:t>تایبه‌تمه‌ندییه‌كانی</a:t>
            </a:r>
            <a:r>
              <a:rPr lang="ar-JO" dirty="0"/>
              <a:t> </a:t>
            </a:r>
            <a:endParaRPr lang="en-US" dirty="0"/>
          </a:p>
          <a:p>
            <a:pPr algn="r" rtl="1"/>
            <a:r>
              <a:rPr lang="ar-SA" dirty="0" err="1"/>
              <a:t>شێوازه‌كانى</a:t>
            </a:r>
            <a:r>
              <a:rPr lang="ar-SA" dirty="0"/>
              <a:t> </a:t>
            </a:r>
            <a:r>
              <a:rPr lang="ar-SA" dirty="0" err="1"/>
              <a:t>گۆڕینى</a:t>
            </a:r>
            <a:r>
              <a:rPr lang="ar-SA" dirty="0"/>
              <a:t> </a:t>
            </a:r>
            <a:r>
              <a:rPr lang="ar-SA" dirty="0" err="1"/>
              <a:t>رای</a:t>
            </a:r>
            <a:r>
              <a:rPr lang="ar-SA" dirty="0"/>
              <a:t> </a:t>
            </a:r>
            <a:r>
              <a:rPr lang="ar-SA" dirty="0" err="1"/>
              <a:t>گشتی</a:t>
            </a:r>
            <a:r>
              <a:rPr lang="ar-SA" dirty="0"/>
              <a:t> </a:t>
            </a:r>
            <a:endParaRPr lang="en-US" dirty="0"/>
          </a:p>
          <a:p>
            <a:pPr algn="r" rtl="1"/>
            <a:r>
              <a:rPr lang="ku-Arab-IQ" dirty="0"/>
              <a:t>پێکهاتن و دروستبوونی  </a:t>
            </a:r>
            <a:r>
              <a:rPr lang="ar-IQ" dirty="0" err="1"/>
              <a:t>رای</a:t>
            </a:r>
            <a:r>
              <a:rPr lang="ar-IQ" dirty="0"/>
              <a:t> </a:t>
            </a:r>
            <a:r>
              <a:rPr lang="ar-IQ" dirty="0" err="1"/>
              <a:t>گشتی</a:t>
            </a:r>
            <a:r>
              <a:rPr lang="ar-IQ" dirty="0"/>
              <a:t> </a:t>
            </a:r>
            <a:r>
              <a:rPr lang="ar-IQ" dirty="0" err="1"/>
              <a:t>ئەلەکترۆنی</a:t>
            </a:r>
            <a:r>
              <a:rPr lang="ar-IQ" dirty="0"/>
              <a:t> </a:t>
            </a:r>
            <a:r>
              <a:rPr lang="ar-IQ" dirty="0" err="1"/>
              <a:t>وپیناسەى</a:t>
            </a:r>
            <a:endParaRPr lang="en-US" dirty="0"/>
          </a:p>
          <a:p>
            <a:pPr algn="r" rtl="1"/>
            <a:endParaRPr lang="en-US" dirty="0"/>
          </a:p>
        </p:txBody>
      </p:sp>
    </p:spTree>
    <p:extLst>
      <p:ext uri="{BB962C8B-B14F-4D97-AF65-F5344CB8AC3E}">
        <p14:creationId xmlns:p14="http://schemas.microsoft.com/office/powerpoint/2010/main" val="384799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وەك</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زاراوە</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2129247" y="1384663"/>
            <a:ext cx="9375366" cy="4950823"/>
          </a:xfrm>
        </p:spPr>
        <p:txBody>
          <a:bodyPr>
            <a:noAutofit/>
          </a:bodyPr>
          <a:lstStyle/>
          <a:p>
            <a:pPr algn="r" rtl="1"/>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وەك</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زاراوە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یەكەمجار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لەسەدەی</a:t>
            </a:r>
            <a:r>
              <a:rPr lang="ar-SA" sz="2800" dirty="0">
                <a:latin typeface="Arial" panose="020B0604020202020204" pitchFamily="34" charset="0"/>
                <a:cs typeface="Arial" panose="020B0604020202020204" pitchFamily="34" charset="0"/>
              </a:rPr>
              <a:t> 18 </a:t>
            </a:r>
            <a:r>
              <a:rPr lang="ar-SA" sz="2800" dirty="0" err="1">
                <a:latin typeface="Arial" panose="020B0604020202020204" pitchFamily="34" charset="0"/>
                <a:cs typeface="Arial" panose="020B0604020202020204" pitchFamily="34" charset="0"/>
              </a:rPr>
              <a:t>سەری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هەڵدا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لەماوەی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شۆڕشی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فەرەنسا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لەزاری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وەزیری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دارایی</a:t>
            </a:r>
            <a:r>
              <a:rPr lang="ar-SA" sz="2800" dirty="0">
                <a:latin typeface="Arial" panose="020B0604020202020204" pitchFamily="34" charset="0"/>
                <a:cs typeface="Arial" panose="020B0604020202020204" pitchFamily="34" charset="0"/>
              </a:rPr>
              <a:t>( جاك </a:t>
            </a:r>
            <a:r>
              <a:rPr lang="ar-SA" sz="2800" dirty="0" err="1">
                <a:latin typeface="Arial" panose="020B0604020202020204" pitchFamily="34" charset="0"/>
                <a:cs typeface="Arial" panose="020B0604020202020204" pitchFamily="34" charset="0"/>
              </a:rPr>
              <a:t>نیكیەر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لەسەردەمی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حوكمڕانی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لویسی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شانزەهەم</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دا</a:t>
            </a:r>
            <a:r>
              <a:rPr lang="ar-SA"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algn="r" rtl="1"/>
            <a:r>
              <a:rPr lang="ar-SA" sz="2800" dirty="0" err="1">
                <a:latin typeface="Arial" panose="020B0604020202020204" pitchFamily="34" charset="0"/>
                <a:cs typeface="Arial" panose="020B0604020202020204" pitchFamily="34" charset="0"/>
              </a:rPr>
              <a:t>كاتێ</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وڵات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پێویستی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بەوەرگرتنی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قەرز</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بوو</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لەسەرمایەدارە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گەورەكان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ئەم</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وەزیرە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بەپێویستی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ناوی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ئەوانە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ئاشكرا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بكرێت</a:t>
            </a:r>
            <a:r>
              <a:rPr lang="ar-SA"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algn="r" rtl="1"/>
            <a:r>
              <a:rPr lang="ar-SA" sz="2800" dirty="0" err="1">
                <a:latin typeface="Arial" panose="020B0604020202020204" pitchFamily="34" charset="0"/>
                <a:cs typeface="Arial" panose="020B0604020202020204" pitchFamily="34" charset="0"/>
              </a:rPr>
              <a:t>ئەمە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بەو</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مانایە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نایەت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پێشتر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نەبووە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لەگەڵ</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سەرهەڵدانی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كۆمەڵگەی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مرۆڤایەتیدا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ئەم</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دیاردەیە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هەبووە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بەناوی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جیاوازەوە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لەوانەش</a:t>
            </a:r>
            <a:r>
              <a:rPr lang="ar-SA"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 وەکو ئاماژەمان بۆکرد</a:t>
            </a:r>
          </a:p>
          <a:p>
            <a:pPr algn="r" rtl="1"/>
            <a:r>
              <a:rPr lang="ar-SA" sz="2800" dirty="0">
                <a:latin typeface="Arial" panose="020B0604020202020204" pitchFamily="34" charset="0"/>
                <a:cs typeface="Arial" panose="020B0604020202020204" pitchFamily="34" charset="0"/>
              </a:rPr>
              <a:t> (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زۆرینە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جەماوەر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هەمووان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دەنگی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گەل</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رێكەوتنی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مەبەست</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ویستی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هتد</a:t>
            </a:r>
            <a:r>
              <a:rPr lang="ar-SA"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algn="r" rtl="1"/>
            <a:endParaRPr lang="en-US" sz="2800" dirty="0"/>
          </a:p>
        </p:txBody>
      </p:sp>
    </p:spTree>
    <p:extLst>
      <p:ext uri="{BB962C8B-B14F-4D97-AF65-F5344CB8AC3E}">
        <p14:creationId xmlns:p14="http://schemas.microsoft.com/office/powerpoint/2010/main" val="1487643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r>
              <a:rPr lang="ku-Arab-IQ" dirty="0">
                <a:latin typeface="Arial" panose="020B0604020202020204" pitchFamily="34" charset="0"/>
                <a:cs typeface="Arial" panose="020B0604020202020204" pitchFamily="34" charset="0"/>
              </a:rPr>
              <a:t> لە رووی </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زانستی</a:t>
            </a:r>
            <a:r>
              <a:rPr lang="ku-Arab-IQ" dirty="0">
                <a:latin typeface="Arial" panose="020B0604020202020204" pitchFamily="34" charset="0"/>
                <a:cs typeface="Arial" panose="020B0604020202020204" pitchFamily="34" charset="0"/>
              </a:rPr>
              <a:t>یەوە</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22401" y="1280160"/>
            <a:ext cx="10082212" cy="5577840"/>
          </a:xfrm>
        </p:spPr>
        <p:txBody>
          <a:bodyPr>
            <a:noAutofit/>
          </a:bodyPr>
          <a:lstStyle/>
          <a:p>
            <a:pPr algn="r" rtl="1"/>
            <a:r>
              <a:rPr lang="ku-Arab-IQ" sz="2400" dirty="0">
                <a:latin typeface="Arial" panose="020B0604020202020204" pitchFamily="34" charset="0"/>
                <a:cs typeface="Arial" panose="020B0604020202020204" pitchFamily="34" charset="0"/>
              </a:rPr>
              <a:t>سەبارەت بە رای گشتی لەڕوی تیۆرییەوە، لەرۆژاوا سەرەتای گرنگیدان بەم چەمکە دەگەڕێتەوە میکاڤیلی و هوبس و تمپیل و دواتریش رۆسۆ</a:t>
            </a:r>
          </a:p>
          <a:p>
            <a:pPr algn="r" rtl="1"/>
            <a:r>
              <a:rPr lang="ku-Arab-IQ" sz="2400" dirty="0">
                <a:latin typeface="Arial" panose="020B0604020202020204" pitchFamily="34" charset="0"/>
                <a:cs typeface="Arial" panose="020B0604020202020204" pitchFamily="34" charset="0"/>
              </a:rPr>
              <a:t>لەڕوی پراکتیکیشەوە بەهۆی شۆڕشی پیشەسازی و گەشەکردنی ئابووری و زۆربوونی داهێنانەکانی مرۆڤایەتی.</a:t>
            </a:r>
          </a:p>
          <a:p>
            <a:pPr algn="r" rtl="1"/>
            <a:r>
              <a:rPr lang="ku-Arab-IQ" sz="2400" dirty="0">
                <a:latin typeface="Arial" panose="020B0604020202020204" pitchFamily="34" charset="0"/>
                <a:cs typeface="Arial" panose="020B0604020202020204" pitchFamily="34" charset="0"/>
              </a:rPr>
              <a:t> . بەهۆی شەپۆلی رێنیسانس لەئەوروپا، سیستمی بەڕێوەبردن و ئاستی هۆشیاری خەڵک و هاتنە مەیدانی ئایدۆلۆژیا بەشێوەیەکی بەرچاو پەرەی سەند زۆربەی سیستمەکانی بەڕێوەبردن بەرەو دیموکراسی و کۆمەڵگەی مەدەنی هەنگاویان نا.</a:t>
            </a:r>
          </a:p>
          <a:p>
            <a:pPr algn="r" rtl="1"/>
            <a:r>
              <a:rPr lang="ku-Arab-IQ" sz="2400" dirty="0">
                <a:latin typeface="Arial" panose="020B0604020202020204" pitchFamily="34" charset="0"/>
                <a:cs typeface="Arial" panose="020B0604020202020204" pitchFamily="34" charset="0"/>
              </a:rPr>
              <a:t> لەئەنجامدا زانینی رای گشتی بوو بە پێداویستییەکی ئەوجۆرە سیستمانە، تاکو لەوڕێگەیەوە بەرنامەی کارەکانیان داڕێژن و خۆیان لە هەڵەو کەمووکوڕییەکان دورخەنەوە</a:t>
            </a:r>
            <a:endParaRPr lang="en-US" sz="2400" dirty="0">
              <a:latin typeface="Arial" panose="020B0604020202020204" pitchFamily="34" charset="0"/>
              <a:cs typeface="Arial" panose="020B0604020202020204" pitchFamily="34" charset="0"/>
            </a:endParaRPr>
          </a:p>
          <a:p>
            <a:pPr marL="114300" indent="0" algn="r" rtl="1">
              <a:buNone/>
            </a:pPr>
            <a:endParaRPr lang="en-US" sz="2400" dirty="0">
              <a:latin typeface="Arial" panose="020B0604020202020204" pitchFamily="34" charset="0"/>
              <a:cs typeface="Arial" panose="020B0604020202020204" pitchFamily="34" charset="0"/>
            </a:endParaRPr>
          </a:p>
          <a:p>
            <a:pPr algn="r" rtl="1"/>
            <a:endParaRPr lang="ar-SA"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3717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4504"/>
            <a:ext cx="8432125" cy="1045027"/>
          </a:xfrm>
        </p:spPr>
        <p:txBody>
          <a:bodyPr/>
          <a:lstStyle/>
          <a:p>
            <a:pPr algn="ctr" rtl="1"/>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قوناغەكانی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دروستبوونی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06730" y="1254033"/>
            <a:ext cx="9897881" cy="5434149"/>
          </a:xfrm>
        </p:spPr>
        <p:txBody>
          <a:bodyPr>
            <a:noAutofit/>
          </a:bodyPr>
          <a:lstStyle/>
          <a:p>
            <a:pPr algn="r" rtl="1"/>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دەرەنجامی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چەندین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پاڵنەرەوە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دەبێت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ئەسڵدا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پاڵنەرەكانی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بوونی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تاكیشن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تاكیش</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دوای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تواندنەوەی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ئەو</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ڕەگەزانەی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سۆز</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بیرو</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بۆچوونەكانی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دەخوڵقێنێت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دەبێت</a:t>
            </a:r>
            <a:r>
              <a:rPr lang="ku-Arab-IQ" sz="2800" dirty="0">
                <a:latin typeface="Arial" panose="020B0604020202020204" pitchFamily="34" charset="0"/>
                <a:cs typeface="Arial" panose="020B0604020202020204" pitchFamily="34" charset="0"/>
              </a:rPr>
              <a:t>.</a:t>
            </a:r>
          </a:p>
          <a:p>
            <a:pPr algn="r" rtl="1"/>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بەیەكگەیشتنی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هاووڵاتییان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دەبێت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ئەویش</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ئامرازە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جۆربەجۆرەكانی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پەیوەندی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وەك</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ئاخاوتنی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ڕاستەوخۆ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تاووتوێ</a:t>
            </a:r>
            <a:r>
              <a:rPr lang="ar-SA" sz="2800" dirty="0">
                <a:latin typeface="Arial" panose="020B0604020202020204" pitchFamily="34" charset="0"/>
                <a:cs typeface="Arial" panose="020B0604020202020204" pitchFamily="34" charset="0"/>
              </a:rPr>
              <a:t>‌ كردن و وتار </a:t>
            </a:r>
            <a:r>
              <a:rPr lang="ar-SA" sz="2800" dirty="0" err="1">
                <a:latin typeface="Arial" panose="020B0604020202020204" pitchFamily="34" charset="0"/>
                <a:cs typeface="Arial" panose="020B0604020202020204" pitchFamily="34" charset="0"/>
              </a:rPr>
              <a:t>خوێندنەوە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یان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ڕێی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چاپەمەنییەكانەوە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رۆژنامە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گۆڤار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هتد</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یاخود</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ڕێی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ڕادیۆ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وتەلەفزیۆن</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فیلم</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شتی</a:t>
            </a:r>
            <a:r>
              <a:rPr lang="ar-SA" sz="2800" dirty="0">
                <a:latin typeface="Arial" panose="020B0604020202020204" pitchFamily="34" charset="0"/>
                <a:cs typeface="Arial" panose="020B0604020202020204" pitchFamily="34" charset="0"/>
              </a:rPr>
              <a:t> تر ، </a:t>
            </a:r>
            <a:r>
              <a:rPr lang="ar-SA" sz="2800" dirty="0" err="1">
                <a:latin typeface="Arial" panose="020B0604020202020204" pitchFamily="34" charset="0"/>
                <a:cs typeface="Arial" panose="020B0604020202020204" pitchFamily="34" charset="0"/>
              </a:rPr>
              <a:t>ئەنجامی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گفتوگۆو</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بەدواداچوون</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لێكۆڵینەوە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لەگەڵ</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لەبەرچاوگرتن</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هەڵسەنگاندنی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بیروڕا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پێچەوانەكان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كۆتاییدا</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ڕێكەوتنێكی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هاوبەش</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بەئاكام</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دێنن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لەسەر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شتەكان</a:t>
            </a:r>
            <a:r>
              <a:rPr lang="ar-SA"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063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1" y="222069"/>
            <a:ext cx="11138852" cy="6635931"/>
          </a:xfrm>
        </p:spPr>
        <p:txBody>
          <a:bodyPr>
            <a:noAutofit/>
          </a:bodyPr>
          <a:lstStyle/>
          <a:p>
            <a:pPr algn="r" rtl="1"/>
            <a:r>
              <a:rPr lang="ar-SA" sz="2400" dirty="0">
                <a:latin typeface="Arial" panose="020B0604020202020204" pitchFamily="34" charset="0"/>
                <a:cs typeface="Arial" panose="020B0604020202020204" pitchFamily="34" charset="0"/>
              </a:rPr>
              <a:t>سەرهەڵدانی بابەت روداو یان  كێشەكان </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هەستكردن بەكێشەكە:  هەستكردن و درك كردن بەكێشە و مەسەلەكان، واتە پێویستە جێی بایەخی گشتی بن،</a:t>
            </a:r>
            <a:endParaRPr lang="ku-Arab-IQ" sz="2400" dirty="0">
              <a:latin typeface="Arial" panose="020B0604020202020204" pitchFamily="34" charset="0"/>
              <a:cs typeface="Arial" panose="020B0604020202020204" pitchFamily="34" charset="0"/>
            </a:endParaRPr>
          </a:p>
          <a:p>
            <a:pPr marL="0" indent="0" algn="r" rtl="1">
              <a:buNone/>
            </a:pPr>
            <a:r>
              <a:rPr lang="ku-Arab-IQ"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a:t>
            </a:r>
            <a:r>
              <a:rPr lang="ar-SA" sz="2400" dirty="0">
                <a:latin typeface="Arial" panose="020B0604020202020204" pitchFamily="34" charset="0"/>
                <a:cs typeface="Arial" panose="020B0604020202020204" pitchFamily="34" charset="0"/>
              </a:rPr>
              <a:t> بن </a:t>
            </a:r>
            <a:r>
              <a:rPr lang="ar-SA" sz="2400" dirty="0" err="1">
                <a:latin typeface="Arial" panose="020B0604020202020204" pitchFamily="34" charset="0"/>
                <a:cs typeface="Arial" panose="020B0604020202020204" pitchFamily="34" charset="0"/>
              </a:rPr>
              <a:t>بەلای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جەماوەرەوە</a:t>
            </a:r>
            <a:r>
              <a:rPr lang="ar-SA" sz="2400" dirty="0">
                <a:latin typeface="Arial" panose="020B0604020202020204" pitchFamily="34" charset="0"/>
                <a:cs typeface="Arial" panose="020B0604020202020204" pitchFamily="34" charset="0"/>
              </a:rPr>
              <a:t> . </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وتووێژ</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مشتوومڕ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لێرەدا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گفتوگۆ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سەرنج</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وتێبینی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كیشەكە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دەخرێتە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خستنە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پێشنیاری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چارەسەركردنی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كێشەكە</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پاشان ململانێی رایەكان دروست دەبێ . </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گەڵاڵەبوونی  لەم قۆناغەدا رای گشتی گەڵاڵە دەبێت لەلایەن ئەندامان وتاك وگروپەكان.</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لەم  قۆناغە  بیرو بۆچونەكان لێك نزیك دەبنەوە بەمەبەستی  گەیشتن بە رێكەوتنی بەكۆمەڵ و چارەسەر</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رێكەوتنی بە كۆمەڵا لەئەنجامی نزیكبونەوەی راو و بۆچون وپێشنیارەكان كە لەلایەن  بەشداربوان مشتوو مڕی لەسەر دەكرێت و رای بە كۆمەڵ دروست دەبێ.</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جەماوەری</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جار </a:t>
            </a:r>
            <a:r>
              <a:rPr lang="ar-SA" sz="2400" dirty="0" err="1">
                <a:latin typeface="Arial" panose="020B0604020202020204" pitchFamily="34" charset="0"/>
                <a:cs typeface="Arial" panose="020B0604020202020204" pitchFamily="34" charset="0"/>
              </a:rPr>
              <a:t>رەفتاری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لێدەكەوێتەوە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بەمەبەستی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دروستكردنی</a:t>
            </a:r>
            <a:r>
              <a:rPr lang="ar-SA" sz="2400" dirty="0">
                <a:latin typeface="Arial" panose="020B0604020202020204" pitchFamily="34" charset="0"/>
                <a:cs typeface="Arial" panose="020B0604020202020204" pitchFamily="34" charset="0"/>
              </a:rPr>
              <a:t> فشار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خستنە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پێشنیار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لایەنە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پەیوەندیدارەكان</a:t>
            </a:r>
            <a:r>
              <a:rPr lang="ar-SA"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r" rtl="1"/>
            <a:endParaRPr lang="ar-SA" sz="2400" dirty="0">
              <a:latin typeface="Arial" panose="020B0604020202020204" pitchFamily="34" charset="0"/>
              <a:cs typeface="Arial" panose="020B0604020202020204" pitchFamily="34" charset="0"/>
            </a:endParaRPr>
          </a:p>
          <a:p>
            <a:pPr algn="l"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8133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5554" y="470263"/>
            <a:ext cx="9666515" cy="6152606"/>
          </a:xfrm>
          <a:prstGeom prst="rect">
            <a:avLst/>
          </a:prstGeom>
          <a:noFill/>
          <a:ln>
            <a:noFill/>
          </a:ln>
        </p:spPr>
      </p:pic>
    </p:spTree>
    <p:extLst>
      <p:ext uri="{BB962C8B-B14F-4D97-AF65-F5344CB8AC3E}">
        <p14:creationId xmlns:p14="http://schemas.microsoft.com/office/powerpoint/2010/main" val="3256970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3692"/>
            <a:ext cx="8911687" cy="875211"/>
          </a:xfrm>
        </p:spPr>
        <p:txBody>
          <a:bodyPr>
            <a:normAutofit fontScale="90000"/>
          </a:bodyPr>
          <a:lstStyle/>
          <a:p>
            <a:pPr algn="ctr" rtl="1"/>
            <a:r>
              <a:rPr lang="ar-SA" b="1" dirty="0" err="1">
                <a:latin typeface="Arial" panose="020B0604020202020204" pitchFamily="34" charset="0"/>
                <a:cs typeface="Arial" panose="020B0604020202020204" pitchFamily="34" charset="0"/>
              </a:rPr>
              <a:t>هۆكاره‌كانى</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گرنگيدان</a:t>
            </a:r>
            <a:r>
              <a:rPr lang="ar-SA" b="1" dirty="0">
                <a:latin typeface="Arial" panose="020B0604020202020204" pitchFamily="34" charset="0"/>
                <a:cs typeface="Arial" panose="020B0604020202020204" pitchFamily="34" charset="0"/>
              </a:rPr>
              <a:t> به‌ </a:t>
            </a:r>
            <a:r>
              <a:rPr lang="ar-SA" b="1" dirty="0" err="1">
                <a:latin typeface="Arial" panose="020B0604020202020204" pitchFamily="34" charset="0"/>
                <a:cs typeface="Arial" panose="020B0604020202020204" pitchFamily="34" charset="0"/>
              </a:rPr>
              <a:t>رای</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گشتى</a:t>
            </a:r>
            <a:r>
              <a:rPr lang="ar-SA" b="1" dirty="0">
                <a:latin typeface="Arial" panose="020B0604020202020204" pitchFamily="34" charset="0"/>
                <a:cs typeface="Arial" panose="020B0604020202020204" pitchFamily="34" charset="0"/>
              </a:rPr>
              <a:t>:</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06732" y="770709"/>
            <a:ext cx="9897880" cy="6087291"/>
          </a:xfrm>
        </p:spPr>
        <p:txBody>
          <a:bodyPr>
            <a:noAutofit/>
          </a:bodyPr>
          <a:lstStyle/>
          <a:p>
            <a:pPr algn="r" rtl="1" fontAlgn="base"/>
            <a:r>
              <a:rPr lang="ar-SA" sz="2400" dirty="0" err="1">
                <a:latin typeface="Arial" panose="020B0604020202020204" pitchFamily="34" charset="0"/>
                <a:cs typeface="Arial" panose="020B0604020202020204" pitchFamily="34" charset="0"/>
              </a:rPr>
              <a:t>سه‌ره‌كيترین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هۆكاره‌كانى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گرنگيدان</a:t>
            </a:r>
            <a:r>
              <a:rPr lang="ar-SA" sz="2400" dirty="0">
                <a:latin typeface="Arial" panose="020B0604020202020204" pitchFamily="34" charset="0"/>
                <a:cs typeface="Arial" panose="020B0604020202020204" pitchFamily="34" charset="0"/>
              </a:rPr>
              <a:t> به‌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له‌م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خاڵانه‌ى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خواره‌وه‌دا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ده‌بیته‌وه</a:t>
            </a:r>
            <a:r>
              <a:rPr lang="ar-SA"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fontAlgn="base"/>
            <a:r>
              <a:rPr lang="ar-SA" sz="2400" dirty="0" err="1">
                <a:latin typeface="Arial" panose="020B0604020202020204" pitchFamily="34" charset="0"/>
                <a:cs typeface="Arial" panose="020B0604020202020204" pitchFamily="34" charset="0"/>
              </a:rPr>
              <a:t>په‌ره‌سه‌ندنى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دیموكراسى</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باوەرهێنان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رۆڵی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کایە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جۆراوجۆرەکانی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ژیانی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کۆمەڵگە</a:t>
            </a:r>
            <a:r>
              <a:rPr lang="ar-SA" sz="2400" dirty="0">
                <a:latin typeface="Arial" panose="020B0604020202020204" pitchFamily="34" charset="0"/>
                <a:cs typeface="Arial" panose="020B0604020202020204" pitchFamily="34" charset="0"/>
              </a:rPr>
              <a:t> </a:t>
            </a:r>
            <a:r>
              <a:rPr lang="ku-Arab-IQ" sz="2400" dirty="0">
                <a:latin typeface="Arial" panose="020B0604020202020204" pitchFamily="34" charset="0"/>
                <a:cs typeface="Arial" panose="020B0604020202020204" pitchFamily="34" charset="0"/>
              </a:rPr>
              <a:t>.</a:t>
            </a:r>
          </a:p>
          <a:p>
            <a:pPr marL="114300" indent="0" algn="r" rtl="1" fontAlgn="base">
              <a:buNone/>
            </a:pPr>
            <a:r>
              <a:rPr lang="ku-Arab-IQ" sz="2400" dirty="0">
                <a:latin typeface="Arial" panose="020B0604020202020204" pitchFamily="34" charset="0"/>
                <a:cs typeface="Arial" panose="020B0604020202020204" pitchFamily="34" charset="0"/>
              </a:rPr>
              <a:t>لەکۆمەڵگەی هاوچەرخدا </a:t>
            </a:r>
            <a:r>
              <a:rPr lang="ar-SA" sz="2400" dirty="0" err="1">
                <a:latin typeface="Arial" panose="020B0604020202020204" pitchFamily="34" charset="0"/>
                <a:cs typeface="Arial" panose="020B0604020202020204" pitchFamily="34" charset="0"/>
              </a:rPr>
              <a:t>دیمۆكراسیه‌ت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ومافى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مرۆڤ</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ئازادییەکانی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بونه‌ته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خواستى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سه‌ره‌كى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زۆربه‌ى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گه‌لان</a:t>
            </a:r>
            <a:r>
              <a:rPr lang="ar-SA" sz="2400" dirty="0">
                <a:latin typeface="Arial" panose="020B0604020202020204" pitchFamily="34" charset="0"/>
                <a:cs typeface="Arial" panose="020B0604020202020204" pitchFamily="34" charset="0"/>
              </a:rPr>
              <a:t>.</a:t>
            </a:r>
            <a:r>
              <a:rPr lang="ku-Arab-IQ"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r" rtl="1" fontAlgn="base"/>
            <a:r>
              <a:rPr lang="ar-SA" sz="2400" dirty="0" err="1">
                <a:latin typeface="Arial" panose="020B0604020202020204" pitchFamily="34" charset="0"/>
                <a:cs typeface="Arial" panose="020B0604020202020204" pitchFamily="34" charset="0"/>
              </a:rPr>
              <a:t>ئاسانكارى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په‌روه‌رده‌و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فێركردن</a:t>
            </a:r>
            <a:r>
              <a:rPr lang="ku-Arab-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fontAlgn="base"/>
            <a:r>
              <a:rPr lang="ar-SA" sz="2400" dirty="0" err="1">
                <a:latin typeface="Arial" panose="020B0604020202020204" pitchFamily="34" charset="0"/>
                <a:cs typeface="Arial" panose="020B0604020202020204" pitchFamily="34" charset="0"/>
              </a:rPr>
              <a:t>ئاسانى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په‌یوه‌ندى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به‌ستن</a:t>
            </a:r>
            <a:r>
              <a:rPr lang="ku-Arab-IQ" sz="2400" dirty="0">
                <a:latin typeface="Arial" panose="020B0604020202020204" pitchFamily="34" charset="0"/>
                <a:cs typeface="Arial" panose="020B0604020202020204" pitchFamily="34" charset="0"/>
              </a:rPr>
              <a:t> و گەشەسەندنی ئامرازەکانی راگەیاندن.</a:t>
            </a:r>
            <a:endParaRPr lang="en-US" sz="2400" dirty="0">
              <a:latin typeface="Arial" panose="020B0604020202020204" pitchFamily="34" charset="0"/>
              <a:cs typeface="Arial" panose="020B0604020202020204" pitchFamily="34" charset="0"/>
            </a:endParaRPr>
          </a:p>
          <a:p>
            <a:pPr marL="0" indent="0" algn="r" rtl="1" fontAlgn="base">
              <a:buNone/>
            </a:pP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به‌هۆى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په‌ره‌سه‌ندنى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ته‌كنه‌لۆژیاوه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مرۆڤه‌كان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به‌خێرایى</a:t>
            </a:r>
            <a:r>
              <a:rPr lang="ar-SA" sz="2400" dirty="0">
                <a:latin typeface="Arial" panose="020B0604020202020204" pitchFamily="34" charset="0"/>
                <a:cs typeface="Arial" panose="020B0604020202020204" pitchFamily="34" charset="0"/>
              </a:rPr>
              <a:t> وله‌ </a:t>
            </a:r>
            <a:r>
              <a:rPr lang="ar-SA" sz="2400" dirty="0" err="1">
                <a:latin typeface="Arial" panose="020B0604020202020204" pitchFamily="34" charset="0"/>
                <a:cs typeface="Arial" panose="020B0604020202020204" pitchFamily="34" charset="0"/>
              </a:rPr>
              <a:t>هه‌ركوێیه‌ك</a:t>
            </a:r>
            <a:r>
              <a:rPr lang="ar-SA" sz="2400" dirty="0">
                <a:latin typeface="Arial" panose="020B0604020202020204" pitchFamily="34" charset="0"/>
                <a:cs typeface="Arial" panose="020B0604020202020204" pitchFamily="34" charset="0"/>
              </a:rPr>
              <a:t> بن</a:t>
            </a: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ده‌توانن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به‌یه‌كه‌وه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په‌یوه‌ندى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ببه‌ستن</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fontAlgn="base"/>
            <a:r>
              <a:rPr lang="ar-SA" sz="2400" b="1"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گۆڕانى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ئابورى</a:t>
            </a:r>
            <a:r>
              <a:rPr lang="ku-Arab-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fontAlgn="base"/>
            <a:r>
              <a:rPr lang="ar-SA" sz="2400" dirty="0" err="1">
                <a:latin typeface="Arial" panose="020B0604020202020204" pitchFamily="34" charset="0"/>
                <a:cs typeface="Arial" panose="020B0604020202020204" pitchFamily="34" charset="0"/>
              </a:rPr>
              <a:t>گرنگي</a:t>
            </a:r>
            <a:r>
              <a:rPr lang="ar-SA" sz="2400" dirty="0">
                <a:latin typeface="Arial" panose="020B0604020202020204" pitchFamily="34" charset="0"/>
                <a:cs typeface="Arial" panose="020B0604020202020204" pitchFamily="34" charset="0"/>
              </a:rPr>
              <a:t> دانى </a:t>
            </a:r>
            <a:r>
              <a:rPr lang="ar-SA" sz="2400" dirty="0" err="1">
                <a:latin typeface="Arial" panose="020B0604020202020204" pitchFamily="34" charset="0"/>
                <a:cs typeface="Arial" panose="020B0604020202020204" pitchFamily="34" charset="0"/>
              </a:rPr>
              <a:t>حكومه‌ته‌كان</a:t>
            </a:r>
            <a:r>
              <a:rPr lang="en-US" sz="2400" dirty="0">
                <a:latin typeface="Arial" panose="020B0604020202020204" pitchFamily="34" charset="0"/>
                <a:cs typeface="Arial" panose="020B0604020202020204" pitchFamily="34" charset="0"/>
              </a:rPr>
              <a:t>.</a:t>
            </a:r>
          </a:p>
          <a:p>
            <a:pPr algn="r" rtl="1" fontAlgn="base"/>
            <a:r>
              <a:rPr lang="ar-SA" sz="2400" dirty="0" err="1">
                <a:latin typeface="Arial" panose="020B0604020202020204" pitchFamily="34" charset="0"/>
                <a:cs typeface="Arial" panose="020B0604020202020204" pitchFamily="34" charset="0"/>
              </a:rPr>
              <a:t>به‌ره‌و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پێشبردنى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ستراتیژى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نه‌ته‌وه‌یى</a:t>
            </a:r>
            <a:r>
              <a:rPr lang="en-US" sz="2400" dirty="0">
                <a:latin typeface="Arial" panose="020B0604020202020204" pitchFamily="34" charset="0"/>
                <a:cs typeface="Arial" panose="020B0604020202020204" pitchFamily="34" charset="0"/>
              </a:rPr>
              <a:t>.</a:t>
            </a:r>
          </a:p>
          <a:p>
            <a:pPr marL="114300" indent="0" algn="r" rtl="1">
              <a:buNone/>
            </a:pPr>
            <a:endParaRPr lang="ar-SA" sz="2400" dirty="0">
              <a:latin typeface="Arial" panose="020B0604020202020204" pitchFamily="34" charset="0"/>
              <a:cs typeface="Arial" panose="020B0604020202020204" pitchFamily="34" charset="0"/>
            </a:endParaRPr>
          </a:p>
          <a:p>
            <a:pPr algn="r" rtl="1" fontAlgn="base"/>
            <a:endParaRPr lang="en-US" sz="2400" dirty="0">
              <a:latin typeface="Arial" panose="020B0604020202020204" pitchFamily="34" charset="0"/>
              <a:cs typeface="Arial" panose="020B0604020202020204" pitchFamily="34" charset="0"/>
            </a:endParaRPr>
          </a:p>
          <a:p>
            <a:pPr marL="114300" indent="0" algn="r" rtl="1">
              <a:buNone/>
            </a:pPr>
            <a:endParaRPr lang="ar-SA"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8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597" y="676512"/>
            <a:ext cx="10733904" cy="1492074"/>
          </a:xfrm>
        </p:spPr>
        <p:txBody>
          <a:bodyPr/>
          <a:lstStyle/>
          <a:p>
            <a:pPr algn="ctr"/>
            <a:r>
              <a:rPr lang="ku-Arab-IQ" b="1" dirty="0">
                <a:solidFill>
                  <a:schemeClr val="tx1"/>
                </a:solidFill>
                <a:latin typeface="Arial" panose="020B0604020202020204" pitchFamily="34" charset="0"/>
                <a:cs typeface="Arial" panose="020B0604020202020204" pitchFamily="34" charset="0"/>
              </a:rPr>
              <a:t>ئەو فاکتەرانەی کاریگەرن لە پێکهێنانی رای گشتی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3594" y="1916453"/>
            <a:ext cx="11138852" cy="3967497"/>
          </a:xfrm>
        </p:spPr>
        <p:txBody>
          <a:bodyPr/>
          <a:lstStyle/>
          <a:p>
            <a:pPr marL="0" indent="0" algn="r">
              <a:buNone/>
            </a:pPr>
            <a:endParaRPr lang="en-US" dirty="0"/>
          </a:p>
        </p:txBody>
      </p:sp>
      <p:pic>
        <p:nvPicPr>
          <p:cNvPr id="4" name="Picture 3" descr="Close to ground shadow">
            <a:extLst>
              <a:ext uri="{FF2B5EF4-FFF2-40B4-BE49-F238E27FC236}">
                <a16:creationId xmlns:a16="http://schemas.microsoft.com/office/drawing/2014/main" id="{04E5C79A-5F03-432C-A7DD-F56A019FB863}"/>
              </a:ext>
            </a:extLst>
          </p:cNvPr>
          <p:cNvPicPr>
            <a:picLocks noChangeAspect="1"/>
          </p:cNvPicPr>
          <p:nvPr/>
        </p:nvPicPr>
        <p:blipFill>
          <a:blip r:embed="rId2"/>
          <a:stretch>
            <a:fillRect/>
          </a:stretch>
        </p:blipFill>
        <p:spPr>
          <a:xfrm>
            <a:off x="7050499" y="5251063"/>
            <a:ext cx="3314700" cy="952499"/>
          </a:xfrm>
          <a:prstGeom prst="rect">
            <a:avLst/>
          </a:prstGeom>
        </p:spPr>
      </p:pic>
      <p:sp>
        <p:nvSpPr>
          <p:cNvPr id="5" name="Rectangle 4">
            <a:extLst>
              <a:ext uri="{FF2B5EF4-FFF2-40B4-BE49-F238E27FC236}">
                <a16:creationId xmlns:a16="http://schemas.microsoft.com/office/drawing/2014/main" id="{69BC14A2-DB10-4691-83A0-958F175A562C}"/>
              </a:ext>
            </a:extLst>
          </p:cNvPr>
          <p:cNvSpPr/>
          <p:nvPr/>
        </p:nvSpPr>
        <p:spPr>
          <a:xfrm>
            <a:off x="10029029" y="2900711"/>
            <a:ext cx="1092494"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lvl="0" algn="ctr" defTabSz="400050">
              <a:lnSpc>
                <a:spcPct val="90000"/>
              </a:lnSpc>
              <a:spcBef>
                <a:spcPct val="0"/>
              </a:spcBef>
              <a:spcAft>
                <a:spcPct val="35000"/>
              </a:spcAft>
            </a:pPr>
            <a:r>
              <a:rPr lang="ku-Arab-IQ" sz="2400">
                <a:solidFill>
                  <a:schemeClr val="bg1"/>
                </a:solidFill>
              </a:rPr>
              <a:t>خێزان</a:t>
            </a:r>
            <a:endParaRPr lang="en-US" sz="2400" dirty="0">
              <a:solidFill>
                <a:schemeClr val="bg1"/>
              </a:solidFill>
            </a:endParaRPr>
          </a:p>
        </p:txBody>
      </p:sp>
      <p:cxnSp>
        <p:nvCxnSpPr>
          <p:cNvPr id="6" name="Straight Connector 5" descr="decorative element">
            <a:extLst>
              <a:ext uri="{FF2B5EF4-FFF2-40B4-BE49-F238E27FC236}">
                <a16:creationId xmlns:a16="http://schemas.microsoft.com/office/drawing/2014/main" id="{68933B52-AACC-4940-ABC7-FC6FC0BD52F4}"/>
              </a:ext>
            </a:extLst>
          </p:cNvPr>
          <p:cNvCxnSpPr/>
          <p:nvPr/>
        </p:nvCxnSpPr>
        <p:spPr>
          <a:xfrm>
            <a:off x="1763598"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cxnSp>
        <p:nvCxnSpPr>
          <p:cNvPr id="7" name="Straight Connector 6" descr="decorative element">
            <a:extLst>
              <a:ext uri="{FF2B5EF4-FFF2-40B4-BE49-F238E27FC236}">
                <a16:creationId xmlns:a16="http://schemas.microsoft.com/office/drawing/2014/main" id="{6B7B494C-8888-457E-82D1-32EE6B401023}"/>
              </a:ext>
            </a:extLst>
          </p:cNvPr>
          <p:cNvCxnSpPr/>
          <p:nvPr/>
        </p:nvCxnSpPr>
        <p:spPr>
          <a:xfrm>
            <a:off x="3496536"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cxnSp>
        <p:nvCxnSpPr>
          <p:cNvPr id="8" name="Straight Connector 7" descr="decorative element">
            <a:extLst>
              <a:ext uri="{FF2B5EF4-FFF2-40B4-BE49-F238E27FC236}">
                <a16:creationId xmlns:a16="http://schemas.microsoft.com/office/drawing/2014/main" id="{215A627E-A616-4B35-A822-BCD857D053E8}"/>
              </a:ext>
            </a:extLst>
          </p:cNvPr>
          <p:cNvCxnSpPr/>
          <p:nvPr/>
        </p:nvCxnSpPr>
        <p:spPr>
          <a:xfrm>
            <a:off x="5229474"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cxnSp>
        <p:nvCxnSpPr>
          <p:cNvPr id="9" name="Straight Connector 8" descr="decorative element">
            <a:extLst>
              <a:ext uri="{FF2B5EF4-FFF2-40B4-BE49-F238E27FC236}">
                <a16:creationId xmlns:a16="http://schemas.microsoft.com/office/drawing/2014/main" id="{338A3F58-952C-4C6C-BE73-668B41F8708D}"/>
              </a:ext>
            </a:extLst>
          </p:cNvPr>
          <p:cNvCxnSpPr/>
          <p:nvPr/>
        </p:nvCxnSpPr>
        <p:spPr>
          <a:xfrm>
            <a:off x="6962412"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cxnSp>
        <p:nvCxnSpPr>
          <p:cNvPr id="10" name="Straight Connector 9" descr="decorative element">
            <a:extLst>
              <a:ext uri="{FF2B5EF4-FFF2-40B4-BE49-F238E27FC236}">
                <a16:creationId xmlns:a16="http://schemas.microsoft.com/office/drawing/2014/main" id="{499176F8-BEEF-4A37-97C9-A7E8592211E9}"/>
              </a:ext>
            </a:extLst>
          </p:cNvPr>
          <p:cNvCxnSpPr/>
          <p:nvPr/>
        </p:nvCxnSpPr>
        <p:spPr>
          <a:xfrm>
            <a:off x="8695350"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cxnSp>
        <p:nvCxnSpPr>
          <p:cNvPr id="11" name="Straight Connector 10" descr="decorative element">
            <a:extLst>
              <a:ext uri="{FF2B5EF4-FFF2-40B4-BE49-F238E27FC236}">
                <a16:creationId xmlns:a16="http://schemas.microsoft.com/office/drawing/2014/main" id="{E0A5E395-38A3-4ED8-A1C1-7892BF5B1BE1}"/>
              </a:ext>
            </a:extLst>
          </p:cNvPr>
          <p:cNvCxnSpPr/>
          <p:nvPr/>
        </p:nvCxnSpPr>
        <p:spPr>
          <a:xfrm>
            <a:off x="10428290" y="3661058"/>
            <a:ext cx="0" cy="307844"/>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sp>
        <p:nvSpPr>
          <p:cNvPr id="12" name="Oval 11" descr="decorative element">
            <a:extLst>
              <a:ext uri="{FF2B5EF4-FFF2-40B4-BE49-F238E27FC236}">
                <a16:creationId xmlns:a16="http://schemas.microsoft.com/office/drawing/2014/main" id="{FE3B97CC-2A6D-4550-83BF-6DBCDB836162}"/>
              </a:ext>
            </a:extLst>
          </p:cNvPr>
          <p:cNvSpPr/>
          <p:nvPr/>
        </p:nvSpPr>
        <p:spPr>
          <a:xfrm>
            <a:off x="1706391" y="2978990"/>
            <a:ext cx="114414" cy="8596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a:solidFill>
                <a:schemeClr val="bg1"/>
              </a:solidFill>
            </a:endParaRPr>
          </a:p>
        </p:txBody>
      </p:sp>
      <p:sp>
        <p:nvSpPr>
          <p:cNvPr id="13" name="Oval 12" descr="decorative element">
            <a:extLst>
              <a:ext uri="{FF2B5EF4-FFF2-40B4-BE49-F238E27FC236}">
                <a16:creationId xmlns:a16="http://schemas.microsoft.com/office/drawing/2014/main" id="{BC24AD9F-130E-4ECB-9C70-2B3233EBF4A4}"/>
              </a:ext>
            </a:extLst>
          </p:cNvPr>
          <p:cNvSpPr/>
          <p:nvPr/>
        </p:nvSpPr>
        <p:spPr>
          <a:xfrm>
            <a:off x="10371083" y="2978990"/>
            <a:ext cx="114414" cy="8596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a:solidFill>
                <a:schemeClr val="bg1"/>
              </a:solidFill>
            </a:endParaRPr>
          </a:p>
        </p:txBody>
      </p:sp>
      <p:sp>
        <p:nvSpPr>
          <p:cNvPr id="14" name="Oval 13">
            <a:extLst>
              <a:ext uri="{FF2B5EF4-FFF2-40B4-BE49-F238E27FC236}">
                <a16:creationId xmlns:a16="http://schemas.microsoft.com/office/drawing/2014/main" id="{F63E54AC-1CB7-43BF-B0A4-82DE6FEB1664}"/>
              </a:ext>
              <a:ext uri="{C183D7F6-B498-43B3-948B-1728B52AA6E4}">
                <adec:decorative xmlns:adec="http://schemas.microsoft.com/office/drawing/2017/decorative" val="1"/>
              </a:ext>
            </a:extLst>
          </p:cNvPr>
          <p:cNvSpPr/>
          <p:nvPr/>
        </p:nvSpPr>
        <p:spPr>
          <a:xfrm>
            <a:off x="6053020" y="1549900"/>
            <a:ext cx="85961" cy="85961"/>
          </a:xfrm>
          <a:prstGeom prst="ellipse">
            <a:avLst/>
          </a:prstGeom>
          <a:noFill/>
          <a:ln>
            <a:no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a:solidFill>
                <a:schemeClr val="bg1"/>
              </a:solidFill>
            </a:endParaRPr>
          </a:p>
        </p:txBody>
      </p:sp>
      <p:cxnSp>
        <p:nvCxnSpPr>
          <p:cNvPr id="15" name="Straight Connector 14" descr="decorative element">
            <a:extLst>
              <a:ext uri="{FF2B5EF4-FFF2-40B4-BE49-F238E27FC236}">
                <a16:creationId xmlns:a16="http://schemas.microsoft.com/office/drawing/2014/main" id="{B5956150-D730-4D39-8E56-5123DA7B1791}"/>
              </a:ext>
            </a:extLst>
          </p:cNvPr>
          <p:cNvCxnSpPr>
            <a:cxnSpLocks/>
          </p:cNvCxnSpPr>
          <p:nvPr/>
        </p:nvCxnSpPr>
        <p:spPr>
          <a:xfrm>
            <a:off x="3530861" y="2835558"/>
            <a:ext cx="0" cy="143431"/>
          </a:xfrm>
          <a:prstGeom prst="line">
            <a:avLst/>
          </a:prstGeom>
          <a:ln w="3175">
            <a:solidFill>
              <a:schemeClr val="bg1">
                <a:lumMod val="7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6" name="Straight Connector 15" descr="decorative element">
            <a:extLst>
              <a:ext uri="{FF2B5EF4-FFF2-40B4-BE49-F238E27FC236}">
                <a16:creationId xmlns:a16="http://schemas.microsoft.com/office/drawing/2014/main" id="{98000C8A-C564-4106-9005-252681A7FDFB}"/>
              </a:ext>
            </a:extLst>
          </p:cNvPr>
          <p:cNvCxnSpPr>
            <a:cxnSpLocks/>
          </p:cNvCxnSpPr>
          <p:nvPr/>
        </p:nvCxnSpPr>
        <p:spPr>
          <a:xfrm>
            <a:off x="5240917" y="2835558"/>
            <a:ext cx="0" cy="143431"/>
          </a:xfrm>
          <a:prstGeom prst="line">
            <a:avLst/>
          </a:prstGeom>
          <a:ln w="3175">
            <a:solidFill>
              <a:schemeClr val="bg1">
                <a:lumMod val="7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7" name="Straight Connector 16" descr="decorative element">
            <a:extLst>
              <a:ext uri="{FF2B5EF4-FFF2-40B4-BE49-F238E27FC236}">
                <a16:creationId xmlns:a16="http://schemas.microsoft.com/office/drawing/2014/main" id="{DFAFA2FD-B58C-4CB3-83BF-D7037A44C5EA}"/>
              </a:ext>
            </a:extLst>
          </p:cNvPr>
          <p:cNvCxnSpPr>
            <a:cxnSpLocks/>
          </p:cNvCxnSpPr>
          <p:nvPr/>
        </p:nvCxnSpPr>
        <p:spPr>
          <a:xfrm>
            <a:off x="6950973" y="2835558"/>
            <a:ext cx="0" cy="143431"/>
          </a:xfrm>
          <a:prstGeom prst="line">
            <a:avLst/>
          </a:prstGeom>
          <a:ln w="3175">
            <a:solidFill>
              <a:schemeClr val="bg1">
                <a:lumMod val="7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8" name="Straight Connector 17" descr="decorative element">
            <a:extLst>
              <a:ext uri="{FF2B5EF4-FFF2-40B4-BE49-F238E27FC236}">
                <a16:creationId xmlns:a16="http://schemas.microsoft.com/office/drawing/2014/main" id="{92CA40FF-E75F-4233-A382-4E9DE1FACF8D}"/>
              </a:ext>
            </a:extLst>
          </p:cNvPr>
          <p:cNvCxnSpPr>
            <a:cxnSpLocks/>
          </p:cNvCxnSpPr>
          <p:nvPr/>
        </p:nvCxnSpPr>
        <p:spPr>
          <a:xfrm>
            <a:off x="8661029" y="2835558"/>
            <a:ext cx="0" cy="143431"/>
          </a:xfrm>
          <a:prstGeom prst="line">
            <a:avLst/>
          </a:prstGeom>
          <a:ln w="3175">
            <a:solidFill>
              <a:schemeClr val="bg1">
                <a:lumMod val="7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9" name="Straight Connector 18" descr="decorative element">
            <a:extLst>
              <a:ext uri="{FF2B5EF4-FFF2-40B4-BE49-F238E27FC236}">
                <a16:creationId xmlns:a16="http://schemas.microsoft.com/office/drawing/2014/main" id="{E8574014-9F7A-4AC9-82C3-EE7EF06CAFFE}"/>
              </a:ext>
            </a:extLst>
          </p:cNvPr>
          <p:cNvCxnSpPr>
            <a:cxnSpLocks/>
          </p:cNvCxnSpPr>
          <p:nvPr/>
        </p:nvCxnSpPr>
        <p:spPr>
          <a:xfrm flipH="1">
            <a:off x="5101479" y="2257800"/>
            <a:ext cx="994521" cy="0"/>
          </a:xfrm>
          <a:prstGeom prst="line">
            <a:avLst/>
          </a:prstGeom>
          <a:ln w="3175">
            <a:solidFill>
              <a:schemeClr val="bg1">
                <a:lumMod val="75000"/>
              </a:schemeClr>
            </a:solidFill>
            <a:prstDash val="solid"/>
            <a:headEnd type="none" w="sm" len="sm"/>
            <a:tailEnd type="none" w="sm" len="sm"/>
          </a:ln>
          <a:scene3d>
            <a:camera prst="obliqueTopLeft"/>
            <a:lightRig rig="threePt" dir="t"/>
          </a:scene3d>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9BC14A2-DB10-4691-83A0-958F175A562C}"/>
              </a:ext>
            </a:extLst>
          </p:cNvPr>
          <p:cNvSpPr/>
          <p:nvPr/>
        </p:nvSpPr>
        <p:spPr>
          <a:xfrm>
            <a:off x="6967459" y="2922869"/>
            <a:ext cx="1368000"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a:solidFill>
                  <a:schemeClr val="bg1"/>
                </a:solidFill>
              </a:rPr>
              <a:t>داب </a:t>
            </a:r>
            <a:r>
              <a:rPr lang="ar-SA" sz="2400" dirty="0" err="1">
                <a:solidFill>
                  <a:schemeClr val="bg1"/>
                </a:solidFill>
              </a:rPr>
              <a:t>ونه‌ریت</a:t>
            </a:r>
            <a:r>
              <a:rPr lang="ar-SA" sz="2400" dirty="0">
                <a:solidFill>
                  <a:schemeClr val="bg1"/>
                </a:solidFill>
              </a:rPr>
              <a:t> </a:t>
            </a:r>
            <a:endParaRPr lang="en-US" sz="2400" dirty="0">
              <a:solidFill>
                <a:schemeClr val="bg1"/>
              </a:solidFill>
            </a:endParaRPr>
          </a:p>
        </p:txBody>
      </p:sp>
      <p:sp>
        <p:nvSpPr>
          <p:cNvPr id="21" name="Rectangle 20">
            <a:extLst>
              <a:ext uri="{FF2B5EF4-FFF2-40B4-BE49-F238E27FC236}">
                <a16:creationId xmlns:a16="http://schemas.microsoft.com/office/drawing/2014/main" id="{69BC14A2-DB10-4691-83A0-958F175A562C}"/>
              </a:ext>
            </a:extLst>
          </p:cNvPr>
          <p:cNvSpPr/>
          <p:nvPr/>
        </p:nvSpPr>
        <p:spPr>
          <a:xfrm>
            <a:off x="8477398" y="2914531"/>
            <a:ext cx="1368000"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پەروەردە</a:t>
            </a:r>
            <a:r>
              <a:rPr lang="ar-SA" sz="2400" dirty="0">
                <a:solidFill>
                  <a:schemeClr val="bg1"/>
                </a:solidFill>
              </a:rPr>
              <a:t> </a:t>
            </a:r>
            <a:r>
              <a:rPr lang="ar-SA" sz="2400" dirty="0" err="1">
                <a:solidFill>
                  <a:schemeClr val="bg1"/>
                </a:solidFill>
              </a:rPr>
              <a:t>وفێرکردن</a:t>
            </a:r>
            <a:endParaRPr lang="en-US" sz="2400" dirty="0">
              <a:solidFill>
                <a:schemeClr val="bg1"/>
              </a:solidFill>
            </a:endParaRPr>
          </a:p>
        </p:txBody>
      </p:sp>
      <p:sp>
        <p:nvSpPr>
          <p:cNvPr id="22" name="Rectangle 21">
            <a:extLst>
              <a:ext uri="{FF2B5EF4-FFF2-40B4-BE49-F238E27FC236}">
                <a16:creationId xmlns:a16="http://schemas.microsoft.com/office/drawing/2014/main" id="{69BC14A2-DB10-4691-83A0-958F175A562C}"/>
              </a:ext>
            </a:extLst>
          </p:cNvPr>
          <p:cNvSpPr/>
          <p:nvPr/>
        </p:nvSpPr>
        <p:spPr>
          <a:xfrm>
            <a:off x="5064568" y="2941116"/>
            <a:ext cx="1654981"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ئـــایـــین</a:t>
            </a:r>
            <a:endParaRPr lang="en-US" sz="2400" dirty="0">
              <a:solidFill>
                <a:schemeClr val="bg1"/>
              </a:solidFill>
            </a:endParaRPr>
          </a:p>
        </p:txBody>
      </p:sp>
      <p:sp>
        <p:nvSpPr>
          <p:cNvPr id="23" name="Rectangle 22">
            <a:extLst>
              <a:ext uri="{FF2B5EF4-FFF2-40B4-BE49-F238E27FC236}">
                <a16:creationId xmlns:a16="http://schemas.microsoft.com/office/drawing/2014/main" id="{69BC14A2-DB10-4691-83A0-958F175A562C}"/>
              </a:ext>
            </a:extLst>
          </p:cNvPr>
          <p:cNvSpPr/>
          <p:nvPr/>
        </p:nvSpPr>
        <p:spPr>
          <a:xfrm>
            <a:off x="3256175" y="2922869"/>
            <a:ext cx="1524827" cy="981783"/>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سیستمى</a:t>
            </a:r>
            <a:r>
              <a:rPr lang="ar-SA" sz="2400" dirty="0">
                <a:solidFill>
                  <a:schemeClr val="bg1"/>
                </a:solidFill>
              </a:rPr>
              <a:t> </a:t>
            </a:r>
            <a:r>
              <a:rPr lang="ar-SA" sz="2400" dirty="0" err="1">
                <a:solidFill>
                  <a:schemeClr val="bg1"/>
                </a:solidFill>
              </a:rPr>
              <a:t>سیاسیى</a:t>
            </a:r>
            <a:r>
              <a:rPr lang="ar-SA" sz="2400" dirty="0">
                <a:solidFill>
                  <a:schemeClr val="bg1"/>
                </a:solidFill>
              </a:rPr>
              <a:t> </a:t>
            </a:r>
            <a:endParaRPr lang="en-US" sz="2400" dirty="0">
              <a:solidFill>
                <a:schemeClr val="bg1"/>
              </a:solidFill>
            </a:endParaRPr>
          </a:p>
        </p:txBody>
      </p:sp>
      <p:sp>
        <p:nvSpPr>
          <p:cNvPr id="24" name="Rectangle 23">
            <a:extLst>
              <a:ext uri="{FF2B5EF4-FFF2-40B4-BE49-F238E27FC236}">
                <a16:creationId xmlns:a16="http://schemas.microsoft.com/office/drawing/2014/main" id="{69BC14A2-DB10-4691-83A0-958F175A562C}"/>
              </a:ext>
            </a:extLst>
          </p:cNvPr>
          <p:cNvSpPr/>
          <p:nvPr/>
        </p:nvSpPr>
        <p:spPr>
          <a:xfrm>
            <a:off x="1397726" y="2900711"/>
            <a:ext cx="1759547" cy="999491"/>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سه‌ركرده‌كان</a:t>
            </a:r>
            <a:endParaRPr lang="en-US" sz="2400" dirty="0">
              <a:solidFill>
                <a:schemeClr val="bg1"/>
              </a:solidFill>
            </a:endParaRPr>
          </a:p>
        </p:txBody>
      </p:sp>
      <p:sp>
        <p:nvSpPr>
          <p:cNvPr id="25" name="Rectangle 24">
            <a:extLst>
              <a:ext uri="{FF2B5EF4-FFF2-40B4-BE49-F238E27FC236}">
                <a16:creationId xmlns:a16="http://schemas.microsoft.com/office/drawing/2014/main" id="{69BC14A2-DB10-4691-83A0-958F175A562C}"/>
              </a:ext>
            </a:extLst>
          </p:cNvPr>
          <p:cNvSpPr/>
          <p:nvPr/>
        </p:nvSpPr>
        <p:spPr>
          <a:xfrm>
            <a:off x="7511143" y="4399858"/>
            <a:ext cx="1771631"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هه‌لومه‌رجى</a:t>
            </a:r>
            <a:r>
              <a:rPr lang="ar-SA" sz="2400" dirty="0">
                <a:solidFill>
                  <a:schemeClr val="bg1"/>
                </a:solidFill>
              </a:rPr>
              <a:t> </a:t>
            </a:r>
            <a:r>
              <a:rPr lang="ar-SA" sz="2400" dirty="0" err="1">
                <a:solidFill>
                  <a:schemeClr val="bg1"/>
                </a:solidFill>
              </a:rPr>
              <a:t>نێوده‌وڵه‌تى</a:t>
            </a:r>
            <a:endParaRPr lang="en-US" sz="2400" dirty="0">
              <a:solidFill>
                <a:schemeClr val="bg1"/>
              </a:solidFill>
            </a:endParaRPr>
          </a:p>
        </p:txBody>
      </p:sp>
      <p:sp>
        <p:nvSpPr>
          <p:cNvPr id="26" name="Rectangle 25">
            <a:extLst>
              <a:ext uri="{FF2B5EF4-FFF2-40B4-BE49-F238E27FC236}">
                <a16:creationId xmlns:a16="http://schemas.microsoft.com/office/drawing/2014/main" id="{69BC14A2-DB10-4691-83A0-958F175A562C}"/>
              </a:ext>
            </a:extLst>
          </p:cNvPr>
          <p:cNvSpPr/>
          <p:nvPr/>
        </p:nvSpPr>
        <p:spPr>
          <a:xfrm>
            <a:off x="9461888" y="4380152"/>
            <a:ext cx="1480775"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رووداوه‌كان</a:t>
            </a:r>
            <a:endParaRPr lang="en-US" sz="2400" dirty="0">
              <a:solidFill>
                <a:schemeClr val="bg1"/>
              </a:solidFill>
            </a:endParaRPr>
          </a:p>
        </p:txBody>
      </p:sp>
      <p:sp>
        <p:nvSpPr>
          <p:cNvPr id="27" name="Rectangle 26">
            <a:extLst>
              <a:ext uri="{FF2B5EF4-FFF2-40B4-BE49-F238E27FC236}">
                <a16:creationId xmlns:a16="http://schemas.microsoft.com/office/drawing/2014/main" id="{69BC14A2-DB10-4691-83A0-958F175A562C}"/>
              </a:ext>
            </a:extLst>
          </p:cNvPr>
          <p:cNvSpPr/>
          <p:nvPr/>
        </p:nvSpPr>
        <p:spPr>
          <a:xfrm>
            <a:off x="3840480" y="4416239"/>
            <a:ext cx="1619794"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ku-Arab-IQ" sz="2400" dirty="0">
                <a:solidFill>
                  <a:schemeClr val="bg1"/>
                </a:solidFill>
              </a:rPr>
              <a:t>ئامرازەکانی راگەیاندن </a:t>
            </a:r>
            <a:endParaRPr lang="en-US" sz="2400" dirty="0">
              <a:solidFill>
                <a:schemeClr val="bg1"/>
              </a:solidFill>
            </a:endParaRPr>
          </a:p>
        </p:txBody>
      </p:sp>
      <p:sp>
        <p:nvSpPr>
          <p:cNvPr id="28" name="Rectangle 27">
            <a:extLst>
              <a:ext uri="{FF2B5EF4-FFF2-40B4-BE49-F238E27FC236}">
                <a16:creationId xmlns:a16="http://schemas.microsoft.com/office/drawing/2014/main" id="{69BC14A2-DB10-4691-83A0-958F175A562C}"/>
              </a:ext>
            </a:extLst>
          </p:cNvPr>
          <p:cNvSpPr/>
          <p:nvPr/>
        </p:nvSpPr>
        <p:spPr>
          <a:xfrm>
            <a:off x="5808174" y="4416239"/>
            <a:ext cx="1507026"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ژینگه‌ى</a:t>
            </a:r>
            <a:r>
              <a:rPr lang="ar-SA" sz="2400" dirty="0">
                <a:solidFill>
                  <a:schemeClr val="bg1"/>
                </a:solidFill>
              </a:rPr>
              <a:t> </a:t>
            </a:r>
            <a:r>
              <a:rPr lang="ar-SA" sz="2400" dirty="0" err="1">
                <a:solidFill>
                  <a:schemeClr val="bg1"/>
                </a:solidFill>
              </a:rPr>
              <a:t>سروشتى</a:t>
            </a:r>
            <a:endParaRPr lang="en-US" sz="2400" dirty="0">
              <a:solidFill>
                <a:schemeClr val="bg1"/>
              </a:solidFill>
            </a:endParaRPr>
          </a:p>
        </p:txBody>
      </p:sp>
      <p:sp>
        <p:nvSpPr>
          <p:cNvPr id="29" name="Rectangle 28">
            <a:extLst>
              <a:ext uri="{FF2B5EF4-FFF2-40B4-BE49-F238E27FC236}">
                <a16:creationId xmlns:a16="http://schemas.microsoft.com/office/drawing/2014/main" id="{69BC14A2-DB10-4691-83A0-958F175A562C}"/>
              </a:ext>
            </a:extLst>
          </p:cNvPr>
          <p:cNvSpPr/>
          <p:nvPr/>
        </p:nvSpPr>
        <p:spPr>
          <a:xfrm>
            <a:off x="1820805" y="4452630"/>
            <a:ext cx="1783977" cy="925456"/>
          </a:xfrm>
          <a:prstGeom prst="rect">
            <a:avLst/>
          </a:prstGeom>
          <a:solidFill>
            <a:schemeClr val="accent3">
              <a:lumMod val="50000"/>
            </a:schemeClr>
          </a:solidFill>
          <a:ln>
            <a:noFill/>
          </a:ln>
          <a:effectLst/>
          <a:scene3d>
            <a:camera prst="obliqueTopLeft"/>
            <a:lightRig rig="brightRoom" dir="t"/>
          </a:scene3d>
          <a:sp3d extrusionH="190500"/>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0" rIns="72000" bIns="108000" numCol="1" spcCol="1270" anchor="ctr" anchorCtr="0">
            <a:noAutofit/>
            <a:flatTx/>
          </a:bodyPr>
          <a:lstStyle/>
          <a:p>
            <a:pPr algn="ctr" defTabSz="400050">
              <a:lnSpc>
                <a:spcPct val="90000"/>
              </a:lnSpc>
              <a:spcBef>
                <a:spcPct val="0"/>
              </a:spcBef>
              <a:spcAft>
                <a:spcPct val="35000"/>
              </a:spcAft>
            </a:pPr>
            <a:r>
              <a:rPr lang="ar-SA" sz="2400" dirty="0" err="1">
                <a:solidFill>
                  <a:schemeClr val="bg1"/>
                </a:solidFill>
              </a:rPr>
              <a:t>هه‌لومه‌رجى</a:t>
            </a:r>
            <a:r>
              <a:rPr lang="ar-SA" sz="2400" dirty="0">
                <a:solidFill>
                  <a:schemeClr val="bg1"/>
                </a:solidFill>
              </a:rPr>
              <a:t> </a:t>
            </a:r>
            <a:r>
              <a:rPr lang="ar-SA" sz="2400" dirty="0" err="1">
                <a:solidFill>
                  <a:schemeClr val="bg1"/>
                </a:solidFill>
              </a:rPr>
              <a:t>ئابووری</a:t>
            </a:r>
            <a:r>
              <a:rPr lang="ar-SA" sz="2400" dirty="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727715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2616-B237-4C37-8545-4D9B580E43CF}"/>
              </a:ext>
            </a:extLst>
          </p:cNvPr>
          <p:cNvSpPr>
            <a:spLocks noGrp="1"/>
          </p:cNvSpPr>
          <p:nvPr>
            <p:ph type="title"/>
          </p:nvPr>
        </p:nvSpPr>
        <p:spPr/>
        <p:txBody>
          <a:bodyPr/>
          <a:lstStyle/>
          <a:p>
            <a:pPr algn="r"/>
            <a:r>
              <a:rPr lang="ar-SA" sz="3600" dirty="0">
                <a:latin typeface="Calibri" panose="020F0502020204030204" pitchFamily="34" charset="0"/>
                <a:ea typeface="Calibri" panose="020F0502020204030204" pitchFamily="34" charset="0"/>
                <a:cs typeface="Arial" panose="020B0604020202020204" pitchFamily="34" charset="0"/>
              </a:rPr>
              <a:t>خێزان</a:t>
            </a:r>
            <a:r>
              <a:rPr lang="ku-Arab-IQ" sz="3600" dirty="0">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B73AEB95-F7BE-4B97-B1FC-EBF9347A324E}"/>
              </a:ext>
            </a:extLst>
          </p:cNvPr>
          <p:cNvSpPr>
            <a:spLocks noGrp="1"/>
          </p:cNvSpPr>
          <p:nvPr>
            <p:ph idx="1"/>
          </p:nvPr>
        </p:nvSpPr>
        <p:spPr>
          <a:xfrm>
            <a:off x="1924493" y="2041451"/>
            <a:ext cx="9580119" cy="3869771"/>
          </a:xfrm>
        </p:spPr>
        <p:txBody>
          <a:bodyPr>
            <a:normAutofit/>
          </a:bodyPr>
          <a:lstStyle/>
          <a:p>
            <a:pPr algn="r" rtl="1"/>
            <a:r>
              <a:rPr lang="ar-SA" sz="2400" dirty="0">
                <a:latin typeface="Calibri" panose="020F0502020204030204" pitchFamily="34" charset="0"/>
                <a:ea typeface="Calibri" panose="020F0502020204030204" pitchFamily="34" charset="0"/>
                <a:cs typeface="Arial" panose="020B0604020202020204" pitchFamily="34" charset="0"/>
              </a:rPr>
              <a:t>یەکێکە لە فاکتەرە سەرەکیەکان کە هاوکارە لە پێکهێنانی رای گشتی بریتییە لە خێزان بەو پێیەی کە دەزگای سەرەکی پێگەیاندنی کۆمەڵایەتییە، کە لەمەودایەوە تاکەکان تەلقین دەدرێن بە را و باوەر و ئاراستەکان</a:t>
            </a:r>
            <a:r>
              <a:rPr lang="ku-Arab-IQ" sz="2400" dirty="0">
                <a:latin typeface="Calibri" panose="020F0502020204030204" pitchFamily="34" charset="0"/>
                <a:ea typeface="Calibri" panose="020F0502020204030204" pitchFamily="34" charset="0"/>
                <a:cs typeface="Arial" panose="020B0604020202020204" pitchFamily="34" charset="0"/>
              </a:rPr>
              <a:t>.</a:t>
            </a:r>
          </a:p>
          <a:p>
            <a:pPr algn="r" rtl="1"/>
            <a:r>
              <a:rPr lang="ar-SA" sz="2400" dirty="0">
                <a:latin typeface="Calibri" panose="020F0502020204030204" pitchFamily="34" charset="0"/>
                <a:ea typeface="Calibri" panose="020F0502020204030204" pitchFamily="34" charset="0"/>
                <a:cs typeface="Arial" panose="020B0604020202020204" pitchFamily="34" charset="0"/>
              </a:rPr>
              <a:t> جۆری ئەو پەیوەندیانەی لە نێوان دایک و باوک ئەندامانی خێزان هەیە  وپەیوەندی خێزان بە دەزگا و گروپەکانی ترەوە کاریگەری راستەوخۆی هەیە لە سەر پێکهێنانی کەسایەتی تاک</a:t>
            </a:r>
            <a:r>
              <a:rPr lang="ku-Arab-IQ" sz="2400" dirty="0">
                <a:latin typeface="Calibri" panose="020F0502020204030204" pitchFamily="34" charset="0"/>
                <a:ea typeface="Calibri" panose="020F0502020204030204" pitchFamily="34" charset="0"/>
                <a:cs typeface="Arial" panose="020B0604020202020204" pitchFamily="34" charset="0"/>
              </a:rPr>
              <a:t>.</a:t>
            </a:r>
          </a:p>
          <a:p>
            <a:pPr algn="r" rtl="1"/>
            <a:r>
              <a:rPr lang="ar-SA" sz="2400" dirty="0">
                <a:latin typeface="Calibri" panose="020F0502020204030204" pitchFamily="34" charset="0"/>
                <a:ea typeface="Calibri" panose="020F0502020204030204" pitchFamily="34" charset="0"/>
                <a:cs typeface="Arial" panose="020B0604020202020204" pitchFamily="34" charset="0"/>
              </a:rPr>
              <a:t> خێزان کاریگەری گەورەی هەیە  لەسەر را و ئاراستەی منداڵەکانیان لە رێگەی خێزانەوە داب و نەریت و ئاراستەکانیان وەردەگرن. </a:t>
            </a:r>
            <a:endParaRPr lang="en-US" sz="2400" dirty="0"/>
          </a:p>
          <a:p>
            <a:pPr algn="r" rtl="1"/>
            <a:endParaRPr lang="en-US" sz="2400" dirty="0"/>
          </a:p>
        </p:txBody>
      </p:sp>
    </p:spTree>
    <p:extLst>
      <p:ext uri="{BB962C8B-B14F-4D97-AF65-F5344CB8AC3E}">
        <p14:creationId xmlns:p14="http://schemas.microsoft.com/office/powerpoint/2010/main" val="4018001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7350-788D-44F9-A1DF-6C7DD26854D8}"/>
              </a:ext>
            </a:extLst>
          </p:cNvPr>
          <p:cNvSpPr>
            <a:spLocks noGrp="1"/>
          </p:cNvSpPr>
          <p:nvPr>
            <p:ph type="title"/>
          </p:nvPr>
        </p:nvSpPr>
        <p:spPr/>
        <p:txBody>
          <a:bodyPr/>
          <a:lstStyle/>
          <a:p>
            <a:pPr algn="r"/>
            <a:r>
              <a:rPr lang="ar-SA" sz="3600" b="1" dirty="0">
                <a:latin typeface="Arial" panose="020B0604020202020204" pitchFamily="34" charset="0"/>
                <a:cs typeface="Arial" panose="020B0604020202020204" pitchFamily="34" charset="0"/>
              </a:rPr>
              <a:t>پەروەردە و فێرکردن:</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067DDF-902D-46EA-A41A-F3DCB14A1BD4}"/>
              </a:ext>
            </a:extLst>
          </p:cNvPr>
          <p:cNvSpPr>
            <a:spLocks noGrp="1"/>
          </p:cNvSpPr>
          <p:nvPr>
            <p:ph idx="1"/>
          </p:nvPr>
        </p:nvSpPr>
        <p:spPr>
          <a:xfrm>
            <a:off x="2083981" y="1690577"/>
            <a:ext cx="9420631" cy="4220645"/>
          </a:xfrm>
        </p:spPr>
        <p:txBody>
          <a:bodyPr>
            <a:normAutofit fontScale="92500"/>
          </a:bodyPr>
          <a:lstStyle/>
          <a:p>
            <a:pPr algn="r" rtl="1"/>
            <a:r>
              <a:rPr lang="ar-SA" sz="2400" dirty="0"/>
              <a:t>دەزگا فێرکارییەکان وەکو قوتابخانەو پەیمانگە و زانکۆکان رۆڵی کاراو کاریگەر دەبینن لە دروستکردنی و پێکهێنانی رای گشتی، چ لەرووی ناوەرۆکی زانینەوە بێت یان لەرووی هێز و ئاراستەیەوە. </a:t>
            </a:r>
            <a:endParaRPr lang="ku-Arab-IQ" sz="2400" dirty="0"/>
          </a:p>
          <a:p>
            <a:pPr algn="r" rtl="1"/>
            <a:r>
              <a:rPr lang="ar-SA" sz="2400" dirty="0"/>
              <a:t>قوتابخانە لە پاش خێزانەوە دێت لە رووی ریزبەندییەوە لە گرنگی و کاریگەری لە سەر هزری  قوتابیان لە ساڵانی یەکەمی تەمەنیاندا</a:t>
            </a:r>
            <a:r>
              <a:rPr lang="ku-Arab-IQ" sz="2400" dirty="0"/>
              <a:t> </a:t>
            </a:r>
            <a:r>
              <a:rPr lang="ar-SA" sz="2400" dirty="0"/>
              <a:t>بەلایەنی کەمەوە پاڵپشتی ئەو را و ئاراستانە دەکات کە لە خێزانەوە وەریانگرتووە. </a:t>
            </a:r>
            <a:endParaRPr lang="ku-Arab-IQ" sz="2400" dirty="0"/>
          </a:p>
          <a:p>
            <a:pPr algn="r" rtl="1"/>
            <a:r>
              <a:rPr lang="ar-SA" sz="2400" dirty="0"/>
              <a:t>فێرکردن یارمەتی منداڵ دەدات لە بیرکردنەوە، هەرچەندە زانینی زیاتر بێت ئاسۆکانی فراوانتر دەبن ئەمەش یارمەتی دەدات کە رزگار بێت لە تێروانین و شارەزاییە پێشووەکانی کە جیاوازییان هەیە لەگەڵ تێروانیینە نوێکانی.</a:t>
            </a:r>
            <a:br>
              <a:rPr lang="en-US" sz="2400" dirty="0"/>
            </a:br>
            <a:endParaRPr lang="en-US" sz="2400" dirty="0"/>
          </a:p>
        </p:txBody>
      </p:sp>
    </p:spTree>
    <p:extLst>
      <p:ext uri="{BB962C8B-B14F-4D97-AF65-F5344CB8AC3E}">
        <p14:creationId xmlns:p14="http://schemas.microsoft.com/office/powerpoint/2010/main" val="3475648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57B9-BF65-45C7-9028-FDCAFB98E712}"/>
              </a:ext>
            </a:extLst>
          </p:cNvPr>
          <p:cNvSpPr>
            <a:spLocks noGrp="1"/>
          </p:cNvSpPr>
          <p:nvPr>
            <p:ph type="title"/>
          </p:nvPr>
        </p:nvSpPr>
        <p:spPr/>
        <p:txBody>
          <a:bodyPr/>
          <a:lstStyle/>
          <a:p>
            <a:pPr algn="r"/>
            <a:r>
              <a:rPr lang="ar-SA" sz="3600" b="1" dirty="0">
                <a:latin typeface="Arial" panose="020B0604020202020204" pitchFamily="34" charset="0"/>
                <a:cs typeface="Arial" panose="020B0604020202020204" pitchFamily="34" charset="0"/>
              </a:rPr>
              <a:t>داب و نه‌ریت</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4E04904-0D69-4A2A-B0C8-3F8E7256B1F1}"/>
              </a:ext>
            </a:extLst>
          </p:cNvPr>
          <p:cNvSpPr>
            <a:spLocks noGrp="1"/>
          </p:cNvSpPr>
          <p:nvPr>
            <p:ph idx="1"/>
          </p:nvPr>
        </p:nvSpPr>
        <p:spPr>
          <a:xfrm>
            <a:off x="1435394" y="1520456"/>
            <a:ext cx="10069217" cy="5029200"/>
          </a:xfrm>
        </p:spPr>
        <p:txBody>
          <a:bodyPr>
            <a:normAutofit/>
          </a:bodyPr>
          <a:lstStyle/>
          <a:p>
            <a:pPr algn="r" rtl="1"/>
            <a:r>
              <a:rPr lang="ar-SA" sz="2400" dirty="0">
                <a:latin typeface="Arial" panose="020B0604020202020204" pitchFamily="34" charset="0"/>
                <a:cs typeface="Arial" panose="020B0604020202020204" pitchFamily="34" charset="0"/>
              </a:rPr>
              <a:t>داب و نه‌ریت بریتییە لەو نەریتانەی له‌باووباپیرانه‌وه‌ ماوه‌ته‌وه‌ و کۆمەڵگە پەیرەوی دەکات  زۆر سه‌خته‌ لێى لابده‌ن. گه‌لان به‌تایبه‌ت گه‌لانى رۆژهه‌ڵاتى زیاتر ملكه‌چى داب و نه‌ریته‌كانیانن و هێنده‌ گوێ به‌باش و خراپییه‌كانیان ناده‌ن، هه‌ر ئه‌وه‌ش وایكردووه‌ به‌ئاسانى مل بۆ گۆڕان كه‌چ نه‌كه‌ن.</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داب و نه‌ریت زۆرجار ده‌توانێت له‌پێكهێنانى راى كه‌سێك یان گرووپێكدا سه‌باره‌ت به‌بابه‌تێكى هه‌نووكه‌یى رۆڵى به‌رچاو بگێڕێت</a:t>
            </a:r>
            <a:r>
              <a:rPr lang="ku-Arab-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راگه‌یاندن كاریگه‌رترین كه‌ره‌سته‌یه‌ بۆ گۆڕینى داب و نه‌ریته‌ كۆمه‌ڵایه‌تییه‌ خراپه‌كانى گه‌لان، به‌تایبه‌ت ئێستا كه‌ به‌ئاسانى هه‌ر كه‌ناڵێك ئه‌گه‌ر بیه‌وێت به‌پلانێكى زانستى له‌ڕێگاى خستنه‌ڕووى لایه‌نه‌ خراپ و نێگه‌تیڤه‌كانى نه‌ریتێك و پێشاندانى ئه‌زموونى گه‌لانى تره‌وه‌، هه‌ستێت به‌لاوازكردنى نه‌ریتێكى به‌جێماوى باو بۆ نمونە ئەو هەڵمەتەکانی هوشییارکردنەوەی کۆمەڵگەی کوری لە دژی بەشودانی کچانی منداڵ.</a:t>
            </a:r>
            <a:endParaRPr lang="en-US" sz="2400" dirty="0">
              <a:latin typeface="Arial" panose="020B0604020202020204" pitchFamily="34" charset="0"/>
              <a:cs typeface="Arial" panose="020B0604020202020204" pitchFamily="34" charset="0"/>
            </a:endParaRPr>
          </a:p>
          <a:p>
            <a:pPr algn="r"/>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19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463" y="169817"/>
            <a:ext cx="10577150" cy="6557554"/>
          </a:xfrm>
        </p:spPr>
        <p:txBody>
          <a:bodyPr>
            <a:noAutofit/>
          </a:bodyPr>
          <a:lstStyle/>
          <a:p>
            <a:pPr algn="r" rtl="1"/>
            <a:r>
              <a:rPr lang="ku-Arab-IQ" sz="2000" dirty="0">
                <a:cs typeface="+mj-cs"/>
              </a:rPr>
              <a:t> ئەو ئامرازانەی بەکاردێن بۆ گەیاندنی پەیامی بەکاربەران بەمەبەستی گوزارشتکردن لە بیرو رایان</a:t>
            </a:r>
            <a:r>
              <a:rPr lang="ar-IQ" sz="2000" dirty="0">
                <a:cs typeface="+mj-cs"/>
              </a:rPr>
              <a:t> </a:t>
            </a:r>
            <a:endParaRPr lang="ku-Arab-IQ" sz="2000" dirty="0">
              <a:cs typeface="+mj-cs"/>
            </a:endParaRPr>
          </a:p>
          <a:p>
            <a:pPr algn="r" rtl="1"/>
            <a:r>
              <a:rPr lang="ku-Arab-IQ" sz="2000" dirty="0">
                <a:cs typeface="+mj-cs"/>
              </a:rPr>
              <a:t>کاریگەری ئامرازەکانی گەیاندنی ئەلەکترۆنی لە سەر </a:t>
            </a:r>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ئەلەکترۆنی</a:t>
            </a:r>
            <a:endParaRPr lang="en-US" sz="2000" dirty="0">
              <a:cs typeface="+mj-cs"/>
            </a:endParaRPr>
          </a:p>
          <a:p>
            <a:pPr algn="r" rtl="1"/>
            <a:r>
              <a:rPr lang="ku-Arab-IQ" sz="2000" dirty="0">
                <a:cs typeface="+mj-cs"/>
              </a:rPr>
              <a:t>رێگا و شێوازی میدیای  </a:t>
            </a:r>
            <a:r>
              <a:rPr lang="ar-IQ" sz="2000" dirty="0" err="1">
                <a:cs typeface="+mj-cs"/>
              </a:rPr>
              <a:t>ئەلەکترۆنی</a:t>
            </a:r>
            <a:r>
              <a:rPr lang="ar-IQ" sz="2000" dirty="0">
                <a:cs typeface="+mj-cs"/>
              </a:rPr>
              <a:t> </a:t>
            </a:r>
            <a:r>
              <a:rPr lang="ar-IQ" sz="2000" dirty="0" err="1">
                <a:cs typeface="+mj-cs"/>
              </a:rPr>
              <a:t>لە</a:t>
            </a:r>
            <a:r>
              <a:rPr lang="ar-IQ" sz="2000" dirty="0">
                <a:cs typeface="+mj-cs"/>
              </a:rPr>
              <a:t> </a:t>
            </a:r>
            <a:r>
              <a:rPr lang="ar-IQ" sz="2000" dirty="0" err="1">
                <a:cs typeface="+mj-cs"/>
              </a:rPr>
              <a:t>دروستکردنی</a:t>
            </a:r>
            <a:r>
              <a:rPr lang="ar-IQ" sz="2000" dirty="0">
                <a:cs typeface="+mj-cs"/>
              </a:rPr>
              <a:t> </a:t>
            </a:r>
            <a:r>
              <a:rPr lang="ar-SA" sz="2000" dirty="0" err="1">
                <a:cs typeface="+mj-cs"/>
              </a:rPr>
              <a:t>رای</a:t>
            </a:r>
            <a:r>
              <a:rPr lang="ar-SA" sz="2000" dirty="0">
                <a:cs typeface="+mj-cs"/>
              </a:rPr>
              <a:t> </a:t>
            </a:r>
            <a:r>
              <a:rPr lang="ar-SA" sz="2000" dirty="0" err="1">
                <a:cs typeface="+mj-cs"/>
              </a:rPr>
              <a:t>گشتى</a:t>
            </a:r>
            <a:r>
              <a:rPr lang="ar-SA" sz="2000" dirty="0">
                <a:cs typeface="+mj-cs"/>
              </a:rPr>
              <a:t> </a:t>
            </a:r>
            <a:endParaRPr lang="en-US" sz="2000" dirty="0">
              <a:cs typeface="+mj-cs"/>
            </a:endParaRPr>
          </a:p>
          <a:p>
            <a:pPr algn="r" rtl="1"/>
            <a:r>
              <a:rPr lang="ku-Arab-IQ" sz="2000" dirty="0">
                <a:cs typeface="+mj-cs"/>
              </a:rPr>
              <a:t>خاسییەتەکانی </a:t>
            </a:r>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ئەلەکترۆنی</a:t>
            </a:r>
            <a:r>
              <a:rPr lang="ar-IQ" sz="2000" dirty="0">
                <a:cs typeface="+mj-cs"/>
              </a:rPr>
              <a:t> </a:t>
            </a:r>
            <a:endParaRPr lang="en-US" sz="2000" dirty="0">
              <a:cs typeface="+mj-cs"/>
            </a:endParaRPr>
          </a:p>
          <a:p>
            <a:pPr algn="r" rtl="1"/>
            <a:r>
              <a:rPr lang="ku-Arab-IQ" sz="2000" dirty="0">
                <a:cs typeface="+mj-cs"/>
              </a:rPr>
              <a:t>بەربەستەکانی پێش </a:t>
            </a:r>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ئەلەکترۆنی</a:t>
            </a:r>
            <a:r>
              <a:rPr lang="ar-IQ" sz="2000" dirty="0">
                <a:cs typeface="+mj-cs"/>
              </a:rPr>
              <a:t> </a:t>
            </a:r>
            <a:r>
              <a:rPr lang="ar-IQ" sz="2000" dirty="0" err="1">
                <a:cs typeface="+mj-cs"/>
              </a:rPr>
              <a:t>لە</a:t>
            </a:r>
            <a:r>
              <a:rPr lang="ar-IQ" sz="2000" dirty="0">
                <a:cs typeface="+mj-cs"/>
              </a:rPr>
              <a:t> </a:t>
            </a:r>
            <a:r>
              <a:rPr lang="ar-IQ" sz="2000" dirty="0" err="1">
                <a:cs typeface="+mj-cs"/>
              </a:rPr>
              <a:t>وڵاتە</a:t>
            </a:r>
            <a:r>
              <a:rPr lang="ar-IQ" sz="2000" dirty="0">
                <a:cs typeface="+mj-cs"/>
              </a:rPr>
              <a:t> </a:t>
            </a:r>
            <a:r>
              <a:rPr lang="ar-IQ" sz="2000" dirty="0" err="1">
                <a:cs typeface="+mj-cs"/>
              </a:rPr>
              <a:t>تازە</a:t>
            </a:r>
            <a:r>
              <a:rPr lang="ar-IQ" sz="2000" dirty="0">
                <a:cs typeface="+mj-cs"/>
              </a:rPr>
              <a:t>  </a:t>
            </a:r>
            <a:r>
              <a:rPr lang="ar-IQ" sz="2000" dirty="0" err="1">
                <a:cs typeface="+mj-cs"/>
              </a:rPr>
              <a:t>پێگەیشتووەکان</a:t>
            </a:r>
            <a:endParaRPr lang="en-US" sz="2000" dirty="0">
              <a:cs typeface="+mj-cs"/>
            </a:endParaRPr>
          </a:p>
          <a:p>
            <a:pPr algn="r" rtl="1"/>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ئەلەکترۆنی</a:t>
            </a:r>
            <a:r>
              <a:rPr lang="ku-Arab-IQ" sz="2000" dirty="0">
                <a:cs typeface="+mj-cs"/>
              </a:rPr>
              <a:t> لە کوردستان</a:t>
            </a:r>
          </a:p>
          <a:p>
            <a:pPr algn="r" rtl="1"/>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جیهانی</a:t>
            </a:r>
            <a:r>
              <a:rPr lang="ar-IQ" sz="2000" dirty="0">
                <a:cs typeface="+mj-cs"/>
              </a:rPr>
              <a:t> </a:t>
            </a:r>
            <a:endParaRPr lang="en-US" sz="2000" dirty="0">
              <a:cs typeface="+mj-cs"/>
            </a:endParaRPr>
          </a:p>
          <a:p>
            <a:pPr algn="r" rtl="1"/>
            <a:r>
              <a:rPr lang="ar-IQ" sz="2000" dirty="0" err="1">
                <a:cs typeface="+mj-cs"/>
              </a:rPr>
              <a:t>ئەو</a:t>
            </a:r>
            <a:r>
              <a:rPr lang="ar-IQ" sz="2000" dirty="0">
                <a:cs typeface="+mj-cs"/>
              </a:rPr>
              <a:t> </a:t>
            </a:r>
            <a:r>
              <a:rPr lang="ar-IQ" sz="2000" dirty="0" err="1">
                <a:cs typeface="+mj-cs"/>
              </a:rPr>
              <a:t>روداوانەى</a:t>
            </a:r>
            <a:r>
              <a:rPr lang="ar-IQ" sz="2000" dirty="0">
                <a:cs typeface="+mj-cs"/>
              </a:rPr>
              <a:t> </a:t>
            </a:r>
            <a:r>
              <a:rPr lang="ar-IQ" sz="2000" dirty="0" err="1">
                <a:cs typeface="+mj-cs"/>
              </a:rPr>
              <a:t>هاوكاربوون</a:t>
            </a:r>
            <a:r>
              <a:rPr lang="ar-IQ" sz="2000" dirty="0">
                <a:cs typeface="+mj-cs"/>
              </a:rPr>
              <a:t> </a:t>
            </a:r>
            <a:r>
              <a:rPr lang="ar-IQ" sz="2000" dirty="0" err="1">
                <a:cs typeface="+mj-cs"/>
              </a:rPr>
              <a:t>لە</a:t>
            </a:r>
            <a:r>
              <a:rPr lang="ar-IQ" sz="2000" dirty="0">
                <a:cs typeface="+mj-cs"/>
              </a:rPr>
              <a:t> </a:t>
            </a:r>
            <a:r>
              <a:rPr lang="ar-IQ" sz="2000" dirty="0" err="1">
                <a:cs typeface="+mj-cs"/>
              </a:rPr>
              <a:t>دەركەوتنی</a:t>
            </a:r>
            <a:r>
              <a:rPr lang="ar-IQ" sz="2000" dirty="0">
                <a:cs typeface="+mj-cs"/>
              </a:rPr>
              <a:t> </a:t>
            </a:r>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جیهانی</a:t>
            </a:r>
            <a:r>
              <a:rPr lang="ar-IQ" sz="2000" dirty="0">
                <a:cs typeface="+mj-cs"/>
              </a:rPr>
              <a:t> </a:t>
            </a:r>
            <a:endParaRPr lang="en-US" sz="2000" dirty="0">
              <a:cs typeface="+mj-cs"/>
            </a:endParaRPr>
          </a:p>
          <a:p>
            <a:pPr algn="r" rtl="1"/>
            <a:r>
              <a:rPr lang="ar-IQ" sz="2000" dirty="0" err="1">
                <a:cs typeface="+mj-cs"/>
              </a:rPr>
              <a:t>گرنگى</a:t>
            </a:r>
            <a:r>
              <a:rPr lang="ar-IQ" sz="2000" dirty="0">
                <a:cs typeface="+mj-cs"/>
              </a:rPr>
              <a:t> </a:t>
            </a:r>
            <a:r>
              <a:rPr lang="ku-Arab-IQ" sz="2000" dirty="0">
                <a:cs typeface="+mj-cs"/>
              </a:rPr>
              <a:t>و</a:t>
            </a:r>
            <a:r>
              <a:rPr lang="ar-IQ" sz="2000" dirty="0">
                <a:cs typeface="+mj-cs"/>
              </a:rPr>
              <a:t> </a:t>
            </a:r>
            <a:r>
              <a:rPr lang="ar-IQ" sz="2000" dirty="0" err="1">
                <a:cs typeface="+mj-cs"/>
              </a:rPr>
              <a:t>ئاستەنگەكانی</a:t>
            </a:r>
            <a:r>
              <a:rPr lang="ar-IQ" sz="2000" dirty="0">
                <a:cs typeface="+mj-cs"/>
              </a:rPr>
              <a:t> </a:t>
            </a:r>
            <a:r>
              <a:rPr lang="ar-IQ" sz="2000" dirty="0" err="1">
                <a:cs typeface="+mj-cs"/>
              </a:rPr>
              <a:t>بەردەم</a:t>
            </a:r>
            <a:r>
              <a:rPr lang="ar-IQ" sz="2000" dirty="0">
                <a:cs typeface="+mj-cs"/>
              </a:rPr>
              <a:t> </a:t>
            </a:r>
            <a:r>
              <a:rPr lang="ar-IQ" sz="2000" dirty="0" err="1">
                <a:cs typeface="+mj-cs"/>
              </a:rPr>
              <a:t>دروستبونی</a:t>
            </a:r>
            <a:r>
              <a:rPr lang="ar-IQ" sz="2000" dirty="0">
                <a:cs typeface="+mj-cs"/>
              </a:rPr>
              <a:t> </a:t>
            </a:r>
            <a:r>
              <a:rPr lang="ar-IQ" sz="2000" dirty="0" err="1">
                <a:cs typeface="+mj-cs"/>
              </a:rPr>
              <a:t>رای</a:t>
            </a:r>
            <a:r>
              <a:rPr lang="ar-IQ" sz="2000" dirty="0">
                <a:cs typeface="+mj-cs"/>
              </a:rPr>
              <a:t> </a:t>
            </a:r>
            <a:r>
              <a:rPr lang="ar-IQ" sz="2000" dirty="0" err="1">
                <a:cs typeface="+mj-cs"/>
              </a:rPr>
              <a:t>گشتی</a:t>
            </a:r>
            <a:r>
              <a:rPr lang="ar-IQ" sz="2000" dirty="0">
                <a:cs typeface="+mj-cs"/>
              </a:rPr>
              <a:t> </a:t>
            </a:r>
            <a:r>
              <a:rPr lang="ar-IQ" sz="2000" dirty="0" err="1">
                <a:cs typeface="+mj-cs"/>
              </a:rPr>
              <a:t>جیهانی</a:t>
            </a:r>
            <a:r>
              <a:rPr lang="ar-IQ" sz="2000" dirty="0">
                <a:cs typeface="+mj-cs"/>
              </a:rPr>
              <a:t> </a:t>
            </a:r>
            <a:endParaRPr lang="en-US" sz="2000" dirty="0">
              <a:cs typeface="+mj-cs"/>
            </a:endParaRPr>
          </a:p>
          <a:p>
            <a:pPr algn="r" rtl="1"/>
            <a:r>
              <a:rPr lang="ar-SA" sz="2000" dirty="0" err="1">
                <a:cs typeface="+mj-cs"/>
              </a:rPr>
              <a:t>شێوازه‌كانى</a:t>
            </a:r>
            <a:r>
              <a:rPr lang="ar-SA" sz="2000" dirty="0">
                <a:cs typeface="+mj-cs"/>
              </a:rPr>
              <a:t> </a:t>
            </a:r>
            <a:r>
              <a:rPr lang="ar-SA" sz="2000" dirty="0" err="1">
                <a:cs typeface="+mj-cs"/>
              </a:rPr>
              <a:t>پێوانه</a:t>
            </a:r>
            <a:r>
              <a:rPr lang="ar-SA" sz="2000" dirty="0">
                <a:cs typeface="+mj-cs"/>
              </a:rPr>
              <a:t>‌ </a:t>
            </a:r>
            <a:r>
              <a:rPr lang="ar-SA" sz="2000" dirty="0" err="1">
                <a:cs typeface="+mj-cs"/>
              </a:rPr>
              <a:t>كردنى</a:t>
            </a:r>
            <a:r>
              <a:rPr lang="ar-SA" sz="2000" dirty="0">
                <a:cs typeface="+mj-cs"/>
              </a:rPr>
              <a:t> </a:t>
            </a:r>
            <a:r>
              <a:rPr lang="ar-SA" sz="2000" dirty="0" err="1">
                <a:cs typeface="+mj-cs"/>
              </a:rPr>
              <a:t>رای</a:t>
            </a:r>
            <a:r>
              <a:rPr lang="ar-SA" sz="2000" dirty="0">
                <a:cs typeface="+mj-cs"/>
              </a:rPr>
              <a:t> </a:t>
            </a:r>
            <a:r>
              <a:rPr lang="ar-SA" sz="2000" dirty="0" err="1">
                <a:cs typeface="+mj-cs"/>
              </a:rPr>
              <a:t>گشتى</a:t>
            </a:r>
            <a:endParaRPr lang="en-US" sz="2000" dirty="0">
              <a:cs typeface="+mj-cs"/>
            </a:endParaRPr>
          </a:p>
          <a:p>
            <a:pPr algn="r" rtl="1"/>
            <a:r>
              <a:rPr lang="ar-SA" sz="2000" dirty="0" err="1">
                <a:cs typeface="+mj-cs"/>
              </a:rPr>
              <a:t>میدیا</a:t>
            </a:r>
            <a:r>
              <a:rPr lang="ar-SA" sz="2000" dirty="0">
                <a:cs typeface="+mj-cs"/>
              </a:rPr>
              <a:t> و </a:t>
            </a:r>
            <a:r>
              <a:rPr lang="ar-SA" sz="2000" dirty="0" err="1">
                <a:cs typeface="+mj-cs"/>
              </a:rPr>
              <a:t>رای</a:t>
            </a:r>
            <a:r>
              <a:rPr lang="ar-SA" sz="2000" dirty="0">
                <a:cs typeface="+mj-cs"/>
              </a:rPr>
              <a:t> </a:t>
            </a:r>
            <a:r>
              <a:rPr lang="ar-IQ" sz="2000" dirty="0">
                <a:cs typeface="+mj-cs"/>
              </a:rPr>
              <a:t>گ</a:t>
            </a:r>
            <a:r>
              <a:rPr lang="ar-SA" sz="2000" dirty="0" err="1">
                <a:cs typeface="+mj-cs"/>
              </a:rPr>
              <a:t>شتی</a:t>
            </a:r>
            <a:r>
              <a:rPr lang="ar-SA" sz="2000" dirty="0">
                <a:cs typeface="+mj-cs"/>
              </a:rPr>
              <a:t> </a:t>
            </a:r>
            <a:r>
              <a:rPr lang="ar-IQ" sz="2000" dirty="0" err="1">
                <a:cs typeface="+mj-cs"/>
              </a:rPr>
              <a:t>رۆڵی</a:t>
            </a:r>
            <a:r>
              <a:rPr lang="ar-IQ" sz="2000" dirty="0">
                <a:cs typeface="+mj-cs"/>
              </a:rPr>
              <a:t> </a:t>
            </a:r>
            <a:r>
              <a:rPr lang="ar-IQ" sz="2000" dirty="0" err="1">
                <a:cs typeface="+mj-cs"/>
              </a:rPr>
              <a:t>رۆژنامە</a:t>
            </a:r>
            <a:r>
              <a:rPr lang="ar-IQ" sz="2000" dirty="0">
                <a:cs typeface="+mj-cs"/>
              </a:rPr>
              <a:t> </a:t>
            </a:r>
            <a:r>
              <a:rPr lang="ar-IQ" sz="2000" dirty="0" err="1">
                <a:cs typeface="+mj-cs"/>
              </a:rPr>
              <a:t>لە</a:t>
            </a:r>
            <a:r>
              <a:rPr lang="ar-IQ" sz="2000" dirty="0">
                <a:cs typeface="+mj-cs"/>
              </a:rPr>
              <a:t> </a:t>
            </a:r>
            <a:r>
              <a:rPr lang="ar-IQ" sz="2000" dirty="0" err="1">
                <a:cs typeface="+mj-cs"/>
              </a:rPr>
              <a:t>دروستکردنی</a:t>
            </a:r>
            <a:r>
              <a:rPr lang="ar-IQ" sz="2000" dirty="0">
                <a:cs typeface="+mj-cs"/>
              </a:rPr>
              <a:t> </a:t>
            </a:r>
            <a:r>
              <a:rPr lang="ar-SA" sz="2000" dirty="0" err="1">
                <a:cs typeface="+mj-cs"/>
              </a:rPr>
              <a:t>رای</a:t>
            </a:r>
            <a:r>
              <a:rPr lang="ar-SA" sz="2000" dirty="0">
                <a:cs typeface="+mj-cs"/>
              </a:rPr>
              <a:t> </a:t>
            </a:r>
            <a:r>
              <a:rPr lang="ar-SA" sz="2000" dirty="0" err="1">
                <a:cs typeface="+mj-cs"/>
              </a:rPr>
              <a:t>گشتى</a:t>
            </a:r>
            <a:endParaRPr lang="en-US" sz="2000" dirty="0">
              <a:cs typeface="+mj-cs"/>
            </a:endParaRPr>
          </a:p>
          <a:p>
            <a:pPr algn="r" rtl="1"/>
            <a:r>
              <a:rPr lang="ar-IQ" sz="2000" dirty="0" err="1">
                <a:cs typeface="+mj-cs"/>
              </a:rPr>
              <a:t>رۆڵی</a:t>
            </a:r>
            <a:r>
              <a:rPr lang="ar-IQ" sz="2000" dirty="0">
                <a:cs typeface="+mj-cs"/>
              </a:rPr>
              <a:t> </a:t>
            </a:r>
            <a:r>
              <a:rPr lang="ar-IQ" sz="2000" dirty="0" err="1">
                <a:cs typeface="+mj-cs"/>
              </a:rPr>
              <a:t>رادیۆ</a:t>
            </a:r>
            <a:r>
              <a:rPr lang="ar-IQ" sz="2000" dirty="0">
                <a:cs typeface="+mj-cs"/>
              </a:rPr>
              <a:t> و </a:t>
            </a:r>
            <a:r>
              <a:rPr lang="ar-IQ" sz="2000" dirty="0" err="1">
                <a:cs typeface="+mj-cs"/>
              </a:rPr>
              <a:t>تەلەفزیون</a:t>
            </a:r>
            <a:r>
              <a:rPr lang="ar-IQ" sz="2000" dirty="0">
                <a:cs typeface="+mj-cs"/>
              </a:rPr>
              <a:t>  </a:t>
            </a:r>
            <a:r>
              <a:rPr lang="ar-IQ" sz="2000" dirty="0" err="1">
                <a:cs typeface="+mj-cs"/>
              </a:rPr>
              <a:t>لە</a:t>
            </a:r>
            <a:r>
              <a:rPr lang="ar-IQ" sz="2000" dirty="0">
                <a:cs typeface="+mj-cs"/>
              </a:rPr>
              <a:t> </a:t>
            </a:r>
            <a:r>
              <a:rPr lang="ar-IQ" sz="2000" dirty="0" err="1">
                <a:cs typeface="+mj-cs"/>
              </a:rPr>
              <a:t>دروستکردنی</a:t>
            </a:r>
            <a:r>
              <a:rPr lang="ar-IQ" sz="2000" dirty="0">
                <a:cs typeface="+mj-cs"/>
              </a:rPr>
              <a:t> </a:t>
            </a:r>
            <a:r>
              <a:rPr lang="ar-SA" sz="2000" dirty="0" err="1">
                <a:cs typeface="+mj-cs"/>
              </a:rPr>
              <a:t>رای</a:t>
            </a:r>
            <a:r>
              <a:rPr lang="ar-SA" sz="2000" dirty="0">
                <a:cs typeface="+mj-cs"/>
              </a:rPr>
              <a:t> </a:t>
            </a:r>
            <a:r>
              <a:rPr lang="ar-SA" sz="2000" dirty="0" err="1">
                <a:cs typeface="+mj-cs"/>
              </a:rPr>
              <a:t>گشتى</a:t>
            </a:r>
            <a:r>
              <a:rPr lang="ar-SA" sz="2000" dirty="0">
                <a:cs typeface="+mj-cs"/>
              </a:rPr>
              <a:t>  </a:t>
            </a:r>
            <a:endParaRPr lang="en-US" sz="2000" dirty="0">
              <a:cs typeface="+mj-cs"/>
            </a:endParaRPr>
          </a:p>
          <a:p>
            <a:pPr algn="r" rtl="1"/>
            <a:r>
              <a:rPr lang="ku-Arab-IQ" sz="2000" dirty="0">
                <a:latin typeface="Zkurd Siamend" panose="020B0604030504040204" pitchFamily="34" charset="-78"/>
                <a:cs typeface="+mj-cs"/>
              </a:rPr>
              <a:t>چاودێری وسانسۆر لەسەر </a:t>
            </a:r>
            <a:r>
              <a:rPr lang="ku-Arab-IQ" sz="2000" dirty="0">
                <a:cs typeface="+mj-cs"/>
              </a:rPr>
              <a:t>رای گشتی</a:t>
            </a:r>
            <a:endParaRPr lang="en-US" sz="2000" dirty="0">
              <a:cs typeface="+mj-cs"/>
            </a:endParaRPr>
          </a:p>
          <a:p>
            <a:pPr algn="r" rtl="1"/>
            <a:r>
              <a:rPr lang="ku-Arab-IQ" sz="2000" dirty="0">
                <a:cs typeface="+mj-cs"/>
              </a:rPr>
              <a:t>گروپەکانی فشار و رۆڵیان لە دروستبوونی رای گشتی</a:t>
            </a:r>
            <a:endParaRPr lang="en-US" sz="2000" dirty="0">
              <a:cs typeface="+mj-cs"/>
            </a:endParaRPr>
          </a:p>
          <a:p>
            <a:pPr algn="r"/>
            <a:endParaRPr lang="en-US" sz="2000" dirty="0">
              <a:cs typeface="+mj-cs"/>
            </a:endParaRPr>
          </a:p>
          <a:p>
            <a:pPr algn="r" rtl="1"/>
            <a:endParaRPr lang="en-US" sz="2000" dirty="0">
              <a:cs typeface="+mj-cs"/>
            </a:endParaRPr>
          </a:p>
          <a:p>
            <a:pPr algn="r" rtl="1"/>
            <a:endParaRPr lang="en-US" sz="2000" dirty="0">
              <a:cs typeface="+mj-cs"/>
            </a:endParaRPr>
          </a:p>
        </p:txBody>
      </p:sp>
    </p:spTree>
    <p:extLst>
      <p:ext uri="{BB962C8B-B14F-4D97-AF65-F5344CB8AC3E}">
        <p14:creationId xmlns:p14="http://schemas.microsoft.com/office/powerpoint/2010/main" val="3668299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58E50-3552-4E39-B171-40C8A8E3ADCA}"/>
              </a:ext>
            </a:extLst>
          </p:cNvPr>
          <p:cNvSpPr>
            <a:spLocks noGrp="1"/>
          </p:cNvSpPr>
          <p:nvPr>
            <p:ph type="title"/>
          </p:nvPr>
        </p:nvSpPr>
        <p:spPr/>
        <p:txBody>
          <a:bodyPr/>
          <a:lstStyle/>
          <a:p>
            <a:pPr algn="r" rtl="1"/>
            <a:r>
              <a:rPr lang="ar-SA" sz="3600" dirty="0"/>
              <a:t>ئـــایـــــــــــــین:</a:t>
            </a:r>
            <a:endParaRPr lang="en-US" dirty="0"/>
          </a:p>
        </p:txBody>
      </p:sp>
      <p:sp>
        <p:nvSpPr>
          <p:cNvPr id="3" name="Content Placeholder 2">
            <a:extLst>
              <a:ext uri="{FF2B5EF4-FFF2-40B4-BE49-F238E27FC236}">
                <a16:creationId xmlns:a16="http://schemas.microsoft.com/office/drawing/2014/main" id="{D7ADDCBD-8432-44CE-8DD0-121B233A9A73}"/>
              </a:ext>
            </a:extLst>
          </p:cNvPr>
          <p:cNvSpPr>
            <a:spLocks noGrp="1"/>
          </p:cNvSpPr>
          <p:nvPr>
            <p:ph idx="1"/>
          </p:nvPr>
        </p:nvSpPr>
        <p:spPr>
          <a:xfrm>
            <a:off x="1807285" y="1785769"/>
            <a:ext cx="9697327" cy="4571999"/>
          </a:xfrm>
        </p:spPr>
        <p:txBody>
          <a:bodyPr>
            <a:normAutofit fontScale="92500" lnSpcReduction="10000"/>
          </a:bodyPr>
          <a:lstStyle/>
          <a:p>
            <a:pPr algn="r" rtl="1"/>
            <a:r>
              <a:rPr lang="ar-SA" sz="2400" dirty="0"/>
              <a:t>ئایینه‌كان هه‌ر له‌سه‌ره‌تاى سه‌رهه‌ڵدانى كۆمه‌ڵگاكانه‌وه‌ تاكو ئێستا، رۆڵێكى نه‌ك هه‌ر به‌رچاو، به‌ڵكو چاره‌نووسساز ده‌بینن له‌ئاراسته‌كردنى تاك و كۆى كۆمه‌ڵدا، جگه‌ له‌لایه‌نه‌ رۆحییه‌كه‌ى..</a:t>
            </a:r>
            <a:endParaRPr lang="en-US" sz="2400" dirty="0"/>
          </a:p>
          <a:p>
            <a:pPr algn="r" rtl="1"/>
            <a:r>
              <a:rPr lang="ar-SA" sz="2400" dirty="0"/>
              <a:t>ئایینه‌كان كاریگه‌ریى كولتووری و فیكرییش له‌سه‌ر مرۆڤ به‌جێده‌هێڵن و سیسته‌مى سیاسى و په‌روه‌رده‌یى و كۆمه‌ڵایه‌تى زۆر له‌یاسا و بڕیاره‌كانیان له‌ئایینه‌وه‌ وه‌رده‌گرن و (هه‌ڵبه‌ت ئه‌مه‌ له‌وڵاته‌ ناعه‌لمانییه‌كاندا)، به‌ڵام ئه‌وه‌ به‌و مانایه‌ نییه‌ وڵاتانى عه‌لمانى كه‌ڵك له‌ئایین وه‌رناگرن بۆ كاركردنه‌ سه‌ر جه‌ماوه‌ر سه‌باره‌ت به‌په‌رستن و كاریگه‌ریى لاى مرۆڤ “گۆستاف لۆبۆن” له‌كتێبى (سایكولوجیة الجماهیر) دا ده‌ڵێت؛ “په‌رستن لاى مرۆڤ له‌ده‌ره‌وه‌ى هه‌موو شته‌كانه‌وه‌یه‌</a:t>
            </a:r>
            <a:r>
              <a:rPr lang="ku-Arab-IQ" sz="2400" dirty="0"/>
              <a:t>.</a:t>
            </a:r>
          </a:p>
          <a:p>
            <a:pPr algn="r" rtl="1"/>
            <a:r>
              <a:rPr lang="ar-SA" sz="2400" dirty="0"/>
              <a:t> ترس له‌و شته‌ى كه‌په‌ناى بۆ ده‌بات كارێكى واده‌كات كوێرانه‌ فرمانه‌كانى جێبه‌جێ بكات و هیچ موناقه‌شه‌یه‌ك نه‌كات، جگه‌ له‌وه‌ به‌رده‌وام حه‌زده‌كات ئه‌و باوه‌ڕانه‌ په‌خشبكات و هه‌ركه‌سێك ره‌فزى بكات وه‌ك دوژمن ته‌ماشاى بكات.</a:t>
            </a:r>
            <a:endParaRPr lang="en-US" sz="2400" dirty="0"/>
          </a:p>
          <a:p>
            <a:pPr marL="0" indent="0" algn="r">
              <a:buNone/>
            </a:pPr>
            <a:endParaRPr lang="en-US" sz="2400" dirty="0"/>
          </a:p>
          <a:p>
            <a:pPr algn="r" rtl="1"/>
            <a:endParaRPr lang="en-US" sz="2400" dirty="0"/>
          </a:p>
        </p:txBody>
      </p:sp>
    </p:spTree>
    <p:extLst>
      <p:ext uri="{BB962C8B-B14F-4D97-AF65-F5344CB8AC3E}">
        <p14:creationId xmlns:p14="http://schemas.microsoft.com/office/powerpoint/2010/main" val="2298048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65902-E183-4CCB-B1BF-DB874EC99DD7}"/>
              </a:ext>
            </a:extLst>
          </p:cNvPr>
          <p:cNvSpPr>
            <a:spLocks noGrp="1"/>
          </p:cNvSpPr>
          <p:nvPr>
            <p:ph type="title"/>
          </p:nvPr>
        </p:nvSpPr>
        <p:spPr/>
        <p:txBody>
          <a:bodyPr/>
          <a:lstStyle/>
          <a:p>
            <a:pPr algn="r" rtl="1"/>
            <a:r>
              <a:rPr lang="ar-SA" b="1" dirty="0">
                <a:latin typeface="Arial" panose="020B0604020202020204" pitchFamily="34" charset="0"/>
                <a:cs typeface="Arial" panose="020B0604020202020204" pitchFamily="34" charset="0"/>
              </a:rPr>
              <a:t>سیستمى سیاسیى:</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63880D-9EC9-4007-8E63-6062A36E58F2}"/>
              </a:ext>
            </a:extLst>
          </p:cNvPr>
          <p:cNvSpPr>
            <a:spLocks noGrp="1"/>
          </p:cNvSpPr>
          <p:nvPr>
            <p:ph idx="1"/>
          </p:nvPr>
        </p:nvSpPr>
        <p:spPr>
          <a:xfrm>
            <a:off x="1990165" y="1742739"/>
            <a:ext cx="9514447" cy="4168483"/>
          </a:xfrm>
        </p:spPr>
        <p:txBody>
          <a:bodyPr>
            <a:normAutofit lnSpcReduction="10000"/>
          </a:bodyPr>
          <a:lstStyle/>
          <a:p>
            <a:pPr algn="r" rtl="1"/>
            <a:r>
              <a:rPr lang="ar-SA" sz="2400" dirty="0">
                <a:latin typeface="Arial" panose="020B0604020202020204" pitchFamily="34" charset="0"/>
                <a:cs typeface="Arial" panose="020B0604020202020204" pitchFamily="34" charset="0"/>
              </a:rPr>
              <a:t>هه‌ر گه‌لێك به‌نده‌ به‌و سیستمى ده‌سه‌ڵاتدارییه‌ى كه‌حوكمڕانیى ده‌كات، لێره‌دا باس له‌هه‌ردوو سیستمى دیكتاتۆری و دیموكراسیی و رۆڵیان له‌سه‌ر رای گشتى ده‌كه‌ین:</a:t>
            </a:r>
            <a:endParaRPr lang="en-US" sz="2400" dirty="0">
              <a:latin typeface="Arial" panose="020B0604020202020204" pitchFamily="34" charset="0"/>
              <a:cs typeface="Arial" panose="020B0604020202020204" pitchFamily="34" charset="0"/>
            </a:endParaRPr>
          </a:p>
          <a:p>
            <a:pPr algn="r" rtl="1">
              <a:buFont typeface="Wingdings" panose="05000000000000000000" pitchFamily="2" charset="2"/>
              <a:buChar char="v"/>
            </a:pPr>
            <a:r>
              <a:rPr lang="ar-SA" sz="2400" b="1" dirty="0">
                <a:latin typeface="Arial" panose="020B0604020202020204" pitchFamily="34" charset="0"/>
                <a:cs typeface="Arial" panose="020B0604020202020204" pitchFamily="34" charset="0"/>
              </a:rPr>
              <a:t>سیستمى دیكتاتۆری: </a:t>
            </a:r>
            <a:r>
              <a:rPr lang="ar-SA" sz="2400" dirty="0">
                <a:latin typeface="Arial" panose="020B0604020202020204" pitchFamily="34" charset="0"/>
                <a:cs typeface="Arial" panose="020B0604020202020204" pitchFamily="34" charset="0"/>
              </a:rPr>
              <a:t>بێبه‌شكردنى هاووڵاتیان له‌هه‌موو مافه‌كانیان، كۆنترۆڵكردنى راده‌ربڕین  وسه‌پاندنى بیروڕاى ده‌سه‌ڵاتداران به‌سه‌ر گه‌ل له‌خه‌سڵه‌ته‌ سه‌ره‌كییه‌كانى سیستمى دیكتاتۆرین.</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رژێمه‌ توتالیتاریه‌كانى وه‌ك نازى له‌ئه‌ڵمانیا، فاشى له‌ئیتالیا و تكریتى له‌عیراق و تالیبان له‌ئه‌فغانستان نموونه‌ى زه‌قى سیستمى نادیموكراسین.</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له‌م رژێمانه‌دا ئازادییه‌كان خه‌فه‌ده‌كرێن و راي گشتى هاووڵاتیان كۆنترۆڵ ده‌كرێت و به‌و ئاراسته‌دا ده‌برێت كه‌</a:t>
            </a:r>
            <a:r>
              <a:rPr lang="ku-Arab-IQ"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له‌به‌رژه‌وه‌ندیى ده‌سه‌ڵاتداراندابێت، هه‌موو هۆكاره‌كانى په‌یوه‌ندی به‌ستن سانسۆرده‌كرێن و راستیى رووداوه‌كان ده‌شاردرێنه‌وه‌، درۆ و فێڵ باڵاده‌ست ده‌بێت، ئه‌نجامى ئه‌مه‌ش رای گشتى راسته‌قینه‌ى خه‌ڵك ده‌رناكه‌وێت.</a:t>
            </a:r>
            <a:endParaRPr lang="en-US" sz="2400" dirty="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56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7EE2-3F2E-4A26-A808-1835EC584936}"/>
              </a:ext>
            </a:extLst>
          </p:cNvPr>
          <p:cNvSpPr>
            <a:spLocks noGrp="1"/>
          </p:cNvSpPr>
          <p:nvPr>
            <p:ph type="title"/>
          </p:nvPr>
        </p:nvSpPr>
        <p:spPr/>
        <p:txBody>
          <a:bodyPr/>
          <a:lstStyle/>
          <a:p>
            <a:pPr marL="571500" indent="-571500" algn="r" rtl="1">
              <a:buFont typeface="Wingdings" panose="05000000000000000000" pitchFamily="2" charset="2"/>
              <a:buChar char="v"/>
            </a:pPr>
            <a:r>
              <a:rPr lang="ar-SA" dirty="0"/>
              <a:t>سیستمى دیموكراسی: </a:t>
            </a:r>
            <a:endParaRPr lang="en-US" dirty="0"/>
          </a:p>
        </p:txBody>
      </p:sp>
      <p:sp>
        <p:nvSpPr>
          <p:cNvPr id="3" name="Content Placeholder 2">
            <a:extLst>
              <a:ext uri="{FF2B5EF4-FFF2-40B4-BE49-F238E27FC236}">
                <a16:creationId xmlns:a16="http://schemas.microsoft.com/office/drawing/2014/main" id="{FADEEA2B-52FF-418D-BA09-A81A37587B0B}"/>
              </a:ext>
            </a:extLst>
          </p:cNvPr>
          <p:cNvSpPr>
            <a:spLocks noGrp="1"/>
          </p:cNvSpPr>
          <p:nvPr>
            <p:ph idx="1"/>
          </p:nvPr>
        </p:nvSpPr>
        <p:spPr>
          <a:xfrm>
            <a:off x="2033195" y="1905000"/>
            <a:ext cx="9471417" cy="4006222"/>
          </a:xfrm>
        </p:spPr>
        <p:txBody>
          <a:bodyPr>
            <a:normAutofit/>
          </a:bodyPr>
          <a:lstStyle/>
          <a:p>
            <a:pPr algn="r" rtl="1"/>
            <a:r>
              <a:rPr lang="ar-SA" sz="2400" dirty="0"/>
              <a:t>ئازادیى راده‌ربڕین، ئازادیى رۆژنامه‌وانى، بوونى هه‌ڵبژاردن و حزبى سیاسى  و رێكخراوى پیشه‌یى و سه‌ندیكایى و شه‌فافیه‌ت له‌بڕیار و چالاكى و گه‌ڕانه‌وه‌ بۆ ده‌نگى خه‌ڵك، له‌گرنگترین خه‌سڵه‌ته‌كانى سیستمى دیموكراسین</a:t>
            </a:r>
            <a:endParaRPr lang="ku-Arab-IQ" sz="2400" dirty="0"/>
          </a:p>
          <a:p>
            <a:pPr algn="r" rtl="1"/>
            <a:r>
              <a:rPr lang="ar-SA" sz="2400" dirty="0"/>
              <a:t>زانینى راي گشتى بۆ سیستمى دیموكراسى نه‌ك هه‌ر پێویسته‌، بگره‌ ئه‌م سیستمه‌ى ده‌سه‌ڵات ناتوانێت هیچ هه‌نگاوێك هه‌ڵنێت ئه‌گه‌ر پێشتر رای گشتى خه‌ڵكه‌كه‌ى مسۆگه‌ر نه‌كردبێت</a:t>
            </a:r>
            <a:r>
              <a:rPr lang="ku-Arab-IQ" sz="2400" dirty="0"/>
              <a:t>.</a:t>
            </a:r>
            <a:r>
              <a:rPr lang="ar-SA" sz="2400" dirty="0"/>
              <a:t> </a:t>
            </a:r>
            <a:endParaRPr lang="en-US" sz="2400" dirty="0"/>
          </a:p>
          <a:p>
            <a:pPr marL="0" indent="0" algn="r" rtl="1">
              <a:buNone/>
            </a:pPr>
            <a:endParaRPr lang="en-US" sz="2400" dirty="0"/>
          </a:p>
        </p:txBody>
      </p:sp>
    </p:spTree>
    <p:extLst>
      <p:ext uri="{BB962C8B-B14F-4D97-AF65-F5344CB8AC3E}">
        <p14:creationId xmlns:p14="http://schemas.microsoft.com/office/powerpoint/2010/main" val="146524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7562-0B6B-4A98-882B-9259CE1F294E}"/>
              </a:ext>
            </a:extLst>
          </p:cNvPr>
          <p:cNvSpPr>
            <a:spLocks noGrp="1"/>
          </p:cNvSpPr>
          <p:nvPr>
            <p:ph type="title"/>
          </p:nvPr>
        </p:nvSpPr>
        <p:spPr/>
        <p:txBody>
          <a:bodyPr/>
          <a:lstStyle/>
          <a:p>
            <a:pPr algn="r"/>
            <a:r>
              <a:rPr lang="ar-SA" dirty="0"/>
              <a:t>سه‌ركرده‌كان</a:t>
            </a:r>
            <a:endParaRPr lang="en-US" dirty="0"/>
          </a:p>
        </p:txBody>
      </p:sp>
      <p:sp>
        <p:nvSpPr>
          <p:cNvPr id="3" name="Content Placeholder 2">
            <a:extLst>
              <a:ext uri="{FF2B5EF4-FFF2-40B4-BE49-F238E27FC236}">
                <a16:creationId xmlns:a16="http://schemas.microsoft.com/office/drawing/2014/main" id="{2DFD3842-8627-4927-83CD-2BB2AFCAFA2C}"/>
              </a:ext>
            </a:extLst>
          </p:cNvPr>
          <p:cNvSpPr>
            <a:spLocks noGrp="1"/>
          </p:cNvSpPr>
          <p:nvPr>
            <p:ph idx="1"/>
          </p:nvPr>
        </p:nvSpPr>
        <p:spPr/>
        <p:txBody>
          <a:bodyPr>
            <a:normAutofit/>
          </a:bodyPr>
          <a:lstStyle/>
          <a:p>
            <a:pPr algn="r" rtl="1"/>
            <a:r>
              <a:rPr lang="ar-SA" sz="2400" dirty="0"/>
              <a:t>سه‌ركردایه‌تیكردن هونه‌رێكى تایبه‌ته‌ بۆ كاركردنه‌ سه‌ر بیروهۆشى جه‌ماوه‌ر و ئاراسته‌كردنى</a:t>
            </a:r>
            <a:r>
              <a:rPr lang="ku-Arab-IQ" sz="2400" dirty="0"/>
              <a:t>،</a:t>
            </a:r>
            <a:r>
              <a:rPr lang="ar-SA" sz="2400" dirty="0"/>
              <a:t> ئه‌و هونه‌ره‌ش ته‌نیا له‌هه‌ندێك سه‌ركرده‌دا ده‌رده‌كه‌وێت و ده‌توانێت هه‌ست و هۆشى خه‌ڵك كۆنترۆڵ بكات.</a:t>
            </a:r>
            <a:endParaRPr lang="en-US" sz="2400" dirty="0"/>
          </a:p>
          <a:p>
            <a:pPr algn="r" rtl="1"/>
            <a:r>
              <a:rPr lang="ar-SA" sz="2400" dirty="0"/>
              <a:t>به‌زۆرى بیروبۆچوونى سه‌ركرده‌كان له‌به‌رژه‌وه‌ندیى نه‌ته‌وه‌كه‌یاندایه‌، هه‌ر ئه‌وه‌ش وایكردووه‌ جێگاى متمانه‌ى به‌رفراوانترین كه‌سانى كۆمه‌ڵگاكه‌ى خۆیان بن.</a:t>
            </a:r>
            <a:endParaRPr lang="en-US" sz="2400" dirty="0"/>
          </a:p>
          <a:p>
            <a:pPr marL="0" indent="0" algn="r">
              <a:buNone/>
            </a:pPr>
            <a:endParaRPr lang="en-US" sz="2400" dirty="0"/>
          </a:p>
          <a:p>
            <a:pPr algn="r"/>
            <a:endParaRPr lang="en-US" sz="2400" dirty="0"/>
          </a:p>
          <a:p>
            <a:pPr algn="r" rtl="1"/>
            <a:endParaRPr lang="en-US" sz="2400" dirty="0"/>
          </a:p>
        </p:txBody>
      </p:sp>
    </p:spTree>
    <p:extLst>
      <p:ext uri="{BB962C8B-B14F-4D97-AF65-F5344CB8AC3E}">
        <p14:creationId xmlns:p14="http://schemas.microsoft.com/office/powerpoint/2010/main" val="3625893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DE95-E3E8-45E8-AAA0-AE8A415C6B92}"/>
              </a:ext>
            </a:extLst>
          </p:cNvPr>
          <p:cNvSpPr>
            <a:spLocks noGrp="1"/>
          </p:cNvSpPr>
          <p:nvPr>
            <p:ph type="title"/>
          </p:nvPr>
        </p:nvSpPr>
        <p:spPr/>
        <p:txBody>
          <a:bodyPr/>
          <a:lstStyle/>
          <a:p>
            <a:pPr algn="r"/>
            <a:r>
              <a:rPr lang="ar-SA" sz="3600" b="1" dirty="0">
                <a:latin typeface="Arial" panose="020B0604020202020204" pitchFamily="34" charset="0"/>
                <a:cs typeface="Arial" panose="020B0604020202020204" pitchFamily="34" charset="0"/>
              </a:rPr>
              <a:t>رووداوه‌كان</a:t>
            </a:r>
            <a:r>
              <a:rPr lang="ku-Arab-IQ" sz="3600" b="1" dirty="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08822AE-221D-41A3-9A94-DD32050D8E4F}"/>
              </a:ext>
            </a:extLst>
          </p:cNvPr>
          <p:cNvSpPr>
            <a:spLocks noGrp="1"/>
          </p:cNvSpPr>
          <p:nvPr>
            <p:ph idx="1"/>
          </p:nvPr>
        </p:nvSpPr>
        <p:spPr>
          <a:xfrm>
            <a:off x="1993187" y="2133600"/>
            <a:ext cx="9511425" cy="3777622"/>
          </a:xfrm>
        </p:spPr>
        <p:txBody>
          <a:bodyPr>
            <a:normAutofit/>
          </a:bodyPr>
          <a:lstStyle/>
          <a:p>
            <a:pPr algn="r" rtl="1"/>
            <a:r>
              <a:rPr lang="ar-SA" sz="2400" dirty="0">
                <a:latin typeface="Arial" panose="020B0604020202020204" pitchFamily="34" charset="0"/>
                <a:cs typeface="Arial" panose="020B0604020202020204" pitchFamily="34" charset="0"/>
              </a:rPr>
              <a:t>رووداوه‌كانى گه‌ل وگه‌لانى تر</a:t>
            </a:r>
            <a:r>
              <a:rPr lang="ku-Arab-IQ"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ئه‌و رووداوه‌ گرنگه‌ مێژووییانه‌ى كه‌ له‌نه‌ستى تاكه‌كانى كۆمه‌ڵگادا چه‌سپیون، كاریگه‌ریى گرنگیان هه‌یه‌ له‌سه‌ر پێكهێنانى گیانى هاوبه‌شى و پێكه‌وه‌ژیان و هه‌ڵوێست وه‌رگرتن له‌به‌رامبه‌ر هه‌ر رووداوێكى ديكه‌ كه‌ له‌وانه‌یه‌ له‌ئایینده‌دا رووبدات.</a:t>
            </a:r>
            <a:endParaRPr lang="ku-Arab-IQ"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ساڵى 1988 رژێمى به‌عس له‌په‌لاماره‌كانى ئه‌نفالدا (4500) گوندى كوردستانى وێرانكرد و هه‌ڵه‌بجه‌ى كیمیاباران كرد و (182) هه‌زار مرۆڤى كوردى بێ سه‌ر وشوێنكرد</a:t>
            </a:r>
            <a:r>
              <a:rPr lang="ku-Arab-IQ" sz="2400" dirty="0">
                <a:latin typeface="Arial" panose="020B0604020202020204" pitchFamily="34" charset="0"/>
                <a:cs typeface="Arial" panose="020B0604020202020204" pitchFamily="34" charset="0"/>
              </a:rPr>
              <a:t>.</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13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8426-567D-4852-8207-E0B3D1A8B56A}"/>
              </a:ext>
            </a:extLst>
          </p:cNvPr>
          <p:cNvSpPr>
            <a:spLocks noGrp="1"/>
          </p:cNvSpPr>
          <p:nvPr>
            <p:ph type="title"/>
          </p:nvPr>
        </p:nvSpPr>
        <p:spPr/>
        <p:txBody>
          <a:bodyPr/>
          <a:lstStyle/>
          <a:p>
            <a:pPr algn="r" rtl="1"/>
            <a:r>
              <a:rPr lang="ar-SA" dirty="0">
                <a:latin typeface="Arial" panose="020B0604020202020204" pitchFamily="34" charset="0"/>
                <a:cs typeface="Arial" panose="020B0604020202020204" pitchFamily="34" charset="0"/>
              </a:rPr>
              <a:t>هه‌لومه‌رجى ئابووری‌:</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0F43C8-0572-495E-9E3B-49EF8340DD43}"/>
              </a:ext>
            </a:extLst>
          </p:cNvPr>
          <p:cNvSpPr>
            <a:spLocks noGrp="1"/>
          </p:cNvSpPr>
          <p:nvPr>
            <p:ph idx="1"/>
          </p:nvPr>
        </p:nvSpPr>
        <p:spPr>
          <a:xfrm>
            <a:off x="2003461" y="1904999"/>
            <a:ext cx="9501151" cy="4156753"/>
          </a:xfrm>
        </p:spPr>
        <p:txBody>
          <a:bodyPr>
            <a:normAutofit fontScale="92500"/>
          </a:bodyPr>
          <a:lstStyle/>
          <a:p>
            <a:pPr algn="r" rtl="1"/>
            <a:r>
              <a:rPr lang="ar-SA" sz="2400" dirty="0"/>
              <a:t>لایه‌نێكى ديكه‌ كه‌كاریگه‌ریى له‌سه‌ر رای گشتى هه‌یه‌، ئێمه‌ش ده‌زانین خه‌ڵك به‌به‌رده‌وامى به‌دواى به‌رژه‌وه‌ندییه‌كانى خۆیان و ئه‌و گرووپ و رێكخراوانه‌دا ده‌گه‌ڕێن كه‌تێیدا ئه‌ندامن</a:t>
            </a:r>
            <a:r>
              <a:rPr lang="ku-Arab-IQ" sz="2400" dirty="0"/>
              <a:t>.</a:t>
            </a:r>
          </a:p>
          <a:p>
            <a:pPr algn="r" rtl="1"/>
            <a:r>
              <a:rPr lang="ar-SA" sz="2400" dirty="0"/>
              <a:t> بۆیه‌ هه‌ر گۆڕانكارییه‌كى ئابوورى ئه‌گه‌ر زیانى پێگه‌یاندن، له‌به‌رامبه‌ریدا هه‌ڵوێست وه‌رده‌گرن، زۆر له‌شاره‌زایانى بوارى “كێشه‌كان” پێیان وایه‌ هۆكارى سه‌رهه‌ڵدانى شۆڕش و راپه‌ڕینه‌كان ده‌گه‌ڕێته‌وه‌ بۆ خراپیى بارى ئابوورى</a:t>
            </a:r>
            <a:r>
              <a:rPr lang="ku-Arab-IQ" sz="2400" dirty="0"/>
              <a:t>.</a:t>
            </a:r>
          </a:p>
          <a:p>
            <a:pPr algn="r" rtl="1"/>
            <a:r>
              <a:rPr lang="ar-SA" sz="2400" dirty="0"/>
              <a:t>سه‌رهه‌ڵدانى شه‌ڕى یه‌كه‌مى جیهانى ده‌رگاى له‌به‌رده‌م راي</a:t>
            </a:r>
            <a:r>
              <a:rPr lang="ku-Arab-IQ" sz="2400" dirty="0"/>
              <a:t> </a:t>
            </a:r>
            <a:r>
              <a:rPr lang="ar-SA" sz="2400" dirty="0"/>
              <a:t>گشتى جیهانیدا كرده‌وه‌، ئه‌و شه‌ڕه‌ ته‌نیا شه‌ڕى نێوان دوو گه‌ل یان وڵات یاخود ته‌نانه‌ت دوو كیشوه‌ریش نه‌بوو، به‌ڵكو شه‌ڕێك بوو هه‌موو دونیاى به‌خۆیه‌وه‌ سه‌رقاڵكردبوو، كوێره‌وه‌ری ونه‌هامه‌تییه‌كانى ئه‌وشه‌ڕه‌ رایه‌كى گشتى نێوده‌وڵه‌تیى به‌رهه‌مهێنا كه‌ له‌وه‌پێش دونیا به‌خۆیه‌وه‌ نه‌دیبوو.</a:t>
            </a:r>
            <a:endParaRPr lang="en-US" sz="2400" dirty="0"/>
          </a:p>
          <a:p>
            <a:pPr algn="r"/>
            <a:endParaRPr lang="en-US" sz="2400" dirty="0"/>
          </a:p>
          <a:p>
            <a:pPr algn="r" rtl="1"/>
            <a:endParaRPr lang="en-US" sz="2400" dirty="0"/>
          </a:p>
        </p:txBody>
      </p:sp>
    </p:spTree>
    <p:extLst>
      <p:ext uri="{BB962C8B-B14F-4D97-AF65-F5344CB8AC3E}">
        <p14:creationId xmlns:p14="http://schemas.microsoft.com/office/powerpoint/2010/main" val="1029071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A98A-C88F-4266-90FE-CC3CD27C68F2}"/>
              </a:ext>
            </a:extLst>
          </p:cNvPr>
          <p:cNvSpPr>
            <a:spLocks noGrp="1"/>
          </p:cNvSpPr>
          <p:nvPr>
            <p:ph type="title"/>
          </p:nvPr>
        </p:nvSpPr>
        <p:spPr/>
        <p:txBody>
          <a:bodyPr/>
          <a:lstStyle/>
          <a:p>
            <a:pPr algn="r" rtl="1"/>
            <a:r>
              <a:rPr lang="ar-SA" dirty="0">
                <a:latin typeface="Arial" panose="020B0604020202020204" pitchFamily="34" charset="0"/>
                <a:cs typeface="Arial" panose="020B0604020202020204" pitchFamily="34" charset="0"/>
              </a:rPr>
              <a:t>ژینگه‌ى سروشتى:</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82BB44-AD06-4915-BFAE-150EB7487883}"/>
              </a:ext>
            </a:extLst>
          </p:cNvPr>
          <p:cNvSpPr>
            <a:spLocks noGrp="1"/>
          </p:cNvSpPr>
          <p:nvPr>
            <p:ph idx="1"/>
          </p:nvPr>
        </p:nvSpPr>
        <p:spPr>
          <a:xfrm>
            <a:off x="1520575" y="1715785"/>
            <a:ext cx="9984037" cy="4643918"/>
          </a:xfrm>
        </p:spPr>
        <p:txBody>
          <a:bodyPr>
            <a:normAutofit fontScale="92500"/>
          </a:bodyPr>
          <a:lstStyle/>
          <a:p>
            <a:pPr algn="r" rtl="1"/>
            <a:r>
              <a:rPr lang="ar-SA" sz="2400" dirty="0">
                <a:latin typeface="Arial" panose="020B0604020202020204" pitchFamily="34" charset="0"/>
                <a:cs typeface="Arial" panose="020B0604020202020204" pitchFamily="34" charset="0"/>
              </a:rPr>
              <a:t>زۆربه‌ى زانایانى سایكۆلۆژیى و كۆمه‌ڵناسى، له‌سه‌ر ئه‌وه‌ كۆكن كه‌وا سروشت ئاماده‌بوونێكى كاریگه‌ریى هه‌یه‌ له‌سه‌ر سروشت و هه‌ڵسوكه‌وت، ته‌نانه‌ت شێوازى بیركردنه‌وه‌ى مرۆڤ</a:t>
            </a:r>
            <a:r>
              <a:rPr lang="ku-Arab-IQ"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هه‌ر له‌م باره‌یه‌وه‌ ناپلیۆن پۆناپارتى سه‌ركرده‌ى سه‌ربازیى فه‌ره‌نسى ده‌ڵێت؛ “سیاسه‌تى وڵاتان هه‌ڵقووڵاوى جوگرافیاكانیانن”..</a:t>
            </a:r>
            <a:endParaRPr lang="ku-Arab-IQ"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نزیكترین نموونه‌ بۆ كاریگه‌ریى جوگرافیى له‌سه‌ر تێكڕاى لایه‌نه‌كانى ژیانى كۆمه‌ڵایه‌تیى خودى كۆمه‌ڵگاى كورده‌وارییه‌ كه‌جوگرافیایه‌كى به‌ربڵاو، به‌ڵام سه‌خت و شاخاوى و دوور له‌ده‌ریاى هه‌یه‌</a:t>
            </a:r>
            <a:r>
              <a:rPr lang="ku-Arab-IQ"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 ئه‌م پێكهاتنه‌ جوگرافییه‌ى كوردستان بووه‌ته‌ هۆى دابڕانى ناوچه‌كان له‌یه‌كتر و كه‌مبوونه‌وه‌ى په‌یوه‌ندیى بازرگانى و كۆمه‌ڵایه‌تى له‌نێوان خێڵه‌ كوردییه‌كان، نه‌بوونى ده‌ریاش هه‌مان كاریگه‌ریى له‌سه‌ر</a:t>
            </a:r>
            <a:endParaRPr lang="ku-Arab-IQ"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بەڵام لە ئێستادا جوگرافیا و سروشت ،هه‌مان كاریگه‌رییان نه‌ماوه‌ ته‌كنۆلۆژیا کار  ئاسانی كردووه‌ لە بواری پەیوەندییەکان. هیچ چیایەک ناتوانێت رێگربێت له‌به‌رده‌م ناردنى په‌یامى كه‌ناڵه‌ ئاسمانییەکان</a:t>
            </a:r>
            <a:endParaRPr lang="en-US" sz="2400" dirty="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525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4A0B-16AB-4365-BA59-7229209B3048}"/>
              </a:ext>
            </a:extLst>
          </p:cNvPr>
          <p:cNvSpPr>
            <a:spLocks noGrp="1"/>
          </p:cNvSpPr>
          <p:nvPr>
            <p:ph type="title"/>
          </p:nvPr>
        </p:nvSpPr>
        <p:spPr/>
        <p:txBody>
          <a:bodyPr/>
          <a:lstStyle/>
          <a:p>
            <a:pPr algn="r"/>
            <a:r>
              <a:rPr lang="ar-SA" dirty="0">
                <a:latin typeface="Arial" panose="020B0604020202020204" pitchFamily="34" charset="0"/>
                <a:cs typeface="Arial" panose="020B0604020202020204" pitchFamily="34" charset="0"/>
              </a:rPr>
              <a:t>ئامرازەکانی راگەیاندن:</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E0ABE93-3188-4B4E-BA3C-228E11EE87CD}"/>
              </a:ext>
            </a:extLst>
          </p:cNvPr>
          <p:cNvSpPr>
            <a:spLocks noGrp="1"/>
          </p:cNvSpPr>
          <p:nvPr>
            <p:ph idx="1"/>
          </p:nvPr>
        </p:nvSpPr>
        <p:spPr/>
        <p:txBody>
          <a:bodyPr>
            <a:normAutofit fontScale="92500" lnSpcReduction="10000"/>
          </a:bodyPr>
          <a:lstStyle/>
          <a:p>
            <a:pPr algn="r" rtl="1"/>
            <a:r>
              <a:rPr lang="ar-SA" sz="2400" dirty="0">
                <a:latin typeface="Arial" panose="020B0604020202020204" pitchFamily="34" charset="0"/>
                <a:cs typeface="Arial" panose="020B0604020202020204" pitchFamily="34" charset="0"/>
              </a:rPr>
              <a:t>پێشكه‌وتنى كه‌ناڵه‌كانى راگه‌یاندن و راگه‌یاندنى ئه‌لكترۆنى، بار ودۆخێكى واى دروستكردووه‌ کە زانیارییەکان لە سەرانسەری جیهان دەستەبەر بن و سنووری کات و شوێن ببەزێنن بە چەند چرکە و خولەک ئەوەی رودەدات بڵاو بکرێتەوە</a:t>
            </a:r>
            <a:r>
              <a:rPr lang="ku-Arab-IQ"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  تەکنەلۆجیا هۆکاری سەرەکی بو بۆ گواستنەوەی ئەو بارودۆخەی بەسەر یەزیدییەکان هات لەسەر دەستی داعش ئەمەش وایکرد رای گشتی ناوخۆیی و جیهانی لێ بکەوێتەوە.</a:t>
            </a:r>
            <a:endParaRPr lang="ku-Arab-IQ"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 بەڵام لە کاتی ئەنفال و کیمیابارنکردنی هەڵەبجە ئەو  روداوانە پەردە پۆش کران و رژێمی بەعس رێگەی نەدا هیچ لە روداو و زانیارییەکان بڵاو ببنەوە. </a:t>
            </a:r>
            <a:endParaRPr lang="en-US" sz="2400" dirty="0">
              <a:latin typeface="Arial" panose="020B0604020202020204" pitchFamily="34" charset="0"/>
              <a:cs typeface="Arial" panose="020B0604020202020204" pitchFamily="34" charset="0"/>
            </a:endParaRPr>
          </a:p>
          <a:p>
            <a:pPr algn="r" rtl="1"/>
            <a:r>
              <a:rPr lang="ar-SA" sz="2400" dirty="0">
                <a:latin typeface="Arial" panose="020B0604020202020204" pitchFamily="34" charset="0"/>
                <a:cs typeface="Arial" panose="020B0604020202020204" pitchFamily="34" charset="0"/>
              </a:rPr>
              <a:t>له‌وه‌ى پێشه‌وه‌ بۆمان روون ده‌بێته‌وه‌ رووداوه‌ ئیقلیمى و ناوچه‌ییه‌كان چیتر له‌و سنووره‌ به‌رته‌سكانه‌ى خۆیاندا نامێننه‌وه‌، به‌ڵكو ئه‌وه‌ى له‌كابوول ده‌قه‌ومێت به‌هه‌مان كاریگه‌ریى ئه‌وه‌ى له‌مه‌ریخ رووده‌دات كار له‌جیهان ده‌كات و راى گشتى  دروستده‌كات.</a:t>
            </a:r>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6965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3C8D-B306-415D-A031-8C1420BB21CA}"/>
              </a:ext>
            </a:extLst>
          </p:cNvPr>
          <p:cNvSpPr>
            <a:spLocks noGrp="1"/>
          </p:cNvSpPr>
          <p:nvPr>
            <p:ph type="title"/>
          </p:nvPr>
        </p:nvSpPr>
        <p:spPr/>
        <p:txBody>
          <a:bodyPr/>
          <a:lstStyle/>
          <a:p>
            <a:pPr algn="r" rtl="1"/>
            <a:r>
              <a:rPr lang="ar-SA" sz="3600" dirty="0">
                <a:latin typeface="Arial" panose="020B0604020202020204" pitchFamily="34" charset="0"/>
                <a:cs typeface="Arial" panose="020B0604020202020204" pitchFamily="34" charset="0"/>
              </a:rPr>
              <a:t>هه‌لومه‌رجى نێوده‌وڵه‌تى:</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776865-799D-4404-9091-9DE2475C40AB}"/>
              </a:ext>
            </a:extLst>
          </p:cNvPr>
          <p:cNvSpPr>
            <a:spLocks noGrp="1"/>
          </p:cNvSpPr>
          <p:nvPr>
            <p:ph idx="1"/>
          </p:nvPr>
        </p:nvSpPr>
        <p:spPr>
          <a:xfrm>
            <a:off x="1869897" y="1695235"/>
            <a:ext cx="9634715" cy="4921322"/>
          </a:xfrm>
        </p:spPr>
        <p:txBody>
          <a:bodyPr>
            <a:normAutofit fontScale="92500"/>
          </a:bodyPr>
          <a:lstStyle/>
          <a:p>
            <a:pPr algn="r" rtl="1"/>
            <a:r>
              <a:rPr lang="ar-SA" sz="2000" dirty="0">
                <a:latin typeface="Arial" panose="020B0604020202020204" pitchFamily="34" charset="0"/>
                <a:cs typeface="Arial" panose="020B0604020202020204" pitchFamily="34" charset="0"/>
              </a:rPr>
              <a:t>رای گشتی کاریگەر دەبێت بە هەلومەرجی نێودەوڵەتی، لەکاتی بەرزو نزمی نرخی دراو لە بۆرسەی نیۆیۆرک کاریگەری و قەیرانی دارایی دروست دەبێت لەکاتی جەنگ یان ئاشتیدا.</a:t>
            </a:r>
            <a:endParaRPr lang="en-US" sz="2000" dirty="0">
              <a:latin typeface="Arial" panose="020B0604020202020204" pitchFamily="34" charset="0"/>
              <a:cs typeface="Arial" panose="020B0604020202020204" pitchFamily="34" charset="0"/>
            </a:endParaRPr>
          </a:p>
          <a:p>
            <a:pPr algn="r" rtl="1"/>
            <a:r>
              <a:rPr lang="ar-SA" sz="2000" dirty="0">
                <a:latin typeface="Arial" panose="020B0604020202020204" pitchFamily="34" charset="0"/>
                <a:cs typeface="Arial" panose="020B0604020202020204" pitchFamily="34" charset="0"/>
              </a:rPr>
              <a:t>ژینگەی نێودەوڵەتی دەرکەوتەیەکە لە دەرکەوتەکانی جیهانگیری پێشوەخت، کە مرۆڤایەتی لەمەودای جەنگی یەکەمی جیهانییەوە ناسی، ئەو ژینگەیە کاریگەرە و کاردەکاتە سەر رای گشتی نێودەوڵەتی و ناوخۆیی لەکاتی ململانێ و ناکۆکییەکاندا.</a:t>
            </a:r>
            <a:endParaRPr lang="en-US" sz="2000" dirty="0">
              <a:latin typeface="Arial" panose="020B0604020202020204" pitchFamily="34" charset="0"/>
              <a:cs typeface="Arial" panose="020B0604020202020204" pitchFamily="34" charset="0"/>
            </a:endParaRPr>
          </a:p>
          <a:p>
            <a:pPr algn="r" rtl="1"/>
            <a:r>
              <a:rPr lang="ar-SA" sz="2000" dirty="0">
                <a:latin typeface="Arial" panose="020B0604020202020204" pitchFamily="34" charset="0"/>
                <a:cs typeface="Arial" panose="020B0604020202020204" pitchFamily="34" charset="0"/>
              </a:rPr>
              <a:t>چەمکی سەروەری کلاسیکی بۆ دوو دەیە زیاتە لە داروخاندایە بەهۆی زیادبوونی دەستێوەردانی دەوڵەتە زلهێزەکان لەکاروباری دەوڵەتانی دیکە و ئەو ناوچاناەی کە دورن لە سنوورەکانیان، بۆیە کاریگەری رای گشتی زیاد دەکات بۆ هەموو گەل و نەتەوەکان، کەلەدەرەوەی سنوورەکەی رودەدەن. </a:t>
            </a:r>
            <a:endParaRPr lang="en-US" sz="2000" dirty="0">
              <a:latin typeface="Arial" panose="020B0604020202020204" pitchFamily="34" charset="0"/>
              <a:cs typeface="Arial" panose="020B0604020202020204" pitchFamily="34" charset="0"/>
            </a:endParaRPr>
          </a:p>
          <a:p>
            <a:pPr algn="r" rtl="1"/>
            <a:r>
              <a:rPr lang="ar-SA" sz="2000" dirty="0">
                <a:latin typeface="Arial" panose="020B0604020202020204" pitchFamily="34" charset="0"/>
                <a:cs typeface="Arial" panose="020B0604020202020204" pitchFamily="34" charset="0"/>
              </a:rPr>
              <a:t>لەپاش جەنگی دووەمی جیهانی رەوتی ئەوروپی و جیهانی دەرکەوتن بۆ روبەڕوبوونەوەی جەنگ وەک رەوتەکانی رای گشتی لەدژی بەکارهێنانی چەکی ئەتۆمی، پاش ئەو تاوانە گەورانەی لەبەرامبەر ژاپۆن رویدا لە هێرۆشیماو ناکازاکی.</a:t>
            </a:r>
            <a:endParaRPr lang="en-US" sz="2000" dirty="0">
              <a:latin typeface="Arial" panose="020B0604020202020204" pitchFamily="34" charset="0"/>
              <a:cs typeface="Arial" panose="020B0604020202020204" pitchFamily="34" charset="0"/>
            </a:endParaRPr>
          </a:p>
          <a:p>
            <a:pPr algn="r" rtl="1"/>
            <a:r>
              <a:rPr lang="ar-SA" sz="2000" dirty="0">
                <a:latin typeface="Arial" panose="020B0604020202020204" pitchFamily="34" charset="0"/>
                <a:cs typeface="Arial" panose="020B0604020202020204" pitchFamily="34" charset="0"/>
              </a:rPr>
              <a:t>گروپەکانی فشاری مللی سەریان هەڵدا بەمەبەستی سیاسەتی داماڵینی جیهان لەچەکی کۆکوژ.</a:t>
            </a:r>
            <a:endParaRPr lang="en-US" sz="2000" dirty="0">
              <a:latin typeface="Arial" panose="020B0604020202020204" pitchFamily="34" charset="0"/>
              <a:cs typeface="Arial" panose="020B0604020202020204" pitchFamily="34" charset="0"/>
            </a:endParaRPr>
          </a:p>
          <a:p>
            <a:pPr algn="r" rtl="1"/>
            <a:r>
              <a:rPr lang="ar-SA" sz="2000" dirty="0">
                <a:latin typeface="Arial" panose="020B0604020202020204" pitchFamily="34" charset="0"/>
                <a:cs typeface="Arial" panose="020B0604020202020204" pitchFamily="34" charset="0"/>
              </a:rPr>
              <a:t>ته‌كنۆلۆژیاى په‌یوه‌ندیكردن گۆڕانكاریى له‌سیستمى كارلێكردنى وڵاتاندا كردووه‌، ئه‌مڕۆكه‌ هیچ گه‌ل و وڵاتێك ناتوانێت به‌دابڕاوى ژیان به‌سه‌ربه‌رێت.</a:t>
            </a:r>
            <a:endParaRPr lang="en-US" sz="2000" dirty="0">
              <a:latin typeface="Arial" panose="020B0604020202020204" pitchFamily="34" charset="0"/>
              <a:cs typeface="Arial" panose="020B0604020202020204" pitchFamily="34" charset="0"/>
            </a:endParaRPr>
          </a:p>
          <a:p>
            <a:pPr marL="0" indent="0" algn="r" rtl="1">
              <a:buNone/>
            </a:pPr>
            <a:r>
              <a:rPr lang="ar-SA"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a:p>
            <a:pPr algn="r" rt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603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1" y="304800"/>
            <a:ext cx="9359900" cy="1219200"/>
          </a:xfrm>
        </p:spPr>
        <p:txBody>
          <a:bodyPr>
            <a:noAutofit/>
          </a:bodyPr>
          <a:lstStyle/>
          <a:p>
            <a:pPr algn="r"/>
            <a:r>
              <a:rPr lang="ar-SA" sz="2800" b="1" dirty="0" err="1">
                <a:latin typeface="Arial" panose="020B0604020202020204" pitchFamily="34" charset="0"/>
                <a:cs typeface="Arial" panose="020B0604020202020204" pitchFamily="34" charset="0"/>
              </a:rPr>
              <a:t>تیۆرەکانی</a:t>
            </a:r>
            <a:r>
              <a:rPr lang="ar-SA" sz="2800" b="1" dirty="0">
                <a:latin typeface="Arial" panose="020B0604020202020204" pitchFamily="34" charset="0"/>
                <a:cs typeface="Arial" panose="020B0604020202020204" pitchFamily="34" charset="0"/>
              </a:rPr>
              <a:t> </a:t>
            </a:r>
            <a:r>
              <a:rPr lang="ar-SA" sz="2800" b="1" dirty="0" err="1">
                <a:latin typeface="Arial" panose="020B0604020202020204" pitchFamily="34" charset="0"/>
                <a:cs typeface="Arial" panose="020B0604020202020204" pitchFamily="34" charset="0"/>
              </a:rPr>
              <a:t>راگه‌یاندن</a:t>
            </a:r>
            <a:r>
              <a:rPr lang="ar-SA" sz="2800" b="1" dirty="0">
                <a:latin typeface="Arial" panose="020B0604020202020204" pitchFamily="34" charset="0"/>
                <a:cs typeface="Arial" panose="020B0604020202020204" pitchFamily="34" charset="0"/>
              </a:rPr>
              <a:t> </a:t>
            </a:r>
            <a:r>
              <a:rPr lang="ar-SA" sz="2800" b="1" dirty="0" err="1">
                <a:latin typeface="Arial" panose="020B0604020202020204" pitchFamily="34" charset="0"/>
                <a:cs typeface="Arial" panose="020B0604020202020204" pitchFamily="34" charset="0"/>
              </a:rPr>
              <a:t>بە</a:t>
            </a:r>
            <a:r>
              <a:rPr lang="ar-SA" sz="2800" b="1" dirty="0">
                <a:latin typeface="Arial" panose="020B0604020202020204" pitchFamily="34" charset="0"/>
                <a:cs typeface="Arial" panose="020B0604020202020204" pitchFamily="34" charset="0"/>
              </a:rPr>
              <a:t> </a:t>
            </a:r>
            <a:r>
              <a:rPr lang="ar-SA" sz="2800" b="1" dirty="0" err="1">
                <a:latin typeface="Arial" panose="020B0604020202020204" pitchFamily="34" charset="0"/>
                <a:cs typeface="Arial" panose="020B0604020202020204" pitchFamily="34" charset="0"/>
              </a:rPr>
              <a:t>پێی</a:t>
            </a:r>
            <a:r>
              <a:rPr lang="ar-SA" sz="2800" b="1" dirty="0">
                <a:latin typeface="Arial" panose="020B0604020202020204" pitchFamily="34" charset="0"/>
                <a:cs typeface="Arial" panose="020B0604020202020204" pitchFamily="34" charset="0"/>
              </a:rPr>
              <a:t> </a:t>
            </a:r>
            <a:r>
              <a:rPr lang="ar-SA" sz="2800" b="1" dirty="0" err="1">
                <a:latin typeface="Arial" panose="020B0604020202020204" pitchFamily="34" charset="0"/>
                <a:cs typeface="Arial" panose="020B0604020202020204" pitchFamily="34" charset="0"/>
              </a:rPr>
              <a:t>سیستەمەکانی</a:t>
            </a:r>
            <a:r>
              <a:rPr lang="ar-SA" sz="2800" b="1" dirty="0">
                <a:latin typeface="Arial" panose="020B0604020202020204" pitchFamily="34" charset="0"/>
                <a:cs typeface="Arial" panose="020B0604020202020204" pitchFamily="34" charset="0"/>
              </a:rPr>
              <a:t> </a:t>
            </a:r>
            <a:r>
              <a:rPr lang="ar-SA" sz="2800" b="1" dirty="0" err="1">
                <a:latin typeface="Arial" panose="020B0604020202020204" pitchFamily="34" charset="0"/>
                <a:cs typeface="Arial" panose="020B0604020202020204" pitchFamily="34" charset="0"/>
              </a:rPr>
              <a:t>حوکمرانی</a:t>
            </a:r>
            <a:r>
              <a:rPr lang="ar-SA" sz="2800" b="1" dirty="0">
                <a:latin typeface="Arial" panose="020B0604020202020204" pitchFamily="34" charset="0"/>
                <a:cs typeface="Arial" panose="020B0604020202020204" pitchFamily="34" charset="0"/>
              </a:rPr>
              <a:t> و </a:t>
            </a:r>
            <a:r>
              <a:rPr lang="ar-SA" sz="2800" b="1" dirty="0" err="1">
                <a:latin typeface="Arial" panose="020B0604020202020204" pitchFamily="34" charset="0"/>
                <a:cs typeface="Arial" panose="020B0604020202020204" pitchFamily="34" charset="0"/>
              </a:rPr>
              <a:t>کاریگەرییان</a:t>
            </a:r>
            <a:r>
              <a:rPr lang="ar-SA" sz="2800" b="1" dirty="0">
                <a:latin typeface="Arial" panose="020B0604020202020204" pitchFamily="34" charset="0"/>
                <a:cs typeface="Arial" panose="020B0604020202020204" pitchFamily="34" charset="0"/>
              </a:rPr>
              <a:t> </a:t>
            </a:r>
            <a:r>
              <a:rPr lang="ku-Arab-IQ" sz="2800" b="1" dirty="0">
                <a:latin typeface="Arial" panose="020B0604020202020204" pitchFamily="34" charset="0"/>
                <a:cs typeface="Arial" panose="020B0604020202020204" pitchFamily="34" charset="0"/>
              </a:rPr>
              <a:t>لەسەر پێکهێنانی رای گشتی</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25600" y="1765300"/>
            <a:ext cx="9879012" cy="4145922"/>
          </a:xfrm>
        </p:spPr>
        <p:txBody>
          <a:bodyPr>
            <a:normAutofit/>
          </a:bodyPr>
          <a:lstStyle/>
          <a:p>
            <a:pPr lvl="0" algn="r" rtl="1"/>
            <a:r>
              <a:rPr lang="ar-SA" sz="2800" dirty="0" err="1">
                <a:latin typeface="Arial" panose="020B0604020202020204" pitchFamily="34" charset="0"/>
                <a:cs typeface="Arial" panose="020B0604020202020204" pitchFamily="34" charset="0"/>
              </a:rPr>
              <a:t>تیۆره‌كانى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راگه‌یاندن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به‌شێوه‌یه‌كى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گشتى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دابه‌ش</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ده‌بێت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r" rtl="1"/>
            <a:r>
              <a:rPr lang="ar-SA" sz="2800" dirty="0" err="1">
                <a:latin typeface="Arial" panose="020B0604020202020204" pitchFamily="34" charset="0"/>
                <a:cs typeface="Arial" panose="020B0604020202020204" pitchFamily="34" charset="0"/>
              </a:rPr>
              <a:t>تیۆری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دەسەڵاتداري</a:t>
            </a:r>
            <a:r>
              <a:rPr lang="ar-SA" sz="2800" dirty="0">
                <a:latin typeface="Arial" panose="020B0604020202020204" pitchFamily="34" charset="0"/>
                <a:cs typeface="Arial" panose="020B0604020202020204" pitchFamily="34" charset="0"/>
              </a:rPr>
              <a:t> ‌: </a:t>
            </a:r>
            <a:endParaRPr lang="ku-Arab-IQ" sz="2800" dirty="0">
              <a:latin typeface="Arial" panose="020B0604020202020204" pitchFamily="34" charset="0"/>
              <a:cs typeface="Arial" panose="020B0604020202020204" pitchFamily="34" charset="0"/>
            </a:endParaRPr>
          </a:p>
          <a:p>
            <a:pPr algn="r" rtl="1"/>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تیۆر‌ى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سۆشياليزم</a:t>
            </a:r>
            <a:r>
              <a:rPr lang="ar-SA" sz="2800" dirty="0">
                <a:latin typeface="Arial" panose="020B0604020202020204" pitchFamily="34" charset="0"/>
                <a:cs typeface="Arial" panose="020B0604020202020204" pitchFamily="34" charset="0"/>
              </a:rPr>
              <a:t> (الاشتراكية ) :</a:t>
            </a:r>
            <a:endParaRPr lang="ku-Arab-IQ" sz="2800" dirty="0">
              <a:latin typeface="Arial" panose="020B0604020202020204" pitchFamily="34" charset="0"/>
              <a:cs typeface="Arial" panose="020B0604020202020204" pitchFamily="34" charset="0"/>
            </a:endParaRPr>
          </a:p>
          <a:p>
            <a:pPr algn="r" rtl="1"/>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تیۆرى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لیبرالی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ئازاد</a:t>
            </a:r>
            <a:r>
              <a:rPr lang="ar-SA" sz="2800" dirty="0">
                <a:latin typeface="Arial" panose="020B0604020202020204" pitchFamily="34" charset="0"/>
                <a:cs typeface="Arial" panose="020B0604020202020204" pitchFamily="34" charset="0"/>
              </a:rPr>
              <a:t> ( الحرية): </a:t>
            </a:r>
            <a:endParaRPr lang="en-US" sz="2800" dirty="0">
              <a:latin typeface="Arial" panose="020B0604020202020204" pitchFamily="34" charset="0"/>
              <a:cs typeface="Arial" panose="020B0604020202020204" pitchFamily="34" charset="0"/>
            </a:endParaRPr>
          </a:p>
          <a:p>
            <a:pPr algn="r" rtl="1"/>
            <a:r>
              <a:rPr lang="ar-SA" sz="2800" dirty="0" err="1">
                <a:latin typeface="Arial" panose="020B0604020202020204" pitchFamily="34" charset="0"/>
                <a:cs typeface="Arial" panose="020B0604020202020204" pitchFamily="34" charset="0"/>
              </a:rPr>
              <a:t>تیۆر‌ى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به‌رپرسیاریەتی</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كۆمه‌ڵایه‌تى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المسؤلية</a:t>
            </a:r>
            <a:r>
              <a:rPr lang="ar-SA" sz="2800" dirty="0">
                <a:latin typeface="Arial" panose="020B0604020202020204" pitchFamily="34" charset="0"/>
                <a:cs typeface="Arial" panose="020B0604020202020204" pitchFamily="34" charset="0"/>
              </a:rPr>
              <a:t> الاجتماعية):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59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425" y="0"/>
            <a:ext cx="8911687" cy="990600"/>
          </a:xfrm>
        </p:spPr>
        <p:txBody>
          <a:bodyPr>
            <a:normAutofit fontScale="90000"/>
          </a:bodyPr>
          <a:lstStyle/>
          <a:p>
            <a:pPr algn="ctr" rtl="1"/>
            <a:r>
              <a:rPr lang="ar-SA" dirty="0" err="1">
                <a:latin typeface="Arial" panose="020B0604020202020204" pitchFamily="34" charset="0"/>
                <a:cs typeface="Arial" panose="020B0604020202020204" pitchFamily="34" charset="0"/>
              </a:rPr>
              <a:t>چەمك</a:t>
            </a:r>
            <a:r>
              <a:rPr lang="ar-SA" dirty="0">
                <a:latin typeface="Arial" panose="020B0604020202020204" pitchFamily="34" charset="0"/>
                <a:cs typeface="Arial" panose="020B0604020202020204" pitchFamily="34" charset="0"/>
              </a:rPr>
              <a:t> و </a:t>
            </a:r>
            <a:r>
              <a:rPr lang="ar-SA" dirty="0" err="1">
                <a:latin typeface="Arial" panose="020B0604020202020204" pitchFamily="34" charset="0"/>
                <a:cs typeface="Arial" panose="020B0604020202020204" pitchFamily="34" charset="0"/>
              </a:rPr>
              <a:t>ێناسەی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876300"/>
            <a:ext cx="10666412" cy="5981700"/>
          </a:xfrm>
        </p:spPr>
        <p:txBody>
          <a:bodyPr>
            <a:noAutofit/>
          </a:bodyPr>
          <a:lstStyle/>
          <a:p>
            <a:pPr algn="r" rtl="1"/>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هەرچەمكێكی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زانستە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مرۆڤایەتیەكان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لێكدانەوەو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بۆكراوە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زانایان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یەكگرتوو</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دیاریكراو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چەمكی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جیاوازیانەش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ئەنجامی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بیروبۆچوونی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وسیاسی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كۆمەڵایەتی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سەرچاوەی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گرتووە</a:t>
            </a:r>
            <a:r>
              <a:rPr lang="ar-SA" sz="2400" dirty="0">
                <a:latin typeface="Arial" panose="020B0604020202020204" pitchFamily="34" charset="0"/>
                <a:cs typeface="Arial" panose="020B0604020202020204" pitchFamily="34" charset="0"/>
              </a:rPr>
              <a:t>. </a:t>
            </a:r>
            <a:endParaRPr lang="ar-IQ" sz="2400" dirty="0">
              <a:latin typeface="Arial" panose="020B0604020202020204" pitchFamily="34" charset="0"/>
              <a:cs typeface="Arial" panose="020B0604020202020204" pitchFamily="34" charset="0"/>
            </a:endParaRPr>
          </a:p>
          <a:p>
            <a:pPr marL="0" indent="0" algn="r" rtl="1">
              <a:buNone/>
            </a:pPr>
            <a:r>
              <a:rPr lang="ar-IQ" sz="2400"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چەمكی</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رای</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گشتی</a:t>
            </a:r>
            <a:endParaRPr lang="en-US" sz="2400" b="1"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لێكدانی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وشەی</a:t>
            </a:r>
            <a:r>
              <a:rPr lang="ar-SA" sz="2400" dirty="0">
                <a:latin typeface="Arial" panose="020B0604020202020204" pitchFamily="34" charset="0"/>
                <a:cs typeface="Arial" panose="020B0604020202020204" pitchFamily="34" charset="0"/>
              </a:rPr>
              <a:t> (را)و(</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پێك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هاتوە</a:t>
            </a:r>
            <a:r>
              <a:rPr lang="en-US" sz="2400" dirty="0">
                <a:latin typeface="Arial" panose="020B0604020202020204" pitchFamily="34" charset="0"/>
                <a:cs typeface="Arial" panose="020B0604020202020204" pitchFamily="34" charset="0"/>
              </a:rPr>
              <a:t>. </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یەكەمیان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بۆچوون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تریشیان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دێت</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لێكدانی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چەمكە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دروست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بۆچوونەكان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دێت</a:t>
            </a:r>
            <a:r>
              <a:rPr lang="en-US"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را: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دەربڕین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وەلامی</a:t>
            </a:r>
            <a:r>
              <a:rPr lang="ar-SA" sz="2400" dirty="0">
                <a:latin typeface="Arial" panose="020B0604020202020204" pitchFamily="34" charset="0"/>
                <a:cs typeface="Arial" panose="020B0604020202020204" pitchFamily="34" charset="0"/>
              </a:rPr>
              <a:t> تاك </a:t>
            </a:r>
            <a:r>
              <a:rPr lang="ar-SA" sz="2400" dirty="0" err="1">
                <a:latin typeface="Arial" panose="020B0604020202020204" pitchFamily="34" charset="0"/>
                <a:cs typeface="Arial" panose="020B0604020202020204" pitchFamily="34" charset="0"/>
              </a:rPr>
              <a:t>دەگوتر</a:t>
            </a:r>
            <a:r>
              <a:rPr lang="ku-Arab-IQ" sz="2400" dirty="0">
                <a:latin typeface="Arial" panose="020B0604020202020204" pitchFamily="34" charset="0"/>
                <a:cs typeface="Arial" panose="020B0604020202020204" pitchFamily="34" charset="0"/>
              </a:rPr>
              <a:t>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بەرامبەر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پرسیارانەی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دەكرێت</a:t>
            </a:r>
            <a:r>
              <a:rPr lang="ar-SA" sz="2400" dirty="0">
                <a:latin typeface="Arial" panose="020B0604020202020204" pitchFamily="34" charset="0"/>
                <a:cs typeface="Arial" panose="020B0604020202020204" pitchFamily="34" charset="0"/>
              </a:rPr>
              <a:t>, واتا را </a:t>
            </a:r>
            <a:r>
              <a:rPr lang="ar-SA" sz="2400" dirty="0" err="1">
                <a:latin typeface="Arial" panose="020B0604020202020204" pitchFamily="34" charset="0"/>
                <a:cs typeface="Arial" panose="020B0604020202020204" pitchFamily="34" charset="0"/>
              </a:rPr>
              <a:t>هەمان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بۆچوونی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a:t>
            </a:r>
            <a:r>
              <a:rPr lang="ar-SA" sz="2400" dirty="0">
                <a:latin typeface="Arial" panose="020B0604020202020204" pitchFamily="34" charset="0"/>
                <a:cs typeface="Arial" panose="020B0604020202020204" pitchFamily="34" charset="0"/>
              </a:rPr>
              <a:t> </a:t>
            </a:r>
            <a:r>
              <a:rPr lang="ku-Arab-IQ" sz="2400" dirty="0">
                <a:latin typeface="Arial" panose="020B0604020202020204" pitchFamily="34" charset="0"/>
                <a:cs typeface="Arial" panose="020B0604020202020204" pitchFamily="34" charset="0"/>
              </a:rPr>
              <a:t>وە</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حالەت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دۆخی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دەگۆڕێت</a:t>
            </a:r>
            <a:r>
              <a:rPr lang="en-US" sz="2400" dirty="0">
                <a:latin typeface="Arial" panose="020B0604020202020204" pitchFamily="34" charset="0"/>
                <a:cs typeface="Arial" panose="020B0604020202020204" pitchFamily="34" charset="0"/>
              </a:rPr>
              <a:t>.</a:t>
            </a:r>
          </a:p>
          <a:p>
            <a:pPr algn="r" rtl="1"/>
            <a:r>
              <a:rPr lang="ar-SA" sz="2400" dirty="0">
                <a:latin typeface="Arial" panose="020B0604020202020204" pitchFamily="34" charset="0"/>
                <a:cs typeface="Arial" panose="020B0604020202020204" pitchFamily="34" charset="0"/>
              </a:rPr>
              <a:t>و </a:t>
            </a:r>
            <a:r>
              <a:rPr lang="ar-SA" sz="2400" dirty="0" err="1">
                <a:latin typeface="Arial" panose="020B0604020202020204" pitchFamily="34" charset="0"/>
                <a:cs typeface="Arial" panose="020B0604020202020204" pitchFamily="34" charset="0"/>
              </a:rPr>
              <a:t>دابەش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455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a:latin typeface="Arial" panose="020B0604020202020204" pitchFamily="34" charset="0"/>
                <a:cs typeface="Arial" panose="020B0604020202020204" pitchFamily="34" charset="0"/>
              </a:rPr>
              <a:t>گرنگی رای گشتی</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03300" y="1435100"/>
            <a:ext cx="10501312" cy="5207000"/>
          </a:xfrm>
        </p:spPr>
        <p:txBody>
          <a:bodyPr>
            <a:noAutofit/>
          </a:bodyPr>
          <a:lstStyle/>
          <a:p>
            <a:pPr algn="r" rtl="1"/>
            <a:r>
              <a:rPr lang="ku-Arab-IQ" sz="2400" dirty="0">
                <a:latin typeface="Arial" panose="020B0604020202020204" pitchFamily="34" charset="0"/>
                <a:cs typeface="Arial" panose="020B0604020202020204" pitchFamily="34" charset="0"/>
              </a:rPr>
              <a:t>رای گشتی گرنگی هەیە لە کایە جیاوازەکانی وەک رامیاری ، ئابووری، کۆمەڵایەتی، بەهۆی کاریگەییەوە لەسەر دەسەڵاتداران و خاوەن بڕیار و ژیانی گشتی خەڵک و کۆمەڵگە.</a:t>
            </a:r>
            <a:endParaRPr lang="en-US" sz="2400" dirty="0">
              <a:latin typeface="Arial" panose="020B0604020202020204" pitchFamily="34" charset="0"/>
              <a:cs typeface="Arial" panose="020B0604020202020204" pitchFamily="34" charset="0"/>
            </a:endParaRPr>
          </a:p>
          <a:p>
            <a:pPr algn="r" rtl="1"/>
            <a:r>
              <a:rPr lang="ku-Arab-IQ" sz="2400" dirty="0">
                <a:latin typeface="Arial" panose="020B0604020202020204" pitchFamily="34" charset="0"/>
                <a:cs typeface="Arial" panose="020B0604020202020204" pitchFamily="34" charset="0"/>
              </a:rPr>
              <a:t>سیاسییەکان پەنا بۆ رای گشتی دەبەن و هەوڵی بەدەسهێنانی رای گشتی دەدەن بەمەبەستی پاڵپشتی و پشتیوانی لەکار و چالاکییەکانیاندا، پیاوانی دەوڵەت و دروستکەرانی بڕیار بۆ رای گشتی دەگەڕێنەوەو بەمەبەستی داڕشتنی بڕیار و ئەجێندا و هێڵە سەرەکییەکانی کار و چالاکییەکانیان.</a:t>
            </a:r>
            <a:endParaRPr lang="en-US" sz="2400" dirty="0">
              <a:latin typeface="Arial" panose="020B0604020202020204" pitchFamily="34" charset="0"/>
              <a:cs typeface="Arial" panose="020B0604020202020204" pitchFamily="34" charset="0"/>
            </a:endParaRPr>
          </a:p>
          <a:p>
            <a:pPr algn="r" rtl="1"/>
            <a:r>
              <a:rPr lang="ku-Arab-IQ" sz="2400" dirty="0">
                <a:latin typeface="Arial" panose="020B0604020202020204" pitchFamily="34" charset="0"/>
                <a:cs typeface="Arial" panose="020B0604020202020204" pitchFamily="34" charset="0"/>
              </a:rPr>
              <a:t>بازرگان و پیاوانی کار و بازار پشت دەبەستن بە رای گشتی بەمەبەستی چەسپاندن و زیادکردنی بەرهەم و بازار پەیداکردن بۆ کاڵاو خزمەتگوزارییەکانیان، بەمەبەستی بەدەستهێنانی زۆرترین پشک لەبازاری ئازاد کە پێشبڕکێی کاڵاو بەرهەمەکانیانی پێ بکەن، بە رەچاوکردنی پێداویستی و خواستی تاک و کۆمەڵ و بەکاربەران، لەرێگەی زانینی را و ویستی بەکاربەران، بەمەش دەگوترێت توێژینەوەی بازار.</a:t>
            </a:r>
            <a:endParaRPr lang="en-US" sz="2400" dirty="0">
              <a:latin typeface="Arial" panose="020B0604020202020204" pitchFamily="34" charset="0"/>
              <a:cs typeface="Arial" panose="020B0604020202020204" pitchFamily="34" charset="0"/>
            </a:endParaRPr>
          </a:p>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970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725" y="0"/>
            <a:ext cx="8911687" cy="901700"/>
          </a:xfrm>
        </p:spPr>
        <p:txBody>
          <a:bodyPr>
            <a:normAutofit fontScale="90000"/>
          </a:bodyPr>
          <a:lstStyle/>
          <a:p>
            <a:pPr algn="ctr" rtl="1"/>
            <a:r>
              <a:rPr lang="ku-Arab-IQ" b="1" dirty="0">
                <a:latin typeface="Arial" panose="020B0604020202020204" pitchFamily="34" charset="0"/>
                <a:cs typeface="Arial" panose="020B0604020202020204" pitchFamily="34" charset="0"/>
              </a:rPr>
              <a:t>گرنگی رای گشتی لەڕوی سیاسییەوە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96900" y="774700"/>
            <a:ext cx="10907712" cy="6083300"/>
          </a:xfrm>
        </p:spPr>
        <p:txBody>
          <a:bodyPr>
            <a:noAutofit/>
          </a:bodyPr>
          <a:lstStyle/>
          <a:p>
            <a:pPr algn="r" rtl="1"/>
            <a:r>
              <a:rPr lang="ku-Arab-IQ" sz="2000" dirty="0">
                <a:latin typeface="Arial" panose="020B0604020202020204" pitchFamily="34" charset="0"/>
                <a:cs typeface="Arial" panose="020B0604020202020204" pitchFamily="34" charset="0"/>
              </a:rPr>
              <a:t>دەبێتە هۆی هاوکاری کردنی  دەسەڵات ئەگەر دەسەڵاتەکە لەگەڵ ئاراستەی خواستی          خەڵکدا یەک بگرێتەوە، خزمەت بە خواستەکانیان بکات و کێشەو گرفتەکانیان چارەسەر بکات.</a:t>
            </a:r>
            <a:endParaRPr lang="en-US" sz="2000" dirty="0">
              <a:latin typeface="Arial" panose="020B0604020202020204" pitchFamily="34" charset="0"/>
              <a:cs typeface="Arial" panose="020B0604020202020204" pitchFamily="34" charset="0"/>
            </a:endParaRPr>
          </a:p>
          <a:p>
            <a:pPr algn="r" rtl="1"/>
            <a:r>
              <a:rPr lang="ku-Arab-IQ" sz="2000" dirty="0">
                <a:latin typeface="Arial" panose="020B0604020202020204" pitchFamily="34" charset="0"/>
                <a:cs typeface="Arial" panose="020B0604020202020204" pitchFamily="34" charset="0"/>
              </a:rPr>
              <a:t>رای گشتی دەبێتە هۆکاری زانینی ئاراستەی شەقام، حکومەت دەتوانێت لەو مەودایەوە سیاسەتێکی سەرکەوتوو دابڕێژێت کە گونجاو بێت لەگەڵ خواستی خەڵک و دوری بخاتەوە لە ناسەقامگیری .</a:t>
            </a:r>
            <a:endParaRPr lang="en-US" sz="2000" dirty="0">
              <a:latin typeface="Arial" panose="020B0604020202020204" pitchFamily="34" charset="0"/>
              <a:cs typeface="Arial" panose="020B0604020202020204" pitchFamily="34" charset="0"/>
            </a:endParaRPr>
          </a:p>
          <a:p>
            <a:pPr algn="r" rtl="1"/>
            <a:r>
              <a:rPr lang="ku-Arab-IQ" sz="2000" dirty="0">
                <a:latin typeface="Arial" panose="020B0604020202020204" pitchFamily="34" charset="0"/>
                <a:cs typeface="Arial" panose="020B0604020202020204" pitchFamily="34" charset="0"/>
              </a:rPr>
              <a:t>دەبێتە هۆی  بەشداری پێکردنی جەماوەر کایەکانی حکومڕانیدا، لەدانان و داڕشتتنی ئەو بڕیار و رێنوێنیانەی بۆ ژیانی گشتی پێویستن.</a:t>
            </a:r>
            <a:endParaRPr lang="en-US" sz="2000" dirty="0">
              <a:latin typeface="Arial" panose="020B0604020202020204" pitchFamily="34" charset="0"/>
              <a:cs typeface="Arial" panose="020B0604020202020204" pitchFamily="34" charset="0"/>
            </a:endParaRPr>
          </a:p>
          <a:p>
            <a:pPr algn="r" rtl="1"/>
            <a:r>
              <a:rPr lang="ku-Arab-IQ" sz="2000" dirty="0">
                <a:latin typeface="Arial" panose="020B0604020202020204" pitchFamily="34" charset="0"/>
                <a:cs typeface="Arial" panose="020B0604020202020204" pitchFamily="34" charset="0"/>
              </a:rPr>
              <a:t>رای گشتی هۆکاری دەرخستنی ئاستی شارستانییەتی گەلانە، لەمەودای داب و نەریت و بەها باوەکان لە کۆمەڵگەدا، کە ئەوەش رەنگدانەوەی شێوازی ژیان و شارستانییەتی ئەو گەلانە نیشان دەدات.</a:t>
            </a:r>
            <a:endParaRPr lang="en-US" sz="2000" dirty="0">
              <a:latin typeface="Arial" panose="020B0604020202020204" pitchFamily="34" charset="0"/>
              <a:cs typeface="Arial" panose="020B0604020202020204" pitchFamily="34" charset="0"/>
            </a:endParaRPr>
          </a:p>
          <a:p>
            <a:pPr algn="r" rtl="1"/>
            <a:r>
              <a:rPr lang="ku-Arab-IQ" sz="2000" dirty="0">
                <a:latin typeface="Arial" panose="020B0604020202020204" pitchFamily="34" charset="0"/>
                <a:cs typeface="Arial" panose="020B0604020202020204" pitchFamily="34" charset="0"/>
              </a:rPr>
              <a:t>رای گشتی هۆکاری هەڵگیرساندنی شۆڕش و هەڵگەڕانەوەیە ، لەمێژوی نوێدا چەندین نموونە هەن.</a:t>
            </a:r>
            <a:endParaRPr lang="en-US" sz="2000" dirty="0">
              <a:latin typeface="Arial" panose="020B0604020202020204" pitchFamily="34" charset="0"/>
              <a:cs typeface="Arial" panose="020B0604020202020204" pitchFamily="34" charset="0"/>
            </a:endParaRPr>
          </a:p>
          <a:p>
            <a:pPr algn="r" rtl="1"/>
            <a:r>
              <a:rPr lang="ku-Arab-IQ" sz="2000" dirty="0">
                <a:latin typeface="Arial" panose="020B0604020202020204" pitchFamily="34" charset="0"/>
                <a:cs typeface="Arial" panose="020B0604020202020204" pitchFamily="34" charset="0"/>
              </a:rPr>
              <a:t>رای گشتی دەبێتە هۆی بەدیهێنانی سەقامگیری، لەکاتێکدا کە شێوازەکانی پێوانەکردنی رای گشتی زانیاری دەستەبەر دەکات سەبارەت بە ئاراستەکانی رای گشتی لەمەڕ کێشە گرنگەکان  کە رێگرە لەبەردەم بەرژەوەندی گشتی هاووڵاتیان. و چارەسەر کردنی پێشوەختەی ئەو کێشانەی کە دەبنە تێکدانی هۆی سەقامگیری، ئەمەش دەبێت هۆی پابەندبوون و سەرکەوتنی حکومەتەکان لە جێبەجێکردنی  ئەرکەکانیان بەرامبەر بە جەماوەر.</a:t>
            </a:r>
            <a:endParaRPr lang="en-US" sz="2000" dirty="0">
              <a:latin typeface="Arial" panose="020B0604020202020204" pitchFamily="34" charset="0"/>
              <a:cs typeface="Arial" panose="020B0604020202020204" pitchFamily="34" charset="0"/>
            </a:endParaRPr>
          </a:p>
          <a:p>
            <a:pPr marL="0" indent="0" algn="r" rtl="1">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592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1" y="292100"/>
            <a:ext cx="9332912" cy="876300"/>
          </a:xfrm>
        </p:spPr>
        <p:txBody>
          <a:bodyPr>
            <a:normAutofit fontScale="90000"/>
          </a:bodyPr>
          <a:lstStyle/>
          <a:p>
            <a:pPr algn="l" rtl="1"/>
            <a:r>
              <a:rPr lang="ku-Arab-IQ" b="1" dirty="0">
                <a:latin typeface="Arial" panose="020B0604020202020204" pitchFamily="34" charset="0"/>
                <a:cs typeface="Arial" panose="020B0604020202020204" pitchFamily="34" charset="0"/>
              </a:rPr>
              <a:t> گرنگی رای گشتی لەبواری کۆمەڵایەتیدا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87400" y="1384300"/>
            <a:ext cx="10717212" cy="5473700"/>
          </a:xfrm>
        </p:spPr>
        <p:txBody>
          <a:bodyPr>
            <a:noAutofit/>
          </a:bodyPr>
          <a:lstStyle/>
          <a:p>
            <a:pPr lvl="0" algn="r" rtl="1"/>
            <a:r>
              <a:rPr lang="ku-Arab-IQ" sz="2400" dirty="0">
                <a:latin typeface="Arial" panose="020B0604020202020204" pitchFamily="34" charset="0"/>
                <a:cs typeface="Arial" panose="020B0604020202020204" pitchFamily="34" charset="0"/>
              </a:rPr>
              <a:t>چاودێریکردنی بەها مرۆیی و بنەماو پێودانگە رەوشتییەکان.</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پاراستنی ورەی تاک لەکاتی نائاسایی و روداوەکاندا.</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راهێنانی مرۆڤ لەپێناو بەرژەوەندییەکانی کۆمەڵ.</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ئامرازێکە بۆ ئەوەی هەمیشە گوێ لەخواستی کۆمەڵگە بگیرێت.</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دەبێتە  هۆی چاودێریکردنی پیرۆزییەکانی ناو کۆمەڵگە.</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ئاوێنەی رەنگدانەوەی واقعی کۆمەڵایەتییە بە ئەرێنی و نەرێنییەوە، چونکە پەیوەستە بە رەفتاری دەستەجەمعی کۆمەڵگەوە.</a:t>
            </a:r>
            <a:endParaRPr lang="en-US" sz="2400" dirty="0">
              <a:latin typeface="Arial" panose="020B0604020202020204" pitchFamily="34" charset="0"/>
              <a:cs typeface="Arial" panose="020B0604020202020204" pitchFamily="34" charset="0"/>
            </a:endParaRPr>
          </a:p>
          <a:p>
            <a:pPr lvl="0" algn="r" rtl="1"/>
            <a:r>
              <a:rPr lang="ku-Arab-IQ" sz="2400" dirty="0">
                <a:latin typeface="Arial" panose="020B0604020202020204" pitchFamily="34" charset="0"/>
                <a:cs typeface="Arial" panose="020B0604020202020204" pitchFamily="34" charset="0"/>
              </a:rPr>
              <a:t>پابەندی کۆمەڵایەتی ( ضبط) دروست دەکات لەمەودای پابەندبوون بە سیستمە کۆمەڵایەتییەکان کە تاک تێیدا پابەندە بە بەهاو داب و نەریتە باوەکانی کۆمەڵ، کە کاردەکاتە سەر رەفتاری کۆمەڵ لەناو ژینگە کۆمەڵایەتییەکەیدا، وەک ئاین و بۆنە نیشتیمانی و نەتەوەییەکان.</a:t>
            </a:r>
            <a:endParaRPr lang="en-US" sz="2400" dirty="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280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5132"/>
            <a:ext cx="8911687" cy="744582"/>
          </a:xfrm>
        </p:spPr>
        <p:txBody>
          <a:bodyPr>
            <a:normAutofit fontScale="90000"/>
          </a:bodyPr>
          <a:lstStyle/>
          <a:p>
            <a:pPr algn="ctr"/>
            <a:r>
              <a:rPr lang="ar-SA" b="1" dirty="0" err="1">
                <a:latin typeface="Arial" panose="020B0604020202020204" pitchFamily="34" charset="0"/>
                <a:cs typeface="Arial" panose="020B0604020202020204" pitchFamily="34" charset="0"/>
              </a:rPr>
              <a:t>ئەركەكانى</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راى</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گشتى</a:t>
            </a:r>
            <a:r>
              <a:rPr lang="ku-Arab-IQ" b="1" dirty="0"/>
              <a:t> </a:t>
            </a:r>
            <a:br>
              <a:rPr lang="en-US" b="1" dirty="0"/>
            </a:br>
            <a:endParaRPr lang="en-US" b="1" dirty="0"/>
          </a:p>
        </p:txBody>
      </p:sp>
      <p:sp>
        <p:nvSpPr>
          <p:cNvPr id="3" name="Content Placeholder 2"/>
          <p:cNvSpPr>
            <a:spLocks noGrp="1"/>
          </p:cNvSpPr>
          <p:nvPr>
            <p:ph idx="1"/>
          </p:nvPr>
        </p:nvSpPr>
        <p:spPr>
          <a:xfrm>
            <a:off x="692331" y="979715"/>
            <a:ext cx="10812282" cy="5878286"/>
          </a:xfrm>
        </p:spPr>
        <p:txBody>
          <a:bodyPr>
            <a:noAutofit/>
          </a:bodyPr>
          <a:lstStyle/>
          <a:p>
            <a:pPr algn="r" rtl="1"/>
            <a:r>
              <a:rPr lang="ar-SA" sz="2100" dirty="0" err="1">
                <a:latin typeface="Arial" panose="020B0604020202020204" pitchFamily="34" charset="0"/>
                <a:cs typeface="Arial" panose="020B0604020202020204" pitchFamily="34" charset="0"/>
              </a:rPr>
              <a:t>كەم</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كردنەوەو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نەهێشتنى</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رای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جیاواز</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وبەدیهێنانی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كۆدەنگی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بارەی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پرس</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بابەتەكانەوە</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بەرپەرچدانەوەی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واتەوات</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پرِوپاگەندەی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چەواشەكار</a:t>
            </a:r>
            <a:r>
              <a:rPr lang="en-US" sz="2100" dirty="0">
                <a:latin typeface="Arial" panose="020B0604020202020204" pitchFamily="34" charset="0"/>
                <a:cs typeface="Arial" panose="020B0604020202020204" pitchFamily="34" charset="0"/>
              </a:rPr>
              <a:t>.</a:t>
            </a:r>
          </a:p>
          <a:p>
            <a:pPr algn="r" rtl="1"/>
            <a:r>
              <a:rPr lang="ar-SA" sz="2100" dirty="0" err="1">
                <a:latin typeface="Arial" panose="020B0604020202020204" pitchFamily="34" charset="0"/>
                <a:cs typeface="Arial" panose="020B0604020202020204" pitchFamily="34" charset="0"/>
              </a:rPr>
              <a:t>بەرزكردنەوەی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ئاستی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هۆشیاری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تاكەكانی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کۆمەڵگەو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ئاگاداركردنەوەیان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رووداوو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گۆرِانكاریەكانی</a:t>
            </a:r>
            <a:r>
              <a:rPr lang="ku-Arab-IQ"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دەوروبەریان</a:t>
            </a:r>
            <a:r>
              <a:rPr lang="en-US" sz="2100" dirty="0">
                <a:latin typeface="Arial" panose="020B0604020202020204" pitchFamily="34" charset="0"/>
                <a:cs typeface="Arial" panose="020B0604020202020204" pitchFamily="34" charset="0"/>
              </a:rPr>
              <a:t>. </a:t>
            </a:r>
          </a:p>
          <a:p>
            <a:pPr algn="r" rtl="1"/>
            <a:r>
              <a:rPr lang="ar-SA" sz="2100" dirty="0" err="1">
                <a:latin typeface="Arial" panose="020B0604020202020204" pitchFamily="34" charset="0"/>
                <a:cs typeface="Arial" panose="020B0604020202020204" pitchFamily="34" charset="0"/>
              </a:rPr>
              <a:t>بەدەستهێنانی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ئامانجەكان</a:t>
            </a:r>
            <a:r>
              <a:rPr lang="en-US" sz="2100" dirty="0">
                <a:latin typeface="Arial" panose="020B0604020202020204" pitchFamily="34" charset="0"/>
                <a:cs typeface="Arial" panose="020B0604020202020204" pitchFamily="34" charset="0"/>
              </a:rPr>
              <a:t> .</a:t>
            </a:r>
          </a:p>
          <a:p>
            <a:pPr algn="r" rtl="1"/>
            <a:r>
              <a:rPr lang="en-US"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كاریگەری</a:t>
            </a:r>
            <a:r>
              <a:rPr lang="ar-SA" sz="2100" dirty="0">
                <a:latin typeface="Arial" panose="020B0604020202020204" pitchFamily="34" charset="0"/>
                <a:cs typeface="Arial" panose="020B0604020202020204" pitchFamily="34" charset="0"/>
              </a:rPr>
              <a:t> دانان </a:t>
            </a:r>
            <a:r>
              <a:rPr lang="ar-SA" sz="2100" dirty="0" err="1">
                <a:latin typeface="Arial" panose="020B0604020202020204" pitchFamily="34" charset="0"/>
                <a:cs typeface="Arial" panose="020B0604020202020204" pitchFamily="34" charset="0"/>
              </a:rPr>
              <a:t>لەسەر</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ئاراستەی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دەركردنی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بڕیاری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سیاسی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گونجاو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كەلە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بەرژەوەندی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زۆرینەدابێت</a:t>
            </a:r>
            <a:r>
              <a:rPr lang="en-US" sz="2100" dirty="0">
                <a:latin typeface="Arial" panose="020B0604020202020204" pitchFamily="34" charset="0"/>
                <a:cs typeface="Arial" panose="020B0604020202020204" pitchFamily="34" charset="0"/>
              </a:rPr>
              <a:t> .</a:t>
            </a:r>
          </a:p>
          <a:p>
            <a:pPr algn="r" rtl="1"/>
            <a:r>
              <a:rPr lang="ar-SA" sz="2100" dirty="0" err="1">
                <a:latin typeface="Arial" panose="020B0604020202020204" pitchFamily="34" charset="0"/>
                <a:cs typeface="Arial" panose="020B0604020202020204" pitchFamily="34" charset="0"/>
              </a:rPr>
              <a:t>ناچاركردنی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بۆگرتنەبەری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رێوشوێنی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گونجاو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چارەسەری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كێشەكان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روداوەكان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كە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بەرژوەندی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زۆرینەدا</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بێت</a:t>
            </a:r>
            <a:r>
              <a:rPr lang="en-US" sz="2100" dirty="0">
                <a:latin typeface="Arial" panose="020B0604020202020204" pitchFamily="34" charset="0"/>
                <a:cs typeface="Arial" panose="020B0604020202020204" pitchFamily="34" charset="0"/>
              </a:rPr>
              <a:t>.</a:t>
            </a:r>
          </a:p>
          <a:p>
            <a:pPr algn="r" rtl="1"/>
            <a:r>
              <a:rPr lang="en-US"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پاراستنی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دەركرنی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برِیاری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تاكرِەوانەو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بەشداربوونی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زۆرینەی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تاكەكانی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کۆمەڵگە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پرسی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برِیاردان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هەڵوێست</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وەرگرتن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دا</a:t>
            </a:r>
            <a:r>
              <a:rPr lang="en-US" sz="2100" dirty="0">
                <a:latin typeface="Arial" panose="020B0604020202020204" pitchFamily="34" charset="0"/>
                <a:cs typeface="Arial" panose="020B0604020202020204" pitchFamily="34" charset="0"/>
              </a:rPr>
              <a:t>.</a:t>
            </a:r>
          </a:p>
          <a:p>
            <a:pPr algn="r" rtl="1"/>
            <a:r>
              <a:rPr lang="ar-SA" sz="2100" dirty="0" err="1">
                <a:latin typeface="Arial" panose="020B0604020202020204" pitchFamily="34" charset="0"/>
                <a:cs typeface="Arial" panose="020B0604020202020204" pitchFamily="34" charset="0"/>
              </a:rPr>
              <a:t>دروستكردنی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دەسەڵاتێكی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بەهێزوو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دامەزراو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لەبەر</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ئەوەی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تاكەكان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هەروەك</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چۆن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بەشداربوون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بریاری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سیاسیدا</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ئاوهاش</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جێبەجێكردن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پاراستنی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بەئەركی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خۆیان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دەزانن</a:t>
            </a:r>
            <a:r>
              <a:rPr lang="en-US" sz="2100" dirty="0">
                <a:latin typeface="Arial" panose="020B0604020202020204" pitchFamily="34" charset="0"/>
                <a:cs typeface="Arial" panose="020B0604020202020204" pitchFamily="34" charset="0"/>
              </a:rPr>
              <a:t>.</a:t>
            </a:r>
          </a:p>
          <a:p>
            <a:pPr algn="r" rtl="1"/>
            <a:r>
              <a:rPr lang="ar-SA" sz="2100" dirty="0" err="1">
                <a:latin typeface="Arial" panose="020B0604020202020204" pitchFamily="34" charset="0"/>
                <a:cs typeface="Arial" panose="020B0604020202020204" pitchFamily="34" charset="0"/>
              </a:rPr>
              <a:t>بەهێزكردنی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گیانی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تەبایی</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رێز</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نێوان</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تاكەكانی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کۆمەڵگەدا</a:t>
            </a:r>
            <a:r>
              <a:rPr lang="en-US" sz="2100" dirty="0">
                <a:latin typeface="Arial" panose="020B0604020202020204" pitchFamily="34" charset="0"/>
                <a:cs typeface="Arial" panose="020B0604020202020204" pitchFamily="34" charset="0"/>
              </a:rPr>
              <a:t>.</a:t>
            </a:r>
          </a:p>
          <a:p>
            <a:pPr algn="r" rtl="1"/>
            <a:r>
              <a:rPr lang="ar-SA" sz="2100" dirty="0" err="1">
                <a:latin typeface="Arial" panose="020B0604020202020204" pitchFamily="34" charset="0"/>
                <a:cs typeface="Arial" panose="020B0604020202020204" pitchFamily="34" charset="0"/>
              </a:rPr>
              <a:t>گەشەپێدانی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دیاردەی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گفتووگۆكردن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لێدوان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بەرزكردنەوەی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هەستی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یەكتر</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خوێندنەوەو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راگۆرِینەوە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لەناو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جەماوەردا</a:t>
            </a:r>
            <a:r>
              <a:rPr lang="en-US" sz="2100" dirty="0">
                <a:latin typeface="Arial" panose="020B0604020202020204" pitchFamily="34" charset="0"/>
                <a:cs typeface="Arial" panose="020B0604020202020204" pitchFamily="34" charset="0"/>
              </a:rPr>
              <a:t>.</a:t>
            </a:r>
          </a:p>
          <a:p>
            <a:pPr algn="r" rtl="1"/>
            <a:r>
              <a:rPr lang="ar-SA" sz="2100" dirty="0" err="1">
                <a:latin typeface="Arial" panose="020B0604020202020204" pitchFamily="34" charset="0"/>
                <a:cs typeface="Arial" panose="020B0604020202020204" pitchFamily="34" charset="0"/>
              </a:rPr>
              <a:t>بەهێزكردنی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لە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بەرانبەر</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مەترسیە</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دەرەكیەكان</a:t>
            </a:r>
            <a:r>
              <a:rPr lang="ar-SA" sz="2100" dirty="0">
                <a:latin typeface="Arial" panose="020B0604020202020204" pitchFamily="34" charset="0"/>
                <a:cs typeface="Arial" panose="020B0604020202020204" pitchFamily="34" charset="0"/>
              </a:rPr>
              <a:t> و </a:t>
            </a:r>
            <a:r>
              <a:rPr lang="ar-SA" sz="2100" dirty="0" err="1">
                <a:latin typeface="Arial" panose="020B0604020202020204" pitchFamily="34" charset="0"/>
                <a:cs typeface="Arial" panose="020B0604020202020204" pitchFamily="34" charset="0"/>
              </a:rPr>
              <a:t>پیشاندانی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وەك</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دەسەڵاتێكی</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دامەزراوو</a:t>
            </a:r>
            <a:r>
              <a:rPr lang="ar-SA" sz="2100" dirty="0">
                <a:latin typeface="Arial" panose="020B0604020202020204" pitchFamily="34" charset="0"/>
                <a:cs typeface="Arial" panose="020B0604020202020204" pitchFamily="34" charset="0"/>
              </a:rPr>
              <a:t> </a:t>
            </a:r>
            <a:r>
              <a:rPr lang="ar-SA" sz="2100" dirty="0" err="1">
                <a:latin typeface="Arial" panose="020B0604020202020204" pitchFamily="34" charset="0"/>
                <a:cs typeface="Arial" panose="020B0604020202020204" pitchFamily="34" charset="0"/>
              </a:rPr>
              <a:t>چەسپاو</a:t>
            </a:r>
            <a:r>
              <a:rPr lang="en-US" sz="2100" dirty="0">
                <a:latin typeface="Arial" panose="020B0604020202020204" pitchFamily="34" charset="0"/>
                <a:cs typeface="Arial" panose="020B0604020202020204" pitchFamily="34" charset="0"/>
              </a:rPr>
              <a:t>.</a:t>
            </a:r>
          </a:p>
          <a:p>
            <a:pPr marL="0" indent="0" algn="r">
              <a:buNone/>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734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err="1">
                <a:latin typeface="Arial" panose="020B0604020202020204" pitchFamily="34" charset="0"/>
                <a:cs typeface="Arial" panose="020B0604020202020204" pitchFamily="34" charset="0"/>
              </a:rPr>
              <a:t>تایبەتمەندی</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رای</a:t>
            </a:r>
            <a:r>
              <a:rPr lang="ar-SA" b="1" dirty="0">
                <a:latin typeface="Arial" panose="020B0604020202020204" pitchFamily="34" charset="0"/>
                <a:cs typeface="Arial" panose="020B0604020202020204" pitchFamily="34" charset="0"/>
              </a:rPr>
              <a:t> </a:t>
            </a:r>
            <a:r>
              <a:rPr lang="ar-SA" b="1" dirty="0" err="1">
                <a:latin typeface="Arial" panose="020B0604020202020204" pitchFamily="34" charset="0"/>
                <a:cs typeface="Arial" panose="020B0604020202020204" pitchFamily="34" charset="0"/>
              </a:rPr>
              <a:t>گشتی</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5577" y="1476102"/>
            <a:ext cx="10969035" cy="5381897"/>
          </a:xfrm>
        </p:spPr>
        <p:txBody>
          <a:bodyPr>
            <a:noAutofit/>
          </a:bodyPr>
          <a:lstStyle/>
          <a:p>
            <a:pPr algn="r" rtl="1"/>
            <a:r>
              <a:rPr lang="ar-SA" sz="2400" dirty="0" err="1">
                <a:latin typeface="Arial" panose="020B0604020202020204" pitchFamily="34" charset="0"/>
                <a:cs typeface="Arial" panose="020B0604020202020204" pitchFamily="34" charset="0"/>
              </a:rPr>
              <a:t>لە</a:t>
            </a:r>
            <a:r>
              <a:rPr lang="ku-Arab-IQ" sz="2400" dirty="0">
                <a:latin typeface="Arial" panose="020B0604020202020204" pitchFamily="34" charset="0"/>
                <a:cs typeface="Arial" panose="020B0604020202020204" pitchFamily="34" charset="0"/>
              </a:rPr>
              <a:t>لا</a:t>
            </a:r>
            <a:r>
              <a:rPr lang="ar-SA" sz="2400" dirty="0" err="1">
                <a:latin typeface="Arial" panose="020B0604020202020204" pitchFamily="34" charset="0"/>
                <a:cs typeface="Arial" panose="020B0604020202020204" pitchFamily="34" charset="0"/>
              </a:rPr>
              <a:t>یەن</a:t>
            </a:r>
            <a:r>
              <a:rPr lang="ar-SA" sz="2400" dirty="0">
                <a:latin typeface="Arial" panose="020B0604020202020204" pitchFamily="34" charset="0"/>
                <a:cs typeface="Arial" panose="020B0604020202020204" pitchFamily="34" charset="0"/>
              </a:rPr>
              <a:t> زانا و </a:t>
            </a:r>
            <a:r>
              <a:rPr lang="ar-SA" sz="2400" dirty="0" err="1">
                <a:latin typeface="Arial" panose="020B0604020202020204" pitchFamily="34" charset="0"/>
                <a:cs typeface="Arial" panose="020B0604020202020204" pitchFamily="34" charset="0"/>
              </a:rPr>
              <a:t>پسپۆرِانی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زانستە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مرۆڤایەتیەكان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گۆشەنیگای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خۆیانەوە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تایبەتمەندیەكانی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خستۆتە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شێوەیەكی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دەتوانین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ئاماژە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تایبەتمەندیانە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بكەین</a:t>
            </a:r>
            <a:r>
              <a:rPr lang="en-US"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گوزارشت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لەحاڵەتێكى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هزرى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تێروانینى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بەكۆمەڵ</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یاخود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نادیار</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دەكات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لەبازنەى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روداوێكى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بەهۆى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كاریگەرییە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میدیاییە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هەمەجۆرەكانەوە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دروست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a:t>
            </a:r>
            <a:r>
              <a:rPr lang="en-US"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وڵامدانەوەیە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ئاگاداركەرەوە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روداوە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زۆربەى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روددەدەن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تەنهابەقسە</a:t>
            </a:r>
            <a:r>
              <a:rPr lang="en-US"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تایبەتمەندی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دینامیكی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ستاتیكی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(الثابت و المتحول): </a:t>
            </a:r>
            <a:r>
              <a:rPr lang="ar-SA" sz="2400" dirty="0" err="1">
                <a:latin typeface="Arial" panose="020B0604020202020204" pitchFamily="34" charset="0"/>
                <a:cs typeface="Arial" panose="020B0604020202020204" pitchFamily="34" charset="0"/>
              </a:rPr>
              <a:t>ئەم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تایبەتمەندیانە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ریژەیین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هەمیشەیی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بەردەوام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ئەگەر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پەیوەستە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بەریژەى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گرنگیدانى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پرس</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بابەت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روداو</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كێشە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بەردەوامەكان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بەئاستێكی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بەرزی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شڵەژان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كەواتە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بەردەوامەكان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گرنگیدانی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بەردەوام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بەباتەكە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نموونە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داعش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ماوەی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چەند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ساڵێكە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بەخۆیەوە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سەرقاڵ</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كردووە</a:t>
            </a:r>
            <a:r>
              <a:rPr lang="en-US" sz="2400" dirty="0">
                <a:latin typeface="Arial" panose="020B0604020202020204" pitchFamily="34" charset="0"/>
                <a:cs typeface="Arial" panose="020B0604020202020204" pitchFamily="34" charset="0"/>
              </a:rPr>
              <a:t> .</a:t>
            </a:r>
          </a:p>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4697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496389"/>
            <a:ext cx="8984479" cy="5414833"/>
          </a:xfrm>
        </p:spPr>
        <p:txBody>
          <a:bodyPr/>
          <a:lstStyle/>
          <a:p>
            <a:pPr algn="r" rtl="1"/>
            <a:r>
              <a:rPr lang="ar-SA" sz="2400" dirty="0" err="1">
                <a:latin typeface="Arial" panose="020B0604020202020204" pitchFamily="34" charset="0"/>
                <a:cs typeface="Arial" panose="020B0604020202020204" pitchFamily="34" charset="0"/>
              </a:rPr>
              <a:t>بەردەوامیش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درووست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بەڵام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لەبەرئەوەی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گۆرِانیان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بەسەردا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دێت،رای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دەگۆرِێت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چوونكە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بەپێچەوانەوە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باوەرێكی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چەسپاو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لەلایەكی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ترەوە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بەردەوام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هەڵكشان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داكشاندایەو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ئاستێك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چەسپاوی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نامێنێتەوە</a:t>
            </a:r>
            <a:r>
              <a:rPr lang="en-US" sz="2400" dirty="0">
                <a:latin typeface="Arial" panose="020B0604020202020204" pitchFamily="34" charset="0"/>
                <a:cs typeface="Arial" panose="020B0604020202020204" pitchFamily="34" charset="0"/>
              </a:rPr>
              <a:t>.  </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ناكرێت</a:t>
            </a:r>
            <a:r>
              <a:rPr lang="ar-SA" sz="2400" dirty="0">
                <a:latin typeface="Arial" panose="020B0604020202020204" pitchFamily="34" charset="0"/>
                <a:cs typeface="Arial" panose="020B0604020202020204" pitchFamily="34" charset="0"/>
              </a:rPr>
              <a:t> باس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بكرێت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بەبىَ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پشت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بەستن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روداوو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بەردەستبوونی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راستییەكان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وێراى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ئازادى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گفتوگۆ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مشتومرِلەسەر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ئەوەى</a:t>
            </a:r>
            <a:r>
              <a:rPr lang="ar-SA" sz="2400" dirty="0">
                <a:latin typeface="Arial" panose="020B0604020202020204" pitchFamily="34" charset="0"/>
                <a:cs typeface="Arial" panose="020B0604020202020204" pitchFamily="34" charset="0"/>
              </a:rPr>
              <a:t> را راست و </a:t>
            </a:r>
            <a:r>
              <a:rPr lang="ar-SA" sz="2400" dirty="0" err="1">
                <a:latin typeface="Arial" panose="020B0604020202020204" pitchFamily="34" charset="0"/>
                <a:cs typeface="Arial" panose="020B0604020202020204" pitchFamily="34" charset="0"/>
              </a:rPr>
              <a:t>دروست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پێویستى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راستییەكان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ئازادى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گوفتوو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دۆزو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گشتى</a:t>
            </a:r>
            <a:r>
              <a:rPr lang="ar-SA" sz="2400" dirty="0">
                <a:latin typeface="Arial" panose="020B0604020202020204" pitchFamily="34" charset="0"/>
                <a:cs typeface="Arial" panose="020B0604020202020204" pitchFamily="34" charset="0"/>
              </a:rPr>
              <a:t> ،دور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ترس </a:t>
            </a:r>
            <a:r>
              <a:rPr lang="ar-SA" sz="2400" dirty="0" err="1">
                <a:latin typeface="Arial" panose="020B0604020202020204" pitchFamily="34" charset="0"/>
                <a:cs typeface="Arial" panose="020B0604020202020204" pitchFamily="34" charset="0"/>
              </a:rPr>
              <a:t>وتۆقاندن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لایەن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دەسەڵات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گروپەكانەوە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واتە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پێویستی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هۆشیاریەكی</a:t>
            </a:r>
            <a:r>
              <a:rPr lang="ar-SA" sz="2400" dirty="0">
                <a:latin typeface="Arial" panose="020B0604020202020204" pitchFamily="34" charset="0"/>
                <a:cs typeface="Arial" panose="020B0604020202020204" pitchFamily="34" charset="0"/>
              </a:rPr>
              <a:t> باش </a:t>
            </a:r>
            <a:r>
              <a:rPr lang="ar-SA" sz="2400" dirty="0" err="1">
                <a:latin typeface="Arial" panose="020B0604020202020204" pitchFamily="34" charset="0"/>
                <a:cs typeface="Arial" panose="020B0604020202020204" pitchFamily="34" charset="0"/>
              </a:rPr>
              <a:t>هەیەلە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ڵایەن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تاكەكانەوە</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endParaRPr lang="en-US" dirty="0"/>
          </a:p>
          <a:p>
            <a:endParaRPr lang="en-US" dirty="0"/>
          </a:p>
        </p:txBody>
      </p:sp>
    </p:spTree>
    <p:extLst>
      <p:ext uri="{BB962C8B-B14F-4D97-AF65-F5344CB8AC3E}">
        <p14:creationId xmlns:p14="http://schemas.microsoft.com/office/powerpoint/2010/main" val="3371014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31966" y="2133600"/>
            <a:ext cx="10472646" cy="3777622"/>
          </a:xfrm>
        </p:spPr>
        <p:txBody>
          <a:bodyPr>
            <a:noAutofit/>
          </a:bodyPr>
          <a:lstStyle/>
          <a:p>
            <a:pPr algn="r" rtl="1"/>
            <a:r>
              <a:rPr lang="en-US" sz="2400" dirty="0"/>
              <a:t>-.</a:t>
            </a:r>
            <a:r>
              <a:rPr lang="ar-SA" sz="2400" dirty="0" err="1">
                <a:latin typeface="Arial" panose="020B0604020202020204" pitchFamily="34" charset="0"/>
                <a:cs typeface="Arial" panose="020B0604020202020204" pitchFamily="34" charset="0"/>
              </a:rPr>
              <a:t>پاساوهێنانەوە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التبریر</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بریتیە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چارەسەركردنی</a:t>
            </a:r>
            <a:r>
              <a:rPr lang="ar-SA" sz="2400" dirty="0">
                <a:latin typeface="Arial" panose="020B0604020202020204" pitchFamily="34" charset="0"/>
                <a:cs typeface="Arial" panose="020B0604020202020204" pitchFamily="34" charset="0"/>
              </a:rPr>
              <a:t> شكست و </a:t>
            </a:r>
            <a:r>
              <a:rPr lang="ar-SA" sz="2400" dirty="0" err="1">
                <a:latin typeface="Arial" panose="020B0604020202020204" pitchFamily="34" charset="0"/>
                <a:cs typeface="Arial" panose="020B0604020202020204" pitchFamily="34" charset="0"/>
              </a:rPr>
              <a:t>دارِوخان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بەپاساوێك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كەلەروكەشدا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عەقڵانییە</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بەڵام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راستەقینەكەی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هەڵچونە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گروپەكان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زۆرجار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پەنادەبەنە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جۆرێك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خۆخەڵەتاندنی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نائاگایانە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لەرێگەی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تەفسیركردنی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هەندێ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شێوە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لەبیركردنەوەو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رەفتاری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نالۆژیكییانە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بەجۆرێك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كەلەروی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كۆمەڵایەتی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عەقڵییەوە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پەسەند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بەمەبەستی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شاردنەوەی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راستی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هۆكارانەی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لەپشت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شكستەكانیانەوەیە</a:t>
            </a:r>
            <a:r>
              <a:rPr lang="en-US"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گۆڕین</a:t>
            </a:r>
            <a:r>
              <a:rPr lang="ar-SA" sz="2400" dirty="0">
                <a:latin typeface="Arial" panose="020B0604020202020204" pitchFamily="34" charset="0"/>
                <a:cs typeface="Arial" panose="020B0604020202020204" pitchFamily="34" charset="0"/>
              </a:rPr>
              <a:t> (الابدال) :</a:t>
            </a:r>
            <a:r>
              <a:rPr lang="ar-SA" sz="2400" dirty="0" err="1">
                <a:latin typeface="Arial" panose="020B0604020202020204" pitchFamily="34" charset="0"/>
                <a:cs typeface="Arial" panose="020B0604020202020204" pitchFamily="34" charset="0"/>
              </a:rPr>
              <a:t>گۆڕینی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ئامانجێکی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سەخت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ئامانجێکی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ئاسان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واتە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گۆڕینی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بەڵای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مەسەڵانەی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کەرووبەڕوبوونەوەو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وەرگرتنی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هەڵوێست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لەبارەیانەوە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ئاسانە</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ئاسان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روبەڕویان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دەبیتەوە</a:t>
            </a:r>
            <a:r>
              <a:rPr lang="en-US" sz="2400" dirty="0">
                <a:latin typeface="Arial" panose="020B0604020202020204" pitchFamily="34" charset="0"/>
                <a:cs typeface="Arial" panose="020B0604020202020204" pitchFamily="34" charset="0"/>
              </a:rPr>
              <a:t>. </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قەرەبووكردنەوە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التعویض</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قەرەبووكردنەوەی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رەفتارێك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رەفتارێكی</a:t>
            </a:r>
            <a:r>
              <a:rPr lang="ar-SA" sz="2400" dirty="0">
                <a:latin typeface="Arial" panose="020B0604020202020204" pitchFamily="34" charset="0"/>
                <a:cs typeface="Arial" panose="020B0604020202020204" pitchFamily="34" charset="0"/>
              </a:rPr>
              <a:t> تر </a:t>
            </a:r>
            <a:r>
              <a:rPr lang="ar-SA" sz="2400" dirty="0" err="1">
                <a:latin typeface="Arial" panose="020B0604020202020204" pitchFamily="34" charset="0"/>
                <a:cs typeface="Arial" panose="020B0604020202020204" pitchFamily="34" charset="0"/>
              </a:rPr>
              <a:t>كەلەئەنجامی</a:t>
            </a:r>
            <a:r>
              <a:rPr lang="ar-SA" sz="2400" dirty="0">
                <a:latin typeface="Arial" panose="020B0604020202020204" pitchFamily="34" charset="0"/>
                <a:cs typeface="Arial" panose="020B0604020202020204" pitchFamily="34" charset="0"/>
              </a:rPr>
              <a:t> شكست و </a:t>
            </a:r>
            <a:r>
              <a:rPr lang="ar-SA" sz="2400" dirty="0" err="1">
                <a:latin typeface="Arial" panose="020B0604020202020204" pitchFamily="34" charset="0"/>
                <a:cs typeface="Arial" panose="020B0604020202020204" pitchFamily="34" charset="0"/>
              </a:rPr>
              <a:t>دارِوخانەوە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رودەدات</a:t>
            </a:r>
            <a:r>
              <a:rPr lang="en-US" sz="2400" dirty="0">
                <a:latin typeface="Arial" panose="020B0604020202020204" pitchFamily="34" charset="0"/>
                <a:cs typeface="Arial" panose="020B0604020202020204" pitchFamily="34" charset="0"/>
              </a:rPr>
              <a:t>.</a:t>
            </a:r>
          </a:p>
          <a:p>
            <a:pPr algn="r" rtl="1"/>
            <a:endParaRPr lang="en-US" sz="2400" dirty="0"/>
          </a:p>
        </p:txBody>
      </p:sp>
    </p:spTree>
    <p:extLst>
      <p:ext uri="{BB962C8B-B14F-4D97-AF65-F5344CB8AC3E}">
        <p14:creationId xmlns:p14="http://schemas.microsoft.com/office/powerpoint/2010/main" val="2337999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94084" y="1905000"/>
            <a:ext cx="10984832" cy="4712368"/>
          </a:xfrm>
        </p:spPr>
        <p:txBody>
          <a:bodyPr>
            <a:noAutofit/>
          </a:bodyPr>
          <a:lstStyle/>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دانەپاڵ</a:t>
            </a:r>
            <a:r>
              <a:rPr lang="ar-IQ" sz="2400" dirty="0">
                <a:latin typeface="Arial" panose="020B0604020202020204" pitchFamily="34" charset="0"/>
                <a:cs typeface="Arial" panose="020B0604020202020204" pitchFamily="34" charset="0"/>
              </a:rPr>
              <a:t> (الاسقاط):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لەپرۆسەی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کەمووکورتییەکانی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گروپێکی</a:t>
            </a:r>
            <a:r>
              <a:rPr lang="ar-IQ" sz="2400" dirty="0">
                <a:latin typeface="Arial" panose="020B0604020202020204" pitchFamily="34" charset="0"/>
                <a:cs typeface="Arial" panose="020B0604020202020204" pitchFamily="34" charset="0"/>
              </a:rPr>
              <a:t> تر، </a:t>
            </a:r>
            <a:r>
              <a:rPr lang="ar-IQ" sz="2400" dirty="0" err="1">
                <a:latin typeface="Arial" panose="020B0604020202020204" pitchFamily="34" charset="0"/>
                <a:cs typeface="Arial" panose="020B0604020202020204" pitchFamily="34" charset="0"/>
              </a:rPr>
              <a:t>بەمەبەستی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گۆڕینی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تێڕوانینی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رەفتار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فشارەکانی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دراوەپاڵ</a:t>
            </a:r>
            <a:r>
              <a:rPr lang="ar-IQ"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التقمص </a:t>
            </a:r>
            <a:r>
              <a:rPr lang="ar-IQ" sz="2400" dirty="0" err="1">
                <a:latin typeface="Arial" panose="020B0604020202020204" pitchFamily="34" charset="0"/>
                <a:cs typeface="Arial" panose="020B0604020202020204" pitchFamily="34" charset="0"/>
              </a:rPr>
              <a:t>ئاوێتەبوونی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کەسییەتی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وەرگرتنی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کەسایەتییەکی</a:t>
            </a:r>
            <a:r>
              <a:rPr lang="ar-IQ" sz="2400" dirty="0">
                <a:latin typeface="Arial" panose="020B0604020202020204" pitchFamily="34" charset="0"/>
                <a:cs typeface="Arial" panose="020B0604020202020204" pitchFamily="34" charset="0"/>
              </a:rPr>
              <a:t> تر </a:t>
            </a:r>
            <a:r>
              <a:rPr lang="ar-IQ" sz="2400" dirty="0" err="1">
                <a:latin typeface="Arial" panose="020B0604020202020204" pitchFamily="34" charset="0"/>
                <a:cs typeface="Arial" panose="020B0604020202020204" pitchFamily="34" charset="0"/>
              </a:rPr>
              <a:t>بەجۆرێک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بەتەواوی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ئەوکەسایەتییە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لەناویدا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داوەتەوە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وەرگرتنی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ئاکار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کەسانی</a:t>
            </a:r>
            <a:r>
              <a:rPr lang="ar-IQ" sz="2400" dirty="0">
                <a:latin typeface="Arial" panose="020B0604020202020204" pitchFamily="34" charset="0"/>
                <a:cs typeface="Arial" panose="020B0604020202020204" pitchFamily="34" charset="0"/>
              </a:rPr>
              <a:t> تر و </a:t>
            </a:r>
            <a:r>
              <a:rPr lang="ar-IQ" sz="2400" dirty="0" err="1">
                <a:latin typeface="Arial" panose="020B0604020202020204" pitchFamily="34" charset="0"/>
                <a:cs typeface="Arial" panose="020B0604020202020204" pitchFamily="34" charset="0"/>
              </a:rPr>
              <a:t>خۆنیشاندان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ئاکاری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پاڵەوانی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فیلمەکان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شانۆییەکان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دەچنە</a:t>
            </a:r>
            <a:r>
              <a:rPr lang="ar-IQ" sz="2400" dirty="0">
                <a:latin typeface="Arial" panose="020B0604020202020204" pitchFamily="34" charset="0"/>
                <a:cs typeface="Arial" panose="020B0604020202020204" pitchFamily="34" charset="0"/>
              </a:rPr>
              <a:t> ناو </a:t>
            </a:r>
            <a:r>
              <a:rPr lang="ar-IQ" sz="2400" dirty="0" err="1">
                <a:latin typeface="Arial" panose="020B0604020202020204" pitchFamily="34" charset="0"/>
                <a:cs typeface="Arial" panose="020B0604020202020204" pitchFamily="34" charset="0"/>
              </a:rPr>
              <a:t>کەسایەتییەکەوە</a:t>
            </a:r>
            <a:r>
              <a:rPr lang="ar-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81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950" y="2133600"/>
            <a:ext cx="9618662" cy="4171950"/>
          </a:xfrm>
        </p:spPr>
        <p:txBody>
          <a:bodyPr>
            <a:noAutofit/>
          </a:bodyPr>
          <a:lstStyle/>
          <a:p>
            <a:pPr algn="r" rtl="1"/>
            <a:endParaRPr lang="en-US"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رێككەوتن ( الاتفاق):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 رێككەوتن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تاكەكان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بابەتەكانەوە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هاووڵاتیان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بەشدار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پێویستە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ڕێككەوتنێك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هەبێت</a:t>
            </a:r>
            <a:r>
              <a:rPr lang="ar-IQ" sz="2400" dirty="0">
                <a:latin typeface="Arial" panose="020B0604020202020204" pitchFamily="34" charset="0"/>
                <a:cs typeface="Arial" panose="020B0604020202020204" pitchFamily="34" charset="0"/>
              </a:rPr>
              <a:t>  تاكو را </a:t>
            </a:r>
            <a:r>
              <a:rPr lang="ar-IQ" sz="2400" dirty="0" err="1">
                <a:latin typeface="Arial" panose="020B0604020202020204" pitchFamily="34" charset="0"/>
                <a:cs typeface="Arial" panose="020B0604020202020204" pitchFamily="34" charset="0"/>
              </a:rPr>
              <a:t>گشتییەكە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بەهێزو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كاریگەرتر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دەكرێت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رێكەوتنە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ڕێكخراوەكانی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مەدەنی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گروپەكانی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فشاریش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هەبێت،رێكەوتن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هاوپەیمانی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فاكتەرەكانی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گشتین،چوونكە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پارێزراوە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هێزو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تواناكان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بەكاردێن</a:t>
            </a:r>
            <a:r>
              <a:rPr lang="ar-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ئاسانكردنەوە</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التبسیط</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لێرەدا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مەبەست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سایكۆلوجیەتی</a:t>
            </a:r>
            <a:r>
              <a:rPr lang="ar-IQ" sz="2400" dirty="0">
                <a:latin typeface="Arial" panose="020B0604020202020204" pitchFamily="34" charset="0"/>
                <a:cs typeface="Arial" panose="020B0604020202020204" pitchFamily="34" charset="0"/>
              </a:rPr>
              <a:t> تاك </a:t>
            </a:r>
            <a:r>
              <a:rPr lang="ar-IQ" sz="2400" dirty="0" err="1">
                <a:latin typeface="Arial" panose="020B0604020202020204" pitchFamily="34" charset="0"/>
                <a:cs typeface="Arial" panose="020B0604020202020204" pitchFamily="34" charset="0"/>
              </a:rPr>
              <a:t>وای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لێدەكات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را و </a:t>
            </a:r>
            <a:r>
              <a:rPr lang="ar-IQ" sz="2400" dirty="0" err="1">
                <a:latin typeface="Arial" panose="020B0604020202020204" pitchFamily="34" charset="0"/>
                <a:cs typeface="Arial" panose="020B0604020202020204" pitchFamily="34" charset="0"/>
              </a:rPr>
              <a:t>بۆچون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وهەڵوێستانە</a:t>
            </a:r>
            <a:r>
              <a:rPr lang="ar-IQ" sz="2400" dirty="0">
                <a:latin typeface="Arial" panose="020B0604020202020204" pitchFamily="34" charset="0"/>
                <a:cs typeface="Arial" panose="020B0604020202020204" pitchFamily="34" charset="0"/>
              </a:rPr>
              <a:t>  قبول  </a:t>
            </a:r>
            <a:r>
              <a:rPr lang="ar-IQ" sz="2400" dirty="0" err="1">
                <a:latin typeface="Arial" panose="020B0604020202020204" pitchFamily="34" charset="0"/>
                <a:cs typeface="Arial" panose="020B0604020202020204" pitchFamily="34" charset="0"/>
              </a:rPr>
              <a:t>بكات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بەشێوەیەكی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سەرچاوەی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باوەر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بێكراوەوە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پێشكەشی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دەكرێت</a:t>
            </a:r>
            <a:r>
              <a:rPr lang="ar-IQ"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537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900" y="624110"/>
            <a:ext cx="9891713" cy="1280890"/>
          </a:xfrm>
        </p:spPr>
        <p:txBody>
          <a:bodyPr/>
          <a:lstStyle/>
          <a:p>
            <a:pPr algn="ctr" rtl="1"/>
            <a:r>
              <a:rPr lang="ar-IQ" b="1" dirty="0" err="1">
                <a:latin typeface="Arial" panose="020B0604020202020204" pitchFamily="34" charset="0"/>
                <a:cs typeface="Arial" panose="020B0604020202020204" pitchFamily="34" charset="0"/>
              </a:rPr>
              <a:t>یەكەم</a:t>
            </a:r>
            <a:r>
              <a:rPr lang="ar-IQ" b="1" dirty="0">
                <a:latin typeface="Arial" panose="020B0604020202020204" pitchFamily="34" charset="0"/>
                <a:cs typeface="Arial" panose="020B0604020202020204" pitchFamily="34" charset="0"/>
              </a:rPr>
              <a:t> : </a:t>
            </a:r>
            <a:r>
              <a:rPr lang="ar-IQ" b="1" dirty="0" err="1">
                <a:latin typeface="Arial" panose="020B0604020202020204" pitchFamily="34" charset="0"/>
                <a:cs typeface="Arial" panose="020B0604020202020204" pitchFamily="34" charset="0"/>
              </a:rPr>
              <a:t>جۆرەكانی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لە</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رووی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پانتایی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بڵاوبوونەوەوە،یان</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پێوەری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شوێن</a:t>
            </a:r>
            <a:r>
              <a:rPr lang="ar-IQ" b="1" dirty="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78000" y="2133600"/>
            <a:ext cx="9726612" cy="4343400"/>
          </a:xfrm>
        </p:spPr>
        <p:txBody>
          <a:bodyPr>
            <a:normAutofit/>
          </a:bodyPr>
          <a:lstStyle/>
          <a:p>
            <a:pPr algn="r" rtl="1"/>
            <a:r>
              <a:rPr lang="ar-IQ" sz="2400" dirty="0">
                <a:latin typeface="Arial" panose="020B0604020202020204" pitchFamily="34" charset="0"/>
                <a:cs typeface="Arial" panose="020B0604020202020204" pitchFamily="34" charset="0"/>
              </a:rPr>
              <a:t>أ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ناوخۆیی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لۆكاڵیی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نیشتیمانی</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بریتی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هاووڵاتیانی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نیشتیمانێكی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یەكگرتوودا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دەهێنن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روداوێكەوە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زۆرینەیانی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سەرجەم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ڕوشنبیری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رێكخراوەیی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دەزگا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لۆكاڵیەكان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لەگەڵ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جیاوازی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ئەتنی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دەكەن،زیاتر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باڵای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نیشتیمانیان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بەرجەست</a:t>
            </a:r>
            <a:r>
              <a:rPr lang="ku-Arab-IQ" sz="2400" dirty="0">
                <a:latin typeface="Arial" panose="020B0604020202020204" pitchFamily="34" charset="0"/>
                <a:cs typeface="Arial" panose="020B0604020202020204" pitchFamily="34" charset="0"/>
              </a:rPr>
              <a:t>ەیە.</a:t>
            </a:r>
          </a:p>
          <a:p>
            <a:pPr algn="r" rtl="1"/>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مادەی</a:t>
            </a:r>
            <a:r>
              <a:rPr lang="ar-IQ" sz="2400" dirty="0">
                <a:latin typeface="Arial" panose="020B0604020202020204" pitchFamily="34" charset="0"/>
                <a:cs typeface="Arial" panose="020B0604020202020204" pitchFamily="34" charset="0"/>
              </a:rPr>
              <a:t> 140ی </a:t>
            </a:r>
            <a:r>
              <a:rPr lang="ar-IQ" sz="2400" dirty="0" err="1">
                <a:latin typeface="Arial" panose="020B0604020202020204" pitchFamily="34" charset="0"/>
                <a:cs typeface="Arial" panose="020B0604020202020204" pitchFamily="34" charset="0"/>
              </a:rPr>
              <a:t>دەستووری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عیراقی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بوودجەی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هەرێم</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ناوچە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جێناكۆك</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كێشەلەسەرەكان،كە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لۆكاڵی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بەرنامەو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پرۆگرامە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سیاسیەكان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هەروەها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تایبەتمەندی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نیشتیمانی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ناوخۆیی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بۆسێ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پۆڵێندەكرێت</a:t>
            </a:r>
            <a:r>
              <a:rPr lang="ar-IQ"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98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5451" y="624110"/>
            <a:ext cx="8709161" cy="1280890"/>
          </a:xfrm>
        </p:spPr>
        <p:txBody>
          <a:bodyPr/>
          <a:lstStyle/>
          <a:p>
            <a:r>
              <a:rPr lang="ar-IQ" dirty="0" err="1">
                <a:cs typeface="Ali_K_Alwand" pitchFamily="2" charset="-78"/>
              </a:rPr>
              <a:t>بة</a:t>
            </a:r>
            <a:r>
              <a:rPr lang="ar-IQ" dirty="0">
                <a:cs typeface="Ali_K_Alwand" pitchFamily="2" charset="-78"/>
              </a:rPr>
              <a:t> </a:t>
            </a:r>
            <a:r>
              <a:rPr lang="ar-IQ" dirty="0" err="1">
                <a:cs typeface="Ali_K_Alwand" pitchFamily="2" charset="-78"/>
              </a:rPr>
              <a:t>طشتى</a:t>
            </a:r>
            <a:r>
              <a:rPr lang="ar-IQ" dirty="0">
                <a:cs typeface="Ali_K_Alwand" pitchFamily="2" charset="-78"/>
              </a:rPr>
              <a:t> </a:t>
            </a:r>
            <a:r>
              <a:rPr lang="ar-IQ" dirty="0" err="1">
                <a:cs typeface="Ali_K_Alwand" pitchFamily="2" charset="-78"/>
              </a:rPr>
              <a:t>دوو</a:t>
            </a:r>
            <a:r>
              <a:rPr lang="ar-IQ" dirty="0">
                <a:cs typeface="Ali_K_Alwand" pitchFamily="2" charset="-78"/>
              </a:rPr>
              <a:t> </a:t>
            </a:r>
            <a:r>
              <a:rPr lang="ar-IQ" dirty="0" err="1">
                <a:cs typeface="Ali_K_Alwand" pitchFamily="2" charset="-78"/>
              </a:rPr>
              <a:t>جؤرة</a:t>
            </a:r>
            <a:r>
              <a:rPr lang="ar-IQ" dirty="0">
                <a:cs typeface="Ali_K_Alwand" pitchFamily="2" charset="-78"/>
              </a:rPr>
              <a:t> ( را ) </a:t>
            </a:r>
            <a:r>
              <a:rPr lang="ar-IQ" dirty="0" err="1">
                <a:cs typeface="Ali_K_Alwand" pitchFamily="2" charset="-78"/>
              </a:rPr>
              <a:t>هةية</a:t>
            </a:r>
            <a:r>
              <a:rPr lang="ar-IQ" dirty="0">
                <a:cs typeface="Ali_K_Alwand" pitchFamily="2" charset="-78"/>
              </a:rPr>
              <a:t> </a:t>
            </a:r>
            <a:r>
              <a:rPr lang="ar-IQ" dirty="0" err="1">
                <a:cs typeface="Ali_K_Alwand" pitchFamily="2" charset="-78"/>
              </a:rPr>
              <a:t>كة</a:t>
            </a:r>
            <a:r>
              <a:rPr lang="ar-IQ" dirty="0">
                <a:cs typeface="Ali_K_Alwand" pitchFamily="2" charset="-78"/>
              </a:rPr>
              <a:t> </a:t>
            </a:r>
            <a:r>
              <a:rPr lang="ar-IQ" dirty="0" err="1">
                <a:cs typeface="Ali_K_Alwand" pitchFamily="2" charset="-78"/>
              </a:rPr>
              <a:t>لة</a:t>
            </a:r>
            <a:r>
              <a:rPr lang="ar-IQ" dirty="0">
                <a:cs typeface="Ali_K_Alwand" pitchFamily="2" charset="-78"/>
              </a:rPr>
              <a:t> </a:t>
            </a:r>
            <a:r>
              <a:rPr lang="ar-IQ" dirty="0" err="1">
                <a:cs typeface="Ali_K_Alwand" pitchFamily="2" charset="-78"/>
              </a:rPr>
              <a:t>راى</a:t>
            </a:r>
            <a:r>
              <a:rPr lang="ar-IQ" dirty="0">
                <a:cs typeface="Ali_K_Alwand" pitchFamily="2" charset="-78"/>
              </a:rPr>
              <a:t> </a:t>
            </a:r>
            <a:r>
              <a:rPr lang="ar-IQ" dirty="0" err="1">
                <a:cs typeface="Ali_K_Alwand" pitchFamily="2" charset="-78"/>
              </a:rPr>
              <a:t>طشتى</a:t>
            </a:r>
            <a:r>
              <a:rPr lang="ar-IQ" dirty="0">
                <a:cs typeface="Ali_K_Alwand" pitchFamily="2" charset="-78"/>
              </a:rPr>
              <a:t> </a:t>
            </a:r>
            <a:r>
              <a:rPr lang="ar-IQ" dirty="0" err="1">
                <a:cs typeface="Ali_K_Alwand" pitchFamily="2" charset="-78"/>
              </a:rPr>
              <a:t>جياوازن</a:t>
            </a:r>
            <a:r>
              <a:rPr lang="ar-IQ" dirty="0">
                <a:cs typeface="Ali_K_Alwand" pitchFamily="2" charset="-78"/>
              </a:rPr>
              <a:t>:</a:t>
            </a:r>
            <a:br>
              <a:rPr lang="ku-Arab-IQ"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a:xfrm>
            <a:off x="1084217" y="1541417"/>
            <a:ext cx="10136777" cy="5225143"/>
          </a:xfrm>
        </p:spPr>
        <p:txBody>
          <a:bodyPr>
            <a:noAutofit/>
          </a:bodyPr>
          <a:lstStyle/>
          <a:p>
            <a:pPr marL="0" indent="0" algn="r" rtl="1">
              <a:buNone/>
            </a:pPr>
            <a:r>
              <a:rPr lang="ar-IQ" sz="3200" dirty="0" err="1">
                <a:latin typeface="Arial" panose="020B0604020202020204" pitchFamily="34" charset="0"/>
                <a:cs typeface="Ali_K_Alwand" pitchFamily="2" charset="-78"/>
              </a:rPr>
              <a:t>راى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كةسى</a:t>
            </a:r>
            <a:r>
              <a:rPr lang="ar-IQ" sz="3200" dirty="0">
                <a:latin typeface="Arial" panose="020B0604020202020204" pitchFamily="34" charset="0"/>
                <a:cs typeface="Ali_K_Alwand" pitchFamily="2" charset="-78"/>
              </a:rPr>
              <a:t>:</a:t>
            </a:r>
            <a:endParaRPr lang="ku-Arab-IQ" sz="3200" dirty="0">
              <a:latin typeface="Arial" panose="020B0604020202020204" pitchFamily="34" charset="0"/>
              <a:cs typeface="Ali_K_Alwand" pitchFamily="2" charset="-78"/>
            </a:endParaRPr>
          </a:p>
          <a:p>
            <a:pPr marL="0" indent="0" algn="r" rtl="1">
              <a:buNone/>
            </a:pP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ئةو</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رايةية</a:t>
            </a:r>
            <a:r>
              <a:rPr lang="ar-IQ" sz="3200" dirty="0">
                <a:latin typeface="Arial" panose="020B0604020202020204" pitchFamily="34" charset="0"/>
                <a:cs typeface="Ali_K_Alwand" pitchFamily="2" charset="-78"/>
              </a:rPr>
              <a:t>  تاك </a:t>
            </a:r>
            <a:r>
              <a:rPr lang="ar-IQ" sz="3200" dirty="0" err="1">
                <a:latin typeface="Arial" panose="020B0604020202020204" pitchFamily="34" charset="0"/>
                <a:cs typeface="Ali_K_Alwand" pitchFamily="2" charset="-78"/>
              </a:rPr>
              <a:t>سةبارةت</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بابةتيَكى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دياريكراو</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دواى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بيركردنةوة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لة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سةر</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ئةو</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بابةتانة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بةبىَ</a:t>
            </a:r>
            <a:r>
              <a:rPr lang="ar-IQ" sz="3200" dirty="0">
                <a:latin typeface="Arial" panose="020B0604020202020204" pitchFamily="34" charset="0"/>
                <a:cs typeface="Ali_K_Alwand" pitchFamily="2" charset="-78"/>
              </a:rPr>
              <a:t> هيض ترس و </a:t>
            </a:r>
            <a:r>
              <a:rPr lang="ar-IQ" sz="3200" dirty="0" err="1">
                <a:latin typeface="Arial" panose="020B0604020202020204" pitchFamily="34" charset="0"/>
                <a:cs typeface="Ali_K_Alwand" pitchFamily="2" charset="-78"/>
              </a:rPr>
              <a:t>دلةراوكىَ</a:t>
            </a:r>
            <a:r>
              <a:rPr lang="ar-IQ" sz="3200" dirty="0">
                <a:latin typeface="Arial" panose="020B0604020202020204" pitchFamily="34" charset="0"/>
                <a:cs typeface="Ali_K_Alwand" pitchFamily="2" charset="-78"/>
              </a:rPr>
              <a:t> و </a:t>
            </a:r>
            <a:r>
              <a:rPr lang="ar-IQ" sz="3200" dirty="0" err="1">
                <a:latin typeface="Arial" panose="020B0604020202020204" pitchFamily="34" charset="0"/>
                <a:cs typeface="Ali_K_Alwand" pitchFamily="2" charset="-78"/>
              </a:rPr>
              <a:t>بةربةستيَك</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دةردةبريَت</a:t>
            </a:r>
            <a:r>
              <a:rPr lang="ar-IQ" sz="3200" dirty="0">
                <a:latin typeface="Arial" panose="020B0604020202020204" pitchFamily="34" charset="0"/>
                <a:cs typeface="Ali_K_Alwand" pitchFamily="2" charset="-78"/>
              </a:rPr>
              <a:t> و </a:t>
            </a:r>
            <a:r>
              <a:rPr lang="ar-IQ" sz="3200" dirty="0" err="1">
                <a:latin typeface="Arial" panose="020B0604020202020204" pitchFamily="34" charset="0"/>
                <a:cs typeface="Ali_K_Alwand" pitchFamily="2" charset="-78"/>
              </a:rPr>
              <a:t>ئاشكراى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دةكات</a:t>
            </a:r>
            <a:r>
              <a:rPr lang="ar-IQ" sz="3200" dirty="0">
                <a:latin typeface="Arial" panose="020B0604020202020204" pitchFamily="34" charset="0"/>
                <a:cs typeface="Ali_K_Alwand" pitchFamily="2" charset="-78"/>
              </a:rPr>
              <a:t>.</a:t>
            </a:r>
          </a:p>
          <a:p>
            <a:pPr marL="0" indent="0" algn="r" rtl="1">
              <a:buNone/>
            </a:pPr>
            <a:r>
              <a:rPr lang="ar-IQ" sz="3200" dirty="0" err="1">
                <a:latin typeface="Arial" panose="020B0604020202020204" pitchFamily="34" charset="0"/>
                <a:cs typeface="Ali_K_Alwand" pitchFamily="2" charset="-78"/>
              </a:rPr>
              <a:t>راى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تايبةت</a:t>
            </a:r>
            <a:r>
              <a:rPr lang="ar-IQ" sz="3200" dirty="0">
                <a:latin typeface="Arial" panose="020B0604020202020204" pitchFamily="34" charset="0"/>
                <a:cs typeface="Ali_K_Alwand" pitchFamily="2" charset="-78"/>
              </a:rPr>
              <a:t>: </a:t>
            </a:r>
            <a:endParaRPr lang="ku-Arab-IQ" sz="3200" dirty="0">
              <a:latin typeface="Arial" panose="020B0604020202020204" pitchFamily="34" charset="0"/>
              <a:cs typeface="Ali_K_Alwand" pitchFamily="2" charset="-78"/>
            </a:endParaRPr>
          </a:p>
          <a:p>
            <a:pPr marL="0" indent="0" algn="r" rtl="1">
              <a:buNone/>
            </a:pPr>
            <a:r>
              <a:rPr lang="ar-IQ" sz="3200" dirty="0" err="1">
                <a:latin typeface="Arial" panose="020B0604020202020204" pitchFamily="34" charset="0"/>
                <a:cs typeface="Ali_K_Alwand" pitchFamily="2" charset="-78"/>
              </a:rPr>
              <a:t>بةشيَكة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لة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راى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كةسي</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كة</a:t>
            </a:r>
            <a:r>
              <a:rPr lang="ar-IQ" sz="3200" dirty="0">
                <a:latin typeface="Arial" panose="020B0604020202020204" pitchFamily="34" charset="0"/>
                <a:cs typeface="Ali_K_Alwand" pitchFamily="2" charset="-78"/>
              </a:rPr>
              <a:t> تاك </a:t>
            </a:r>
            <a:r>
              <a:rPr lang="ar-IQ" sz="3200" dirty="0" err="1">
                <a:latin typeface="Arial" panose="020B0604020202020204" pitchFamily="34" charset="0"/>
                <a:cs typeface="Ali_K_Alwand" pitchFamily="2" charset="-78"/>
              </a:rPr>
              <a:t>بؤ</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خةلَكى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ئاشكراي</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ناكات</a:t>
            </a:r>
            <a:r>
              <a:rPr lang="ar-IQ" sz="3200" dirty="0">
                <a:latin typeface="Arial" panose="020B0604020202020204" pitchFamily="34" charset="0"/>
                <a:cs typeface="Ali_K_Alwand" pitchFamily="2" charset="-78"/>
              </a:rPr>
              <a:t> و </a:t>
            </a:r>
            <a:r>
              <a:rPr lang="ar-IQ" sz="3200" dirty="0" err="1">
                <a:latin typeface="Arial" panose="020B0604020202020204" pitchFamily="34" charset="0"/>
                <a:cs typeface="Ali_K_Alwand" pitchFamily="2" charset="-78"/>
              </a:rPr>
              <a:t>بؤ</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خؤى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دةيثاريَزيَ</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لة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بةر</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هؤكارى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تايبةت</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وةكو</a:t>
            </a:r>
            <a:r>
              <a:rPr lang="ar-IQ" sz="3200" dirty="0">
                <a:latin typeface="Arial" panose="020B0604020202020204" pitchFamily="34" charset="0"/>
                <a:cs typeface="Ali_K_Alwand" pitchFamily="2" charset="-78"/>
              </a:rPr>
              <a:t> ترس </a:t>
            </a:r>
            <a:r>
              <a:rPr lang="ar-IQ" sz="3200" dirty="0" err="1">
                <a:latin typeface="Arial" panose="020B0604020202020204" pitchFamily="34" charset="0"/>
                <a:cs typeface="Ali_K_Alwand" pitchFamily="2" charset="-78"/>
              </a:rPr>
              <a:t>وهةبوونى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هةرِةشة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لةسةرى</a:t>
            </a:r>
            <a:r>
              <a:rPr lang="ar-IQ" sz="3200" dirty="0">
                <a:latin typeface="Arial" panose="020B0604020202020204" pitchFamily="34" charset="0"/>
                <a:cs typeface="Ali_K_Alwand" pitchFamily="2" charset="-78"/>
              </a:rPr>
              <a:t>، يان ترسى </a:t>
            </a:r>
            <a:r>
              <a:rPr lang="ar-IQ" sz="3200" dirty="0" err="1">
                <a:latin typeface="Arial" panose="020B0604020202020204" pitchFamily="34" charset="0"/>
                <a:cs typeface="Ali_K_Alwand" pitchFamily="2" charset="-78"/>
              </a:rPr>
              <a:t>لة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دةستدانى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برادةر</a:t>
            </a:r>
            <a:r>
              <a:rPr lang="ar-IQ" sz="3200" dirty="0">
                <a:latin typeface="Arial" panose="020B0604020202020204" pitchFamily="34" charset="0"/>
                <a:cs typeface="Ali_K_Alwand" pitchFamily="2" charset="-78"/>
              </a:rPr>
              <a:t> يان </a:t>
            </a:r>
            <a:r>
              <a:rPr lang="ar-IQ" sz="3200" dirty="0" err="1">
                <a:latin typeface="Arial" panose="020B0604020202020204" pitchFamily="34" charset="0"/>
                <a:cs typeface="Ali_K_Alwand" pitchFamily="2" charset="-78"/>
              </a:rPr>
              <a:t>ثؤستيَك</a:t>
            </a:r>
            <a:r>
              <a:rPr lang="ar-IQ" sz="3200" dirty="0">
                <a:latin typeface="Arial" panose="020B0604020202020204" pitchFamily="34" charset="0"/>
                <a:cs typeface="Ali_K_Alwand" pitchFamily="2" charset="-78"/>
              </a:rPr>
              <a:t>، يان </a:t>
            </a:r>
            <a:r>
              <a:rPr lang="ar-IQ" sz="3200" dirty="0" err="1">
                <a:latin typeface="Arial" panose="020B0604020202020204" pitchFamily="34" charset="0"/>
                <a:cs typeface="Ali_K_Alwand" pitchFamily="2" charset="-78"/>
              </a:rPr>
              <a:t>هةر</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هؤكاري</a:t>
            </a:r>
            <a:r>
              <a:rPr lang="ar-IQ" sz="3200" dirty="0">
                <a:latin typeface="Arial" panose="020B0604020202020204" pitchFamily="34" charset="0"/>
                <a:cs typeface="Ali_K_Alwand" pitchFamily="2" charset="-78"/>
              </a:rPr>
              <a:t> ديكة، </a:t>
            </a:r>
            <a:r>
              <a:rPr lang="ar-IQ" sz="3200" dirty="0" err="1">
                <a:latin typeface="Arial" panose="020B0604020202020204" pitchFamily="34" charset="0"/>
                <a:cs typeface="Ali_K_Alwand" pitchFamily="2" charset="-78"/>
              </a:rPr>
              <a:t>بةلاَم</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لةوانةية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تةنها</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بؤ</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كةسوكار</a:t>
            </a:r>
            <a:r>
              <a:rPr lang="ar-IQ" sz="3200" dirty="0">
                <a:latin typeface="Arial" panose="020B0604020202020204" pitchFamily="34" charset="0"/>
                <a:cs typeface="Ali_K_Alwand" pitchFamily="2" charset="-78"/>
              </a:rPr>
              <a:t> و </a:t>
            </a:r>
            <a:r>
              <a:rPr lang="ar-IQ" sz="3200" dirty="0" err="1">
                <a:latin typeface="Arial" panose="020B0604020202020204" pitchFamily="34" charset="0"/>
                <a:cs typeface="Ali_K_Alwand" pitchFamily="2" charset="-78"/>
              </a:rPr>
              <a:t>نزيكةكانى</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بطيَرِيَتةوة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كة</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متمانةي</a:t>
            </a:r>
            <a:r>
              <a:rPr lang="ar-IQ" sz="3200" dirty="0">
                <a:latin typeface="Arial" panose="020B0604020202020204" pitchFamily="34" charset="0"/>
                <a:cs typeface="Ali_K_Alwand" pitchFamily="2" charset="-78"/>
              </a:rPr>
              <a:t> </a:t>
            </a:r>
            <a:r>
              <a:rPr lang="ar-IQ" sz="3200" dirty="0" err="1">
                <a:latin typeface="Arial" panose="020B0604020202020204" pitchFamily="34" charset="0"/>
                <a:cs typeface="Ali_K_Alwand" pitchFamily="2" charset="-78"/>
              </a:rPr>
              <a:t>ثيَيانة</a:t>
            </a:r>
            <a:r>
              <a:rPr lang="ar-IQ" sz="3200" dirty="0">
                <a:latin typeface="Arial" panose="020B0604020202020204" pitchFamily="34" charset="0"/>
                <a:cs typeface="Ali_K_Alwand" pitchFamily="2" charset="-78"/>
              </a:rPr>
              <a:t>.</a:t>
            </a:r>
            <a:endParaRPr lang="en-US" sz="3200" dirty="0">
              <a:latin typeface="Arial" panose="020B0604020202020204" pitchFamily="34" charset="0"/>
              <a:cs typeface="Ali_K_Alwand" pitchFamily="2" charset="-78"/>
            </a:endParaRPr>
          </a:p>
          <a:p>
            <a:pPr marL="114300" indent="0" algn="r" rtl="1">
              <a:buNone/>
            </a:pPr>
            <a:endParaRPr lang="ar-SA" sz="3200" dirty="0">
              <a:latin typeface="Arial" panose="020B0604020202020204" pitchFamily="34" charset="0"/>
              <a:cs typeface="Ali_K_Alwand" pitchFamily="2" charset="-78"/>
            </a:endParaRPr>
          </a:p>
          <a:p>
            <a:pPr algn="r" rtl="1"/>
            <a:endParaRPr lang="en-US" sz="3200" dirty="0">
              <a:latin typeface="Arial" panose="020B0604020202020204" pitchFamily="34" charset="0"/>
              <a:cs typeface="Ali_K_Alwand" pitchFamily="2" charset="-78"/>
            </a:endParaRPr>
          </a:p>
        </p:txBody>
      </p:sp>
    </p:spTree>
    <p:extLst>
      <p:ext uri="{BB962C8B-B14F-4D97-AF65-F5344CB8AC3E}">
        <p14:creationId xmlns:p14="http://schemas.microsoft.com/office/powerpoint/2010/main" val="21753722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حیزبی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بریتیە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ڕاگشتیەی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شێوازێكی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رێكخراوو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رێك</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وپێك</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ئاستی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حیزب</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سەرجەم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ئۆرگان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ئەندام</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دۆست</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لایەنگرانیەوە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بارەی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پرس</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بابەت</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روداوێكەوە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دروست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دەبێت</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كەمتر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جیاوازی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تێدا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بەدی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دەكرێت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زیاتر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ئاراستەیەكی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سیاسی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هەیە،بۆنموونە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كرداری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كردنی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سیستمی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فیداڵی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عیراق</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چەسپاندنی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مافە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دەستووریە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پەیوەندیداەكانی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هەرێمی</a:t>
            </a:r>
            <a:r>
              <a:rPr lang="ar-IQ" sz="2000" dirty="0">
                <a:latin typeface="Arial" panose="020B0604020202020204" pitchFamily="34" charset="0"/>
                <a:cs typeface="Arial" panose="020B0604020202020204" pitchFamily="34" charset="0"/>
              </a:rPr>
              <a:t> كوردستان.</a:t>
            </a:r>
            <a:endParaRPr lang="ku-Arab-IQ" sz="2000" dirty="0">
              <a:latin typeface="Arial" panose="020B0604020202020204" pitchFamily="34" charset="0"/>
              <a:cs typeface="Arial" panose="020B0604020202020204" pitchFamily="34" charset="0"/>
            </a:endParaRPr>
          </a:p>
          <a:p>
            <a:pPr algn="r" rtl="1"/>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سەندیكایی:بریتیە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كەسەندیكا</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كۆمەڵە</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رێكخراوەكانی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كۆمەڵگەی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مەدەنی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هاوشێوەی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حیزبی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هەوڵی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پێكهێنانی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دەدەن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ئاستێكی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نیشتیمانی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بارەی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پرس</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بابەت</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مەسەلانەوە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زیاتر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ئاراستەیەكی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پیشەیی</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كۆمەڵایەتیان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وەك</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كێشەكانی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لاوان</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منداڵان</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بەساڵاچوان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كەمئەندامان،یان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رێكخراوەكانی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مافی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مرۆڤ</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كاتێك</a:t>
            </a:r>
            <a:r>
              <a:rPr lang="ar-IQ" sz="2000" dirty="0">
                <a:latin typeface="Arial" panose="020B0604020202020204" pitchFamily="34" charset="0"/>
                <a:cs typeface="Arial" panose="020B0604020202020204" pitchFamily="34" charset="0"/>
              </a:rPr>
              <a:t> باس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داڕشتنی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یاسای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ئازادی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رادەربڕین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پاراستنی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مافی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تاكەكەسی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دەكەن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بابەتگەلێكن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بوونەتە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خەمی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سەرجەم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تاكەكانی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كۆمەڵگە</a:t>
            </a:r>
            <a:r>
              <a:rPr lang="ar-IQ"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43190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900" y="723900"/>
            <a:ext cx="9891712" cy="5829300"/>
          </a:xfrm>
        </p:spPr>
        <p:txBody>
          <a:bodyPr>
            <a:noAutofit/>
          </a:bodyPr>
          <a:lstStyle/>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جۆرایەتی:بریتی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تایەفەو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توێژێكی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مەسەلەیەكەوە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مەعنەوی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فیكری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ئایدیۆلۆجی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بەرجەستە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بەرپەرچدانەوەی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دژو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پێچەوانەی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خواستەكانیان</a:t>
            </a:r>
            <a:r>
              <a:rPr lang="ku-Arab-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نوسین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ولێدوان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هەڵوێستێكی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دژ</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a:t>
            </a:r>
            <a:r>
              <a:rPr lang="ar-IQ" sz="2400" dirty="0">
                <a:latin typeface="Arial" panose="020B0604020202020204" pitchFamily="34" charset="0"/>
                <a:cs typeface="Arial" panose="020B0604020202020204" pitchFamily="34" charset="0"/>
              </a:rPr>
              <a:t> كراو ،</a:t>
            </a:r>
            <a:r>
              <a:rPr lang="ar-IQ" sz="2400" dirty="0" err="1">
                <a:latin typeface="Arial" panose="020B0604020202020204" pitchFamily="34" charset="0"/>
                <a:cs typeface="Arial" panose="020B0604020202020204" pitchFamily="34" charset="0"/>
              </a:rPr>
              <a:t>گومانی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كاریگەریەكی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بیروڕای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نیشتیمانی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بەهەند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وەردەگیرێن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سود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حیزبی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ئەهلیش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پێكهێنانی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زۆربەی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حیزبەكانیش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ئەندام</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دۆست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لایەنگرانیان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پێكهاتانەبن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توانای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مادی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مرۆییەوە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هاوكاری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دەبن.هەندێك</a:t>
            </a:r>
            <a:r>
              <a:rPr lang="ar-IQ" sz="2400" dirty="0">
                <a:latin typeface="Arial" panose="020B0604020202020204" pitchFamily="34" charset="0"/>
                <a:cs typeface="Arial" panose="020B0604020202020204" pitchFamily="34" charset="0"/>
              </a:rPr>
              <a:t> جار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پانتاییەكی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هەرێمی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جیهانیشَ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مەسەلە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بۆنموونە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بڵاوكردنەوەی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وێنە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كاریكاتۆرەكانی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پێغەمبەر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رۆژنامەدانیماركیەكان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پێكهاتەكانی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كەركوك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بوەتە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هەرێمی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تەنانەت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جیهانیش</a:t>
            </a:r>
            <a:r>
              <a:rPr lang="ar-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129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100" y="279400"/>
            <a:ext cx="10831512" cy="6578600"/>
          </a:xfrm>
        </p:spPr>
        <p:txBody>
          <a:bodyPr>
            <a:noAutofit/>
          </a:bodyPr>
          <a:lstStyle/>
          <a:p>
            <a:pPr algn="r" rtl="1"/>
            <a:r>
              <a:rPr lang="ar-IQ" sz="2400" dirty="0">
                <a:latin typeface="Arial" panose="020B0604020202020204" pitchFamily="34" charset="0"/>
                <a:cs typeface="Arial" panose="020B0604020202020204" pitchFamily="34" charset="0"/>
              </a:rPr>
              <a:t>ب-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ئیقلیمی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نەتەوە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وڵاتی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دراوسێ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جوغرافیەوە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رەچاوكراوەو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پارێزراوە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ڕوداوێكی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زیاترەوە،بۆ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هەرسێ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ئێران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توركیاو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سوریا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ترسی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دەوڵەتبوونی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باشوری</a:t>
            </a:r>
            <a:r>
              <a:rPr lang="ar-IQ" sz="2400" dirty="0">
                <a:latin typeface="Arial" panose="020B0604020202020204" pitchFamily="34" charset="0"/>
                <a:cs typeface="Arial" panose="020B0604020202020204" pitchFamily="34" charset="0"/>
              </a:rPr>
              <a:t> كوردستان،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گەڕانەوەی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كەركوك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هەرێمی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كوردستان،لەم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هاوڕا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ئامڕازەكانی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ڕاگەیاندنەوە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ڕەوا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لەقەڵەمدانی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دەدەن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تەنانەت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بكەن</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ج-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نێودەوڵەتی:مەبەست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نێودەوڵەتی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لەبارەی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ڕوداوو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مەسەلەیەكەوە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ژیانی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هەموویانەوە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مەسەلەی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ئاسەواری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شەڕو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كێشە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جیهانیەكان،ڕوداوو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كارەساتە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سروشتیەكان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لافاوو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بوركانەكان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لایەنی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تەندروستی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نەخۆشیە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ترسناكە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ئەنفلۆنزای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بەرازو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پەلەوەر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نەخۆشیەكانی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ئایدزو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كولێرا،مەسەلەی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بەرزبوونەوەی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پلەی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گەرمای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پیس</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ژینگە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را </a:t>
            </a:r>
            <a:r>
              <a:rPr lang="ar-IQ" sz="2400" dirty="0" err="1">
                <a:latin typeface="Arial" panose="020B0604020202020204" pitchFamily="34" charset="0"/>
                <a:cs typeface="Arial" panose="020B0604020202020204" pitchFamily="34" charset="0"/>
              </a:rPr>
              <a:t>گشتییەی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حكومەتەكان</a:t>
            </a:r>
            <a:r>
              <a:rPr lang="ar-IQ" sz="2400" dirty="0">
                <a:latin typeface="Arial" panose="020B0604020202020204" pitchFamily="34" charset="0"/>
                <a:cs typeface="Arial" panose="020B0604020202020204" pitchFamily="34" charset="0"/>
              </a:rPr>
              <a:t> داو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سەرئاستێكی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وئاسایشی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تیرۆریزمی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نێودەوڵتی،یان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مەترسی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دیكتاتۆرەكان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ئاسایشی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رژێمی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ڕوخاوی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بەعس</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نێودەوڵتی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شێوازەكانیەوە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پێویستە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ڕۆڵی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بگێڕت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گونجاو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تواناكانی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بخاتە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فەزایی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ئەلیكترۆنی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ئەتوانێت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82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0840"/>
          </a:xfrm>
        </p:spPr>
        <p:txBody>
          <a:bodyPr/>
          <a:lstStyle/>
          <a:p>
            <a:pPr algn="ctr" rtl="1"/>
            <a:r>
              <a:rPr lang="ar-IQ" b="1" dirty="0">
                <a:latin typeface="Arial" panose="020B0604020202020204" pitchFamily="34" charset="0"/>
                <a:cs typeface="Arial" panose="020B0604020202020204" pitchFamily="34" charset="0"/>
              </a:rPr>
              <a:t>ج</a:t>
            </a:r>
            <a:r>
              <a:rPr lang="ku-Arab-IQ" b="1" dirty="0">
                <a:latin typeface="Arial" panose="020B0604020202020204" pitchFamily="34" charset="0"/>
                <a:cs typeface="Arial" panose="020B0604020202020204" pitchFamily="34" charset="0"/>
              </a:rPr>
              <a:t>ۆ</a:t>
            </a:r>
            <a:r>
              <a:rPr lang="ar-IQ" b="1" dirty="0" err="1">
                <a:latin typeface="Arial" panose="020B0604020202020204" pitchFamily="34" charset="0"/>
                <a:cs typeface="Arial" panose="020B0604020202020204" pitchFamily="34" charset="0"/>
              </a:rPr>
              <a:t>رەكانی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لەروی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بەردەوامی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كاتی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یەوە</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76400" y="1428750"/>
            <a:ext cx="9828212" cy="4482472"/>
          </a:xfrm>
        </p:spPr>
        <p:txBody>
          <a:bodyPr>
            <a:noAutofit/>
          </a:bodyPr>
          <a:lstStyle/>
          <a:p>
            <a:pPr algn="r" rtl="1"/>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خوارەوەن</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1- </a:t>
            </a:r>
            <a:r>
              <a:rPr lang="ar-IQ" sz="2400" dirty="0" err="1">
                <a:latin typeface="Arial" panose="020B0604020202020204" pitchFamily="34" charset="0"/>
                <a:cs typeface="Arial" panose="020B0604020202020204" pitchFamily="34" charset="0"/>
              </a:rPr>
              <a:t>بەردەوامی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رێژەیی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درێژخایەن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سیفەتێكی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بەردەوامی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رێژەیی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ماوەیەكی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درێژ</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دەمێنێتەوە</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مەسەلانەوە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پێویستە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پراكتیزە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مەسەلە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كۆمەڵایەتیەكان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نموونە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سڕینەوەی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نەریتێكی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چەسپاوی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بەكارهێنانی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توندوتیژی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دژی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ئافرەتان،سیماكانی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خێڵ</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تایەفەگەری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چەسپاندنی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مافەكانی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مرۆڤ</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هەندێك</a:t>
            </a:r>
            <a:r>
              <a:rPr lang="ar-IQ" sz="2400" dirty="0">
                <a:latin typeface="Arial" panose="020B0604020202020204" pitchFamily="34" charset="0"/>
                <a:cs typeface="Arial" panose="020B0604020202020204" pitchFamily="34" charset="0"/>
              </a:rPr>
              <a:t> جار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ماوەیەكی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ڕوانگەی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پێویستە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جێبەجێ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مافە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گەلی</a:t>
            </a:r>
            <a:r>
              <a:rPr lang="ar-IQ" sz="2400" dirty="0">
                <a:latin typeface="Arial" panose="020B0604020202020204" pitchFamily="34" charset="0"/>
                <a:cs typeface="Arial" panose="020B0604020202020204" pitchFamily="34" charset="0"/>
              </a:rPr>
              <a:t> كورد ،</a:t>
            </a:r>
            <a:r>
              <a:rPr lang="ar-IQ" sz="2400" dirty="0" err="1">
                <a:latin typeface="Arial" panose="020B0604020202020204" pitchFamily="34" charset="0"/>
                <a:cs typeface="Arial" panose="020B0604020202020204" pitchFamily="34" charset="0"/>
              </a:rPr>
              <a:t>كێشە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فیكری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نەتەوەییەكانی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كوردوو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عەرەب،سڕینەوەی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ئاسەواری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بەعەرەب</a:t>
            </a:r>
            <a:r>
              <a:rPr lang="ar-IQ" sz="2400" dirty="0">
                <a:latin typeface="Arial" panose="020B0604020202020204" pitchFamily="34" charset="0"/>
                <a:cs typeface="Arial" panose="020B0604020202020204" pitchFamily="34" charset="0"/>
              </a:rPr>
              <a:t> كردن و </a:t>
            </a:r>
            <a:r>
              <a:rPr lang="ar-IQ" sz="2400" dirty="0" err="1">
                <a:latin typeface="Arial" panose="020B0604020202020204" pitchFamily="34" charset="0"/>
                <a:cs typeface="Arial" panose="020B0604020202020204" pitchFamily="34" charset="0"/>
              </a:rPr>
              <a:t>كلتووری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بەعسیزم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دادگایی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سەرجەم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تاوانبارانی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رژێمی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بەعس،نەهێشتنی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جیاوازی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ڕگەزی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ئاینی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مەزهەبی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پێكهاتەكانی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عیراقی</a:t>
            </a:r>
            <a:r>
              <a:rPr lang="ar-IQ" sz="2400" dirty="0">
                <a:latin typeface="Arial" panose="020B0604020202020204" pitchFamily="34" charset="0"/>
                <a:cs typeface="Arial" panose="020B0604020202020204" pitchFamily="34" charset="0"/>
              </a:rPr>
              <a:t> داو.</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821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412" y="1351128"/>
            <a:ext cx="10358200" cy="4560094"/>
          </a:xfrm>
        </p:spPr>
        <p:txBody>
          <a:bodyPr>
            <a:noAutofit/>
          </a:bodyPr>
          <a:lstStyle/>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كاتین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ماوەیەكی</a:t>
            </a:r>
            <a:r>
              <a:rPr lang="ar-IQ" sz="2400" dirty="0">
                <a:latin typeface="Arial" panose="020B0604020202020204" pitchFamily="34" charset="0"/>
                <a:cs typeface="Arial" panose="020B0604020202020204" pitchFamily="34" charset="0"/>
              </a:rPr>
              <a:t> كورت </a:t>
            </a:r>
            <a:r>
              <a:rPr lang="ar-IQ" sz="2400" dirty="0" err="1">
                <a:latin typeface="Arial" panose="020B0604020202020204" pitchFamily="34" charset="0"/>
                <a:cs typeface="Arial" panose="020B0604020202020204" pitchFamily="34" charset="0"/>
              </a:rPr>
              <a:t>بەردەوام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دەبن،وەك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كودەتای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سەربازی،تیرۆری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سەرۆك</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كەسایەتیەك،بوومەلەرزەیەك،ئەم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بەردەوامی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راستەوخۆ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زەمەنی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روداوەكەوە،لەگەڵ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نامێنێت.ِ</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روژانە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جوڵاوەو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گۆڕانكاریە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وئابووری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كۆمەڵایەتی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ڕۆشنبیریەكانەوە،كە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ڕۆلێكی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گەورە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دەگێڕێت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وروژاندنی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باسكردنی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چڕوپڕی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بزواندنی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هەست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سۆزی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ڕۆژانە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ئامڕازەكانی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دواجار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ئاوڕدانەوەی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تاكەكانی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لەبارەیەوە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لێدەكەوێتەوە،كە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زۆرجار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هاتنەسەرشەقامی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خێراو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لەناكاوی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لێدەكەوێتەوە</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6581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b="1" dirty="0" err="1">
                <a:latin typeface="Arial" panose="020B0604020202020204" pitchFamily="34" charset="0"/>
                <a:cs typeface="Arial" panose="020B0604020202020204" pitchFamily="34" charset="0"/>
              </a:rPr>
              <a:t>جۆرەكانی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لە</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رووی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دەركەوتنەوە</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50878" y="1351128"/>
            <a:ext cx="10453734" cy="4560094"/>
          </a:xfrm>
        </p:spPr>
        <p:txBody>
          <a:bodyPr>
            <a:norm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ئاشكرا:بریتی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شێوەیەكی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ئاشكرا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جەماوەری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كۆمەڵگەیەك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دەردەكەوێت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سەرجەم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پێكیهێنەرەكانی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شێوەیەكی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ئازادو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هیچ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ترس و </a:t>
            </a:r>
            <a:r>
              <a:rPr lang="ar-IQ" sz="2800" dirty="0" err="1">
                <a:latin typeface="Arial" panose="020B0604020202020204" pitchFamily="34" charset="0"/>
                <a:cs typeface="Arial" panose="020B0604020202020204" pitchFamily="34" charset="0"/>
              </a:rPr>
              <a:t>دڵە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راوكێیەك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مومارەسەی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زیاتر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دیموكراتیەكان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بەرجەستە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ئازادی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بیروڕای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تێدایەو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مافەكانی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مرۆڤی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پارێزراوە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سەرجەم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بابەت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مەسەلەكان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دەگرێتەوەو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هەند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لەلایەن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وڵاتانەوە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سەیردەكرێت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زۆریشی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بڕیاری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دەسەڵات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حكومەت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پشكی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دروستكردنی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ئازادی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فراوانیەوە.وە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لەبەر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ئاشكرایی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زەمینەی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لەبار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گوفتووگۆو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لێدوان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بارەیەوە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زۆرجار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رەها</a:t>
            </a:r>
            <a:r>
              <a:rPr lang="ar-IQ"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7890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5100"/>
            <a:ext cx="10933112" cy="6522303"/>
          </a:xfrm>
        </p:spPr>
        <p:txBody>
          <a:bodyPr>
            <a:no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نهێنی:بریتی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دیكتاتۆرو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دواكەوتوەكان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ناخی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تاكەكان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دا،لەبارەی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پرس</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بابەتەكان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زۆرجاریش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هەموو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پەیكەری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دەگرێتەوە</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بەڵام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لەبەر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ئازادو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رێزنەگرتنی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مافەكانی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مرۆڤ</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ترسی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گرتن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ئەشكەنجەدان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كوشتن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جەماوەر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ناوێرێت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بدركێنێت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تەنها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حاڵەتی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نهێنی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نەبێت،بۆ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نموونە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ڕەهای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گەلی</a:t>
            </a:r>
            <a:r>
              <a:rPr lang="ar-IQ" sz="2800" dirty="0">
                <a:latin typeface="Arial" panose="020B0604020202020204" pitchFamily="34" charset="0"/>
                <a:cs typeface="Arial" panose="020B0604020202020204" pitchFamily="34" charset="0"/>
              </a:rPr>
              <a:t> كورد </a:t>
            </a:r>
            <a:r>
              <a:rPr lang="ar-IQ" sz="2800" dirty="0" err="1">
                <a:latin typeface="Arial" panose="020B0604020202020204" pitchFamily="34" charset="0"/>
                <a:cs typeface="Arial" panose="020B0604020202020204" pitchFamily="34" charset="0"/>
              </a:rPr>
              <a:t>دژی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رژێمی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ڕوخاوی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بەعس</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بەهاری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ئازادی</a:t>
            </a:r>
            <a:r>
              <a:rPr lang="ar-IQ" sz="2800" dirty="0">
                <a:latin typeface="Arial" panose="020B0604020202020204" pitchFamily="34" charset="0"/>
                <a:cs typeface="Arial" panose="020B0604020202020204" pitchFamily="34" charset="0"/>
              </a:rPr>
              <a:t> 1991دا </a:t>
            </a:r>
            <a:r>
              <a:rPr lang="ar-IQ" sz="2800" dirty="0" err="1">
                <a:latin typeface="Arial" panose="020B0604020202020204" pitchFamily="34" charset="0"/>
                <a:cs typeface="Arial" panose="020B0604020202020204" pitchFamily="34" charset="0"/>
              </a:rPr>
              <a:t>ئاشكرابوو.لەو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كۆمەڵگایانەدا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مرۆڤەكان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خاوەن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كەسایەتی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جیاوازن،بەو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مانایەی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سلوك و </a:t>
            </a:r>
            <a:r>
              <a:rPr lang="ar-IQ" sz="2800" dirty="0" err="1">
                <a:latin typeface="Arial" panose="020B0604020202020204" pitchFamily="34" charset="0"/>
                <a:cs typeface="Arial" panose="020B0604020202020204" pitchFamily="34" charset="0"/>
              </a:rPr>
              <a:t>ڕەفتاریان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باوەڕی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راستەقینەیان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ناخەوە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دژو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ناتەبان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یەكدی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هەمیشە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كردەوەكانیان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هەمووكەس</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جێی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ڕەخنەو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توانجی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خۆیان</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راستی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سیمای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كەسایەتی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بەرجەستە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دەسەڵات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دەیەوێت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نەك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كەسایەتی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راستەقینەی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خۆیان،ئامڕازەكانی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لەبەرئەوەی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ئزاد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نین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موڵكی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دەسەڵاتن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هیچ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رۆلێكی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ئەرێنی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دروستكردنی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ناگێڕن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بەردەوام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ئەركیان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پیاهەڵدانی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دەسەڵات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حكومەتە</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دیارە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دەستنیشانكراوە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پۆڵێنكردنی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لەڕوی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چۆنایەتیەوە</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عەفەوی</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بەدەست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هاتوو</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لاواز</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كاریگەر</a:t>
            </a:r>
            <a:r>
              <a:rPr lang="ar-IQ" sz="2800" dirty="0">
                <a:latin typeface="Arial" panose="020B0604020202020204" pitchFamily="34" charset="0"/>
                <a:cs typeface="Arial" panose="020B0604020202020204" pitchFamily="34" charset="0"/>
              </a:rPr>
              <a:t>)،</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ڕوونی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ناڕوونی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لێڵ</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ڕوون</a:t>
            </a:r>
            <a:r>
              <a:rPr lang="ar-IQ"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683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1" y="0"/>
            <a:ext cx="10412412" cy="812800"/>
          </a:xfrm>
        </p:spPr>
        <p:txBody>
          <a:bodyPr/>
          <a:lstStyle/>
          <a:p>
            <a:pPr algn="r" rtl="1"/>
            <a:r>
              <a:rPr lang="ar-IQ" b="1" dirty="0" err="1">
                <a:latin typeface="Arial" panose="020B0604020202020204" pitchFamily="34" charset="0"/>
                <a:cs typeface="Arial" panose="020B0604020202020204" pitchFamily="34" charset="0"/>
              </a:rPr>
              <a:t>پێوەری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كاریگەری</a:t>
            </a:r>
            <a:r>
              <a:rPr lang="ar-IQ" b="1" dirty="0">
                <a:latin typeface="Arial" panose="020B0604020202020204" pitchFamily="34" charset="0"/>
                <a:cs typeface="Arial" panose="020B0604020202020204" pitchFamily="34" charset="0"/>
              </a:rPr>
              <a:t> و </a:t>
            </a:r>
            <a:r>
              <a:rPr lang="ar-IQ" b="1" dirty="0" err="1">
                <a:latin typeface="Arial" panose="020B0604020202020204" pitchFamily="34" charset="0"/>
                <a:cs typeface="Arial" panose="020B0604020202020204" pitchFamily="34" charset="0"/>
              </a:rPr>
              <a:t>كارتێكردن</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بە</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هۆكارەكانی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ڕاگەیاندن</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چۆنیەتی</a:t>
            </a:r>
            <a:r>
              <a:rPr lang="ar-IQ" b="1" dirty="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1570" y="939801"/>
            <a:ext cx="10713042" cy="5379112"/>
          </a:xfrm>
        </p:spPr>
        <p:txBody>
          <a:bodyPr>
            <a:noAutofit/>
          </a:bodyPr>
          <a:lstStyle/>
          <a:p>
            <a:pPr algn="r" rtl="1"/>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پێوەرەش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endParaRPr lang="ar-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أ‌-</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سەركردە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كەسانی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هەلبژاردەی</a:t>
            </a:r>
            <a:r>
              <a:rPr lang="ar-IQ" sz="2800" dirty="0">
                <a:latin typeface="Arial" panose="020B0604020202020204" pitchFamily="34" charset="0"/>
                <a:cs typeface="Arial" panose="020B0604020202020204" pitchFamily="34" charset="0"/>
              </a:rPr>
              <a:t> ناو </a:t>
            </a:r>
            <a:r>
              <a:rPr lang="ar-IQ" sz="2800" dirty="0" err="1">
                <a:latin typeface="Arial" panose="020B0604020202020204" pitchFamily="34" charset="0"/>
                <a:cs typeface="Arial" panose="020B0604020202020204" pitchFamily="34" charset="0"/>
              </a:rPr>
              <a:t>كۆمەڵ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پێشرەوی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هەڵدەستن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روشنبیركردن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وئاراستەكردنی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وەكو</a:t>
            </a:r>
            <a:r>
              <a:rPr lang="ar-IQ" sz="2800" dirty="0">
                <a:latin typeface="Arial" panose="020B0604020202020204" pitchFamily="34" charset="0"/>
                <a:cs typeface="Arial" panose="020B0604020202020204" pitchFamily="34" charset="0"/>
              </a:rPr>
              <a:t> زانا </a:t>
            </a:r>
            <a:r>
              <a:rPr lang="ar-IQ" sz="2800" dirty="0" err="1">
                <a:latin typeface="Arial" panose="020B0604020202020204" pitchFamily="34" charset="0"/>
                <a:cs typeface="Arial" panose="020B0604020202020204" pitchFamily="34" charset="0"/>
              </a:rPr>
              <a:t>بیرمەند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پێشەواكان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ژماریان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كەمە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كاردەكاتە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هۆكارەكانی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ڕاگەیاندن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خۆی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ژێر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ناكەویت</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زۆربەی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دەستكردەو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سەركردەو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پێشەواكانە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كۆمەلگادا</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ب.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ڕۆشنبیر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هەندێك</a:t>
            </a:r>
            <a:r>
              <a:rPr lang="ar-IQ" sz="2800" dirty="0">
                <a:latin typeface="Arial" panose="020B0604020202020204" pitchFamily="34" charset="0"/>
                <a:cs typeface="Arial" panose="020B0604020202020204" pitchFamily="34" charset="0"/>
              </a:rPr>
              <a:t> جار </a:t>
            </a:r>
            <a:r>
              <a:rPr lang="ar-IQ" sz="2800" dirty="0" err="1">
                <a:latin typeface="Arial" panose="020B0604020202020204" pitchFamily="34" charset="0"/>
                <a:cs typeface="Arial" panose="020B0604020202020204" pitchFamily="34" charset="0"/>
              </a:rPr>
              <a:t>ناودەبرێت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هوشیار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ئەویش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دەكەوێتە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ژێر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هۆكارەكانی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ڕاگەیاندن</a:t>
            </a:r>
            <a:r>
              <a:rPr lang="ar-IQ" sz="2800" dirty="0">
                <a:latin typeface="Arial" panose="020B0604020202020204" pitchFamily="34" charset="0"/>
                <a:cs typeface="Arial" panose="020B0604020202020204" pitchFamily="34" charset="0"/>
              </a:rPr>
              <a:t> .</a:t>
            </a:r>
          </a:p>
          <a:p>
            <a:pPr algn="r" rtl="1"/>
            <a:r>
              <a:rPr lang="ar-IQ" sz="2800" dirty="0">
                <a:latin typeface="Arial" panose="020B0604020202020204" pitchFamily="34" charset="0"/>
                <a:cs typeface="Arial" panose="020B0604020202020204" pitchFamily="34" charset="0"/>
              </a:rPr>
              <a:t>ج.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شوێنكەوتوو</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هەندێك</a:t>
            </a:r>
            <a:r>
              <a:rPr lang="ar-IQ" sz="2800" dirty="0">
                <a:latin typeface="Arial" panose="020B0604020202020204" pitchFamily="34" charset="0"/>
                <a:cs typeface="Arial" panose="020B0604020202020204" pitchFamily="34" charset="0"/>
              </a:rPr>
              <a:t> جار </a:t>
            </a:r>
            <a:r>
              <a:rPr lang="ar-IQ" sz="2800" dirty="0" err="1">
                <a:latin typeface="Arial" panose="020B0604020202020204" pitchFamily="34" charset="0"/>
                <a:cs typeface="Arial" panose="020B0604020202020204" pitchFamily="34" charset="0"/>
              </a:rPr>
              <a:t>ناودەبرێت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باربەر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گوێ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لەمست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گوێڕایەڵ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دەكەوێتە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ژێر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كارناكاتە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هۆكارەكانی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ڕاگەیاندن</a:t>
            </a:r>
            <a:r>
              <a:rPr lang="ar-IQ"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629092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0666"/>
          </a:xfrm>
        </p:spPr>
        <p:txBody>
          <a:bodyPr/>
          <a:lstStyle/>
          <a:p>
            <a:pPr algn="ctr" rtl="1"/>
            <a:r>
              <a:rPr lang="ar-IQ" b="1" dirty="0" err="1">
                <a:latin typeface="Arial" panose="020B0604020202020204" pitchFamily="34" charset="0"/>
                <a:cs typeface="Arial" panose="020B0604020202020204" pitchFamily="34" charset="0"/>
              </a:rPr>
              <a:t>پێوەری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چەندێتی</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73457" y="1600200"/>
            <a:ext cx="10631155" cy="4896134"/>
          </a:xfrm>
        </p:spPr>
        <p:txBody>
          <a:bodyPr>
            <a:norm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زۆرینە</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كۆكردنەوەو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دووبارەكردنەوەی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زۆرینەی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نیوەی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گروپەكە</a:t>
            </a:r>
            <a:r>
              <a:rPr lang="ar-IQ" sz="2800" dirty="0">
                <a:latin typeface="Arial" panose="020B0604020202020204" pitchFamily="34" charset="0"/>
                <a:cs typeface="Arial" panose="020B0604020202020204" pitchFamily="34" charset="0"/>
              </a:rPr>
              <a:t> ) .</a:t>
            </a:r>
          </a:p>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كەمینە</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نوێنەرایەتی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كەمتر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نیوەی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ئەندامانی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دەكات</a:t>
            </a:r>
            <a:r>
              <a:rPr lang="ar-IQ" sz="2800" dirty="0">
                <a:latin typeface="Arial" panose="020B0604020202020204" pitchFamily="34" charset="0"/>
                <a:cs typeface="Arial" panose="020B0604020202020204" pitchFamily="34" charset="0"/>
              </a:rPr>
              <a:t> .</a:t>
            </a:r>
          </a:p>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یەكگرتوو</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یەكگرتنی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هەندێ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دەربارەی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كێشەیەكی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دیاریكراو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كاتێكی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سنووردار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ژێر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فشاری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بارودۆخێكی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تایبەت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پێویست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یەكگرتووە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بێت</a:t>
            </a:r>
            <a:r>
              <a:rPr lang="ar-IQ" sz="2800" dirty="0">
                <a:latin typeface="Arial" panose="020B0604020202020204" pitchFamily="34" charset="0"/>
                <a:cs typeface="Arial" panose="020B0604020202020204" pitchFamily="34" charset="0"/>
              </a:rPr>
              <a:t> .</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01173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1609"/>
          </a:xfrm>
        </p:spPr>
        <p:txBody>
          <a:bodyPr/>
          <a:lstStyle/>
          <a:p>
            <a:pPr algn="ctr" rtl="1"/>
            <a:r>
              <a:rPr lang="ar-IQ" b="1" dirty="0" err="1">
                <a:latin typeface="Arial" panose="020B0604020202020204" pitchFamily="34" charset="0"/>
                <a:cs typeface="Arial" panose="020B0604020202020204" pitchFamily="34" charset="0"/>
              </a:rPr>
              <a:t>بەپێی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پێوەری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بوون</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ونەبوون</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33266" y="1842448"/>
            <a:ext cx="9771346" cy="4068774"/>
          </a:xfrm>
        </p:spPr>
        <p:txBody>
          <a:bodyPr>
            <a:norm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كرداری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فعلی</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واقعی</a:t>
            </a:r>
            <a:r>
              <a:rPr lang="ar-IQ" sz="2800" dirty="0">
                <a:latin typeface="Arial" panose="020B0604020202020204" pitchFamily="34" charset="0"/>
                <a:cs typeface="Arial" panose="020B0604020202020204" pitchFamily="34" charset="0"/>
              </a:rPr>
              <a:t> ) :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دەگوازرێتەوە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دەگۆڕدرێت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ڕەفتارێكی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فعلی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واقعی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ڕوودانی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گۆڕانی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كۆمەڵایەتی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یاخود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ڕوودەدات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مانگرتن</a:t>
            </a:r>
            <a:r>
              <a:rPr lang="ar-IQ" sz="2800" dirty="0">
                <a:latin typeface="Arial" panose="020B0604020202020204" pitchFamily="34" charset="0"/>
                <a:cs typeface="Arial" panose="020B0604020202020204" pitchFamily="34" charset="0"/>
              </a:rPr>
              <a:t> .</a:t>
            </a:r>
          </a:p>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پێشبینیكراو</a:t>
            </a:r>
            <a:r>
              <a:rPr lang="ar-IQ" sz="2800" dirty="0">
                <a:latin typeface="Arial" panose="020B0604020202020204" pitchFamily="34" charset="0"/>
                <a:cs typeface="Arial" panose="020B0604020202020204" pitchFamily="34" charset="0"/>
              </a:rPr>
              <a:t> (متوقع)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پێشبینی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رودانی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ئەنجامی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كردارێك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نمونە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بەرزكردنەوەی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نرخی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بەنزین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نارەزایی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شۆفێرەكان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را  </a:t>
            </a:r>
            <a:r>
              <a:rPr lang="ar-IQ" sz="2800" dirty="0" err="1">
                <a:latin typeface="Arial" panose="020B0604020202020204" pitchFamily="34" charset="0"/>
                <a:cs typeface="Arial" panose="020B0604020202020204" pitchFamily="34" charset="0"/>
              </a:rPr>
              <a:t>گشتییە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دەكات</a:t>
            </a:r>
            <a:r>
              <a:rPr lang="ar-IQ"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774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2725" y="0"/>
            <a:ext cx="8911687" cy="849090"/>
          </a:xfrm>
        </p:spPr>
        <p:txBody>
          <a:bodyPr/>
          <a:lstStyle/>
          <a:p>
            <a:pPr algn="ctr"/>
            <a:r>
              <a:rPr lang="ku-Arab-IQ" dirty="0">
                <a:latin typeface="Arial" panose="020B0604020202020204" pitchFamily="34" charset="0"/>
                <a:cs typeface="Arial" panose="020B0604020202020204" pitchFamily="34" charset="0"/>
              </a:rPr>
              <a:t>چەند پ</a:t>
            </a:r>
            <a:r>
              <a:rPr lang="ar-SA" dirty="0" err="1">
                <a:latin typeface="Arial" panose="020B0604020202020204" pitchFamily="34" charset="0"/>
                <a:cs typeface="Arial" panose="020B0604020202020204" pitchFamily="34" charset="0"/>
              </a:rPr>
              <a:t>ێناسه</a:t>
            </a:r>
            <a:r>
              <a:rPr lang="ar-SA" dirty="0">
                <a:latin typeface="Arial" panose="020B0604020202020204" pitchFamily="34" charset="0"/>
                <a:cs typeface="Arial" panose="020B0604020202020204" pitchFamily="34" charset="0"/>
              </a:rPr>
              <a:t>‌</a:t>
            </a:r>
            <a:r>
              <a:rPr lang="ku-Arab-IQ" dirty="0">
                <a:latin typeface="Arial" panose="020B0604020202020204" pitchFamily="34" charset="0"/>
                <a:cs typeface="Arial" panose="020B0604020202020204" pitchFamily="34" charset="0"/>
              </a:rPr>
              <a:t>یەک بۆ</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بۆ</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36600" y="1282700"/>
            <a:ext cx="10768012" cy="5575300"/>
          </a:xfrm>
        </p:spPr>
        <p:txBody>
          <a:bodyPr>
            <a:noAutofit/>
          </a:bodyPr>
          <a:lstStyle/>
          <a:p>
            <a:pPr algn="r" rtl="1"/>
            <a:r>
              <a:rPr lang="ar-SA" sz="2400" dirty="0" err="1">
                <a:latin typeface="Arial" panose="020B0604020202020204" pitchFamily="34" charset="0"/>
                <a:cs typeface="Arial" panose="020B0604020202020204" pitchFamily="34" charset="0"/>
              </a:rPr>
              <a:t>ساده‌ترین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ته‌نیا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ئه‌وه‌یه</a:t>
            </a:r>
            <a:r>
              <a:rPr lang="ar-SA" sz="2400" dirty="0">
                <a:latin typeface="Arial" panose="020B0604020202020204" pitchFamily="34" charset="0"/>
                <a:cs typeface="Arial" panose="020B0604020202020204" pitchFamily="34" charset="0"/>
              </a:rPr>
              <a:t>‌ كه‌ </a:t>
            </a:r>
            <a:r>
              <a:rPr lang="ar-SA" sz="2400" dirty="0" err="1">
                <a:latin typeface="Arial" panose="020B0604020202020204" pitchFamily="34" charset="0"/>
                <a:cs typeface="Arial" panose="020B0604020202020204" pitchFamily="34" charset="0"/>
              </a:rPr>
              <a:t>بڵێن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خه‌ڵكه</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ئه‌م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ده‌نگه</a:t>
            </a:r>
            <a:r>
              <a:rPr lang="ar-SA" sz="2400" dirty="0">
                <a:latin typeface="Arial" panose="020B0604020202020204" pitchFamily="34" charset="0"/>
                <a:cs typeface="Arial" panose="020B0604020202020204" pitchFamily="34" charset="0"/>
              </a:rPr>
              <a:t>‌ له‌ </a:t>
            </a:r>
            <a:r>
              <a:rPr lang="ar-SA" sz="2400" dirty="0" err="1">
                <a:latin typeface="Arial" panose="020B0604020202020204" pitchFamily="34" charset="0"/>
                <a:cs typeface="Arial" panose="020B0604020202020204" pitchFamily="34" charset="0"/>
              </a:rPr>
              <a:t>هه‌موو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جێگه‌یه‌كدا</a:t>
            </a:r>
            <a:r>
              <a:rPr lang="ar-SA" sz="2400" dirty="0">
                <a:latin typeface="Arial" panose="020B0604020202020204" pitchFamily="34" charset="0"/>
                <a:cs typeface="Arial" panose="020B0604020202020204" pitchFamily="34" charset="0"/>
              </a:rPr>
              <a:t> وبه‌ </a:t>
            </a:r>
            <a:r>
              <a:rPr lang="ar-SA" sz="2400" dirty="0" err="1">
                <a:latin typeface="Arial" panose="020B0604020202020204" pitchFamily="34" charset="0"/>
                <a:cs typeface="Arial" panose="020B0604020202020204" pitchFamily="34" charset="0"/>
              </a:rPr>
              <a:t>شێوه‌ی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a:t>
            </a:r>
            <a:r>
              <a:rPr lang="ar-SA" sz="2400" dirty="0">
                <a:latin typeface="Arial" panose="020B0604020202020204" pitchFamily="34" charset="0"/>
                <a:cs typeface="Arial" panose="020B0604020202020204" pitchFamily="34" charset="0"/>
              </a:rPr>
              <a:t> له‌ </a:t>
            </a:r>
            <a:r>
              <a:rPr lang="ar-SA" sz="2400" dirty="0" err="1">
                <a:latin typeface="Arial" panose="020B0604020202020204" pitchFamily="34" charset="0"/>
                <a:cs typeface="Arial" panose="020B0604020202020204" pitchFamily="34" charset="0"/>
              </a:rPr>
              <a:t>لایه‌ن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ده‌سه‌ڵاتدارانه‌وه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ده‌بیسترێت</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بەناو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ئەمریكی</a:t>
            </a:r>
            <a:r>
              <a:rPr lang="en-US" sz="2400" dirty="0">
                <a:latin typeface="Arial" panose="020B0604020202020204" pitchFamily="34" charset="0"/>
                <a:cs typeface="Arial" panose="020B0604020202020204" pitchFamily="34" charset="0"/>
              </a:rPr>
              <a:t> (Walter Lippmann)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كۆمەڵگەیەكی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یەكگرتوو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وەسف</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پرس</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مەسەلانەی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گفتووگۆ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لێدوانە</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زانای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ئەمریكی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بەناوبانگ</a:t>
            </a:r>
            <a:r>
              <a:rPr lang="en-US" sz="2400" dirty="0">
                <a:latin typeface="Arial" panose="020B0604020202020204" pitchFamily="34" charset="0"/>
                <a:cs typeface="Arial" panose="020B0604020202020204" pitchFamily="34" charset="0"/>
              </a:rPr>
              <a:t>(Leonard </a:t>
            </a:r>
            <a:r>
              <a:rPr lang="en-US" sz="2400" dirty="0" err="1">
                <a:latin typeface="Arial" panose="020B0604020202020204" pitchFamily="34" charset="0"/>
                <a:cs typeface="Arial" panose="020B0604020202020204" pitchFamily="34" charset="0"/>
              </a:rPr>
              <a:t>Doob</a:t>
            </a:r>
            <a:r>
              <a:rPr lang="en-US"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لەبارەی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گشتیەوەدەڵێت</a:t>
            </a:r>
            <a:r>
              <a:rPr lang="en-US" sz="2400" dirty="0">
                <a:latin typeface="Arial" panose="020B0604020202020204" pitchFamily="34" charset="0"/>
                <a:cs typeface="Arial" panose="020B0604020202020204" pitchFamily="34" charset="0"/>
              </a:rPr>
              <a:t>: </a:t>
            </a:r>
            <a:endParaRPr lang="ku-Arab-IQ" sz="2400" dirty="0">
              <a:latin typeface="Arial" panose="020B0604020202020204" pitchFamily="34" charset="0"/>
              <a:cs typeface="Arial" panose="020B0604020202020204" pitchFamily="34" charset="0"/>
            </a:endParaRPr>
          </a:p>
          <a:p>
            <a:pPr marL="0" indent="0" algn="r" rtl="1">
              <a:buNone/>
            </a:pP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بیروبۆچونی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كۆمەڵگەیەك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روداوێكی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تایبەتەوە</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هێزێكی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كۆمه‌ڵایه‌تی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گه‌وره‌و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پته‌وه‌و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خاوه‌ن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ده‌سه‌ڵاتێكی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به‌هێزه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هه‌رچه‌نده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هێزی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جێبه‌جێكردنی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نییه</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به‌ڵام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ناكرێ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گوێی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لێ</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نه‌گیرێت</a:t>
            </a:r>
            <a:endParaRPr lang="ku-Arab-IQ" sz="2400" dirty="0">
              <a:latin typeface="Arial" panose="020B0604020202020204" pitchFamily="34" charset="0"/>
              <a:cs typeface="Arial" panose="020B0604020202020204" pitchFamily="34" charset="0"/>
            </a:endParaRPr>
          </a:p>
          <a:p>
            <a:pPr algn="r" rtl="1"/>
            <a:endParaRPr lang="ku-Arab-IQ" sz="2400" dirty="0">
              <a:latin typeface="Arial" panose="020B0604020202020204" pitchFamily="34" charset="0"/>
              <a:cs typeface="Arial" panose="020B0604020202020204" pitchFamily="34" charset="0"/>
            </a:endParaRPr>
          </a:p>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5315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99974"/>
          </a:xfrm>
        </p:spPr>
        <p:txBody>
          <a:bodyPr/>
          <a:lstStyle/>
          <a:p>
            <a:pPr algn="ctr" rtl="1"/>
            <a:r>
              <a:rPr lang="ar-IQ" b="1" dirty="0" err="1">
                <a:latin typeface="Arial" panose="020B0604020202020204" pitchFamily="34" charset="0"/>
                <a:cs typeface="Arial" panose="020B0604020202020204" pitchFamily="34" charset="0"/>
              </a:rPr>
              <a:t>پۆلێنكردن</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بەپێی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جێگری</a:t>
            </a:r>
            <a:r>
              <a:rPr lang="ar-IQ" b="1" dirty="0">
                <a:latin typeface="Arial" panose="020B0604020202020204" pitchFamily="34" charset="0"/>
                <a:cs typeface="Arial" panose="020B0604020202020204" pitchFamily="34" charset="0"/>
              </a:rPr>
              <a:t> و </a:t>
            </a:r>
            <a:r>
              <a:rPr lang="ar-IQ" b="1" dirty="0" err="1">
                <a:latin typeface="Arial" panose="020B0604020202020204" pitchFamily="34" charset="0"/>
                <a:cs typeface="Arial" panose="020B0604020202020204" pitchFamily="34" charset="0"/>
              </a:rPr>
              <a:t>گۆران</a:t>
            </a:r>
            <a:r>
              <a:rPr lang="ar-IQ" b="1" dirty="0">
                <a:latin typeface="Arial" panose="020B0604020202020204" pitchFamily="34" charset="0"/>
                <a:cs typeface="Arial" panose="020B0604020202020204" pitchFamily="34" charset="0"/>
              </a:rPr>
              <a:t> ( </a:t>
            </a:r>
            <a:r>
              <a:rPr lang="ar-IQ" b="1" dirty="0" err="1">
                <a:latin typeface="Arial" panose="020B0604020202020204" pitchFamily="34" charset="0"/>
                <a:cs typeface="Arial" panose="020B0604020202020204" pitchFamily="34" charset="0"/>
              </a:rPr>
              <a:t>التقسیم</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الحركی</a:t>
            </a:r>
            <a:r>
              <a:rPr lang="ar-IQ" b="1" dirty="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47164" y="2133600"/>
            <a:ext cx="9457448" cy="3777622"/>
          </a:xfrm>
        </p:spPr>
        <p:txBody>
          <a:bodyPr>
            <a:norm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جێگر</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ڕێژەیی</a:t>
            </a:r>
            <a:r>
              <a:rPr lang="ar-IQ" sz="2800" dirty="0">
                <a:latin typeface="Arial" panose="020B0604020202020204" pitchFamily="34" charset="0"/>
                <a:cs typeface="Arial" panose="020B0604020202020204" pitchFamily="34" charset="0"/>
              </a:rPr>
              <a:t> ) (المستقر او </a:t>
            </a:r>
            <a:r>
              <a:rPr lang="ar-IQ" sz="2800" dirty="0" err="1">
                <a:latin typeface="Arial" panose="020B0604020202020204" pitchFamily="34" charset="0"/>
                <a:cs typeface="Arial" panose="020B0604020202020204" pitchFamily="34" charset="0"/>
              </a:rPr>
              <a:t>غیر</a:t>
            </a:r>
            <a:r>
              <a:rPr lang="ar-IQ" sz="2800" dirty="0">
                <a:latin typeface="Arial" panose="020B0604020202020204" pitchFamily="34" charset="0"/>
                <a:cs typeface="Arial" panose="020B0604020202020204" pitchFamily="34" charset="0"/>
              </a:rPr>
              <a:t> المتحرك) :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داب و </a:t>
            </a:r>
            <a:r>
              <a:rPr lang="ar-IQ" sz="2800" dirty="0" err="1">
                <a:latin typeface="Arial" panose="020B0604020202020204" pitchFamily="34" charset="0"/>
                <a:cs typeface="Arial" panose="020B0604020202020204" pitchFamily="34" charset="0"/>
              </a:rPr>
              <a:t>نەریت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هەڵقوڵاوە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جێگری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ڕێژەییە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مانای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بەردەوام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نابێت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ناگۆڕێت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تەنها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كاتێكی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درێژ</a:t>
            </a:r>
            <a:r>
              <a:rPr lang="ar-IQ" sz="2800" dirty="0">
                <a:latin typeface="Arial" panose="020B0604020202020204" pitchFamily="34" charset="0"/>
                <a:cs typeface="Arial" panose="020B0604020202020204" pitchFamily="34" charset="0"/>
              </a:rPr>
              <a:t> .</a:t>
            </a:r>
          </a:p>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گۆڕدراو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دینامیكی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هەڵدەقوڵێت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كاریگەربوون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ڕاگەیاندن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بانگەواز</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بانگەشەوە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ئاسان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گۆڕانكاری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خێرایی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بەردەوام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دەبێت</a:t>
            </a:r>
            <a:r>
              <a:rPr lang="ar-IQ" sz="2800" dirty="0">
                <a:latin typeface="Arial" panose="020B0604020202020204" pitchFamily="34" charset="0"/>
                <a:cs typeface="Arial" panose="020B0604020202020204" pitchFamily="34" charset="0"/>
              </a:rPr>
              <a:t> .</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35179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b="1" dirty="0" err="1">
                <a:latin typeface="Arial" panose="020B0604020202020204" pitchFamily="34" charset="0"/>
                <a:cs typeface="Arial" panose="020B0604020202020204" pitchFamily="34" charset="0"/>
              </a:rPr>
              <a:t>پۆل</a:t>
            </a:r>
            <a:r>
              <a:rPr lang="ku-Arab-IQ" b="1" dirty="0">
                <a:latin typeface="Arial" panose="020B0604020202020204" pitchFamily="34" charset="0"/>
                <a:cs typeface="Arial" panose="020B0604020202020204" pitchFamily="34" charset="0"/>
              </a:rPr>
              <a:t>ێ</a:t>
            </a:r>
            <a:r>
              <a:rPr lang="ar-IQ" b="1" dirty="0" err="1">
                <a:latin typeface="Arial" panose="020B0604020202020204" pitchFamily="34" charset="0"/>
                <a:cs typeface="Arial" panose="020B0604020202020204" pitchFamily="34" charset="0"/>
              </a:rPr>
              <a:t>نكردنی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بەپێ</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ژیری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وسۆز</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51630" y="2133600"/>
            <a:ext cx="9552982" cy="2643116"/>
          </a:xfrm>
        </p:spPr>
        <p:txBody>
          <a:bodyPr>
            <a:normAutofit/>
          </a:bodyPr>
          <a:lstStyle/>
          <a:p>
            <a:pPr algn="r" rtl="1"/>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ژیر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لەئەنجامی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بیركردنەوەی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هوشیارانەوە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دروستدەبێ</a:t>
            </a:r>
            <a:r>
              <a:rPr lang="ar-IQ" sz="2800" dirty="0">
                <a:latin typeface="Arial" panose="020B0604020202020204" pitchFamily="34" charset="0"/>
                <a:cs typeface="Arial" panose="020B0604020202020204" pitchFamily="34" charset="0"/>
              </a:rPr>
              <a:t> دور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پەرچە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كردار</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هەڵچوون</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لەژێ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سۆز</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ئاراوە</a:t>
            </a:r>
            <a:r>
              <a:rPr lang="ar-IQ" sz="2800" dirty="0">
                <a:latin typeface="Arial" panose="020B0604020202020204" pitchFamily="34" charset="0"/>
                <a:cs typeface="Arial" panose="020B0604020202020204" pitchFamily="34" charset="0"/>
              </a:rPr>
              <a:t>:</a:t>
            </a:r>
          </a:p>
          <a:p>
            <a:pPr marL="0" indent="0" algn="r" rtl="1">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8046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1735"/>
          </a:xfrm>
        </p:spPr>
        <p:txBody>
          <a:bodyPr/>
          <a:lstStyle/>
          <a:p>
            <a:pPr algn="ctr" rtl="1"/>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و </a:t>
            </a:r>
            <a:r>
              <a:rPr lang="ar-IQ" b="1" dirty="0" err="1">
                <a:latin typeface="Arial" panose="020B0604020202020204" pitchFamily="34" charset="0"/>
                <a:cs typeface="Arial" panose="020B0604020202020204" pitchFamily="34" charset="0"/>
              </a:rPr>
              <a:t>پرۆسەی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پەیوەندی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گەیاندن</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28800" y="1435100"/>
            <a:ext cx="9675812" cy="4476122"/>
          </a:xfrm>
        </p:spPr>
        <p:txBody>
          <a:bodyPr>
            <a:noAutofit/>
          </a:bodyPr>
          <a:lstStyle/>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دروست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پێکهێنانی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گۆرینی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ئاراستەکانی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پرۆسەیەکە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چونکە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بەرهەمی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کارلێکی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تاکەکان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جەماوەرە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کارلێکەشه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لەرێگەی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پەیوەندییەوە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لێرەدا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ئاماژە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جۆرو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ئاستەکانی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سیستەمەکانی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جەماوەری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دەکەین</a:t>
            </a:r>
            <a:r>
              <a:rPr lang="ar-IQ" sz="2800" dirty="0">
                <a:latin typeface="Arial" panose="020B0604020202020204" pitchFamily="34" charset="0"/>
                <a:cs typeface="Arial" panose="020B0604020202020204" pitchFamily="34" charset="0"/>
              </a:rPr>
              <a:t>.  </a:t>
            </a:r>
          </a:p>
          <a:p>
            <a:pPr algn="r" rtl="1"/>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گواستنەوەی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راوبۆچوون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رەفتارەکان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تاکێکەوە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تاکێکی</a:t>
            </a:r>
            <a:r>
              <a:rPr lang="ar-IQ" sz="2800" dirty="0">
                <a:latin typeface="Arial" panose="020B0604020202020204" pitchFamily="34" charset="0"/>
                <a:cs typeface="Arial" panose="020B0604020202020204" pitchFamily="34" charset="0"/>
              </a:rPr>
              <a:t> تر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هێما</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ئامرازی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جۆراوجۆر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گوتەیی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زمانەوە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ناگوتەیی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رێگای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هێما</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ئاماژە</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نوسینەوە</a:t>
            </a:r>
            <a:r>
              <a:rPr lang="ar-IQ"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E.Emery</a:t>
            </a:r>
            <a:r>
              <a:rPr lang="en-US" sz="2800" dirty="0">
                <a:latin typeface="Arial" panose="020B0604020202020204" pitchFamily="34" charset="0"/>
                <a:cs typeface="Arial" panose="020B0604020202020204" pitchFamily="34" charset="0"/>
              </a:rPr>
              <a:t>)</a:t>
            </a:r>
            <a:r>
              <a:rPr lang="ku-Arab-IQ"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9695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88900"/>
            <a:ext cx="11196093" cy="7023100"/>
          </a:xfrm>
        </p:spPr>
        <p:txBody>
          <a:bodyPr>
            <a:noAutofit/>
          </a:bodyPr>
          <a:lstStyle/>
          <a:p>
            <a:pPr algn="r" rtl="1"/>
            <a:r>
              <a:rPr lang="ar-IQ" sz="2800" dirty="0" err="1">
                <a:latin typeface="Arial" panose="020B0604020202020204" pitchFamily="34" charset="0"/>
                <a:cs typeface="Arial" panose="020B0604020202020204" pitchFamily="34" charset="0"/>
              </a:rPr>
              <a:t>بەڵام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لەڕوانگەی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زانستی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راگەیاندنەوە</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گواستنەوەی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بۆچونەکان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پەیام</a:t>
            </a:r>
            <a:r>
              <a:rPr lang="ar-IQ" sz="2800" dirty="0">
                <a:latin typeface="Arial" panose="020B0604020202020204" pitchFamily="34" charset="0"/>
                <a:cs typeface="Arial" panose="020B0604020202020204" pitchFamily="34" charset="0"/>
              </a:rPr>
              <a:t>/ الرسالة / </a:t>
            </a:r>
            <a:r>
              <a:rPr lang="en-US" sz="2800" dirty="0">
                <a:latin typeface="Arial" panose="020B0604020202020204" pitchFamily="34" charset="0"/>
                <a:cs typeface="Arial" panose="020B0604020202020204" pitchFamily="34" charset="0"/>
              </a:rPr>
              <a:t>Message  )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کەسێک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نێرەر</a:t>
            </a:r>
            <a:r>
              <a:rPr lang="ar-IQ" sz="2800" dirty="0">
                <a:latin typeface="Arial" panose="020B0604020202020204" pitchFamily="34" charset="0"/>
                <a:cs typeface="Arial" panose="020B0604020202020204" pitchFamily="34" charset="0"/>
              </a:rPr>
              <a:t>/ المرسل/ </a:t>
            </a:r>
            <a:r>
              <a:rPr lang="en-US" sz="2800" dirty="0">
                <a:latin typeface="Arial" panose="020B0604020202020204" pitchFamily="34" charset="0"/>
                <a:cs typeface="Arial" panose="020B0604020202020204" pitchFamily="34" charset="0"/>
              </a:rPr>
              <a:t>Sender )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کەسێک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گروپێکی</a:t>
            </a:r>
            <a:r>
              <a:rPr lang="ar-IQ" sz="2800" dirty="0">
                <a:latin typeface="Arial" panose="020B0604020202020204" pitchFamily="34" charset="0"/>
                <a:cs typeface="Arial" panose="020B0604020202020204" pitchFamily="34" charset="0"/>
              </a:rPr>
              <a:t> تر ( </a:t>
            </a:r>
            <a:r>
              <a:rPr lang="ar-IQ" sz="2800" dirty="0" err="1">
                <a:latin typeface="Arial" panose="020B0604020202020204" pitchFamily="34" charset="0"/>
                <a:cs typeface="Arial" panose="020B0604020202020204" pitchFamily="34" charset="0"/>
              </a:rPr>
              <a:t>وەرگر</a:t>
            </a:r>
            <a:r>
              <a:rPr lang="ar-IQ" sz="2800" dirty="0">
                <a:latin typeface="Arial" panose="020B0604020202020204" pitchFamily="34" charset="0"/>
                <a:cs typeface="Arial" panose="020B0604020202020204" pitchFamily="34" charset="0"/>
              </a:rPr>
              <a:t>/ المستقبل/ </a:t>
            </a:r>
            <a:r>
              <a:rPr lang="en-US" sz="2800" dirty="0">
                <a:latin typeface="Arial" panose="020B0604020202020204" pitchFamily="34" charset="0"/>
                <a:cs typeface="Arial" panose="020B0604020202020204" pitchFamily="34" charset="0"/>
              </a:rPr>
              <a:t>Receiver)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کەناڵ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ئامرازن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القناة/ </a:t>
            </a:r>
            <a:r>
              <a:rPr lang="en-US" sz="2800" dirty="0" err="1">
                <a:latin typeface="Arial" panose="020B0604020202020204" pitchFamily="34" charset="0"/>
                <a:cs typeface="Arial" panose="020B0604020202020204" pitchFamily="34" charset="0"/>
              </a:rPr>
              <a:t>Chnnel</a:t>
            </a:r>
            <a:r>
              <a:rPr lang="en-US"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بەئامانجێکی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دیاریکراو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بەمەبەستی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تێگەیشتنی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وەرگر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پەیامەکە</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وڵامدانەوە</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دروستکردنی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کاریگەری</a:t>
            </a:r>
            <a:r>
              <a:rPr lang="ar-IQ" sz="2800" dirty="0">
                <a:latin typeface="Arial" panose="020B0604020202020204" pitchFamily="34" charset="0"/>
                <a:cs typeface="Arial" panose="020B0604020202020204" pitchFamily="34" charset="0"/>
              </a:rPr>
              <a:t>. </a:t>
            </a:r>
          </a:p>
          <a:p>
            <a:pPr algn="r" rtl="1"/>
            <a:r>
              <a:rPr lang="ar-IQ" sz="2800" dirty="0" err="1">
                <a:latin typeface="Arial" panose="020B0604020202020204" pitchFamily="34" charset="0"/>
                <a:cs typeface="Arial" panose="020B0604020202020204" pitchFamily="34" charset="0"/>
              </a:rPr>
              <a:t>بوونی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رەگەزانە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مەرجن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ئەنجامدانی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پرۆسەکە</a:t>
            </a:r>
            <a:r>
              <a:rPr lang="ar-IQ" sz="2800" dirty="0">
                <a:latin typeface="Arial" panose="020B0604020202020204" pitchFamily="34" charset="0"/>
                <a:cs typeface="Arial" panose="020B0604020202020204" pitchFamily="34" charset="0"/>
              </a:rPr>
              <a:t> </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ئامانج</a:t>
            </a:r>
            <a:r>
              <a:rPr lang="ar-IQ" sz="2800" dirty="0">
                <a:latin typeface="Arial" panose="020B0604020202020204" pitchFamily="34" charset="0"/>
                <a:cs typeface="Arial" panose="020B0604020202020204" pitchFamily="34" charset="0"/>
              </a:rPr>
              <a:t> / الهدف </a:t>
            </a:r>
            <a:r>
              <a:rPr lang="en-US" sz="2800" dirty="0" err="1">
                <a:latin typeface="Arial" panose="020B0604020202020204" pitchFamily="34" charset="0"/>
                <a:cs typeface="Arial" panose="020B0604020202020204" pitchFamily="34" charset="0"/>
              </a:rPr>
              <a:t>Target،The</a:t>
            </a:r>
            <a:r>
              <a:rPr lang="en-US" sz="2800" dirty="0">
                <a:latin typeface="Arial" panose="020B0604020202020204" pitchFamily="34" charset="0"/>
                <a:cs typeface="Arial" panose="020B0604020202020204" pitchFamily="34" charset="0"/>
              </a:rPr>
              <a:t> aim /</a:t>
            </a:r>
          </a:p>
          <a:p>
            <a:pPr algn="r" rtl="1"/>
            <a:r>
              <a:rPr lang="ar-IQ" sz="2800" dirty="0" err="1">
                <a:latin typeface="Arial" panose="020B0604020202020204" pitchFamily="34" charset="0"/>
                <a:cs typeface="Arial" panose="020B0604020202020204" pitchFamily="34" charset="0"/>
              </a:rPr>
              <a:t>پەیام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الرسالە</a:t>
            </a:r>
            <a:r>
              <a:rPr lang="ar-IQ"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Message  /</a:t>
            </a:r>
          </a:p>
          <a:p>
            <a:pPr algn="r" rtl="1"/>
            <a:r>
              <a:rPr lang="en-US"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نێرەر</a:t>
            </a:r>
            <a:r>
              <a:rPr lang="ar-IQ" sz="2800" dirty="0">
                <a:latin typeface="Arial" panose="020B0604020202020204" pitchFamily="34" charset="0"/>
                <a:cs typeface="Arial" panose="020B0604020202020204" pitchFamily="34" charset="0"/>
              </a:rPr>
              <a:t>/ المرسل / </a:t>
            </a:r>
            <a:r>
              <a:rPr lang="en-US" sz="2800" dirty="0">
                <a:latin typeface="Arial" panose="020B0604020202020204" pitchFamily="34" charset="0"/>
                <a:cs typeface="Arial" panose="020B0604020202020204" pitchFamily="34" charset="0"/>
              </a:rPr>
              <a:t>Sender </a:t>
            </a:r>
          </a:p>
          <a:p>
            <a:pPr algn="r" rtl="1"/>
            <a:r>
              <a:rPr lang="en-US"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وەرگر</a:t>
            </a:r>
            <a:r>
              <a:rPr lang="ar-IQ" sz="2800" dirty="0">
                <a:latin typeface="Arial" panose="020B0604020202020204" pitchFamily="34" charset="0"/>
                <a:cs typeface="Arial" panose="020B0604020202020204" pitchFamily="34" charset="0"/>
              </a:rPr>
              <a:t>/ المستقبل </a:t>
            </a:r>
            <a:r>
              <a:rPr lang="en-US" sz="2800" dirty="0">
                <a:latin typeface="Arial" panose="020B0604020202020204" pitchFamily="34" charset="0"/>
                <a:cs typeface="Arial" panose="020B0604020202020204" pitchFamily="34" charset="0"/>
              </a:rPr>
              <a:t>Receiver/</a:t>
            </a:r>
          </a:p>
          <a:p>
            <a:pPr algn="r" rtl="1"/>
            <a:r>
              <a:rPr lang="ar-IQ" sz="2800" dirty="0" err="1">
                <a:latin typeface="Arial" panose="020B0604020202020204" pitchFamily="34" charset="0"/>
                <a:cs typeface="Arial" panose="020B0604020202020204" pitchFamily="34" charset="0"/>
              </a:rPr>
              <a:t>کەناڵ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ئامرازی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القناة/  </a:t>
            </a:r>
            <a:r>
              <a:rPr lang="en-US" sz="2800" dirty="0" err="1">
                <a:latin typeface="Arial" panose="020B0604020202020204" pitchFamily="34" charset="0"/>
                <a:cs typeface="Arial" panose="020B0604020202020204" pitchFamily="34" charset="0"/>
              </a:rPr>
              <a:t>Chnnel</a:t>
            </a:r>
            <a:endParaRPr lang="en-US" sz="2800" dirty="0">
              <a:latin typeface="Arial" panose="020B0604020202020204" pitchFamily="34" charset="0"/>
              <a:cs typeface="Arial" panose="020B0604020202020204" pitchFamily="34" charset="0"/>
            </a:endParaRPr>
          </a:p>
          <a:p>
            <a:pPr algn="r" rtl="1"/>
            <a:r>
              <a:rPr lang="en-US"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وڵامدانەوە</a:t>
            </a:r>
            <a:r>
              <a:rPr lang="ar-IQ" sz="2800" dirty="0">
                <a:latin typeface="Arial" panose="020B0604020202020204" pitchFamily="34" charset="0"/>
                <a:cs typeface="Arial" panose="020B0604020202020204" pitchFamily="34" charset="0"/>
              </a:rPr>
              <a:t> / الا </a:t>
            </a:r>
            <a:r>
              <a:rPr lang="ar-IQ" sz="2800" dirty="0" err="1">
                <a:latin typeface="Arial" panose="020B0604020202020204" pitchFamily="34" charset="0"/>
                <a:cs typeface="Arial" panose="020B0604020202020204" pitchFamily="34" charset="0"/>
              </a:rPr>
              <a:t>ستجابة</a:t>
            </a:r>
            <a:r>
              <a:rPr lang="ar-IQ"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Feedback</a:t>
            </a:r>
          </a:p>
          <a:p>
            <a:pPr algn="r" rtl="1"/>
            <a:r>
              <a:rPr lang="ar-IQ" sz="2800" dirty="0" err="1">
                <a:latin typeface="Arial" panose="020B0604020202020204" pitchFamily="34" charset="0"/>
                <a:cs typeface="Arial" panose="020B0604020202020204" pitchFamily="34" charset="0"/>
              </a:rPr>
              <a:t>کاریگەری</a:t>
            </a:r>
            <a:r>
              <a:rPr lang="ar-IQ" sz="2800" dirty="0">
                <a:latin typeface="Arial" panose="020B0604020202020204" pitchFamily="34" charset="0"/>
                <a:cs typeface="Arial" panose="020B0604020202020204" pitchFamily="34" charset="0"/>
              </a:rPr>
              <a:t>/ التأثير/ </a:t>
            </a:r>
            <a:r>
              <a:rPr lang="en-US" sz="2800" dirty="0">
                <a:latin typeface="Arial" panose="020B0604020202020204" pitchFamily="34" charset="0"/>
                <a:cs typeface="Arial" panose="020B0604020202020204" pitchFamily="34" charset="0"/>
              </a:rPr>
              <a:t>Effect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868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2553"/>
          </a:xfrm>
        </p:spPr>
        <p:txBody>
          <a:bodyPr/>
          <a:lstStyle/>
          <a:p>
            <a:pPr algn="ctr" rtl="1"/>
            <a:r>
              <a:rPr lang="ar-IQ" b="1" dirty="0" err="1">
                <a:latin typeface="Arial" panose="020B0604020202020204" pitchFamily="34" charset="0"/>
                <a:cs typeface="Arial" panose="020B0604020202020204" pitchFamily="34" charset="0"/>
              </a:rPr>
              <a:t>تایبەتمەندییەکانی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پرۆسەی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گەیاندن</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50878" y="1446663"/>
            <a:ext cx="10453734" cy="5104262"/>
          </a:xfrm>
        </p:spPr>
        <p:txBody>
          <a:bodyPr>
            <a:normAutofit/>
          </a:bodyPr>
          <a:lstStyle/>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گەیاندن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چالاکییەکی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مرۆیی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کەلەنێوان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تاکەکاندا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چەند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تایبەتمەندییەک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لەخۆدەگرێت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دینامیکی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وبەردەوامە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بەهەمیشەیی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هۆرسڵ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وهایدگەر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بنەمای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گەیاندنە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بۆشاییدا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بەڵکو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لەئەنجامی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تاکەکانی</a:t>
            </a:r>
            <a:r>
              <a:rPr lang="ar-IQ" sz="2400" dirty="0">
                <a:latin typeface="Arial" panose="020B0604020202020204" pitchFamily="34" charset="0"/>
                <a:cs typeface="Arial" panose="020B0604020202020204" pitchFamily="34" charset="0"/>
              </a:rPr>
              <a:t> ناو </a:t>
            </a:r>
            <a:r>
              <a:rPr lang="ar-IQ" sz="2400" dirty="0" err="1">
                <a:latin typeface="Arial" panose="020B0604020202020204" pitchFamily="34" charset="0"/>
                <a:cs typeface="Arial" panose="020B0604020202020204" pitchFamily="34" charset="0"/>
              </a:rPr>
              <a:t>کۆمەڵگەوە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گەیاندن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نێرەر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ووەرگر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دەپچڕێت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پەیامەکان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ناگوازرێنەوە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سیستمێکە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ئاماژە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بنەمای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پرۆسەکەن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کەلەنێوان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نێرەر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وەرگردا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هاوبەشە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بەپێی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پێناسەی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وایت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لەوشتەی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مانای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لەوکەسانە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دەهێنن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مانایە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بنەڕەتدا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نییەم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بەڵکو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ماناکەی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کۆمەڵاتییەوە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سەرچاوە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ماناداری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گرنگی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بەهاکەی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کۆمەڵناسیدا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دەگوترێت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هێمایی</a:t>
            </a:r>
            <a:r>
              <a:rPr lang="ar-IQ" sz="2400" dirty="0">
                <a:latin typeface="Arial" panose="020B0604020202020204" pitchFamily="34" charset="0"/>
                <a:cs typeface="Arial" panose="020B0604020202020204" pitchFamily="34" charset="0"/>
              </a:rPr>
              <a:t>- التفاعل </a:t>
            </a:r>
            <a:r>
              <a:rPr lang="ar-IQ" sz="2400" dirty="0" err="1">
                <a:latin typeface="Arial" panose="020B0604020202020204" pitchFamily="34" charset="0"/>
                <a:cs typeface="Arial" panose="020B0604020202020204" pitchFamily="34" charset="0"/>
              </a:rPr>
              <a:t>الرمزی</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72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b="1" dirty="0" err="1">
                <a:latin typeface="Arial" panose="020B0604020202020204" pitchFamily="34" charset="0"/>
                <a:cs typeface="Arial" panose="020B0604020202020204" pitchFamily="34" charset="0"/>
              </a:rPr>
              <a:t>جۆرەکانی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گەیاندن</a:t>
            </a:r>
            <a:r>
              <a:rPr lang="ar-IQ" b="1" dirty="0">
                <a:latin typeface="Arial" panose="020B0604020202020204" pitchFamily="34" charset="0"/>
                <a:cs typeface="Arial" panose="020B0604020202020204" pitchFamily="34" charset="0"/>
              </a:rPr>
              <a:t> /انواع الاتصال </a:t>
            </a:r>
            <a:br>
              <a:rPr lang="ku-Arab-IQ"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Types of communication: </a:t>
            </a:r>
          </a:p>
        </p:txBody>
      </p:sp>
      <p:sp>
        <p:nvSpPr>
          <p:cNvPr id="3" name="Content Placeholder 2"/>
          <p:cNvSpPr>
            <a:spLocks noGrp="1"/>
          </p:cNvSpPr>
          <p:nvPr>
            <p:ph idx="1"/>
          </p:nvPr>
        </p:nvSpPr>
        <p:spPr>
          <a:xfrm>
            <a:off x="2070597" y="2429301"/>
            <a:ext cx="8915400" cy="2376452"/>
          </a:xfrm>
        </p:spPr>
        <p:txBody>
          <a:bodyPr>
            <a:normAutofit/>
          </a:bodyPr>
          <a:lstStyle/>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بنەمای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ژیانی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کۆمەڵایەتی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مرۆڤەو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پانتاییەکی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بەرفراوانی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جۆرەها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هەبن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بنەمای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نێوان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تاکەکان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کۆمەڵ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رێکبخات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خوارەوە</a:t>
            </a:r>
            <a:r>
              <a:rPr lang="ar-IQ"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1422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03200"/>
            <a:ext cx="11098213" cy="6451600"/>
          </a:xfrm>
        </p:spPr>
        <p:txBody>
          <a:bodyPr>
            <a:noAutofit/>
          </a:bodyPr>
          <a:lstStyle/>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وتەیی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a:t>
            </a:r>
            <a:r>
              <a:rPr lang="ku-Arab-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وتەیی</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وتەیی</a:t>
            </a:r>
            <a:r>
              <a:rPr lang="ar-IQ" sz="2800" dirty="0">
                <a:latin typeface="Arial" panose="020B0604020202020204" pitchFamily="34" charset="0"/>
                <a:cs typeface="Arial" panose="020B0604020202020204" pitchFamily="34" charset="0"/>
              </a:rPr>
              <a:t> – الاتصال </a:t>
            </a:r>
            <a:r>
              <a:rPr lang="ar-IQ" sz="2800" dirty="0" err="1">
                <a:latin typeface="Arial" panose="020B0604020202020204" pitchFamily="34" charset="0"/>
                <a:cs typeface="Arial" panose="020B0604020202020204" pitchFamily="34" charset="0"/>
              </a:rPr>
              <a:t>اللفظی</a:t>
            </a:r>
            <a:r>
              <a:rPr lang="ar-IQ"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Verbal Communication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دەوەستێتە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بەکارهێنانی</a:t>
            </a:r>
            <a:r>
              <a:rPr lang="ar-IQ" sz="2800" dirty="0">
                <a:latin typeface="Arial" panose="020B0604020202020204" pitchFamily="34" charset="0"/>
                <a:cs typeface="Arial" panose="020B0604020202020204" pitchFamily="34" charset="0"/>
              </a:rPr>
              <a:t> زمان و </a:t>
            </a:r>
            <a:r>
              <a:rPr lang="ar-IQ" sz="2800" dirty="0" err="1">
                <a:latin typeface="Arial" panose="020B0604020202020204" pitchFamily="34" charset="0"/>
                <a:cs typeface="Arial" panose="020B0604020202020204" pitchFamily="34" charset="0"/>
              </a:rPr>
              <a:t>قسەی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زارەکی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بەسەرەتاییترین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دەژمێردرێت</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زمان: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سیستمێک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هێماکان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رێژەییەو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کۆمەڵێک</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رێکەوتوون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کارلێکی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کۆمەڵایەتی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لەنێوانیاندا</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پێویستە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نێرەر</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وەرگر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لەزمان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هێماکان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شارەزابن</a:t>
            </a:r>
            <a:r>
              <a:rPr lang="ar-IQ" sz="2800" dirty="0">
                <a:latin typeface="Arial" panose="020B0604020202020204" pitchFamily="34" charset="0"/>
                <a:cs typeface="Arial" panose="020B0604020202020204" pitchFamily="34" charset="0"/>
              </a:rPr>
              <a:t> تا </a:t>
            </a:r>
            <a:r>
              <a:rPr lang="ar-IQ" sz="2800" dirty="0" err="1">
                <a:latin typeface="Arial" panose="020B0604020202020204" pitchFamily="34" charset="0"/>
                <a:cs typeface="Arial" panose="020B0604020202020204" pitchFamily="34" charset="0"/>
              </a:rPr>
              <a:t>بتوانن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هێماکان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تێبگەن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کۆدەکانی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بکەنەوە</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ناوتەیی</a:t>
            </a:r>
            <a:r>
              <a:rPr lang="ar-IQ" sz="2800" dirty="0">
                <a:latin typeface="Arial" panose="020B0604020202020204" pitchFamily="34" charset="0"/>
                <a:cs typeface="Arial" panose="020B0604020202020204" pitchFamily="34" charset="0"/>
              </a:rPr>
              <a:t>- الاتصال </a:t>
            </a:r>
            <a:r>
              <a:rPr lang="ar-IQ" sz="2800" dirty="0" err="1">
                <a:latin typeface="Arial" panose="020B0604020202020204" pitchFamily="34" charset="0"/>
                <a:cs typeface="Arial" panose="020B0604020202020204" pitchFamily="34" charset="0"/>
              </a:rPr>
              <a:t>غیر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اللفظی</a:t>
            </a:r>
            <a:r>
              <a:rPr lang="ar-IQ" sz="2800"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Non Verbal Communication) </a:t>
            </a:r>
            <a:r>
              <a:rPr lang="ar-IQ" sz="2800" dirty="0" err="1">
                <a:latin typeface="Arial" panose="020B0604020202020204" pitchFamily="34" charset="0"/>
                <a:cs typeface="Arial" panose="020B0604020202020204" pitchFamily="34" charset="0"/>
              </a:rPr>
              <a:t>بریتییە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بەکارهێنانی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هێماو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ئاماژەو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جوڵەی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پەیوەندییەیە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لەرێگەی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زمانی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جەستەوە</a:t>
            </a:r>
            <a:r>
              <a:rPr lang="ar-IQ"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Body Language)  </a:t>
            </a:r>
            <a:r>
              <a:rPr lang="ar-IQ" sz="2800" dirty="0" err="1">
                <a:latin typeface="Arial" panose="020B0604020202020204" pitchFamily="34" charset="0"/>
                <a:cs typeface="Arial" panose="020B0604020202020204" pitchFamily="34" charset="0"/>
              </a:rPr>
              <a:t>ئەنجام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دەدرێت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لەنێوان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نێرەر</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وەرگر</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هاوکات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لەگەڵ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وتەیی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بەکاردێت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سەرەتاییترین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جۆری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دێنە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ئەژمار</a:t>
            </a:r>
            <a:r>
              <a:rPr lang="ar-IQ"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480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036638" y="150125"/>
            <a:ext cx="10945812" cy="6578221"/>
          </a:xfrm>
        </p:spPr>
        <p:txBody>
          <a:bodyPr>
            <a:noAutofit/>
          </a:bodyPr>
          <a:lstStyle/>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راستەوخۆو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ناڕاستەوخۆ</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راستەوخۆ</a:t>
            </a:r>
            <a:r>
              <a:rPr lang="ar-IQ" sz="2200" dirty="0">
                <a:latin typeface="Arial" panose="020B0604020202020204" pitchFamily="34" charset="0"/>
                <a:cs typeface="Arial" panose="020B0604020202020204" pitchFamily="34" charset="0"/>
              </a:rPr>
              <a:t>: )الاتصال المباشر- </a:t>
            </a:r>
            <a:r>
              <a:rPr lang="en-US" sz="2200" dirty="0">
                <a:latin typeface="Arial" panose="020B0604020202020204" pitchFamily="34" charset="0"/>
                <a:cs typeface="Arial" panose="020B0604020202020204" pitchFamily="34" charset="0"/>
              </a:rPr>
              <a:t>Direct Communication (</a:t>
            </a:r>
            <a:r>
              <a:rPr lang="ar-IQ" sz="2200" dirty="0" err="1">
                <a:latin typeface="Arial" panose="020B0604020202020204" pitchFamily="34" charset="0"/>
                <a:cs typeface="Arial" panose="020B0604020202020204" pitchFamily="34" charset="0"/>
              </a:rPr>
              <a:t>بریتییە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روبەڕوەی</a:t>
            </a:r>
            <a:r>
              <a:rPr lang="ar-IQ" sz="2200" dirty="0">
                <a:latin typeface="Arial" panose="020B0604020202020204" pitchFamily="34" charset="0"/>
                <a:cs typeface="Arial" panose="020B0604020202020204" pitchFamily="34" charset="0"/>
              </a:rPr>
              <a:t> </a:t>
            </a:r>
          </a:p>
          <a:p>
            <a:pPr algn="r" rtl="1"/>
            <a:r>
              <a:rPr lang="ar-IQ"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Face to Face)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دوو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کەس</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زیاتردا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رودەدات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بوونی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ئامرازەکانی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دوو</a:t>
            </a:r>
            <a:r>
              <a:rPr lang="ar-IQ" sz="2200" dirty="0">
                <a:latin typeface="Arial" panose="020B0604020202020204" pitchFamily="34" charset="0"/>
                <a:cs typeface="Arial" panose="020B0604020202020204" pitchFamily="34" charset="0"/>
              </a:rPr>
              <a:t> لادا، </a:t>
            </a:r>
            <a:r>
              <a:rPr lang="ar-IQ" sz="2200" dirty="0" err="1">
                <a:latin typeface="Arial" panose="020B0604020202020204" pitchFamily="34" charset="0"/>
                <a:cs typeface="Arial" panose="020B0604020202020204" pitchFamily="34" charset="0"/>
              </a:rPr>
              <a:t>دەکرێت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وتەیی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ناوتەیی</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راستەوخۆ</a:t>
            </a:r>
            <a:r>
              <a:rPr lang="ar-IQ" sz="2200" dirty="0">
                <a:latin typeface="Arial" panose="020B0604020202020204" pitchFamily="34" charset="0"/>
                <a:cs typeface="Arial" panose="020B0604020202020204" pitchFamily="34" charset="0"/>
              </a:rPr>
              <a:t>: )الاتصال غير المباشر- (</a:t>
            </a:r>
            <a:r>
              <a:rPr lang="en-US" sz="2200" dirty="0">
                <a:latin typeface="Arial" panose="020B0604020202020204" pitchFamily="34" charset="0"/>
                <a:cs typeface="Arial" panose="020B0604020202020204" pitchFamily="34" charset="0"/>
              </a:rPr>
              <a:t>Indirect Communication </a:t>
            </a:r>
            <a:r>
              <a:rPr lang="ar-IQ" sz="2200" dirty="0" err="1">
                <a:latin typeface="Arial" panose="020B0604020202020204" pitchFamily="34" charset="0"/>
                <a:cs typeface="Arial" panose="020B0604020202020204" pitchFamily="34" charset="0"/>
              </a:rPr>
              <a:t>ئەو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نێرەر</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وەرگردا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ئامرازێک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بەکاردەهێنرێت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پەیامەکان</a:t>
            </a:r>
            <a:r>
              <a:rPr lang="ar-IQ" sz="2200" dirty="0">
                <a:latin typeface="Arial" panose="020B0604020202020204" pitchFamily="34" charset="0"/>
                <a:cs typeface="Arial" panose="020B0604020202020204" pitchFamily="34" charset="0"/>
              </a:rPr>
              <a:t>، چ </a:t>
            </a:r>
            <a:r>
              <a:rPr lang="ar-IQ" sz="2200" dirty="0" err="1">
                <a:latin typeface="Arial" panose="020B0604020202020204" pitchFamily="34" charset="0"/>
                <a:cs typeface="Arial" panose="020B0604020202020204" pitchFamily="34" charset="0"/>
              </a:rPr>
              <a:t>نوسراو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بینراو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بیسراو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بێت</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فەرمی</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نافەرمی</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فەرمی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پەیوەندییەیە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رێکخراوو</a:t>
            </a:r>
            <a:r>
              <a:rPr lang="ar-IQ" sz="2200" dirty="0">
                <a:latin typeface="Arial" panose="020B0604020202020204" pitchFamily="34" charset="0"/>
                <a:cs typeface="Arial" panose="020B0604020202020204" pitchFamily="34" charset="0"/>
              </a:rPr>
              <a:t> دامو </a:t>
            </a:r>
            <a:r>
              <a:rPr lang="ar-IQ" sz="2200" dirty="0" err="1">
                <a:latin typeface="Arial" panose="020B0604020202020204" pitchFamily="34" charset="0"/>
                <a:cs typeface="Arial" panose="020B0604020202020204" pitchFamily="34" charset="0"/>
              </a:rPr>
              <a:t>دەزگاکانم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تەواوی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دامەزراوە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فەرمییەکاندا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دروست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دەبێت</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نافەرمی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پەیوەندیانەیە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بەشێوەیەکی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نافەرمی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تاکەکاندا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دروست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دەبێت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خێزانی</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هاوڕێیەتی</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ئامانج</a:t>
            </a:r>
            <a:r>
              <a:rPr lang="ar-IQ" sz="2200" dirty="0">
                <a:latin typeface="Arial" panose="020B0604020202020204" pitchFamily="34" charset="0"/>
                <a:cs typeface="Arial" panose="020B0604020202020204" pitchFamily="34" charset="0"/>
              </a:rPr>
              <a:t> دارو </a:t>
            </a:r>
            <a:r>
              <a:rPr lang="ar-IQ" sz="2200" dirty="0" err="1">
                <a:latin typeface="Arial" panose="020B0604020202020204" pitchFamily="34" charset="0"/>
                <a:cs typeface="Arial" panose="020B0604020202020204" pitchFamily="34" charset="0"/>
              </a:rPr>
              <a:t>وبێ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ئامانج</a:t>
            </a:r>
            <a:endParaRPr lang="ar-IQ" sz="2200" dirty="0">
              <a:latin typeface="Arial" panose="020B0604020202020204" pitchFamily="34" charset="0"/>
              <a:cs typeface="Arial" panose="020B0604020202020204" pitchFamily="34" charset="0"/>
            </a:endParaRP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ئامانجدار</a:t>
            </a:r>
            <a:r>
              <a:rPr lang="ar-IQ" sz="2200" dirty="0">
                <a:latin typeface="Arial" panose="020B0604020202020204" pitchFamily="34" charset="0"/>
                <a:cs typeface="Arial" panose="020B0604020202020204" pitchFamily="34" charset="0"/>
              </a:rPr>
              <a:t>- الاتصال الهادف: </a:t>
            </a:r>
            <a:r>
              <a:rPr lang="ar-IQ" sz="2200" dirty="0" err="1">
                <a:latin typeface="Arial" panose="020B0604020202020204" pitchFamily="34" charset="0"/>
                <a:cs typeface="Arial" panose="020B0604020202020204" pitchFamily="34" charset="0"/>
              </a:rPr>
              <a:t>ئەو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نێرەر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ئامانجێکی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دیاریکراوو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بەرنامە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بۆداڕێژراو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ئەنجامی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دەدات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دیمانەو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چاوپێکەوتن</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ئامانج</a:t>
            </a:r>
            <a:r>
              <a:rPr lang="ar-IQ" sz="2200" dirty="0">
                <a:latin typeface="Arial" panose="020B0604020202020204" pitchFamily="34" charset="0"/>
                <a:cs typeface="Arial" panose="020B0604020202020204" pitchFamily="34" charset="0"/>
              </a:rPr>
              <a:t>- الاتصال </a:t>
            </a:r>
            <a:r>
              <a:rPr lang="ar-IQ" sz="2200" dirty="0" err="1">
                <a:latin typeface="Arial" panose="020B0604020202020204" pitchFamily="34" charset="0"/>
                <a:cs typeface="Arial" panose="020B0604020202020204" pitchFamily="34" charset="0"/>
              </a:rPr>
              <a:t>الانعکاسی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گەیاندنەیە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پلان</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بەرنامەیە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ئاپۆرا</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خەڵکی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ناوبازار</a:t>
            </a:r>
            <a:r>
              <a:rPr lang="ar-IQ" sz="2200" dirty="0">
                <a:latin typeface="Arial" panose="020B0604020202020204" pitchFamily="34" charset="0"/>
                <a:cs typeface="Arial" panose="020B0604020202020204" pitchFamily="34" charset="0"/>
              </a:rPr>
              <a:t>.</a:t>
            </a:r>
          </a:p>
          <a:p>
            <a:pPr algn="r" rtl="1"/>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8850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1609"/>
          </a:xfrm>
        </p:spPr>
        <p:txBody>
          <a:bodyPr/>
          <a:lstStyle/>
          <a:p>
            <a:pPr algn="ctr" rtl="1"/>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پەیوەندی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رێکخراوەیی</a:t>
            </a:r>
            <a:r>
              <a:rPr lang="ar-IQ" b="1" dirty="0">
                <a:latin typeface="Arial" panose="020B0604020202020204" pitchFamily="34" charset="0"/>
                <a:cs typeface="Arial" panose="020B0604020202020204" pitchFamily="34" charset="0"/>
              </a:rPr>
              <a:t>- الاتصال </a:t>
            </a:r>
            <a:r>
              <a:rPr lang="ar-IQ" b="1" dirty="0" err="1">
                <a:latin typeface="Arial" panose="020B0604020202020204" pitchFamily="34" charset="0"/>
                <a:cs typeface="Arial" panose="020B0604020202020204" pitchFamily="34" charset="0"/>
              </a:rPr>
              <a:t>التنظيمی</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96537" y="1665027"/>
            <a:ext cx="10208075" cy="4776716"/>
          </a:xfrm>
        </p:spPr>
        <p:txBody>
          <a:bodyPr>
            <a:noAutofit/>
          </a:bodyPr>
          <a:lstStyle/>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لەنێوان</a:t>
            </a:r>
            <a:r>
              <a:rPr lang="ar-IQ" sz="2400" dirty="0">
                <a:latin typeface="Arial" panose="020B0604020202020204" pitchFamily="34" charset="0"/>
                <a:cs typeface="Arial" panose="020B0604020202020204" pitchFamily="34" charset="0"/>
              </a:rPr>
              <a:t> دام و </a:t>
            </a:r>
            <a:r>
              <a:rPr lang="ar-IQ" sz="2400" dirty="0" err="1">
                <a:latin typeface="Arial" panose="020B0604020202020204" pitchFamily="34" charset="0"/>
                <a:cs typeface="Arial" panose="020B0604020202020204" pitchFamily="34" charset="0"/>
              </a:rPr>
              <a:t>دەزگاو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رێکخراوەکاندا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دابەش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سەرەوە</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التصاعدی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خوارەوە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دەدەن</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فەرمانبەرێک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بەڕێوەبەرێک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رێکخستنی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هەرەمی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لەپێدانی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راپۆرت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بەرزکردنەوەی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داواکاری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پێشنیار</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بەرەوخوار</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التنازلی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پێچەوانەی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یەکەمە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خوارەوە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لەلایەن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بەڕێوەبەرەوە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فەرمانبەرانی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خوارەوە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ئاسۆیی</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الافقی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لەیەک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ئاستدا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رودەدات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فەرمانبەرانی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هاوئاست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فەرمانگەیەکدا</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ئەلەکترۆنی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ئەلەکترۆنییەوە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ئینتەرنیت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بەکۆمەڵ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جەماوەری</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1811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2553"/>
          </a:xfrm>
        </p:spPr>
        <p:txBody>
          <a:bodyPr/>
          <a:lstStyle/>
          <a:p>
            <a:pPr algn="ctr" rtl="1"/>
            <a:r>
              <a:rPr lang="ar-IQ" b="1" dirty="0" err="1">
                <a:latin typeface="Arial" panose="020B0604020202020204" pitchFamily="34" charset="0"/>
                <a:cs typeface="Arial" panose="020B0604020202020204" pitchFamily="34" charset="0"/>
              </a:rPr>
              <a:t>ئاستەکانی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گەیاندن</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14901" y="1446662"/>
            <a:ext cx="9989711" cy="5411337"/>
          </a:xfrm>
        </p:spPr>
        <p:txBody>
          <a:bodyPr>
            <a:noAutofit/>
          </a:bodyPr>
          <a:lstStyle/>
          <a:p>
            <a:pPr algn="r" rtl="1"/>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خودی</a:t>
            </a:r>
            <a:r>
              <a:rPr lang="ar-IQ" sz="2400" dirty="0">
                <a:latin typeface="Arial" panose="020B0604020202020204" pitchFamily="34" charset="0"/>
                <a:cs typeface="Arial" panose="020B0604020202020204" pitchFamily="34" charset="0"/>
              </a:rPr>
              <a:t> – الاتصال </a:t>
            </a:r>
            <a:r>
              <a:rPr lang="ar-IQ" sz="2400" dirty="0" err="1">
                <a:latin typeface="Arial" panose="020B0604020202020204" pitchFamily="34" charset="0"/>
                <a:cs typeface="Arial" panose="020B0604020202020204" pitchFamily="34" charset="0"/>
              </a:rPr>
              <a:t>الذاتی</a:t>
            </a:r>
            <a:r>
              <a:rPr lang="ar-IQ"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communication intra personal: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لەگەڵ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بەشێوەیەک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لەهەمان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کاتدا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نێرەر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وەرگر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پەیوەندیەکەش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مرۆڤەکە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رامان ، </a:t>
            </a:r>
            <a:r>
              <a:rPr lang="ar-IQ" sz="2400" dirty="0" err="1">
                <a:latin typeface="Arial" panose="020B0604020202020204" pitchFamily="34" charset="0"/>
                <a:cs typeface="Arial" panose="020B0604020202020204" pitchFamily="34" charset="0"/>
              </a:rPr>
              <a:t>قوڵبونەوە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مەنەلۆگ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رۆحییەکان</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تایبەتمەندی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راستگۆیی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نهێنی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نەبونی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ژاوەژاو</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کاردانەوەکەشی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خێرایە</a:t>
            </a:r>
            <a:r>
              <a:rPr lang="ar-IQ" sz="2400" dirty="0">
                <a:latin typeface="Arial" panose="020B0604020202020204" pitchFamily="34" charset="0"/>
                <a:cs typeface="Arial" panose="020B0604020202020204" pitchFamily="34" charset="0"/>
              </a:rPr>
              <a:t>.</a:t>
            </a:r>
          </a:p>
          <a:p>
            <a:pPr algn="r" rtl="1"/>
            <a:r>
              <a:rPr lang="ku-Arab-IQ" sz="2400" dirty="0">
                <a:latin typeface="Arial" panose="020B0604020202020204" pitchFamily="34" charset="0"/>
                <a:cs typeface="Arial" panose="020B0604020202020204" pitchFamily="34" charset="0"/>
              </a:rPr>
              <a:t>پە</a:t>
            </a:r>
            <a:r>
              <a:rPr lang="ar-IQ" sz="2400" dirty="0" err="1">
                <a:latin typeface="Arial" panose="020B0604020202020204" pitchFamily="34" charset="0"/>
                <a:cs typeface="Arial" panose="020B0604020202020204" pitchFamily="34" charset="0"/>
              </a:rPr>
              <a:t>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کەسی</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الشخصی</a:t>
            </a:r>
            <a:r>
              <a:rPr lang="ar-IQ"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inter personal communication: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دوکەس</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رودەدات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راستەوخۆ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پێنج</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هەستەکانەوە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بدرێت</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ناڕاستەوخۆ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بەکارهێنانی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لەئامرازەکانی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گەیاندن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تەلەفۆن</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ئیمەیل</a:t>
            </a:r>
            <a:r>
              <a:rPr lang="ar-IQ"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Interactive Multimedia </a:t>
            </a:r>
            <a:r>
              <a:rPr lang="ar-IQ" sz="2400" dirty="0" err="1">
                <a:latin typeface="Arial" panose="020B0604020202020204" pitchFamily="34" charset="0"/>
                <a:cs typeface="Arial" panose="020B0604020202020204" pitchFamily="34" charset="0"/>
              </a:rPr>
              <a:t>هەندێ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شیوازی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بەکارهێنانی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هتد</a:t>
            </a:r>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کەپێی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دەگوترێت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ناوەندی</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الوسیطی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ئامرازێکەوە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دەدرێت</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22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899" y="419100"/>
            <a:ext cx="10657477" cy="6324600"/>
          </a:xfrm>
        </p:spPr>
        <p:txBody>
          <a:bodyPr>
            <a:noAutofit/>
          </a:bodyPr>
          <a:lstStyle/>
          <a:p>
            <a:pPr algn="r" rtl="1"/>
            <a:r>
              <a:rPr lang="ar-SA" sz="2400" dirty="0" err="1">
                <a:latin typeface="Arial" panose="020B0604020202020204" pitchFamily="34" charset="0"/>
                <a:cs typeface="Arial" panose="020B0604020202020204" pitchFamily="34" charset="0"/>
              </a:rPr>
              <a:t>دكتۆر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ابراهیم</a:t>
            </a:r>
            <a:r>
              <a:rPr lang="ar-SA" sz="2400" dirty="0">
                <a:latin typeface="Arial" panose="020B0604020202020204" pitchFamily="34" charset="0"/>
                <a:cs typeface="Arial" panose="020B0604020202020204" pitchFamily="34" charset="0"/>
              </a:rPr>
              <a:t> امام </a:t>
            </a:r>
            <a:r>
              <a:rPr lang="ar-SA" sz="2400" dirty="0" err="1">
                <a:latin typeface="Arial" panose="020B0604020202020204" pitchFamily="34" charset="0"/>
                <a:cs typeface="Arial" panose="020B0604020202020204" pitchFamily="34" charset="0"/>
              </a:rPr>
              <a:t>دەڵێت</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بۆچونی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بڵاوی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بەرژەوەندی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هاوبەش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پێكیانەوە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دەبەستێتەوە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هەڵوێستێك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هەڵوێستەكان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باسێك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باسە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گشتییەكان</a:t>
            </a:r>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لەكاتێكدا</a:t>
            </a:r>
            <a:r>
              <a:rPr lang="ku-Arab-IQ" sz="2400" dirty="0">
                <a:latin typeface="Arial" panose="020B0604020202020204" pitchFamily="34" charset="0"/>
                <a:cs typeface="Arial" panose="020B0604020202020204" pitchFamily="34" charset="0"/>
              </a:rPr>
              <a:t>:</a:t>
            </a:r>
            <a:r>
              <a:rPr lang="ar-SA" sz="2400" dirty="0">
                <a:latin typeface="Arial" panose="020B0604020202020204" pitchFamily="34" charset="0"/>
                <a:cs typeface="Arial" panose="020B0604020202020204" pitchFamily="34" charset="0"/>
              </a:rPr>
              <a:t> </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دكتۆر</a:t>
            </a:r>
            <a:r>
              <a:rPr lang="ar-SA" sz="2400" dirty="0">
                <a:latin typeface="Arial" panose="020B0604020202020204" pitchFamily="34" charset="0"/>
                <a:cs typeface="Arial" panose="020B0604020202020204" pitchFamily="34" charset="0"/>
              </a:rPr>
              <a:t> عبدالقادر حاتم </a:t>
            </a:r>
            <a:r>
              <a:rPr lang="ar-SA" sz="2400" dirty="0" err="1">
                <a:latin typeface="Arial" panose="020B0604020202020204" pitchFamily="34" charset="0"/>
                <a:cs typeface="Arial" panose="020B0604020202020204" pitchFamily="34" charset="0"/>
              </a:rPr>
              <a:t>وەسفی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حوكمەیە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گروپێك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دەگەن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ئیعتیباری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بۆدادەنرێت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هەروەها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بەشێوەیەك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دەروانرێتە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ڕایەكی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بڵاوە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نێوان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زۆربەی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نەتەوانەی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هوشیارن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ماوەیەكی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a:t>
            </a:r>
            <a:r>
              <a:rPr lang="ku-Arab-IQ" sz="2400" dirty="0">
                <a:latin typeface="Arial" panose="020B0604020202020204" pitchFamily="34" charset="0"/>
                <a:cs typeface="Arial" panose="020B0604020202020204" pitchFamily="34" charset="0"/>
              </a:rPr>
              <a:t>.</a:t>
            </a:r>
          </a:p>
          <a:p>
            <a:pPr marL="0" indent="0" algn="r" rtl="1">
              <a:buNone/>
            </a:pPr>
            <a:r>
              <a:rPr lang="ku-Arab-IQ"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وەهەروەها</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دوو</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ئاڕاستە</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هەیە</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بۆ</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پێناسە</a:t>
            </a:r>
            <a:r>
              <a:rPr lang="ar-SA" sz="2400" b="1" dirty="0">
                <a:latin typeface="Arial" panose="020B0604020202020204" pitchFamily="34" charset="0"/>
                <a:cs typeface="Arial" panose="020B0604020202020204" pitchFamily="34" charset="0"/>
              </a:rPr>
              <a:t> و </a:t>
            </a:r>
            <a:r>
              <a:rPr lang="ar-SA" sz="2400" b="1" dirty="0" err="1">
                <a:latin typeface="Arial" panose="020B0604020202020204" pitchFamily="34" charset="0"/>
                <a:cs typeface="Arial" panose="020B0604020202020204" pitchFamily="34" charset="0"/>
              </a:rPr>
              <a:t>تێگەیشتن</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لە</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چەمكی</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رای</a:t>
            </a:r>
            <a:r>
              <a:rPr lang="ar-SA" sz="2400" b="1" dirty="0">
                <a:latin typeface="Arial" panose="020B0604020202020204" pitchFamily="34" charset="0"/>
                <a:cs typeface="Arial" panose="020B0604020202020204" pitchFamily="34" charset="0"/>
              </a:rPr>
              <a:t> </a:t>
            </a:r>
            <a:r>
              <a:rPr lang="ar-SA" sz="2400" b="1" dirty="0" err="1">
                <a:latin typeface="Arial" panose="020B0604020202020204" pitchFamily="34" charset="0"/>
                <a:cs typeface="Arial" panose="020B0604020202020204" pitchFamily="34" charset="0"/>
              </a:rPr>
              <a:t>گشتی</a:t>
            </a:r>
            <a:r>
              <a:rPr lang="ku-Arab-IQ" sz="2400" b="1"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ئاڕاستەی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كلاسیكی</a:t>
            </a:r>
            <a:r>
              <a:rPr lang="ar-SA"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marL="0" indent="0" algn="r" rtl="1">
              <a:buNone/>
            </a:pPr>
            <a:r>
              <a:rPr lang="ku-Arab-IQ"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لەدەرەنجامی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سلوك </a:t>
            </a:r>
            <a:r>
              <a:rPr lang="ar-SA" sz="2400" dirty="0" err="1">
                <a:latin typeface="Arial" panose="020B0604020202020204" pitchFamily="34" charset="0"/>
                <a:cs typeface="Arial" panose="020B0604020202020204" pitchFamily="34" charset="0"/>
              </a:rPr>
              <a:t>وبەها</a:t>
            </a:r>
            <a:r>
              <a:rPr lang="ar-SA" sz="2400" dirty="0">
                <a:latin typeface="Arial" panose="020B0604020202020204" pitchFamily="34" charset="0"/>
                <a:cs typeface="Arial" panose="020B0604020202020204" pitchFamily="34" charset="0"/>
              </a:rPr>
              <a:t> و داب </a:t>
            </a:r>
            <a:r>
              <a:rPr lang="ar-SA" sz="2400" dirty="0" err="1">
                <a:latin typeface="Arial" panose="020B0604020202020204" pitchFamily="34" charset="0"/>
                <a:cs typeface="Arial" panose="020B0604020202020204" pitchFamily="34" charset="0"/>
              </a:rPr>
              <a:t>ونەریت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وبیری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چەسپاو</a:t>
            </a: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یەقین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ورەزامەندی</a:t>
            </a:r>
            <a:r>
              <a:rPr lang="ar-SA" sz="2400" dirty="0">
                <a:latin typeface="Arial" panose="020B0604020202020204" pitchFamily="34" charset="0"/>
                <a:cs typeface="Arial" panose="020B0604020202020204" pitchFamily="34" charset="0"/>
              </a:rPr>
              <a:t> وسوز </a:t>
            </a:r>
            <a:r>
              <a:rPr lang="ar-SA" sz="2400" dirty="0" err="1">
                <a:latin typeface="Arial" panose="020B0604020202020204" pitchFamily="34" charset="0"/>
                <a:cs typeface="Arial" panose="020B0604020202020204" pitchFamily="34" charset="0"/>
              </a:rPr>
              <a:t>وئامانجی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پەسەندكراو</a:t>
            </a:r>
            <a:r>
              <a:rPr lang="ku-Arab-IQ"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ئاڕاستەی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نوێ</a:t>
            </a:r>
            <a:r>
              <a:rPr lang="ar-SA" sz="2400" dirty="0">
                <a:latin typeface="Arial" panose="020B0604020202020204" pitchFamily="34" charset="0"/>
                <a:cs typeface="Arial" panose="020B0604020202020204" pitchFamily="34" charset="0"/>
              </a:rPr>
              <a:t>‌ : </a:t>
            </a:r>
            <a:endParaRPr lang="ku-Arab-IQ" sz="2400" dirty="0">
              <a:latin typeface="Arial" panose="020B0604020202020204" pitchFamily="34" charset="0"/>
              <a:cs typeface="Arial" panose="020B0604020202020204" pitchFamily="34" charset="0"/>
            </a:endParaRPr>
          </a:p>
          <a:p>
            <a:pPr marL="0" indent="0" algn="r" rtl="1">
              <a:buNone/>
            </a:pPr>
            <a:r>
              <a:rPr lang="ar-SA" sz="2400" dirty="0" err="1">
                <a:latin typeface="Arial" panose="020B0604020202020204" pitchFamily="34" charset="0"/>
                <a:cs typeface="Arial" panose="020B0604020202020204" pitchFamily="34" charset="0"/>
              </a:rPr>
              <a:t>لەمەدا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هەمیشە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دەدرێت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a:t>
            </a:r>
            <a:r>
              <a:rPr lang="ar-SA" sz="2400" dirty="0" err="1">
                <a:latin typeface="Arial" panose="020B0604020202020204" pitchFamily="34" charset="0"/>
                <a:cs typeface="Arial" panose="020B0604020202020204" pitchFamily="34" charset="0"/>
              </a:rPr>
              <a:t>ڕا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وئاڕاستەكان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كاریگەرانەی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خوڵقاندنی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ئەویش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سۆنگەی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هۆشیاری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وتێگەیشتنێكی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تەواوەوە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پرس</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وبابەت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ومەسەلەكان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گرنگیدانی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زانایان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وكاریگەریان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ڕەفتاری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سیاسی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وكۆمەڵایەتی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لەئاڕاستەی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نوێدا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پڕۆسەیەكی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كارلێكە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جیاواز</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519903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764274"/>
            <a:ext cx="10208075" cy="5146947"/>
          </a:xfrm>
        </p:spPr>
        <p:txBody>
          <a:bodyPr>
            <a:normAutofit/>
          </a:bodyPr>
          <a:lstStyle/>
          <a:p>
            <a:pPr algn="r" rtl="1"/>
            <a:r>
              <a:rPr lang="en-US"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بەکۆمەڵ</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الجماعی</a:t>
            </a:r>
            <a:r>
              <a:rPr lang="ar-IQ"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Group communication: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لەنێوان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کەسێک</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گروپێکدا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مامۆستا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وتنەوەدا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کۆبونەوەو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لێدوانی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سەرۆک</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سیاسییەکان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گروپێک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وتاری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مامۆستایەکی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بەرامبەر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گروپێکدا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وەئەمەم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تائێستاش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دادەنرێت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روبەڕووە</a:t>
            </a:r>
            <a:r>
              <a:rPr lang="ar-IQ"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جەماوەری</a:t>
            </a:r>
            <a:r>
              <a:rPr lang="ar-IQ" sz="2400" dirty="0">
                <a:latin typeface="Arial" panose="020B0604020202020204" pitchFamily="34" charset="0"/>
                <a:cs typeface="Arial" panose="020B0604020202020204" pitchFamily="34" charset="0"/>
              </a:rPr>
              <a:t>- الاتصال </a:t>
            </a:r>
            <a:r>
              <a:rPr lang="ar-IQ" sz="2400" dirty="0" err="1">
                <a:latin typeface="Arial" panose="020B0604020202020204" pitchFamily="34" charset="0"/>
                <a:cs typeface="Arial" panose="020B0604020202020204" pitchFamily="34" charset="0"/>
              </a:rPr>
              <a:t>الجماهیری</a:t>
            </a:r>
            <a:r>
              <a:rPr lang="ar-IQ"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Mass communication: </a:t>
            </a:r>
            <a:r>
              <a:rPr lang="ar-IQ" sz="2400" dirty="0" err="1">
                <a:latin typeface="Arial" panose="020B0604020202020204" pitchFamily="34" charset="0"/>
                <a:cs typeface="Arial" panose="020B0604020202020204" pitchFamily="34" charset="0"/>
              </a:rPr>
              <a:t>بریتیە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پەیوەندیکردنێکی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رێکخراو</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بەپلان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لەڕێگەی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دەسگایەکی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بیسراو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بینراو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خوێنراو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جەماوەرێکی</a:t>
            </a:r>
            <a:r>
              <a:rPr lang="ar-IQ" sz="2400" dirty="0">
                <a:latin typeface="Arial" panose="020B0604020202020204" pitchFamily="34" charset="0"/>
                <a:cs typeface="Arial" panose="020B0604020202020204" pitchFamily="34" charset="0"/>
              </a:rPr>
              <a:t> فراوان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رەچاوکردنی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شوێن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رێژەو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پەیوەندییە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ئینتەرنێتیشەوە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ئەنجام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کاتێ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پەیامەکان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گشتگیر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فراوانن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دەگوازرێنەوە</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47261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618" y="668740"/>
            <a:ext cx="9784994" cy="5242482"/>
          </a:xfrm>
        </p:spPr>
        <p:txBody>
          <a:bodyPr>
            <a:normAutofit/>
          </a:bodyPr>
          <a:lstStyle/>
          <a:p>
            <a:pPr algn="r" rtl="1"/>
            <a:r>
              <a:rPr lang="ar-IQ" sz="2400" dirty="0" err="1">
                <a:latin typeface="Arial" panose="020B0604020202020204" pitchFamily="34" charset="0"/>
                <a:cs typeface="Arial" panose="020B0604020202020204" pitchFamily="34" charset="0"/>
              </a:rPr>
              <a:t>تایبەتمەندییەکانی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پرۆسەیەکی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بەرنامە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داڕێژراوە</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نێرەر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ناتوانێت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وەرگر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بناسێت</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ناڕاستەوخۆیەو</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کارلێکی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کەمترە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خێرایەو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بەزوترین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سنورەکان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دەبڕێت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کلتورە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جیاوازەکان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لەیەکتر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نزیک</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بکاتەوە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ببێتە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کرانەوە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نەهێشتنی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سنورەکان</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بەرفرەو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جوراوجۆرە</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سەرنج</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راکێشانی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تێدایە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کارتێکەرە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دەنگی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رەنگییەکانی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تێدایە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بەمەش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پەیامەکان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30408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662" y="190973"/>
            <a:ext cx="8911687" cy="918087"/>
          </a:xfrm>
        </p:spPr>
        <p:txBody>
          <a:bodyPr/>
          <a:lstStyle/>
          <a:p>
            <a:pPr algn="ctr" rtl="1"/>
            <a:r>
              <a:rPr lang="ar-IQ" b="1" dirty="0" err="1">
                <a:latin typeface="Arial" panose="020B0604020202020204" pitchFamily="34" charset="0"/>
                <a:cs typeface="Arial" panose="020B0604020202020204" pitchFamily="34" charset="0"/>
              </a:rPr>
              <a:t>شێوازه‌كانى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گۆڕینى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گشتى</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0627" y="986589"/>
            <a:ext cx="11441373" cy="5871411"/>
          </a:xfrm>
        </p:spPr>
        <p:txBody>
          <a:bodyPr>
            <a:noAutofit/>
          </a:bodyPr>
          <a:lstStyle/>
          <a:p>
            <a:pPr marL="0" indent="0" algn="r" rtl="1">
              <a:buNone/>
            </a:pPr>
            <a:r>
              <a:rPr lang="ar-IQ" sz="3600" b="1" dirty="0" err="1">
                <a:latin typeface="Arial" panose="020B0604020202020204" pitchFamily="34" charset="0"/>
                <a:cs typeface="Arial" panose="020B0604020202020204" pitchFamily="34" charset="0"/>
              </a:rPr>
              <a:t>یه‌كه‌م</a:t>
            </a:r>
            <a:r>
              <a:rPr lang="ar-IQ" sz="3600" b="1" dirty="0">
                <a:latin typeface="Arial" panose="020B0604020202020204" pitchFamily="34" charset="0"/>
                <a:cs typeface="Arial" panose="020B0604020202020204" pitchFamily="34" charset="0"/>
              </a:rPr>
              <a:t>/ </a:t>
            </a:r>
            <a:r>
              <a:rPr lang="ar-IQ" sz="3600" b="1" dirty="0" err="1">
                <a:latin typeface="Arial" panose="020B0604020202020204" pitchFamily="34" charset="0"/>
                <a:cs typeface="Arial" panose="020B0604020202020204" pitchFamily="34" charset="0"/>
              </a:rPr>
              <a:t>شێوازى</a:t>
            </a:r>
            <a:r>
              <a:rPr lang="ar-IQ" sz="3600" b="1" dirty="0">
                <a:latin typeface="Arial" panose="020B0604020202020204" pitchFamily="34" charset="0"/>
                <a:cs typeface="Arial" panose="020B0604020202020204" pitchFamily="34" charset="0"/>
              </a:rPr>
              <a:t> </a:t>
            </a:r>
            <a:r>
              <a:rPr lang="ar-IQ" sz="3600" b="1" dirty="0" err="1">
                <a:latin typeface="Arial" panose="020B0604020202020204" pitchFamily="34" charset="0"/>
                <a:cs typeface="Arial" panose="020B0604020202020204" pitchFamily="34" charset="0"/>
              </a:rPr>
              <a:t>دووباره‌كردنه‌وه‌و</a:t>
            </a:r>
            <a:r>
              <a:rPr lang="ar-IQ" sz="3600" b="1" dirty="0">
                <a:latin typeface="Arial" panose="020B0604020202020204" pitchFamily="34" charset="0"/>
                <a:cs typeface="Arial" panose="020B0604020202020204" pitchFamily="34" charset="0"/>
              </a:rPr>
              <a:t> </a:t>
            </a:r>
            <a:r>
              <a:rPr lang="ar-IQ" sz="3600" b="1" dirty="0" err="1">
                <a:latin typeface="Arial" panose="020B0604020202020204" pitchFamily="34" charset="0"/>
                <a:cs typeface="Arial" panose="020B0604020202020204" pitchFamily="34" charset="0"/>
              </a:rPr>
              <a:t>به‌دواداچوون</a:t>
            </a:r>
            <a:r>
              <a:rPr lang="ar-IQ" sz="3600" b="1"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بتوانین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رایه‌ك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له‌ناو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جه‌ماوه‌رێكى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دیاریكراودا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بچه‌سپێنین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باشترین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به‌كارهێنانى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دووباره‌كردنه‌وه‌و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به‌دوداچوونه</a:t>
            </a:r>
            <a:r>
              <a:rPr lang="ar-IQ" sz="2800" dirty="0">
                <a:latin typeface="Arial" panose="020B0604020202020204" pitchFamily="34" charset="0"/>
                <a:cs typeface="Arial" panose="020B0604020202020204" pitchFamily="34" charset="0"/>
              </a:rPr>
              <a:t>‌. ئه‌م شێوازه‌ به‌زۆرى له‌لایه‌ن ده‌زگاى پڕوپاگه‌نده‌ى نازیه‌كانه‌وه‌ كه‌ “گۆبلز” به‌ڕێوه‌ى ده‌برد به‌كارهاتوه‌.</a:t>
            </a:r>
            <a:endParaRPr lang="ku-Arab-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گۆبلز ئەم شێوازە بە نمونەييترين شێواز دادەنى بؤمخاطەبە كردنى جەماوەر، ئەو پێى وايە نهينى پڕوپاگەندەی كاريگەر بريتي نييە لە بلاوكردنەوەى ئەو داتايانەى هەزاران زانيارى لەخؤ دەگرن بەڵكو پێويستە تێدا تەنها جەخت بكرێتە سەر چەند راستييەك وبەردەوام دوبارە بكرێتەوە  وئاراستەى گوێ وچاوى خەلكى بكرێ واتا ئاراستەى جەماوەر بكرێت</a:t>
            </a:r>
            <a:r>
              <a:rPr lang="ku-Arab-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ده‌زگاى راگه‌یاندنى به‌عس كه‌ له‌عێراقدا له‌كاتى شه‌ڕى عێراق ئێراندا له‌ئه‌نجامى دووباره‌كردنه‌وه‌ى وێنه‌كانى جه‌نگ له‌سه‌ر شاشه‌ى ته‌له‌فزیۆنه‌كان و چاوپێكه‌وتن له‌گه‌ڵ دیله‌كان و پیشاندانى ئه‌و چه‌ك و ئامێرانه‌ى كه‌ده‌سكه‌وتى شه‌ڕبون، توانیبوى رای گشتى عێراقیه‌كان به‌شێوه‌یه‌ك چه‌واشه‌بكات كه‌ مایه‌ى سه‌رسوڕمان بوو.</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6101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811" y="208547"/>
            <a:ext cx="11373851" cy="6649453"/>
          </a:xfrm>
        </p:spPr>
        <p:txBody>
          <a:bodyPr>
            <a:noAutofit/>
          </a:bodyPr>
          <a:lstStyle/>
          <a:p>
            <a:pPr algn="r" rtl="1"/>
            <a:r>
              <a:rPr lang="ar-IQ" sz="2800" dirty="0" err="1">
                <a:latin typeface="Arial" panose="020B0604020202020204" pitchFamily="34" charset="0"/>
                <a:cs typeface="Arial" panose="020B0604020202020204" pitchFamily="34" charset="0"/>
              </a:rPr>
              <a:t>دووه‌م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به‌كارهێنانى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وروژاندنى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هه‌ست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سۆز</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لایه‌نگرانى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وایه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زۆربه‌ى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هه‌ڵوێست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بڕیاره‌كانى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جه‌ماوه‌ر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ده‌رهاویشته‌ى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كاریگه‌ریه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عاتیفانه‌یه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كه‌له‌سه‌ریانه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هه‌ربۆیه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له‌وانه‌ى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كه‌ده‌یانه‌وێ</a:t>
            </a:r>
            <a:r>
              <a:rPr lang="ar-IQ" sz="2800" dirty="0">
                <a:latin typeface="Arial" panose="020B0604020202020204" pitchFamily="34" charset="0"/>
                <a:cs typeface="Arial" panose="020B0604020202020204" pitchFamily="34" charset="0"/>
              </a:rPr>
              <a:t> كار </a:t>
            </a:r>
            <a:r>
              <a:rPr lang="ar-IQ" sz="2800" dirty="0" err="1">
                <a:latin typeface="Arial" panose="020B0604020202020204" pitchFamily="34" charset="0"/>
                <a:cs typeface="Arial" panose="020B0604020202020204" pitchFamily="34" charset="0"/>
              </a:rPr>
              <a:t>له‌رای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چینێك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گه‌لێك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بكه‌ن</a:t>
            </a:r>
            <a:r>
              <a:rPr lang="ar-IQ" sz="2800" dirty="0">
                <a:latin typeface="Arial" panose="020B0604020202020204" pitchFamily="34" charset="0"/>
                <a:cs typeface="Arial" panose="020B0604020202020204" pitchFamily="34" charset="0"/>
              </a:rPr>
              <a:t>، له‌ </a:t>
            </a:r>
            <a:r>
              <a:rPr lang="ar-IQ" sz="2800" dirty="0" err="1">
                <a:latin typeface="Arial" panose="020B0604020202020204" pitchFamily="34" charset="0"/>
                <a:cs typeface="Arial" panose="020B0604020202020204" pitchFamily="34" charset="0"/>
              </a:rPr>
              <a:t>وروژاندنى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هه‌ست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سۆزیانه‌وه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پێده‌كه‌ن</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زانایانى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كۆمه‌ڵناسى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له‌وباوه‌ڕه‌دان</a:t>
            </a:r>
            <a:r>
              <a:rPr lang="ar-IQ" sz="2800" dirty="0">
                <a:latin typeface="Arial" panose="020B0604020202020204" pitchFamily="34" charset="0"/>
                <a:cs typeface="Arial" panose="020B0604020202020204" pitchFamily="34" charset="0"/>
              </a:rPr>
              <a:t> تاك </a:t>
            </a:r>
            <a:r>
              <a:rPr lang="ar-IQ" sz="2800" dirty="0" err="1">
                <a:latin typeface="Arial" panose="020B0604020202020204" pitchFamily="34" charset="0"/>
                <a:cs typeface="Arial" panose="020B0604020202020204" pitchFamily="34" charset="0"/>
              </a:rPr>
              <a:t>كاتێك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له‌گروپێكدا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ده‌توێته‌وه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سۆزوعاتیفه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به‌سه‌ریدا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زاڵ</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هه‌موو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تایبه‌تمه‌ندییه‌كانى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له‌بیرده‌كات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هه‌رله‌به‌رئه‌وه‌یه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ئه‌دۆلف</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هیتله‌ر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پێى</a:t>
            </a:r>
            <a:r>
              <a:rPr lang="ar-IQ" sz="2800" dirty="0">
                <a:latin typeface="Arial" panose="020B0604020202020204" pitchFamily="34" charset="0"/>
                <a:cs typeface="Arial" panose="020B0604020202020204" pitchFamily="34" charset="0"/>
              </a:rPr>
              <a:t> وابو </a:t>
            </a:r>
            <a:r>
              <a:rPr lang="ar-IQ" sz="2800" dirty="0" err="1">
                <a:latin typeface="Arial" panose="020B0604020202020204" pitchFamily="34" charset="0"/>
                <a:cs typeface="Arial" panose="020B0604020202020204" pitchFamily="34" charset="0"/>
              </a:rPr>
              <a:t>جه‌ماوه‌ر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زۆربه‌ى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خه‌سڵه‌ته‌كانى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ژنى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تێدایه</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زیاتر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له‌رێگه‌ى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سۆزه‌وه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كاردانه‌وه‌ى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له‌رێگه‌ى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عه‌قڵه</a:t>
            </a:r>
            <a:r>
              <a:rPr lang="ar-IQ" sz="2800" dirty="0">
                <a:latin typeface="Arial" panose="020B0604020202020204" pitchFamily="34" charset="0"/>
                <a:cs typeface="Arial" panose="020B0604020202020204" pitchFamily="34" charset="0"/>
              </a:rPr>
              <a:t>‌¬¬¬¬وه‌. . </a:t>
            </a:r>
            <a:r>
              <a:rPr lang="ar-IQ" sz="2800" dirty="0" err="1">
                <a:latin typeface="Arial" panose="020B0604020202020204" pitchFamily="34" charset="0"/>
                <a:cs typeface="Arial" panose="020B0604020202020204" pitchFamily="34" charset="0"/>
              </a:rPr>
              <a:t>به‌زۆرى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له‌وكۆمه‌ڵگایانه‌ى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كه‌ڕێژه‌ى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نه‌خوێنده‌وارى</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هه‌ژارى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تیایدا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به‌رزه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په‌یڕه‌و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ده‌كرێ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به‌شێوه‌یه‌كى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پروپاگه‌نده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له‌په‌یامه‌كانیدا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پشت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به‌وروژاندنى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هه‌ست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وسۆز</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ده‌به‌ستێ</a:t>
            </a:r>
            <a:r>
              <a:rPr lang="ar-IQ" sz="2800" dirty="0">
                <a:latin typeface="Arial" panose="020B0604020202020204" pitchFamily="34" charset="0"/>
                <a:cs typeface="Arial" panose="020B0604020202020204" pitchFamily="34" charset="0"/>
              </a:rPr>
              <a:t>.</a:t>
            </a:r>
          </a:p>
          <a:p>
            <a:pPr algn="r" rtl="1"/>
            <a:endParaRPr lang="ar-IQ"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34821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4D8B-9CEF-4483-9F29-045E7CBF620B}"/>
              </a:ext>
            </a:extLst>
          </p:cNvPr>
          <p:cNvSpPr>
            <a:spLocks noGrp="1"/>
          </p:cNvSpPr>
          <p:nvPr>
            <p:ph type="title"/>
          </p:nvPr>
        </p:nvSpPr>
        <p:spPr/>
        <p:txBody>
          <a:bodyPr/>
          <a:lstStyle/>
          <a:p>
            <a:pPr algn="r"/>
            <a:r>
              <a:rPr lang="ar-IQ" sz="3600" dirty="0">
                <a:latin typeface="Arial" panose="020B0604020202020204" pitchFamily="34" charset="0"/>
                <a:cs typeface="Arial" panose="020B0604020202020204" pitchFamily="34" charset="0"/>
              </a:rPr>
              <a:t>سێیه‌م/ شێوازى خستنه‌رووى راستیه‌كان:</a:t>
            </a:r>
            <a:br>
              <a:rPr lang="ar-IQ" sz="3600"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D8131E0-5A62-4448-8B60-028E21C19FD7}"/>
              </a:ext>
            </a:extLst>
          </p:cNvPr>
          <p:cNvSpPr>
            <a:spLocks noGrp="1"/>
          </p:cNvSpPr>
          <p:nvPr>
            <p:ph idx="1"/>
          </p:nvPr>
        </p:nvSpPr>
        <p:spPr>
          <a:xfrm>
            <a:off x="974558" y="2133600"/>
            <a:ext cx="10530054" cy="4100290"/>
          </a:xfrm>
        </p:spPr>
        <p:txBody>
          <a:bodyPr>
            <a:normAutofit lnSpcReduction="10000"/>
          </a:bodyPr>
          <a:lstStyle/>
          <a:p>
            <a:pPr algn="r" rtl="1"/>
            <a:r>
              <a:rPr lang="ar-IQ" sz="2800" dirty="0">
                <a:latin typeface="Arial" panose="020B0604020202020204" pitchFamily="34" charset="0"/>
                <a:cs typeface="Arial" panose="020B0604020202020204" pitchFamily="34" charset="0"/>
              </a:rPr>
              <a:t>كارى سه‌ره‌كى راگه‌یاندن له‌خستنه‌رووى راستییه‌كاندا خۆى به‌رجه‌سته‌ده‌كات و راگه‌یاندن به‌م هه‌نگاوه‌ خۆى له‌پروپاگه‌نده‌ جیاده‌كاته‌وه‌. </a:t>
            </a:r>
            <a:endParaRPr lang="ku-Arab-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ئه‌و راى گشتیه‌ى كه‌به‌م شێوازه‌ دروست ده‌بێ پته‌وترو درێژخایه‌نترو كاریگه‌رتره‌، چونكه‌ له‌ دیالۆگ و قه‌ناعه‌ت و زانیارىیه‌وه‌ پێك هاتووه‌و دووربووه‌له‌ فرت و فێلڕ و درۆو ده‌له‌سه‌.</a:t>
            </a:r>
            <a:endParaRPr lang="ku-Arab-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لێره‌دا ده‌كرێ وه‌ك نمونه‌ باس له‌و هه‌واڵانه ‌بكه‌ین كه ‌له‌شۆڕشى گه‌لى كوردستاندا له‌لایه‌ن ده‌زگاى راگه‌یاندنى شۆڕشه‌وه‌ له‌سه‌ر چالاكی هێزى پێشمه‌رگه‌وه‌ له‌رادیۆدا بڵاوده‌كرایه‌وه‌، ژماره‌ى شه‌هیده‌كان و زیانه‌كانى لایه‌نى به‌رامبه‌ر وه‌ك خۆى چۆن هه‌بوو ده‌خرایه‌ روو، ئه‌مه‌ش ببوه‌ مایه‌ى متمانه‌ى زۆربه‌ى خه‌ڵك.</a:t>
            </a:r>
          </a:p>
          <a:p>
            <a:pPr algn="r"/>
            <a:endParaRPr lang="en-US" sz="2800" dirty="0"/>
          </a:p>
        </p:txBody>
      </p:sp>
    </p:spTree>
    <p:extLst>
      <p:ext uri="{BB962C8B-B14F-4D97-AF65-F5344CB8AC3E}">
        <p14:creationId xmlns:p14="http://schemas.microsoft.com/office/powerpoint/2010/main" val="32807700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812" y="160421"/>
            <a:ext cx="11151686" cy="6488739"/>
          </a:xfrm>
        </p:spPr>
        <p:txBody>
          <a:bodyPr>
            <a:noAutofit/>
          </a:bodyPr>
          <a:lstStyle/>
          <a:p>
            <a:pPr algn="r" rtl="1"/>
            <a:r>
              <a:rPr lang="ar-IQ" sz="2800" dirty="0" err="1">
                <a:latin typeface="Arial" panose="020B0604020202020204" pitchFamily="34" charset="0"/>
                <a:cs typeface="Arial" panose="020B0604020202020204" pitchFamily="34" charset="0"/>
              </a:rPr>
              <a:t>چواره‌م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به‌لادابردنى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سه‌رنجى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جه‌ماوه‌ر</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له‌حاڵه‌تێكدا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ئه‌گه‌ر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له‌ده‌ورى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بابه‌تێكدا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كۆبوبێته‌وه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به‌لادابردنى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جار </a:t>
            </a:r>
            <a:r>
              <a:rPr lang="ar-IQ" sz="2800" dirty="0" err="1">
                <a:latin typeface="Arial" panose="020B0604020202020204" pitchFamily="34" charset="0"/>
                <a:cs typeface="Arial" panose="020B0604020202020204" pitchFamily="34" charset="0"/>
              </a:rPr>
              <a:t>سیاسه‌تمه‌داران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حكومه‌ته‌كان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كه‌ناڵه‌كانى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راگه‌یاندن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هه‌ڵده‌ستن</a:t>
            </a:r>
            <a:r>
              <a:rPr lang="ar-IQ" sz="2800" dirty="0">
                <a:latin typeface="Arial" panose="020B0604020202020204" pitchFamily="34" charset="0"/>
                <a:cs typeface="Arial" panose="020B0604020202020204" pitchFamily="34" charset="0"/>
              </a:rPr>
              <a:t> به‌ </a:t>
            </a:r>
            <a:r>
              <a:rPr lang="ar-IQ" sz="2800" dirty="0" err="1">
                <a:latin typeface="Arial" panose="020B0604020202020204" pitchFamily="34" charset="0"/>
                <a:cs typeface="Arial" panose="020B0604020202020204" pitchFamily="34" charset="0"/>
              </a:rPr>
              <a:t>وروژاندنى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بابه‌تێكى</a:t>
            </a:r>
            <a:r>
              <a:rPr lang="ar-IQ" sz="2800" dirty="0">
                <a:latin typeface="Arial" panose="020B0604020202020204" pitchFamily="34" charset="0"/>
                <a:cs typeface="Arial" panose="020B0604020202020204" pitchFamily="34" charset="0"/>
              </a:rPr>
              <a:t> تر </a:t>
            </a:r>
            <a:r>
              <a:rPr lang="ar-IQ" sz="2800" dirty="0" err="1">
                <a:latin typeface="Arial" panose="020B0604020202020204" pitchFamily="34" charset="0"/>
                <a:cs typeface="Arial" panose="020B0604020202020204" pitchFamily="34" charset="0"/>
              </a:rPr>
              <a:t>كه‌گرنگیه‌كه‌ى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زیاتره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یاخود</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هیچى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له‌بابه‌ته‌كه‌ى</a:t>
            </a:r>
            <a:r>
              <a:rPr lang="ar-IQ" sz="2800" dirty="0">
                <a:latin typeface="Arial" panose="020B0604020202020204" pitchFamily="34" charset="0"/>
                <a:cs typeface="Arial" panose="020B0604020202020204" pitchFamily="34" charset="0"/>
              </a:rPr>
              <a:t> تر </a:t>
            </a:r>
            <a:r>
              <a:rPr lang="ar-IQ" sz="2800" dirty="0" err="1">
                <a:latin typeface="Arial" panose="020B0604020202020204" pitchFamily="34" charset="0"/>
                <a:cs typeface="Arial" panose="020B0604020202020204" pitchFamily="34" charset="0"/>
              </a:rPr>
              <a:t>كه‌متر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نییه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به‌ڵام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چوارشێوازه‌ى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سەرەوە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زۆرترین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به‌كارهێنانیانى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هه‌یه‌و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كاریگه‌رییه‌كه‌شیان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تاراده‌یه‌كى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به‌رچاوتره</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پێنجەم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خستنەرووى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به‌رنامه‌ى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پۆزه‌تیفى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سنوردار</a:t>
            </a:r>
            <a:r>
              <a:rPr lang="ar-IQ" sz="2800" dirty="0">
                <a:latin typeface="Arial" panose="020B0604020202020204" pitchFamily="34" charset="0"/>
                <a:cs typeface="Arial" panose="020B0604020202020204" pitchFamily="34" charset="0"/>
              </a:rPr>
              <a:t>:                                                     </a:t>
            </a:r>
            <a:endParaRPr lang="ku-Arab-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سياسەت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مەداران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دەرك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تايبەتمەندي</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دەكەن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a:t>
            </a:r>
            <a:r>
              <a:rPr lang="ar-IQ"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گۆ</a:t>
            </a:r>
            <a:r>
              <a:rPr lang="ar-IQ" sz="2800" dirty="0" err="1">
                <a:latin typeface="Arial" panose="020B0604020202020204" pitchFamily="34" charset="0"/>
                <a:cs typeface="Arial" panose="020B0604020202020204" pitchFamily="34" charset="0"/>
              </a:rPr>
              <a:t>رێنى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ئاراستەكانى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راى</a:t>
            </a:r>
            <a:r>
              <a:rPr lang="ar-IQ"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گ</a:t>
            </a:r>
            <a:r>
              <a:rPr lang="ar-IQ" sz="2800" dirty="0">
                <a:latin typeface="Arial" panose="020B0604020202020204" pitchFamily="34" charset="0"/>
                <a:cs typeface="Arial" panose="020B0604020202020204" pitchFamily="34" charset="0"/>
              </a:rPr>
              <a:t>شتى، </a:t>
            </a:r>
            <a:r>
              <a:rPr lang="ar-IQ" sz="2800" dirty="0" err="1">
                <a:latin typeface="Arial" panose="020B0604020202020204" pitchFamily="34" charset="0"/>
                <a:cs typeface="Arial" panose="020B0604020202020204" pitchFamily="34" charset="0"/>
              </a:rPr>
              <a:t>هەر</a:t>
            </a:r>
            <a:r>
              <a:rPr lang="ar-IQ" sz="2800" dirty="0">
                <a:latin typeface="Arial" panose="020B0604020202020204" pitchFamily="34" charset="0"/>
                <a:cs typeface="Arial" panose="020B0604020202020204" pitchFamily="34" charset="0"/>
              </a:rPr>
              <a:t> ب</a:t>
            </a:r>
            <a:r>
              <a:rPr lang="ku-Arab-IQ" sz="2800" dirty="0">
                <a:latin typeface="Arial" panose="020B0604020202020204" pitchFamily="34" charset="0"/>
                <a:cs typeface="Arial" panose="020B0604020202020204" pitchFamily="34" charset="0"/>
              </a:rPr>
              <a:t>ۆ</a:t>
            </a:r>
            <a:r>
              <a:rPr lang="ar-IQ" sz="2800" dirty="0" err="1">
                <a:latin typeface="Arial" panose="020B0604020202020204" pitchFamily="34" charset="0"/>
                <a:cs typeface="Arial" panose="020B0604020202020204" pitchFamily="34" charset="0"/>
              </a:rPr>
              <a:t>يە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هەول</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دەدەن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رەزامەندى</a:t>
            </a:r>
            <a:r>
              <a:rPr lang="ar-IQ" sz="2800" dirty="0">
                <a:latin typeface="Arial" panose="020B0604020202020204" pitchFamily="34" charset="0"/>
                <a:cs typeface="Arial" panose="020B0604020202020204" pitchFamily="34" charset="0"/>
              </a:rPr>
              <a:t> و</a:t>
            </a:r>
            <a:r>
              <a:rPr lang="ku-Arab-IQ" sz="2800" dirty="0">
                <a:latin typeface="Arial" panose="020B0604020202020204" pitchFamily="34" charset="0"/>
                <a:cs typeface="Arial" panose="020B0604020202020204" pitchFamily="34" charset="0"/>
              </a:rPr>
              <a:t>پ</a:t>
            </a:r>
            <a:r>
              <a:rPr lang="ar-IQ" sz="2800" dirty="0" err="1">
                <a:latin typeface="Arial" panose="020B0604020202020204" pitchFamily="34" charset="0"/>
                <a:cs typeface="Arial" panose="020B0604020202020204" pitchFamily="34" charset="0"/>
              </a:rPr>
              <a:t>شتيوانيكردنى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دەن</a:t>
            </a:r>
            <a:r>
              <a:rPr lang="ku-Arab-IQ" sz="2800" dirty="0">
                <a:latin typeface="Arial" panose="020B0604020202020204" pitchFamily="34" charset="0"/>
                <a:cs typeface="Arial" panose="020B0604020202020204" pitchFamily="34" charset="0"/>
              </a:rPr>
              <a:t>گ</a:t>
            </a:r>
            <a:r>
              <a:rPr lang="ar-IQ" sz="2800" dirty="0" err="1">
                <a:latin typeface="Arial" panose="020B0604020202020204" pitchFamily="34" charset="0"/>
                <a:cs typeface="Arial" panose="020B0604020202020204" pitchFamily="34" charset="0"/>
              </a:rPr>
              <a:t>دەران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بەدەس</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بهێنن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لەرێ</a:t>
            </a:r>
            <a:r>
              <a:rPr lang="ku-Arab-IQ" sz="2800" dirty="0">
                <a:latin typeface="Arial" panose="020B0604020202020204" pitchFamily="34" charset="0"/>
                <a:cs typeface="Arial" panose="020B0604020202020204" pitchFamily="34" charset="0"/>
              </a:rPr>
              <a:t>گ</a:t>
            </a:r>
            <a:r>
              <a:rPr lang="ar-IQ" sz="2800" dirty="0" err="1">
                <a:latin typeface="Arial" panose="020B0604020202020204" pitchFamily="34" charset="0"/>
                <a:cs typeface="Arial" panose="020B0604020202020204" pitchFamily="34" charset="0"/>
              </a:rPr>
              <a:t>ەى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بلاوكردنەوەى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بەرنامەيان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دەبنە</a:t>
            </a:r>
            <a:r>
              <a:rPr lang="ar-IQ" sz="2800" dirty="0">
                <a:latin typeface="Arial" panose="020B0604020202020204" pitchFamily="34" charset="0"/>
                <a:cs typeface="Arial" panose="020B0604020202020204" pitchFamily="34" charset="0"/>
              </a:rPr>
              <a:t> ه</a:t>
            </a:r>
            <a:r>
              <a:rPr lang="ku-Arab-IQ" sz="2800" dirty="0">
                <a:latin typeface="Arial" panose="020B0604020202020204" pitchFamily="34" charset="0"/>
                <a:cs typeface="Arial" panose="020B0604020202020204" pitchFamily="34" charset="0"/>
              </a:rPr>
              <a:t>ۆ</a:t>
            </a:r>
            <a:r>
              <a:rPr lang="ar-IQ" sz="2800" dirty="0">
                <a:latin typeface="Arial" panose="020B0604020202020204" pitchFamily="34" charset="0"/>
                <a:cs typeface="Arial" panose="020B0604020202020204" pitchFamily="34" charset="0"/>
              </a:rPr>
              <a:t>ى </a:t>
            </a:r>
            <a:r>
              <a:rPr lang="ku-Arab-IQ" sz="2800" dirty="0">
                <a:latin typeface="Arial" panose="020B0604020202020204" pitchFamily="34" charset="0"/>
                <a:cs typeface="Arial" panose="020B0604020202020204" pitchFamily="34" charset="0"/>
              </a:rPr>
              <a:t>گ</a:t>
            </a:r>
            <a:r>
              <a:rPr lang="ar-IQ" sz="2800" dirty="0" err="1">
                <a:latin typeface="Arial" panose="020B0604020202020204" pitchFamily="34" charset="0"/>
                <a:cs typeface="Arial" panose="020B0604020202020204" pitchFamily="34" charset="0"/>
              </a:rPr>
              <a:t>ەشبيني</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دەن</a:t>
            </a:r>
            <a:r>
              <a:rPr lang="ku-Arab-IQ" sz="2800" dirty="0">
                <a:latin typeface="Arial" panose="020B0604020202020204" pitchFamily="34" charset="0"/>
                <a:cs typeface="Arial" panose="020B0604020202020204" pitchFamily="34" charset="0"/>
              </a:rPr>
              <a:t>گ</a:t>
            </a:r>
            <a:r>
              <a:rPr lang="ar-IQ" sz="2800" dirty="0" err="1">
                <a:latin typeface="Arial" panose="020B0604020202020204" pitchFamily="34" charset="0"/>
                <a:cs typeface="Arial" panose="020B0604020202020204" pitchFamily="34" charset="0"/>
              </a:rPr>
              <a:t>دەران</a:t>
            </a:r>
            <a:r>
              <a:rPr lang="ar-IQ" sz="2800" dirty="0">
                <a:latin typeface="Arial" panose="020B0604020202020204" pitchFamily="34" charset="0"/>
                <a:cs typeface="Arial" panose="020B0604020202020204" pitchFamily="34" charset="0"/>
              </a:rPr>
              <a:t> ب</a:t>
            </a:r>
            <a:r>
              <a:rPr lang="ku-Arab-IQ" sz="2800" dirty="0">
                <a:latin typeface="Arial" panose="020B0604020202020204" pitchFamily="34" charset="0"/>
                <a:cs typeface="Arial" panose="020B0604020202020204" pitchFamily="34" charset="0"/>
              </a:rPr>
              <a:t>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ئايندە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بەمەبەستى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بەديهێنانى</a:t>
            </a:r>
            <a:r>
              <a:rPr lang="ar-IQ" sz="2800" dirty="0">
                <a:latin typeface="Arial" panose="020B0604020202020204" pitchFamily="34" charset="0"/>
                <a:cs typeface="Arial" panose="020B0604020202020204" pitchFamily="34" charset="0"/>
              </a:rPr>
              <a:t> ز</a:t>
            </a:r>
            <a:r>
              <a:rPr lang="ku-Arab-IQ" sz="2800" dirty="0">
                <a:latin typeface="Arial" panose="020B0604020202020204" pitchFamily="34" charset="0"/>
                <a:cs typeface="Arial" panose="020B0604020202020204" pitchFamily="34" charset="0"/>
              </a:rPr>
              <a:t>ۆ</a:t>
            </a:r>
            <a:r>
              <a:rPr lang="ar-IQ" sz="2800" dirty="0" err="1">
                <a:latin typeface="Arial" panose="020B0604020202020204" pitchFamily="34" charset="0"/>
                <a:cs typeface="Arial" panose="020B0604020202020204" pitchFamily="34" charset="0"/>
              </a:rPr>
              <a:t>رترين</a:t>
            </a:r>
            <a:r>
              <a:rPr lang="ar-IQ" sz="2800" dirty="0">
                <a:latin typeface="Arial" panose="020B0604020202020204" pitchFamily="34" charset="0"/>
                <a:cs typeface="Arial" panose="020B0604020202020204" pitchFamily="34" charset="0"/>
              </a:rPr>
              <a:t> كاري</a:t>
            </a:r>
            <a:r>
              <a:rPr lang="ku-Arab-IQ" sz="2800" dirty="0">
                <a:latin typeface="Arial" panose="020B0604020202020204" pitchFamily="34" charset="0"/>
                <a:cs typeface="Arial" panose="020B0604020202020204" pitchFamily="34" charset="0"/>
              </a:rPr>
              <a:t>گ</a:t>
            </a:r>
            <a:r>
              <a:rPr lang="ar-IQ" sz="2800" dirty="0" err="1">
                <a:latin typeface="Arial" panose="020B0604020202020204" pitchFamily="34" charset="0"/>
                <a:cs typeface="Arial" panose="020B0604020202020204" pitchFamily="34" charset="0"/>
              </a:rPr>
              <a:t>ەرى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راى</a:t>
            </a:r>
            <a:r>
              <a:rPr lang="ar-IQ"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گ</a:t>
            </a:r>
            <a:r>
              <a:rPr lang="ar-IQ" sz="2800" dirty="0">
                <a:latin typeface="Arial" panose="020B0604020202020204" pitchFamily="34" charset="0"/>
                <a:cs typeface="Arial" panose="020B0604020202020204" pitchFamily="34" charset="0"/>
              </a:rPr>
              <a:t>شتى  </a:t>
            </a:r>
          </a:p>
        </p:txBody>
      </p:sp>
    </p:spTree>
    <p:extLst>
      <p:ext uri="{BB962C8B-B14F-4D97-AF65-F5344CB8AC3E}">
        <p14:creationId xmlns:p14="http://schemas.microsoft.com/office/powerpoint/2010/main" val="26417434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27615-68EA-4E8A-9BA2-5623430AA88D}"/>
              </a:ext>
            </a:extLst>
          </p:cNvPr>
          <p:cNvSpPr>
            <a:spLocks noGrp="1"/>
          </p:cNvSpPr>
          <p:nvPr>
            <p:ph idx="1"/>
          </p:nvPr>
        </p:nvSpPr>
        <p:spPr>
          <a:xfrm>
            <a:off x="1058779" y="1299411"/>
            <a:ext cx="10445833" cy="5245768"/>
          </a:xfrm>
        </p:spPr>
        <p:txBody>
          <a:bodyPr>
            <a:normAutofit/>
          </a:bodyPr>
          <a:lstStyle/>
          <a:p>
            <a:pPr algn="r" rtl="1"/>
            <a:r>
              <a:rPr lang="ar-IQ" sz="2400" dirty="0">
                <a:latin typeface="Arial" panose="020B0604020202020204" pitchFamily="34" charset="0"/>
                <a:cs typeface="Arial" panose="020B0604020202020204" pitchFamily="34" charset="0"/>
              </a:rPr>
              <a:t>شەشەم/ شێوازى خوڵقاندنى قه‌یران:                                                                           </a:t>
            </a:r>
            <a:endParaRPr lang="ku-Arab-IQ"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  مەبەست لە شێوازى خوڵقاندنى قه‌یران کە بەیەکێک لە شێوازە نوێکان دادەنرێت لە گۆرینی رای گشتی قۆستنەوەی هەندێ روداو و بارودۆخە بە ئامانجی دروستکردنی قەیرانێک کار بکاتە سەر رای گشتی کە بەبەرژەوەندی  دەوڵەت  یاخود لایەنی ئەنجامدەری کارەکە کۆتایی بێت.</a:t>
            </a:r>
          </a:p>
          <a:p>
            <a:pPr algn="r" rtl="1"/>
            <a:r>
              <a:rPr lang="ar-IQ" sz="2400" dirty="0">
                <a:latin typeface="Arial" panose="020B0604020202020204" pitchFamily="34" charset="0"/>
                <a:cs typeface="Arial" panose="020B0604020202020204" pitchFamily="34" charset="0"/>
              </a:rPr>
              <a:t>حەوتەم /  شێوازى  ترس تؤقاندن :                                                          </a:t>
            </a:r>
            <a:endParaRPr lang="ku-Arab-IQ"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ئەم شێوازە پشت دەبەستی  بە قۆستنەوەی پاڵنەرەکانی  ئارامی و ئارەزووی تاک لە ژیانێکی ئاسوودە و سەقامگیر، بۆیە هەندێ لە وڵاتان میدیا بەکاردەهێنن بۆ وروژاندنی هەستی ترساندن تۆقاندن بۆ کارکردنە سەر جەماوەر لەمەودای بڵاوکردنەوەی هەواڵی دور لە راستی و درۆ و زیادەرۆیی تیاکراو.                                                                                                         </a:t>
            </a:r>
            <a:endParaRPr lang="ku-Arab-IQ"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هەشتەم شێوازى به‌كارهێنانى دەنگۆ الشائعە:</a:t>
            </a:r>
            <a:endParaRPr lang="en-US" sz="2400" dirty="0"/>
          </a:p>
        </p:txBody>
      </p:sp>
    </p:spTree>
    <p:extLst>
      <p:ext uri="{BB962C8B-B14F-4D97-AF65-F5344CB8AC3E}">
        <p14:creationId xmlns:p14="http://schemas.microsoft.com/office/powerpoint/2010/main" val="5151895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600" y="0"/>
            <a:ext cx="9244012" cy="546100"/>
          </a:xfrm>
        </p:spPr>
        <p:txBody>
          <a:bodyPr>
            <a:normAutofit fontScale="90000"/>
          </a:bodyPr>
          <a:lstStyle/>
          <a:p>
            <a:pPr algn="ctr"/>
            <a:r>
              <a:rPr lang="ar-IQ" b="1" dirty="0" err="1">
                <a:latin typeface="Arial" panose="020B0604020202020204" pitchFamily="34" charset="0"/>
                <a:cs typeface="Arial" panose="020B0604020202020204" pitchFamily="34" charset="0"/>
              </a:rPr>
              <a:t>دەنگۆ</a:t>
            </a:r>
            <a:r>
              <a:rPr lang="ar-IQ" b="1" dirty="0">
                <a:latin typeface="Arial" panose="020B0604020202020204" pitchFamily="34" charset="0"/>
                <a:cs typeface="Arial" panose="020B0604020202020204" pitchFamily="34" charset="0"/>
              </a:rPr>
              <a:t> الشائعة</a:t>
            </a:r>
            <a:endParaRPr lang="en-US" b="1" dirty="0"/>
          </a:p>
        </p:txBody>
      </p:sp>
      <p:sp>
        <p:nvSpPr>
          <p:cNvPr id="3" name="Content Placeholder 2"/>
          <p:cNvSpPr>
            <a:spLocks noGrp="1"/>
          </p:cNvSpPr>
          <p:nvPr>
            <p:ph idx="1"/>
          </p:nvPr>
        </p:nvSpPr>
        <p:spPr>
          <a:xfrm>
            <a:off x="1552575" y="2152650"/>
            <a:ext cx="9537700" cy="3790950"/>
          </a:xfrm>
        </p:spPr>
        <p:txBody>
          <a:bodyPr>
            <a:noAutofit/>
          </a:bodyPr>
          <a:lstStyle/>
          <a:p>
            <a:pPr marL="0" indent="0" algn="ctr" rtl="1">
              <a:buNone/>
            </a:pPr>
            <a:r>
              <a:rPr lang="ar-SA" sz="2400" b="1" dirty="0"/>
              <a:t>دەنگۆ</a:t>
            </a:r>
            <a:r>
              <a:rPr lang="ku-Arab-IQ" sz="2400" b="1" dirty="0"/>
              <a:t> الشائعات</a:t>
            </a:r>
            <a:r>
              <a:rPr lang="ar-SA" sz="2400" b="1" dirty="0"/>
              <a:t>:</a:t>
            </a:r>
            <a:endParaRPr lang="ku-Arab-IQ" sz="2400" b="1" dirty="0"/>
          </a:p>
          <a:p>
            <a:pPr algn="r" rtl="1"/>
            <a:endParaRPr lang="ku-Arab-IQ" sz="2400" dirty="0"/>
          </a:p>
          <a:p>
            <a:pPr algn="r" rtl="1"/>
            <a:r>
              <a:rPr lang="ar-SA" sz="2400" dirty="0"/>
              <a:t>دەنگۆ: يەكسانى ئەو دەرئەنجامەيە كە لە ئاوێتە و پێكادانى نێوان هەر دوو رەگەزەكەى لێڵى و گرنگى دێتە ئاراوە، ئەگەر بێت سەرچاوەيەكەى ناديار بێت و گرنگيش نەبێت لەو ناوەندەى بڵاو دەبێتەوە، ئەو كاتە هيچ دەنگۆيەك دروست ناكات يان بابەتێك</a:t>
            </a:r>
            <a:r>
              <a:rPr lang="ku-Arab-IQ" sz="2400" dirty="0"/>
              <a:t> </a:t>
            </a:r>
            <a:r>
              <a:rPr lang="ar-SA" sz="2400" dirty="0"/>
              <a:t>سەرچاوەكەى رون و ئاشكرا بوو، لە هەمان كاتدا گرنگيش بوو ئەو كاتە هيچ دەنگۆيەك دروست ناكات</a:t>
            </a:r>
            <a:r>
              <a:rPr lang="en-US" sz="2400" dirty="0"/>
              <a:t>.</a:t>
            </a:r>
          </a:p>
        </p:txBody>
      </p:sp>
    </p:spTree>
    <p:extLst>
      <p:ext uri="{BB962C8B-B14F-4D97-AF65-F5344CB8AC3E}">
        <p14:creationId xmlns:p14="http://schemas.microsoft.com/office/powerpoint/2010/main" val="22300870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3CE9-B73B-4B2C-AC1A-276DD9CB59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B856B7-BDBA-47B6-8C4D-2537F14FD1A3}"/>
              </a:ext>
            </a:extLst>
          </p:cNvPr>
          <p:cNvSpPr>
            <a:spLocks noGrp="1"/>
          </p:cNvSpPr>
          <p:nvPr>
            <p:ph idx="1"/>
          </p:nvPr>
        </p:nvSpPr>
        <p:spPr/>
        <p:txBody>
          <a:bodyPr>
            <a:normAutofit fontScale="85000" lnSpcReduction="10000"/>
          </a:bodyPr>
          <a:lstStyle/>
          <a:p>
            <a:pPr marL="0" indent="0" algn="r" rtl="1">
              <a:buNone/>
            </a:pPr>
            <a:r>
              <a:rPr lang="ku-Arab-IQ" sz="2800" dirty="0"/>
              <a:t> </a:t>
            </a:r>
            <a:r>
              <a:rPr lang="ar-SA" sz="2800" dirty="0"/>
              <a:t>دەنگۆ دوو لايەني  سەرەكى هەيە</a:t>
            </a:r>
            <a:r>
              <a:rPr lang="en-US" sz="2800" dirty="0"/>
              <a:t>:</a:t>
            </a:r>
          </a:p>
          <a:p>
            <a:pPr algn="r" rtl="1"/>
            <a:r>
              <a:rPr lang="ar-SA" sz="2800" dirty="0"/>
              <a:t>يەكەم: لێلِى، ئەويش بێ بەڵگەيە يان بێ سەرچاوەيە يان بێ پاساوێكى روونە</a:t>
            </a:r>
            <a:r>
              <a:rPr lang="en-US" sz="2800" dirty="0"/>
              <a:t>.</a:t>
            </a:r>
          </a:p>
          <a:p>
            <a:pPr algn="r" rtl="1"/>
            <a:r>
              <a:rPr lang="ar-SA" sz="2800" dirty="0"/>
              <a:t>دووەم: گرنگى، ئەويش بابەتێكى گرنگە سەبارەت بەو ناوەندەى كە ئەو پرِوپاگەندەيەى تێدا بڵاو دەبێتەوە</a:t>
            </a:r>
            <a:r>
              <a:rPr lang="ku-Arab-IQ" sz="2800" dirty="0"/>
              <a:t>.</a:t>
            </a:r>
          </a:p>
          <a:p>
            <a:pPr marL="0" indent="0" algn="r" rtl="1">
              <a:buNone/>
            </a:pPr>
            <a:r>
              <a:rPr lang="ar-SA" sz="2800" b="1" dirty="0"/>
              <a:t>سەرەراى ئەم دوو ڵايەنە چەند ڵايەنێكي ڵاوەكى هەيە وەك</a:t>
            </a:r>
            <a:r>
              <a:rPr lang="en-US" sz="2800" b="1" dirty="0"/>
              <a:t>:</a:t>
            </a:r>
          </a:p>
          <a:p>
            <a:pPr algn="r" rtl="1"/>
            <a:r>
              <a:rPr lang="ar-SA" sz="2800" dirty="0"/>
              <a:t>لايەني زارەكى، كەدەنگۆ بەشێوەي نووسين بڵاونابێتەوە، كە زوربەى جار بە زارەكى بڵاودەبێتەوە</a:t>
            </a:r>
            <a:r>
              <a:rPr lang="en-US" sz="2800" dirty="0"/>
              <a:t> .</a:t>
            </a:r>
          </a:p>
          <a:p>
            <a:pPr algn="r" rtl="1"/>
            <a:r>
              <a:rPr lang="ar-SA" sz="2800" dirty="0"/>
              <a:t>لايەني كورتبـرِى، زوربەى جار دەنگۆكان كورتن ودوور ودرێژ نين</a:t>
            </a:r>
            <a:r>
              <a:rPr lang="en-US" sz="2800" dirty="0"/>
              <a:t>.</a:t>
            </a:r>
          </a:p>
          <a:p>
            <a:pPr algn="r"/>
            <a:endParaRPr lang="en-US" sz="2800" dirty="0"/>
          </a:p>
        </p:txBody>
      </p:sp>
    </p:spTree>
    <p:extLst>
      <p:ext uri="{BB962C8B-B14F-4D97-AF65-F5344CB8AC3E}">
        <p14:creationId xmlns:p14="http://schemas.microsoft.com/office/powerpoint/2010/main" val="4866307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9904412" cy="1280890"/>
          </a:xfrm>
        </p:spPr>
        <p:txBody>
          <a:bodyPr>
            <a:noAutofit/>
          </a:bodyPr>
          <a:lstStyle/>
          <a:p>
            <a:pPr algn="ctr" rtl="1"/>
            <a:r>
              <a:rPr lang="ar-SA" sz="2800" dirty="0" err="1">
                <a:latin typeface="Arial" panose="020B0604020202020204" pitchFamily="34" charset="0"/>
                <a:cs typeface="Arial" panose="020B0604020202020204" pitchFamily="34" charset="0"/>
              </a:rPr>
              <a:t>مەرجەكانى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سەركەوتن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وهۆكارەكانى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گەشەكردنى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دەنگۆ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اشاعە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چەندين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هۆكار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پشتەوەيە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لەوانەيش</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00201" y="1714500"/>
            <a:ext cx="9904411" cy="4711700"/>
          </a:xfrm>
        </p:spPr>
        <p:txBody>
          <a:bodyPr>
            <a:noAutofit/>
          </a:bodyPr>
          <a:lstStyle/>
          <a:p>
            <a:pPr algn="r" rtl="1"/>
            <a:r>
              <a:rPr lang="en-US" sz="2800" dirty="0">
                <a:latin typeface="Arial" panose="020B0604020202020204" pitchFamily="34" charset="0"/>
                <a:cs typeface="Arial" panose="020B0604020202020204" pitchFamily="34" charset="0"/>
              </a:rPr>
              <a:t>-</a:t>
            </a:r>
            <a:r>
              <a:rPr lang="ar-SA" sz="2800" dirty="0" err="1">
                <a:latin typeface="Arial" panose="020B0604020202020204" pitchFamily="34" charset="0"/>
                <a:cs typeface="Arial" panose="020B0604020202020204" pitchFamily="34" charset="0"/>
              </a:rPr>
              <a:t>كەمى</a:t>
            </a:r>
            <a:r>
              <a:rPr lang="ar-SA" sz="2800" dirty="0">
                <a:latin typeface="Arial" panose="020B0604020202020204" pitchFamily="34" charset="0"/>
                <a:cs typeface="Arial" panose="020B0604020202020204" pitchFamily="34" charset="0"/>
              </a:rPr>
              <a:t> يان </a:t>
            </a:r>
            <a:r>
              <a:rPr lang="ar-SA" sz="2800" dirty="0" err="1">
                <a:latin typeface="Arial" panose="020B0604020202020204" pitchFamily="34" charset="0"/>
                <a:cs typeface="Arial" panose="020B0604020202020204" pitchFamily="34" charset="0"/>
              </a:rPr>
              <a:t>نەبوونى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زانيارى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سەبارەت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بابەتەكە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دەبێتە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يارمەتيدەر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خولقاندنى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بارودوخ</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كەش</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هەوايەكى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لەبار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سەركەوتن</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بڵابوونەوەى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دەنگۆكان</a:t>
            </a:r>
            <a:r>
              <a:rPr lang="en-US" sz="2800" dirty="0">
                <a:latin typeface="Arial" panose="020B0604020202020204" pitchFamily="34" charset="0"/>
                <a:cs typeface="Arial" panose="020B0604020202020204" pitchFamily="34" charset="0"/>
              </a:rPr>
              <a:t>.</a:t>
            </a:r>
          </a:p>
          <a:p>
            <a:pPr algn="r" rtl="1"/>
            <a:r>
              <a:rPr lang="en-US" sz="2800" dirty="0">
                <a:latin typeface="Arial" panose="020B0604020202020204" pitchFamily="34" charset="0"/>
                <a:cs typeface="Arial" panose="020B0604020202020204" pitchFamily="34" charset="0"/>
              </a:rPr>
              <a:t>-</a:t>
            </a:r>
            <a:r>
              <a:rPr lang="ar-SA" sz="2800" dirty="0" err="1">
                <a:latin typeface="Arial" panose="020B0604020202020204" pitchFamily="34" charset="0"/>
                <a:cs typeface="Arial" panose="020B0604020202020204" pitchFamily="34" charset="0"/>
              </a:rPr>
              <a:t>نەبوونى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راشكاوى</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شەفاقيەت</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دانوستاندن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نێوان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دەستەڵاتدار</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هاوڵاتياندا</a:t>
            </a:r>
            <a:r>
              <a:rPr lang="en-US" sz="2800" dirty="0">
                <a:latin typeface="Arial" panose="020B0604020202020204" pitchFamily="34" charset="0"/>
                <a:cs typeface="Arial" panose="020B0604020202020204" pitchFamily="34" charset="0"/>
              </a:rPr>
              <a:t>.</a:t>
            </a:r>
          </a:p>
          <a:p>
            <a:pPr algn="r" rtl="1"/>
            <a:r>
              <a:rPr lang="en-US" sz="2800" dirty="0">
                <a:latin typeface="Arial" panose="020B0604020202020204" pitchFamily="34" charset="0"/>
                <a:cs typeface="Arial" panose="020B0604020202020204" pitchFamily="34" charset="0"/>
              </a:rPr>
              <a:t>-</a:t>
            </a:r>
            <a:r>
              <a:rPr lang="ar-SA" sz="2800" dirty="0" err="1">
                <a:latin typeface="Arial" panose="020B0604020202020204" pitchFamily="34" charset="0"/>
                <a:cs typeface="Arial" panose="020B0604020202020204" pitchFamily="34" charset="0"/>
              </a:rPr>
              <a:t>هۆكارى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فەراغ</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دەست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بەتاڵى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دەبێتە</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مايەى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زەمينەسازى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بوونى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دەنگۆ</a:t>
            </a:r>
            <a:r>
              <a:rPr lang="en-US" sz="2800" dirty="0">
                <a:latin typeface="Arial" panose="020B0604020202020204" pitchFamily="34" charset="0"/>
                <a:cs typeface="Arial" panose="020B0604020202020204" pitchFamily="34" charset="0"/>
              </a:rPr>
              <a:t>.</a:t>
            </a:r>
          </a:p>
          <a:p>
            <a:pPr algn="r" rtl="1"/>
            <a:r>
              <a:rPr lang="en-US" sz="2800" dirty="0">
                <a:latin typeface="Arial" panose="020B0604020202020204" pitchFamily="34" charset="0"/>
                <a:cs typeface="Arial" panose="020B0604020202020204" pitchFamily="34" charset="0"/>
              </a:rPr>
              <a:t>-</a:t>
            </a:r>
            <a:r>
              <a:rPr lang="ar-SA" sz="2800" dirty="0" err="1">
                <a:latin typeface="Arial" panose="020B0604020202020204" pitchFamily="34" charset="0"/>
                <a:cs typeface="Arial" panose="020B0604020202020204" pitchFamily="34" charset="0"/>
              </a:rPr>
              <a:t>هۆكارى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نەخوێندەوارى</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رەگەز</a:t>
            </a:r>
            <a:r>
              <a:rPr lang="ar-SA" sz="2800" dirty="0">
                <a:latin typeface="Arial" panose="020B0604020202020204" pitchFamily="34" charset="0"/>
                <a:cs typeface="Arial" panose="020B0604020202020204" pitchFamily="34" charset="0"/>
              </a:rPr>
              <a:t> و </a:t>
            </a:r>
            <a:r>
              <a:rPr lang="ar-SA" sz="2800" dirty="0" err="1">
                <a:latin typeface="Arial" panose="020B0604020202020204" pitchFamily="34" charset="0"/>
                <a:cs typeface="Arial" panose="020B0604020202020204" pitchFamily="34" charset="0"/>
              </a:rPr>
              <a:t>تەمەن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زەمينەيەكى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لەبار</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دروست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دەكات</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بۆ</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سەركەوتنى</a:t>
            </a:r>
            <a:r>
              <a:rPr lang="ar-SA" sz="2800" dirty="0">
                <a:latin typeface="Arial" panose="020B0604020202020204" pitchFamily="34" charset="0"/>
                <a:cs typeface="Arial" panose="020B0604020202020204" pitchFamily="34" charset="0"/>
              </a:rPr>
              <a:t> </a:t>
            </a:r>
            <a:r>
              <a:rPr lang="ar-SA" sz="2800" dirty="0" err="1">
                <a:latin typeface="Arial" panose="020B0604020202020204" pitchFamily="34" charset="0"/>
                <a:cs typeface="Arial" panose="020B0604020202020204" pitchFamily="34" charset="0"/>
              </a:rPr>
              <a:t>دەنگۆ</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6531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9599612" cy="861790"/>
          </a:xfrm>
        </p:spPr>
        <p:txBody>
          <a:bodyPr>
            <a:normAutofit/>
          </a:bodyPr>
          <a:lstStyle/>
          <a:p>
            <a:pPr algn="r" rtl="1"/>
            <a:r>
              <a:rPr lang="ar-SA" dirty="0" err="1">
                <a:latin typeface="Arial" panose="020B0604020202020204" pitchFamily="34" charset="0"/>
                <a:cs typeface="Arial" panose="020B0604020202020204" pitchFamily="34" charset="0"/>
              </a:rPr>
              <a:t>ولیم</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ئەلبیك</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فیری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بی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وایە</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رای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گشتی</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بریتتیە</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لە</a:t>
            </a:r>
            <a:r>
              <a:rPr lang="en-US"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254000" y="723900"/>
            <a:ext cx="11250612" cy="6045200"/>
          </a:xfrm>
        </p:spPr>
        <p:txBody>
          <a:bodyPr>
            <a:noAutofit/>
          </a:bodyPr>
          <a:lstStyle/>
          <a:p>
            <a:pPr algn="r" rtl="1"/>
            <a:r>
              <a:rPr lang="ar-SA" sz="2400" dirty="0" err="1">
                <a:latin typeface="Arial" panose="020B0604020202020204" pitchFamily="34" charset="0"/>
                <a:cs typeface="Arial" panose="020B0604020202020204" pitchFamily="34" charset="0"/>
              </a:rPr>
              <a:t>دەرەنجامی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پرۆسەی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كارلیك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كردنە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لەنێوان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كەسەكاندا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بەشێوەیەك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شێوەكان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یاخود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مایەی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گفتو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وگۆیە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لەنێوان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كەسێكدا</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دەربرینێكی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لەنیوان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پرس</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بابەتەكانەوە</a:t>
            </a:r>
            <a:r>
              <a:rPr lang="ku-Arab-IQ"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گواستنەوەی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كەسانێك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وبەجەماوەری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بەهۆی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پەخشكردنیەوە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لەرێگەی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هۆكارەكانی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راگەیاندنەوە</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ئاراستەیە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لەلایەن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كەسانێك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a:t>
            </a:r>
            <a:r>
              <a:rPr lang="ar-SA" sz="2400" dirty="0">
                <a:latin typeface="Arial" panose="020B0604020202020204" pitchFamily="34" charset="0"/>
                <a:cs typeface="Arial" panose="020B0604020202020204" pitchFamily="34" charset="0"/>
              </a:rPr>
              <a:t>( را) ی </a:t>
            </a:r>
            <a:r>
              <a:rPr lang="ar-SA" sz="2400" dirty="0" err="1">
                <a:latin typeface="Arial" panose="020B0604020202020204" pitchFamily="34" charset="0"/>
                <a:cs typeface="Arial" panose="020B0604020202020204" pitchFamily="34" charset="0"/>
              </a:rPr>
              <a:t>زۆرینە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وەردەگرێت</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ئینیسكلوپیدیای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زاراوەكانی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راگەیاندن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بیروڕای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كەسێكە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كەهیچ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رایەكی</a:t>
            </a:r>
            <a:r>
              <a:rPr lang="ar-SA" sz="2400" dirty="0">
                <a:latin typeface="Arial" panose="020B0604020202020204" pitchFamily="34" charset="0"/>
                <a:cs typeface="Arial" panose="020B0604020202020204" pitchFamily="34" charset="0"/>
              </a:rPr>
              <a:t> تر </a:t>
            </a:r>
            <a:r>
              <a:rPr lang="ar-SA" sz="2400" dirty="0" err="1">
                <a:latin typeface="Arial" panose="020B0604020202020204" pitchFamily="34" charset="0"/>
                <a:cs typeface="Arial" panose="020B0604020202020204" pitchFamily="34" charset="0"/>
              </a:rPr>
              <a:t>ناكەوێتە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لەكاتێكی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مەسەلەیەك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لەنێو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كەسەكاندایە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دەبێتە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مشتومڕێكی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ئاشكرا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لەمیانەی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بیروڕای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كەسانەدا</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لەفەرهەنگی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ویبستەریشدا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بەمجۆرە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كراوە</a:t>
            </a:r>
            <a:r>
              <a:rPr lang="en-US" sz="2400" dirty="0">
                <a:latin typeface="Arial" panose="020B0604020202020204" pitchFamily="34" charset="0"/>
                <a:cs typeface="Arial" panose="020B0604020202020204" pitchFamily="34" charset="0"/>
              </a:rPr>
              <a:t>:</a:t>
            </a:r>
            <a:r>
              <a:rPr lang="ku-Arab-IQ"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هاوبەشە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تایبەتمەندییە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دەردەكەوێت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كەوا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خەڵكە</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كلارید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ریچ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دەڵێت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بڕیارێكە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لەئاكامی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گەیشتنی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كەس</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مەسەلەیەك</a:t>
            </a:r>
            <a:r>
              <a:rPr lang="en-US"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تۆماس</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كلار</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بڕیارە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دەیهێنێتە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دروستی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دەكات</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399953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101" y="624110"/>
            <a:ext cx="9815512" cy="1280890"/>
          </a:xfrm>
        </p:spPr>
        <p:txBody>
          <a:bodyPr>
            <a:normAutofit/>
          </a:bodyPr>
          <a:lstStyle/>
          <a:p>
            <a:pPr algn="r"/>
            <a:r>
              <a:rPr lang="ar-SA" dirty="0" err="1">
                <a:latin typeface="Arial" panose="020B0604020202020204" pitchFamily="34" charset="0"/>
                <a:cs typeface="Arial" panose="020B0604020202020204" pitchFamily="34" charset="0"/>
              </a:rPr>
              <a:t>بەگژاچوونەوە</a:t>
            </a:r>
            <a:r>
              <a:rPr lang="ar-SA" dirty="0">
                <a:latin typeface="Arial" panose="020B0604020202020204" pitchFamily="34" charset="0"/>
                <a:cs typeface="Arial" panose="020B0604020202020204" pitchFamily="34" charset="0"/>
              </a:rPr>
              <a:t> و </a:t>
            </a:r>
            <a:r>
              <a:rPr lang="ar-SA" dirty="0" err="1">
                <a:latin typeface="Arial" panose="020B0604020202020204" pitchFamily="34" charset="0"/>
                <a:cs typeface="Arial" panose="020B0604020202020204" pitchFamily="34" charset="0"/>
              </a:rPr>
              <a:t>بەرنگارى</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كردنى</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دەنگۆچەند</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رێگا</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وشێوازى</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جۆراوجۆر</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پێويستە</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هەبێت</a:t>
            </a:r>
            <a:r>
              <a:rPr lang="ku-Arab-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58901" y="1905000"/>
            <a:ext cx="10145712" cy="4686300"/>
          </a:xfrm>
        </p:spPr>
        <p:txBody>
          <a:bodyPr>
            <a:noAutofit/>
          </a:bodyPr>
          <a:lstStyle/>
          <a:p>
            <a:pPr algn="r" rtl="1"/>
            <a:r>
              <a:rPr lang="ar-SA" sz="2400" dirty="0" err="1">
                <a:latin typeface="Arial" panose="020B0604020202020204" pitchFamily="34" charset="0"/>
                <a:cs typeface="Arial" panose="020B0604020202020204" pitchFamily="34" charset="0"/>
              </a:rPr>
              <a:t>دوزينەوەى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هەلى</a:t>
            </a:r>
            <a:r>
              <a:rPr lang="ar-SA" sz="2400" dirty="0">
                <a:latin typeface="Arial" panose="020B0604020202020204" pitchFamily="34" charset="0"/>
                <a:cs typeface="Arial" panose="020B0604020202020204" pitchFamily="34" charset="0"/>
              </a:rPr>
              <a:t> كار كردن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بێكار</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ئافرەتان</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لەگەڵ</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دەستەبەري</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يانە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جێي</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حەوانەوەى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خانەنشينەكان</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گرنگيدان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زانست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زانيارى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رووبەرِووبونەوى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نەزانى</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نەخوێندەوارى</a:t>
            </a:r>
            <a:r>
              <a:rPr lang="en-US" sz="2400" dirty="0">
                <a:latin typeface="Arial" panose="020B0604020202020204" pitchFamily="34" charset="0"/>
                <a:cs typeface="Arial" panose="020B0604020202020204" pitchFamily="34" charset="0"/>
              </a:rPr>
              <a:t> .</a:t>
            </a:r>
          </a:p>
          <a:p>
            <a:pPr algn="r" rtl="1"/>
            <a:r>
              <a:rPr lang="ar-SA" sz="2400" dirty="0" err="1">
                <a:latin typeface="Arial" panose="020B0604020202020204" pitchFamily="34" charset="0"/>
                <a:cs typeface="Arial" panose="020B0604020202020204" pitchFamily="34" charset="0"/>
              </a:rPr>
              <a:t>پتەو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كردنى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بوارى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ئەمنى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تايبەت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زانياريانەى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پەيوەندى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سەروەرى</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ئاسايش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نيشتيمانى</a:t>
            </a:r>
            <a:r>
              <a:rPr lang="ar-SA" sz="2400" dirty="0">
                <a:latin typeface="Arial" panose="020B0604020202020204" pitchFamily="34" charset="0"/>
                <a:cs typeface="Arial" panose="020B0604020202020204" pitchFamily="34" charset="0"/>
              </a:rPr>
              <a:t> شكوى </a:t>
            </a:r>
            <a:r>
              <a:rPr lang="ar-SA" sz="2400" dirty="0" err="1">
                <a:latin typeface="Arial" panose="020B0604020202020204" pitchFamily="34" charset="0"/>
                <a:cs typeface="Arial" panose="020B0604020202020204" pitchFamily="34" charset="0"/>
              </a:rPr>
              <a:t>وڵات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هاوڵاتيان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هەيە</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فەراهەم</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كردنى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زانيارى</a:t>
            </a:r>
            <a:r>
              <a:rPr lang="ar-SA" sz="2400" dirty="0">
                <a:latin typeface="Arial" panose="020B0604020202020204" pitchFamily="34" charset="0"/>
                <a:cs typeface="Arial" panose="020B0604020202020204" pitchFamily="34" charset="0"/>
              </a:rPr>
              <a:t> راست و </a:t>
            </a:r>
            <a:r>
              <a:rPr lang="ar-SA" sz="2400" dirty="0" err="1">
                <a:latin typeface="Arial" panose="020B0604020202020204" pitchFamily="34" charset="0"/>
                <a:cs typeface="Arial" panose="020B0604020202020204" pitchFamily="34" charset="0"/>
              </a:rPr>
              <a:t>دروست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بڵاوكردنەوەى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راستيەكان</a:t>
            </a:r>
            <a:r>
              <a:rPr lang="en-US" sz="2400" dirty="0">
                <a:latin typeface="Arial" panose="020B0604020202020204" pitchFamily="34" charset="0"/>
                <a:cs typeface="Arial" panose="020B0604020202020204" pitchFamily="34" charset="0"/>
              </a:rPr>
              <a:t>.</a:t>
            </a:r>
          </a:p>
          <a:p>
            <a:pPr algn="r" rtl="1"/>
            <a:r>
              <a:rPr lang="ar-SA" sz="2400" dirty="0" err="1">
                <a:latin typeface="Arial" panose="020B0604020202020204" pitchFamily="34" charset="0"/>
                <a:cs typeface="Arial" panose="020B0604020202020204" pitchFamily="34" charset="0"/>
              </a:rPr>
              <a:t>بڵاوكردنەوەى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گيانى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برايەتى</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گفتوگۆ</a:t>
            </a:r>
            <a:r>
              <a:rPr lang="ar-SA" sz="2400" dirty="0">
                <a:latin typeface="Arial" panose="020B0604020202020204" pitchFamily="34" charset="0"/>
                <a:cs typeface="Arial" panose="020B0604020202020204" pitchFamily="34" charset="0"/>
              </a:rPr>
              <a:t> كردني </a:t>
            </a:r>
            <a:r>
              <a:rPr lang="ar-SA" sz="2400" dirty="0" err="1">
                <a:latin typeface="Arial" panose="020B0604020202020204" pitchFamily="34" charset="0"/>
                <a:cs typeface="Arial" panose="020B0604020202020204" pitchFamily="34" charset="0"/>
              </a:rPr>
              <a:t>راشكاوانە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نێوان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كاربە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دەستان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ئەوانەى</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لەبەر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دەستياندان</a:t>
            </a:r>
            <a:r>
              <a:rPr lang="en-US" sz="2400" dirty="0">
                <a:latin typeface="Arial" panose="020B0604020202020204" pitchFamily="34" charset="0"/>
                <a:cs typeface="Arial" panose="020B0604020202020204" pitchFamily="34" charset="0"/>
              </a:rPr>
              <a:t>.</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9440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34126"/>
            <a:ext cx="8911687" cy="1287379"/>
          </a:xfrm>
        </p:spPr>
        <p:txBody>
          <a:bodyPr>
            <a:normAutofit/>
          </a:bodyPr>
          <a:lstStyle/>
          <a:p>
            <a:pPr algn="ctr" rtl="1"/>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ئ</a:t>
            </a:r>
            <a:r>
              <a:rPr lang="ku-Arab-IQ" b="1" dirty="0">
                <a:latin typeface="Arial" panose="020B0604020202020204" pitchFamily="34" charset="0"/>
                <a:cs typeface="Arial" panose="020B0604020202020204" pitchFamily="34" charset="0"/>
              </a:rPr>
              <a:t>ە</a:t>
            </a:r>
            <a:r>
              <a:rPr lang="ar-IQ" b="1" dirty="0">
                <a:latin typeface="Arial" panose="020B0604020202020204" pitchFamily="34" charset="0"/>
                <a:cs typeface="Arial" panose="020B0604020202020204" pitchFamily="34" charset="0"/>
              </a:rPr>
              <a:t>ل</a:t>
            </a:r>
            <a:r>
              <a:rPr lang="ku-Arab-IQ" b="1" dirty="0">
                <a:latin typeface="Arial" panose="020B0604020202020204" pitchFamily="34" charset="0"/>
                <a:cs typeface="Arial" panose="020B0604020202020204" pitchFamily="34" charset="0"/>
              </a:rPr>
              <a:t>ە</a:t>
            </a:r>
            <a:r>
              <a:rPr lang="ar-IQ" b="1" dirty="0" err="1">
                <a:latin typeface="Arial" panose="020B0604020202020204" pitchFamily="34" charset="0"/>
                <a:cs typeface="Arial" panose="020B0604020202020204" pitchFamily="34" charset="0"/>
              </a:rPr>
              <a:t>كترۆنی</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4788568"/>
            <a:ext cx="8915400" cy="1122654"/>
          </a:xfrm>
        </p:spPr>
        <p:txBody>
          <a:bodyPr/>
          <a:lstStyle/>
          <a:p>
            <a:endParaRPr lang="en-US"/>
          </a:p>
        </p:txBody>
      </p:sp>
    </p:spTree>
    <p:extLst>
      <p:ext uri="{BB962C8B-B14F-4D97-AF65-F5344CB8AC3E}">
        <p14:creationId xmlns:p14="http://schemas.microsoft.com/office/powerpoint/2010/main" val="35947558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0021" y="637674"/>
            <a:ext cx="11237495" cy="5546558"/>
          </a:xfrm>
        </p:spPr>
        <p:txBody>
          <a:bodyPr>
            <a:noAutofit/>
          </a:bodyPr>
          <a:lstStyle/>
          <a:p>
            <a:pPr algn="r" rtl="1"/>
            <a:r>
              <a:rPr lang="ar-IQ" sz="2400" dirty="0" err="1">
                <a:latin typeface="Arial" panose="020B0604020202020204" pitchFamily="34" charset="0"/>
                <a:cs typeface="Arial" panose="020B0604020202020204" pitchFamily="34" charset="0"/>
              </a:rPr>
              <a:t>ئەگەر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سەرهەلدانی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تەقلیدی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رادیۆ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تەلەفزیۆن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هۆكارێكی</a:t>
            </a:r>
            <a:r>
              <a:rPr lang="ar-IQ" sz="2400" dirty="0">
                <a:latin typeface="Arial" panose="020B0604020202020204" pitchFamily="34" charset="0"/>
                <a:cs typeface="Arial" panose="020B0604020202020204" pitchFamily="34" charset="0"/>
              </a:rPr>
              <a:t> باش بوبن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پێكهێنانی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دوای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سەرهەڵدانی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دەروازەیەكی</a:t>
            </a:r>
            <a:r>
              <a:rPr lang="ar-IQ" sz="2400" dirty="0">
                <a:latin typeface="Arial" panose="020B0604020202020204" pitchFamily="34" charset="0"/>
                <a:cs typeface="Arial" panose="020B0604020202020204" pitchFamily="34" charset="0"/>
              </a:rPr>
              <a:t> تر </a:t>
            </a:r>
            <a:r>
              <a:rPr lang="ar-IQ" sz="2400" dirty="0" err="1">
                <a:latin typeface="Arial" panose="020B0604020202020204" pitchFamily="34" charset="0"/>
                <a:cs typeface="Arial" panose="020B0604020202020204" pitchFamily="34" charset="0"/>
              </a:rPr>
              <a:t>كرایەوە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گەشەسەندنی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گشتی،بەكاتێكی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هەواڵ</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گۆرانكاریەكان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دەگەن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خەڵك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دەتوانێ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یەكتری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ئاگاداربكاتەوە،بەتایبەت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لەگەڵ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سەرهەڵدانی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تۆڕەكۆمەڵایەتیەكان،ئیدی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شتێك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نەما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بەناوی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بەربەستی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شوێن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سەكۆ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زەمینەیەكی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گونجاوی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لەپیش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دەربرینی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فەراهەم</a:t>
            </a:r>
            <a:r>
              <a:rPr lang="ar-IQ" sz="2400" dirty="0">
                <a:latin typeface="Arial" panose="020B0604020202020204" pitchFamily="34" charset="0"/>
                <a:cs typeface="Arial" panose="020B0604020202020204" pitchFamily="34" charset="0"/>
              </a:rPr>
              <a:t> كرد .</a:t>
            </a:r>
          </a:p>
          <a:p>
            <a:pPr algn="r" rtl="1"/>
            <a:r>
              <a:rPr lang="ar-IQ" sz="2400" dirty="0" err="1">
                <a:latin typeface="Arial" panose="020B0604020202020204" pitchFamily="34" charset="0"/>
                <a:cs typeface="Arial" panose="020B0604020202020204" pitchFamily="34" charset="0"/>
              </a:rPr>
              <a:t>دواتر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سەرهەڵدانی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ئەلیكترۆنی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پێگە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ئەلیكترۆنیەكان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سالی</a:t>
            </a:r>
            <a:r>
              <a:rPr lang="ar-IQ" sz="2400" dirty="0">
                <a:latin typeface="Arial" panose="020B0604020202020204" pitchFamily="34" charset="0"/>
                <a:cs typeface="Arial" panose="020B0604020202020204" pitchFamily="34" charset="0"/>
              </a:rPr>
              <a:t> 1993  </a:t>
            </a:r>
            <a:r>
              <a:rPr lang="ar-IQ" sz="2400" dirty="0" err="1">
                <a:latin typeface="Arial" panose="020B0604020202020204" pitchFamily="34" charset="0"/>
                <a:cs typeface="Arial" panose="020B0604020202020204" pitchFamily="34" charset="0"/>
              </a:rPr>
              <a:t>دەرفەتی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بەشداریكردنی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بەكارهێنەرانی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هێنایە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پێش،بەتایبەتر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سەرهەلدانی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كۆمەڵایەتی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فەیس</a:t>
            </a:r>
            <a:r>
              <a:rPr lang="ar-IQ" sz="2400" dirty="0">
                <a:latin typeface="Arial" panose="020B0604020202020204" pitchFamily="34" charset="0"/>
                <a:cs typeface="Arial" panose="020B0604020202020204" pitchFamily="34" charset="0"/>
              </a:rPr>
              <a:t> بوك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2003پێناسەیەكی </a:t>
            </a:r>
            <a:r>
              <a:rPr lang="ar-IQ" sz="2400" dirty="0" err="1">
                <a:latin typeface="Arial" panose="020B0604020202020204" pitchFamily="34" charset="0"/>
                <a:cs typeface="Arial" panose="020B0604020202020204" pitchFamily="34" charset="0"/>
              </a:rPr>
              <a:t>تری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بەپەیوەندیكردن</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وەرچەرخانێكی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گەورە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بەتایبەتر</a:t>
            </a:r>
            <a:endParaRPr lang="ar-IQ"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سەرهەڵدانی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بەربەستانەی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چیتر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هاووڵاتی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بەكارهێنەر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بەڵكو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بەشدارێكی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راستەقینەیە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دەتوانی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پەیامەكانی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بنێری</a:t>
            </a:r>
            <a:r>
              <a:rPr lang="ar-IQ" sz="2400" dirty="0">
                <a:latin typeface="Arial" panose="020B0604020202020204" pitchFamily="34" charset="0"/>
                <a:cs typeface="Arial" panose="020B0604020202020204" pitchFamily="34" charset="0"/>
              </a:rPr>
              <a:t> مارشال </a:t>
            </a:r>
            <a:r>
              <a:rPr lang="ar-IQ" sz="2400" dirty="0" err="1">
                <a:latin typeface="Arial" panose="020B0604020202020204" pitchFamily="34" charset="0"/>
                <a:cs typeface="Arial" panose="020B0604020202020204" pitchFamily="34" charset="0"/>
              </a:rPr>
              <a:t>ماكلۆهان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دەركەوتنی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لەسایەی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گوندێكی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بچووك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لەئیستادا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بەشداری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گۆڕانكارییەكانی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تاكەكان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لەمەودای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شاشەیەكی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بچووكی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موبایلەوە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ئاگادارن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لەرووداوەكان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وبەشدارن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دەربرینی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نارەزایی</a:t>
            </a:r>
            <a:r>
              <a:rPr lang="ar-IQ" sz="2400" dirty="0">
                <a:latin typeface="Arial" panose="020B0604020202020204" pitchFamily="34" charset="0"/>
                <a:cs typeface="Arial" panose="020B0604020202020204" pitchFamily="34" charset="0"/>
              </a:rPr>
              <a:t> وراو </a:t>
            </a:r>
            <a:r>
              <a:rPr lang="ar-IQ" sz="2400" dirty="0" err="1">
                <a:latin typeface="Arial" panose="020B0604020202020204" pitchFamily="34" charset="0"/>
                <a:cs typeface="Arial" panose="020B0604020202020204" pitchFamily="34" charset="0"/>
              </a:rPr>
              <a:t>بۆچوونی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نادادپەروەری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كیشانەی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مرۆڤایەتی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سەرقاڵن</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916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9522"/>
          </a:xfrm>
        </p:spPr>
        <p:txBody>
          <a:bodyPr/>
          <a:lstStyle/>
          <a:p>
            <a:pPr algn="ctr" rtl="1"/>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ئەلەكترۆنی</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24263" y="1540042"/>
            <a:ext cx="9880349" cy="4371180"/>
          </a:xfrm>
        </p:spPr>
        <p:txBody>
          <a:bodyPr>
            <a:noAutofit/>
          </a:bodyPr>
          <a:lstStyle/>
          <a:p>
            <a:pPr algn="r" rtl="1"/>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بیروبۆچون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ووێنە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وگرتە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ڤیدیۆیانە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لەلایەن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كەسانی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سەربەخۆ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وبێلایەنەوە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كەسانی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حزبی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وحكومی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وسەندیكایی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وریكخراوەكان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هتد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لەسەرانسەری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بڵاودەكرێنەوە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لەریگەی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ئینتەرنیتەوە</a:t>
            </a:r>
            <a:r>
              <a:rPr lang="ar-IQ" sz="2400" dirty="0">
                <a:latin typeface="Arial" panose="020B0604020202020204" pitchFamily="34" charset="0"/>
                <a:cs typeface="Arial" panose="020B0604020202020204" pitchFamily="34" charset="0"/>
              </a:rPr>
              <a:t>. 0.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دەركەوتەی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وەرچەرخانێكی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گرنگە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ژیانی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هاوچەرخ</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دەرفەتی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رەهای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بەكاربەر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لەهەرشوینێك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بیەوێت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بكات،شۆرشەكانی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عەرەبی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دەرئەنجامی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جولانی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شەقامی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عەرەبی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تۆڕەكۆمەلایەتیەكانی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فەیس</a:t>
            </a:r>
            <a:r>
              <a:rPr lang="ar-IQ" sz="2400" dirty="0">
                <a:latin typeface="Arial" panose="020B0604020202020204" pitchFamily="34" charset="0"/>
                <a:cs typeface="Arial" panose="020B0604020202020204" pitchFamily="34" charset="0"/>
              </a:rPr>
              <a:t> بوك و </a:t>
            </a:r>
            <a:r>
              <a:rPr lang="ar-IQ" sz="2400" dirty="0" err="1">
                <a:latin typeface="Arial" panose="020B0604020202020204" pitchFamily="34" charset="0"/>
                <a:cs typeface="Arial" panose="020B0604020202020204" pitchFamily="34" charset="0"/>
              </a:rPr>
              <a:t>تویتەر</a:t>
            </a:r>
            <a:r>
              <a:rPr lang="ar-IQ" sz="2400" dirty="0">
                <a:latin typeface="Arial" panose="020B0604020202020204" pitchFamily="34" charset="0"/>
                <a:cs typeface="Arial" panose="020B0604020202020204" pitchFamily="34" charset="0"/>
              </a:rPr>
              <a:t>...و </a:t>
            </a:r>
            <a:r>
              <a:rPr lang="ar-IQ" sz="2400" dirty="0" err="1">
                <a:latin typeface="Arial" panose="020B0604020202020204" pitchFamily="34" charset="0"/>
                <a:cs typeface="Arial" panose="020B0604020202020204" pitchFamily="34" charset="0"/>
              </a:rPr>
              <a:t>هتد</a:t>
            </a:r>
            <a:r>
              <a:rPr lang="ar-IQ" sz="2400" dirty="0">
                <a:latin typeface="Arial" panose="020B0604020202020204" pitchFamily="34" charset="0"/>
                <a:cs typeface="Arial" panose="020B0604020202020204" pitchFamily="34" charset="0"/>
              </a:rPr>
              <a:t> </a:t>
            </a: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ئەلیكترۆنی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گوزارشتە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گەورەترین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توێژی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نێو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جەماوەر-لەناوخۆی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a:t>
            </a:r>
            <a:r>
              <a:rPr lang="ar-IQ" sz="2400" dirty="0">
                <a:latin typeface="Arial" panose="020B0604020202020204" pitchFamily="34" charset="0"/>
                <a:cs typeface="Arial" panose="020B0604020202020204" pitchFamily="34" charset="0"/>
              </a:rPr>
              <a:t> ولات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فراوانی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ئینتەرنیت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كاریگەری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گەورەترین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توێژ</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لەئەنجامی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راگەیشتنی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تۆرە</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44308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7221" y="1022684"/>
            <a:ext cx="10647947" cy="4888538"/>
          </a:xfrm>
        </p:spPr>
        <p:txBody>
          <a:bodyPr>
            <a:normAutofit/>
          </a:bodyPr>
          <a:lstStyle/>
          <a:p>
            <a:pPr algn="r" rtl="1"/>
            <a:r>
              <a:rPr lang="ar-IQ" sz="2400" dirty="0" err="1">
                <a:latin typeface="Arial" panose="020B0604020202020204" pitchFamily="34" charset="0"/>
                <a:cs typeface="Arial" panose="020B0604020202020204" pitchFamily="34" charset="0"/>
              </a:rPr>
              <a:t>نمونەی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تەكنۆلۆژیای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مۆبایل</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فلپین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دەسەلات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لادەدات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لەساڵی</a:t>
            </a:r>
            <a:r>
              <a:rPr lang="ar-IQ" sz="2400" dirty="0">
                <a:latin typeface="Arial" panose="020B0604020202020204" pitchFamily="34" charset="0"/>
                <a:cs typeface="Arial" panose="020B0604020202020204" pitchFamily="34" charset="0"/>
              </a:rPr>
              <a:t> 2001 </a:t>
            </a:r>
            <a:r>
              <a:rPr lang="ar-IQ" sz="2400" dirty="0" err="1">
                <a:latin typeface="Arial" panose="020B0604020202020204" pitchFamily="34" charset="0"/>
                <a:cs typeface="Arial" panose="020B0604020202020204" pitchFamily="34" charset="0"/>
              </a:rPr>
              <a:t>كاتێ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هاولاتیانی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كورتە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نامەیەكیان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پێگەیشت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كۆكردنەوەی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سەرمایەی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ناشەرعی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جۆزیف</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ئیسترادا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سەرۆك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خەوێنراوی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لەبانك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گەیشتبوە</a:t>
            </a:r>
            <a:r>
              <a:rPr lang="ar-IQ" sz="2400" dirty="0">
                <a:latin typeface="Arial" panose="020B0604020202020204" pitchFamily="34" charset="0"/>
                <a:cs typeface="Arial" panose="020B0604020202020204" pitchFamily="34" charset="0"/>
              </a:rPr>
              <a:t> 71 </a:t>
            </a:r>
            <a:r>
              <a:rPr lang="ar-IQ" sz="2400" dirty="0" err="1">
                <a:latin typeface="Arial" panose="020B0604020202020204" pitchFamily="34" charset="0"/>
                <a:cs typeface="Arial" panose="020B0604020202020204" pitchFamily="34" charset="0"/>
              </a:rPr>
              <a:t>ملیۆن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دۆلار،ئەو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كورتە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نوسرابوو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شەقامی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ئیدسا</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جلی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بپۆشن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پرسەگێڕانی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دیموكراسیەت</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وای</a:t>
            </a:r>
            <a:r>
              <a:rPr lang="ar-IQ" sz="2400" dirty="0">
                <a:latin typeface="Arial" panose="020B0604020202020204" pitchFamily="34" charset="0"/>
                <a:cs typeface="Arial" panose="020B0604020202020204" pitchFamily="34" charset="0"/>
              </a:rPr>
              <a:t> كرد </a:t>
            </a:r>
            <a:r>
              <a:rPr lang="ar-IQ" sz="2400" dirty="0" err="1">
                <a:latin typeface="Arial" panose="020B0604020202020204" pitchFamily="34" charset="0"/>
                <a:cs typeface="Arial" panose="020B0604020202020204" pitchFamily="34" charset="0"/>
              </a:rPr>
              <a:t>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ملیۆن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كەس</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بەدەنگ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sms</a:t>
            </a:r>
            <a:r>
              <a:rPr lang="en-US"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بچن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گەیشتبو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دادگای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باڵای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فلپین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قسەی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a:t>
            </a:r>
            <a:r>
              <a:rPr lang="ar-IQ" sz="2400" dirty="0">
                <a:latin typeface="Arial" panose="020B0604020202020204" pitchFamily="34" charset="0"/>
                <a:cs typeface="Arial" panose="020B0604020202020204" pitchFamily="34" charset="0"/>
              </a:rPr>
              <a:t> كرد)) </a:t>
            </a:r>
            <a:r>
              <a:rPr lang="ar-IQ" sz="2400" dirty="0" err="1">
                <a:latin typeface="Arial" panose="020B0604020202020204" pitchFamily="34" charset="0"/>
                <a:cs typeface="Arial" panose="020B0604020202020204" pitchFamily="34" charset="0"/>
              </a:rPr>
              <a:t>دەینین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مۆبایل</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دەسەڵات</a:t>
            </a:r>
            <a:r>
              <a:rPr lang="ar-IQ" sz="2400" dirty="0">
                <a:latin typeface="Arial" panose="020B0604020202020204" pitchFamily="34" charset="0"/>
                <a:cs typeface="Arial" panose="020B0604020202020204" pitchFamily="34" charset="0"/>
              </a:rPr>
              <a:t> لا </a:t>
            </a:r>
            <a:r>
              <a:rPr lang="ar-IQ" sz="2400" dirty="0" err="1">
                <a:latin typeface="Arial" panose="020B0604020202020204" pitchFamily="34" charset="0"/>
                <a:cs typeface="Arial" panose="020B0604020202020204" pitchFamily="34" charset="0"/>
              </a:rPr>
              <a:t>دەدات</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سالی</a:t>
            </a:r>
            <a:r>
              <a:rPr lang="ar-IQ" sz="2400" dirty="0">
                <a:latin typeface="Arial" panose="020B0604020202020204" pitchFamily="34" charset="0"/>
                <a:cs typeface="Arial" panose="020B0604020202020204" pitchFamily="34" charset="0"/>
              </a:rPr>
              <a:t> 2005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لوبنان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دیسان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نامەی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مۆبایلەوە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خۆپیشاندانی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ملیۆنی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بەرێوەچوو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داواكردن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هێزەكانی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سوریا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كۆتایی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29 </a:t>
            </a:r>
            <a:r>
              <a:rPr lang="ar-IQ" sz="2400" dirty="0" err="1">
                <a:latin typeface="Arial" panose="020B0604020202020204" pitchFamily="34" charset="0"/>
                <a:cs typeface="Arial" panose="020B0604020202020204" pitchFamily="34" charset="0"/>
              </a:rPr>
              <a:t>ساڵ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داگیركاری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ولاتە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بهێنێ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خۆپیشنادانەی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رێگای</a:t>
            </a:r>
            <a:r>
              <a:rPr lang="ar-IQ"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sms</a:t>
            </a:r>
            <a:r>
              <a:rPr lang="en-US"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بوو،وای</a:t>
            </a:r>
            <a:r>
              <a:rPr lang="ar-IQ" sz="2400" dirty="0">
                <a:latin typeface="Arial" panose="020B0604020202020204" pitchFamily="34" charset="0"/>
                <a:cs typeface="Arial" panose="020B0604020202020204" pitchFamily="34" charset="0"/>
              </a:rPr>
              <a:t> كرد </a:t>
            </a:r>
            <a:r>
              <a:rPr lang="ar-IQ" sz="2400" dirty="0" err="1">
                <a:latin typeface="Arial" panose="020B0604020202020204" pitchFamily="34" charset="0"/>
                <a:cs typeface="Arial" panose="020B0604020202020204" pitchFamily="34" charset="0"/>
              </a:rPr>
              <a:t>چواردەهەزار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سەربازی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سوری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خاكی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لوبنان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جێبهێلن،ئەم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دەركەوتانە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لەلایەن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پاتریك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باتلەر</a:t>
            </a:r>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ناونران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دیموكراسی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گەڕۆك</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56216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9522"/>
          </a:xfrm>
        </p:spPr>
        <p:txBody>
          <a:bodyPr/>
          <a:lstStyle/>
          <a:p>
            <a:pPr algn="ctr" rtl="1"/>
            <a:r>
              <a:rPr lang="ar-IQ" b="1" dirty="0" err="1">
                <a:latin typeface="Arial" panose="020B0604020202020204" pitchFamily="34" charset="0"/>
                <a:cs typeface="Arial" panose="020B0604020202020204" pitchFamily="34" charset="0"/>
              </a:rPr>
              <a:t>رۆژنامەگەری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هاووڵاتی</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0811" y="1491915"/>
            <a:ext cx="10912642" cy="4944979"/>
          </a:xfrm>
        </p:spPr>
        <p:txBody>
          <a:bodyPr>
            <a:normAutofit/>
          </a:bodyPr>
          <a:lstStyle/>
          <a:p>
            <a:pPr algn="r" rtl="1"/>
            <a:r>
              <a:rPr lang="ar-IQ" sz="2400" dirty="0" err="1">
                <a:latin typeface="Arial" panose="020B0604020202020204" pitchFamily="34" charset="0"/>
                <a:cs typeface="Arial" panose="020B0604020202020204" pitchFamily="34" charset="0"/>
              </a:rPr>
              <a:t>بەشداركردنی</a:t>
            </a:r>
            <a:r>
              <a:rPr lang="ar-IQ" sz="2400" dirty="0">
                <a:latin typeface="Arial" panose="020B0604020202020204" pitchFamily="34" charset="0"/>
                <a:cs typeface="Arial" panose="020B0604020202020204" pitchFamily="34" charset="0"/>
              </a:rPr>
              <a:t> هاو</a:t>
            </a:r>
            <a:r>
              <a:rPr lang="ku-Arab-IQ" sz="2400" dirty="0">
                <a:latin typeface="Arial" panose="020B0604020202020204" pitchFamily="34" charset="0"/>
                <a:cs typeface="Arial" panose="020B0604020202020204" pitchFamily="34" charset="0"/>
              </a:rPr>
              <a:t>و</a:t>
            </a:r>
            <a:r>
              <a:rPr lang="ar-IQ" sz="2400" dirty="0" err="1">
                <a:latin typeface="Arial" panose="020B0604020202020204" pitchFamily="34" charset="0"/>
                <a:cs typeface="Arial" panose="020B0604020202020204" pitchFamily="34" charset="0"/>
              </a:rPr>
              <a:t>ڵاتیان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گەیاندنی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هۆكاربوو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سەرهەڵدانی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رۆژنامەگەری</a:t>
            </a:r>
            <a:r>
              <a:rPr lang="ar-IQ" sz="2400" dirty="0">
                <a:latin typeface="Arial" panose="020B0604020202020204" pitchFamily="34" charset="0"/>
                <a:cs typeface="Arial" panose="020B0604020202020204" pitchFamily="34" charset="0"/>
              </a:rPr>
              <a:t> هاو</a:t>
            </a:r>
            <a:r>
              <a:rPr lang="ku-Arab-IQ" sz="2400" dirty="0">
                <a:latin typeface="Arial" panose="020B0604020202020204" pitchFamily="34" charset="0"/>
                <a:cs typeface="Arial" panose="020B0604020202020204" pitchFamily="34" charset="0"/>
              </a:rPr>
              <a:t>و</a:t>
            </a:r>
            <a:r>
              <a:rPr lang="ar-IQ" sz="2400" dirty="0" err="1">
                <a:latin typeface="Arial" panose="020B0604020202020204" pitchFamily="34" charset="0"/>
                <a:cs typeface="Arial" panose="020B0604020202020204" pitchFamily="34" charset="0"/>
              </a:rPr>
              <a:t>ڵاتی</a:t>
            </a:r>
            <a:r>
              <a:rPr lang="ar-IQ" sz="2400" dirty="0">
                <a:latin typeface="Arial" panose="020B0604020202020204" pitchFamily="34" charset="0"/>
                <a:cs typeface="Arial" panose="020B0604020202020204" pitchFamily="34" charset="0"/>
              </a:rPr>
              <a:t>.(دان </a:t>
            </a:r>
            <a:r>
              <a:rPr lang="ar-IQ" sz="2400" dirty="0" err="1">
                <a:latin typeface="Arial" panose="020B0604020202020204" pitchFamily="34" charset="0"/>
                <a:cs typeface="Arial" panose="020B0604020202020204" pitchFamily="34" charset="0"/>
              </a:rPr>
              <a:t>گیلمۆر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نوسەری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كتێبی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ئێمە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راگەیاندنین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دەڵێ</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جیهانێكدا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میدیاییی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بەسەردا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كێشاوە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ئێستا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تیایدا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دەژین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هەمیشە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لەشوێنی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شایەتحاڵێك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11 ی </a:t>
            </a:r>
            <a:r>
              <a:rPr lang="ar-IQ" sz="2400" dirty="0" err="1">
                <a:latin typeface="Arial" panose="020B0604020202020204" pitchFamily="34" charset="0"/>
                <a:cs typeface="Arial" panose="020B0604020202020204" pitchFamily="34" charset="0"/>
              </a:rPr>
              <a:t>كانونی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یەكەمی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سالی</a:t>
            </a:r>
            <a:r>
              <a:rPr lang="ar-IQ" sz="2400" dirty="0">
                <a:latin typeface="Arial" panose="020B0604020202020204" pitchFamily="34" charset="0"/>
                <a:cs typeface="Arial" panose="020B0604020202020204" pitchFamily="34" charset="0"/>
              </a:rPr>
              <a:t> 2005 </a:t>
            </a:r>
            <a:r>
              <a:rPr lang="ar-IQ" sz="2400" dirty="0" err="1">
                <a:latin typeface="Arial" panose="020B0604020202020204" pitchFamily="34" charset="0"/>
                <a:cs typeface="Arial" panose="020B0604020202020204" pitchFamily="34" charset="0"/>
              </a:rPr>
              <a:t>تەقینەوەیەك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كۆگایەكی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نەوت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بۆنسفیڵد</a:t>
            </a:r>
            <a:r>
              <a:rPr lang="ar-IQ" sz="2400" dirty="0">
                <a:latin typeface="Arial" panose="020B0604020202020204" pitchFamily="34" charset="0"/>
                <a:cs typeface="Arial" panose="020B0604020202020204" pitchFamily="34" charset="0"/>
              </a:rPr>
              <a:t>) ی </a:t>
            </a:r>
            <a:r>
              <a:rPr lang="ar-IQ" sz="2400" dirty="0" err="1">
                <a:latin typeface="Arial" panose="020B0604020202020204" pitchFamily="34" charset="0"/>
                <a:cs typeface="Arial" panose="020B0604020202020204" pitchFamily="34" charset="0"/>
              </a:rPr>
              <a:t>بەریتانیا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رویدا</a:t>
            </a:r>
            <a:r>
              <a:rPr lang="ar-IQ" sz="2400" dirty="0">
                <a:latin typeface="Arial" panose="020B0604020202020204" pitchFamily="34" charset="0"/>
                <a:cs typeface="Arial" panose="020B0604020202020204" pitchFamily="34" charset="0"/>
              </a:rPr>
              <a:t> ، ها</a:t>
            </a:r>
            <a:r>
              <a:rPr lang="ku-Arab-IQ" sz="2400" dirty="0">
                <a:latin typeface="Arial" panose="020B0604020202020204" pitchFamily="34" charset="0"/>
                <a:cs typeface="Arial" panose="020B0604020202020204" pitchFamily="34" charset="0"/>
              </a:rPr>
              <a:t>ووڵا</a:t>
            </a:r>
            <a:r>
              <a:rPr lang="ar-IQ" sz="2400" dirty="0" err="1">
                <a:latin typeface="Arial" panose="020B0604020202020204" pitchFamily="34" charset="0"/>
                <a:cs typeface="Arial" panose="020B0604020202020204" pitchFamily="34" charset="0"/>
              </a:rPr>
              <a:t>تیان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a:t>
            </a:r>
            <a:r>
              <a:rPr lang="ku-Arab-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پیشەگەرەكان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روماڵی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بكەن.لە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كۆتایەكانی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ساڵی</a:t>
            </a:r>
            <a:r>
              <a:rPr lang="ar-IQ" sz="2400" dirty="0">
                <a:latin typeface="Arial" panose="020B0604020202020204" pitchFamily="34" charset="0"/>
                <a:cs typeface="Arial" panose="020B0604020202020204" pitchFamily="34" charset="0"/>
              </a:rPr>
              <a:t> 2010 </a:t>
            </a:r>
            <a:r>
              <a:rPr lang="ar-IQ" sz="2400" dirty="0" err="1">
                <a:latin typeface="Arial" panose="020B0604020202020204" pitchFamily="34" charset="0"/>
                <a:cs typeface="Arial" panose="020B0604020202020204" pitchFamily="34" charset="0"/>
              </a:rPr>
              <a:t>لافاوێك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مەغریب</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بوو،بەهەزاران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خەلك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وێنە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گرتەی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ڤیدیۆییان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تۆماركرد</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هۆكارێكی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مەغریبی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بجوڵێ</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خۆپیشاندانی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گەروە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بەرێوەچوو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نوێكردنەوە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چاكسازی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خزمەتگوزاری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شەقام</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مەزراكان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كەواتە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رۆژنامەگەری</a:t>
            </a:r>
            <a:r>
              <a:rPr lang="ar-IQ" sz="2400" dirty="0">
                <a:latin typeface="Arial" panose="020B0604020202020204" pitchFamily="34" charset="0"/>
                <a:cs typeface="Arial" panose="020B0604020202020204" pitchFamily="34" charset="0"/>
              </a:rPr>
              <a:t> هاو</a:t>
            </a:r>
            <a:r>
              <a:rPr lang="ku-Arab-IQ" sz="2400" dirty="0">
                <a:latin typeface="Arial" panose="020B0604020202020204" pitchFamily="34" charset="0"/>
                <a:cs typeface="Arial" panose="020B0604020202020204" pitchFamily="34" charset="0"/>
              </a:rPr>
              <a:t>و</a:t>
            </a:r>
            <a:r>
              <a:rPr lang="ar-IQ" sz="2400" dirty="0" err="1">
                <a:latin typeface="Arial" panose="020B0604020202020204" pitchFamily="34" charset="0"/>
                <a:cs typeface="Arial" panose="020B0604020202020204" pitchFamily="34" charset="0"/>
              </a:rPr>
              <a:t>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دەرفەتێِكی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زێڕینە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ئەمە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سەرەتایەك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رۆژنامەگەری</a:t>
            </a:r>
            <a:r>
              <a:rPr lang="ar-IQ" sz="2400" dirty="0">
                <a:latin typeface="Arial" panose="020B0604020202020204" pitchFamily="34" charset="0"/>
                <a:cs typeface="Arial" panose="020B0604020202020204" pitchFamily="34" charset="0"/>
              </a:rPr>
              <a:t> ها</a:t>
            </a:r>
            <a:r>
              <a:rPr lang="ku-Arab-IQ" sz="2400" dirty="0">
                <a:latin typeface="Arial" panose="020B0604020202020204" pitchFamily="34" charset="0"/>
                <a:cs typeface="Arial" panose="020B0604020202020204" pitchFamily="34" charset="0"/>
              </a:rPr>
              <a:t>ووڵا</a:t>
            </a:r>
            <a:r>
              <a:rPr lang="ar-IQ" sz="2400" dirty="0" err="1">
                <a:latin typeface="Arial" panose="020B0604020202020204" pitchFamily="34" charset="0"/>
                <a:cs typeface="Arial" panose="020B0604020202020204" pitchFamily="34" charset="0"/>
              </a:rPr>
              <a:t>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بەڵێ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هاولاتیە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بڕیاردەری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a:t>
            </a:r>
            <a:r>
              <a:rPr lang="ku-Arab-IQ" sz="2400" dirty="0">
                <a:latin typeface="Arial" panose="020B0604020202020204" pitchFamily="34" charset="0"/>
                <a:cs typeface="Arial" panose="020B0604020202020204" pitchFamily="34" charset="0"/>
              </a:rPr>
              <a:t>ڵ</a:t>
            </a:r>
            <a:r>
              <a:rPr lang="ar-IQ" sz="2400" dirty="0" err="1">
                <a:latin typeface="Arial" panose="020B0604020202020204" pitchFamily="34" charset="0"/>
                <a:cs typeface="Arial" panose="020B0604020202020204" pitchFamily="34" charset="0"/>
              </a:rPr>
              <a:t>بژاردنی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تێكستەكان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تۆماركەری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روداوەكانە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a:t>
            </a:r>
            <a:r>
              <a:rPr lang="ar-IQ" sz="2400" dirty="0">
                <a:latin typeface="Arial" panose="020B0604020202020204" pitchFamily="34" charset="0"/>
                <a:cs typeface="Arial" panose="020B0604020202020204" pitchFamily="34" charset="0"/>
              </a:rPr>
              <a:t> ها</a:t>
            </a:r>
            <a:r>
              <a:rPr lang="ku-Arab-IQ" sz="2400" dirty="0">
                <a:latin typeface="Arial" panose="020B0604020202020204" pitchFamily="34" charset="0"/>
                <a:cs typeface="Arial" panose="020B0604020202020204" pitchFamily="34" charset="0"/>
              </a:rPr>
              <a:t>ووڵاتییە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ئینتەرنێتەوە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چارەنوسی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دەجوڵینێ</a:t>
            </a:r>
            <a:r>
              <a:rPr lang="ar-IQ" sz="2400" dirty="0">
                <a:latin typeface="Arial" panose="020B0604020202020204" pitchFamily="34" charset="0"/>
                <a:cs typeface="Arial" panose="020B0604020202020204" pitchFamily="34" charset="0"/>
              </a:rPr>
              <a:t>‌ .</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7084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103" y="948963"/>
            <a:ext cx="8911687" cy="879837"/>
          </a:xfrm>
        </p:spPr>
        <p:txBody>
          <a:bodyPr/>
          <a:lstStyle/>
          <a:p>
            <a:pPr algn="ctr" rtl="1"/>
            <a:r>
              <a:rPr lang="ar-IQ" b="1" dirty="0" err="1">
                <a:latin typeface="Arial" panose="020B0604020202020204" pitchFamily="34" charset="0"/>
                <a:cs typeface="Arial" panose="020B0604020202020204" pitchFamily="34" charset="0"/>
              </a:rPr>
              <a:t>هاشتاگ</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1895" y="2237874"/>
            <a:ext cx="11470105" cy="3164305"/>
          </a:xfrm>
        </p:spPr>
        <p:txBody>
          <a:bodyPr>
            <a:noAutofit/>
          </a:bodyPr>
          <a:lstStyle/>
          <a:p>
            <a:pPr algn="r" rtl="1"/>
            <a:r>
              <a:rPr lang="ar-IQ" sz="2400" dirty="0" err="1">
                <a:latin typeface="Arial" panose="020B0604020202020204" pitchFamily="34" charset="0"/>
                <a:cs typeface="Arial" panose="020B0604020202020204" pitchFamily="34" charset="0"/>
              </a:rPr>
              <a:t>هاشتاگ</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گوزارشتە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پۆلینكردنی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كۆمەلێك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هەواڵی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خوێنەر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تەواونابن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بەیەك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هاشتاگ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رۆڵی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گرینگی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وبابەتی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زۆرتر</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گرینگی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هاشتاگ</a:t>
            </a:r>
            <a:endParaRPr lang="ar-IQ" sz="2400" dirty="0">
              <a:latin typeface="Arial" panose="020B0604020202020204" pitchFamily="34" charset="0"/>
              <a:cs typeface="Arial" panose="020B0604020202020204" pitchFamily="34" charset="0"/>
            </a:endParaRPr>
          </a:p>
          <a:p>
            <a:pPr algn="r" rtl="1"/>
            <a:r>
              <a:rPr lang="ar-IQ" sz="2400" dirty="0" err="1">
                <a:latin typeface="Arial" panose="020B0604020202020204" pitchFamily="34" charset="0"/>
                <a:cs typeface="Arial" panose="020B0604020202020204" pitchFamily="34" charset="0"/>
              </a:rPr>
              <a:t>گرینگی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هاشتاگ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ریزبەند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دەكات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سەرەتای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بابەتەكان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نیشانەیە</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دەستپیدەكات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بڵاوكردنەوەی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نوسین</a:t>
            </a:r>
            <a:r>
              <a:rPr lang="ar-IQ" sz="2400" dirty="0">
                <a:latin typeface="Arial" panose="020B0604020202020204" pitchFamily="34" charset="0"/>
                <a:cs typeface="Arial" panose="020B0604020202020204" pitchFamily="34" charset="0"/>
              </a:rPr>
              <a:t> و ناو و </a:t>
            </a:r>
            <a:r>
              <a:rPr lang="ar-IQ" sz="2400" dirty="0" err="1">
                <a:latin typeface="Arial" panose="020B0604020202020204" pitchFamily="34" charset="0"/>
                <a:cs typeface="Arial" panose="020B0604020202020204" pitchFamily="34" charset="0"/>
              </a:rPr>
              <a:t>بابەتێك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گرینگی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ئاماژەیە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چیە</a:t>
            </a:r>
            <a:r>
              <a:rPr lang="ar-IQ" sz="2400" dirty="0">
                <a:latin typeface="Arial" panose="020B0604020202020204" pitchFamily="34" charset="0"/>
                <a:cs typeface="Arial" panose="020B0604020202020204" pitchFamily="34" charset="0"/>
              </a:rPr>
              <a:t>؟</a:t>
            </a:r>
          </a:p>
          <a:p>
            <a:pPr algn="r" rtl="1"/>
            <a:endParaRPr lang="ar-IQ"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1794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2075" y="697831"/>
            <a:ext cx="9952538" cy="5883443"/>
          </a:xfrm>
        </p:spPr>
        <p:txBody>
          <a:bodyPr>
            <a:noAutofit/>
          </a:bodyPr>
          <a:lstStyle/>
          <a:p>
            <a:pPr algn="r" rtl="1"/>
            <a:r>
              <a:rPr lang="ar-IQ" sz="2400" dirty="0">
                <a:latin typeface="Arial" panose="020B0604020202020204" pitchFamily="34" charset="0"/>
                <a:cs typeface="Arial" panose="020B0604020202020204" pitchFamily="34" charset="0"/>
              </a:rPr>
              <a:t>كاتێ‌ </a:t>
            </a:r>
            <a:r>
              <a:rPr lang="ar-IQ" sz="2400" dirty="0" err="1">
                <a:latin typeface="Arial" panose="020B0604020202020204" pitchFamily="34" charset="0"/>
                <a:cs typeface="Arial" panose="020B0604020202020204" pitchFamily="34" charset="0"/>
              </a:rPr>
              <a:t>بەكاربەر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بیەویت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روداوێكەوە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بەدەست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بگات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هێمایە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روداوە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پشت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ئەستوری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دەكا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ڤیدیۆ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بابەتی</a:t>
            </a:r>
            <a:r>
              <a:rPr lang="ar-IQ" sz="2400" dirty="0">
                <a:latin typeface="Arial" panose="020B0604020202020204" pitchFamily="34" charset="0"/>
                <a:cs typeface="Arial" panose="020B0604020202020204" pitchFamily="34" charset="0"/>
              </a:rPr>
              <a:t> تر</a:t>
            </a:r>
          </a:p>
          <a:p>
            <a:pPr algn="r" rtl="1"/>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داتاو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بەقەبارەی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بلاوببێتەوە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تایبەتمەندییەكانی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ئیلیكترۆنی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پێوانەكردنی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ئاراستەكانی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كارلێككردن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لەگەڵ</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زۆربەی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بەلایەوە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گرنگە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نوێبوونەوەی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ئیلیكترۆنی</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خێرایی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درووستیونی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ئاراستەكانی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كەمبوونەوەی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تێچوون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بەشێوەیەكی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رێژەیی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هەندێ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وڵاتدا</a:t>
            </a:r>
            <a:r>
              <a:rPr lang="ar-IQ" sz="2400" dirty="0">
                <a:latin typeface="Arial" panose="020B0604020202020204" pitchFamily="34" charset="0"/>
                <a:cs typeface="Arial" panose="020B0604020202020204" pitchFamily="34" charset="0"/>
              </a:rPr>
              <a:t>.</a:t>
            </a:r>
          </a:p>
          <a:p>
            <a:pPr algn="r" rtl="1"/>
            <a:r>
              <a:rPr lang="ar-IQ" sz="2400" dirty="0" err="1">
                <a:latin typeface="Arial" panose="020B0604020202020204" pitchFamily="34" charset="0"/>
                <a:cs typeface="Arial" panose="020B0604020202020204" pitchFamily="34" charset="0"/>
              </a:rPr>
              <a:t>پیشەیی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ولیًهاتوویی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دەسپاكی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لەكاتی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پێوانەكردنی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ئاراستەكانی</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4553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9837"/>
          </a:xfrm>
        </p:spPr>
        <p:txBody>
          <a:bodyPr/>
          <a:lstStyle/>
          <a:p>
            <a:pPr algn="ctr"/>
            <a:r>
              <a:rPr lang="ar-IQ" b="1" dirty="0" err="1">
                <a:latin typeface="Arial" panose="020B0604020202020204" pitchFamily="34" charset="0"/>
                <a:cs typeface="Arial" panose="020B0604020202020204" pitchFamily="34" charset="0"/>
              </a:rPr>
              <a:t>دەركەوتەكانی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r>
              <a:rPr lang="ar-IQ" b="1" dirty="0">
                <a:latin typeface="Arial" panose="020B0604020202020204" pitchFamily="34" charset="0"/>
                <a:cs typeface="Arial" panose="020B0604020202020204" pitchFamily="34" charset="0"/>
              </a:rPr>
              <a:t> ئ</a:t>
            </a:r>
            <a:r>
              <a:rPr lang="ku-Arab-IQ" b="1" dirty="0">
                <a:latin typeface="Arial" panose="020B0604020202020204" pitchFamily="34" charset="0"/>
                <a:cs typeface="Arial" panose="020B0604020202020204" pitchFamily="34" charset="0"/>
              </a:rPr>
              <a:t>ە</a:t>
            </a:r>
            <a:r>
              <a:rPr lang="ar-IQ" b="1" dirty="0">
                <a:latin typeface="Arial" panose="020B0604020202020204" pitchFamily="34" charset="0"/>
                <a:cs typeface="Arial" panose="020B0604020202020204" pitchFamily="34" charset="0"/>
              </a:rPr>
              <a:t>ل</a:t>
            </a:r>
            <a:r>
              <a:rPr lang="ku-Arab-IQ" b="1" dirty="0">
                <a:latin typeface="Arial" panose="020B0604020202020204" pitchFamily="34" charset="0"/>
                <a:cs typeface="Arial" panose="020B0604020202020204" pitchFamily="34" charset="0"/>
              </a:rPr>
              <a:t>ە</a:t>
            </a:r>
            <a:r>
              <a:rPr lang="ar-IQ" b="1" dirty="0" err="1">
                <a:latin typeface="Arial" panose="020B0604020202020204" pitchFamily="34" charset="0"/>
                <a:cs typeface="Arial" panose="020B0604020202020204" pitchFamily="34" charset="0"/>
              </a:rPr>
              <a:t>كترۆنی</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8011" y="1503947"/>
            <a:ext cx="9976601" cy="5354053"/>
          </a:xfrm>
        </p:spPr>
        <p:txBody>
          <a:bodyPr>
            <a:noAutofit/>
          </a:bodyPr>
          <a:lstStyle/>
          <a:p>
            <a:pPr algn="r" rtl="1"/>
            <a:r>
              <a:rPr lang="ar-IQ" sz="2800" dirty="0" err="1">
                <a:latin typeface="Arial" panose="020B0604020202020204" pitchFamily="34" charset="0"/>
                <a:cs typeface="Arial" panose="020B0604020202020204" pitchFamily="34" charset="0"/>
              </a:rPr>
              <a:t>خۆپیشاندان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ورێپێوان</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المسیرات</a:t>
            </a:r>
            <a:r>
              <a:rPr lang="ar-IQ" sz="2800" dirty="0">
                <a:latin typeface="Arial" panose="020B0604020202020204" pitchFamily="34" charset="0"/>
                <a:cs typeface="Arial" panose="020B0604020202020204" pitchFamily="34" charset="0"/>
              </a:rPr>
              <a:t> والمظاهرات</a:t>
            </a:r>
            <a:r>
              <a:rPr lang="ku-Arab-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مانگرتنی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مەدەنی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ئیلیکترۆنی</a:t>
            </a:r>
            <a:r>
              <a:rPr lang="ar-IQ" sz="2800" dirty="0">
                <a:latin typeface="Arial" panose="020B0604020202020204" pitchFamily="34" charset="0"/>
                <a:cs typeface="Arial" panose="020B0604020202020204" pitchFamily="34" charset="0"/>
              </a:rPr>
              <a:t> : العصيان المدني الإلكتروني</a:t>
            </a:r>
            <a:r>
              <a:rPr lang="ku-Arab-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هە</a:t>
            </a:r>
            <a:r>
              <a:rPr lang="ku-Arab-IQ" sz="2800" dirty="0">
                <a:latin typeface="Arial" panose="020B0604020202020204" pitchFamily="34" charset="0"/>
                <a:cs typeface="Arial" panose="020B0604020202020204" pitchFamily="34" charset="0"/>
              </a:rPr>
              <a:t>ڵ</a:t>
            </a:r>
            <a:r>
              <a:rPr lang="ar-IQ" sz="2800" dirty="0" err="1">
                <a:latin typeface="Arial" panose="020B0604020202020204" pitchFamily="34" charset="0"/>
                <a:cs typeface="Arial" panose="020B0604020202020204" pitchFamily="34" charset="0"/>
              </a:rPr>
              <a:t>مەتە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ئەليكتر</a:t>
            </a:r>
            <a:r>
              <a:rPr lang="ku-Arab-IQ" sz="2800" dirty="0">
                <a:latin typeface="Arial" panose="020B0604020202020204" pitchFamily="34" charset="0"/>
                <a:cs typeface="Arial" panose="020B0604020202020204" pitchFamily="34" charset="0"/>
              </a:rPr>
              <a:t>ۆ</a:t>
            </a:r>
            <a:r>
              <a:rPr lang="ar-IQ" sz="2800" dirty="0" err="1">
                <a:latin typeface="Arial" panose="020B0604020202020204" pitchFamily="34" charset="0"/>
                <a:cs typeface="Arial" panose="020B0604020202020204" pitchFamily="34" charset="0"/>
              </a:rPr>
              <a:t>نييەكان</a:t>
            </a:r>
            <a:r>
              <a:rPr lang="ku-Arab-IQ" sz="2800"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الحملات </a:t>
            </a:r>
            <a:r>
              <a:rPr lang="ar-IQ" sz="2800" dirty="0" err="1">
                <a:latin typeface="Arial" panose="020B0604020202020204" pitchFamily="34" charset="0"/>
                <a:cs typeface="Arial" panose="020B0604020202020204" pitchFamily="34" charset="0"/>
              </a:rPr>
              <a:t>الإلكترونيە</a:t>
            </a:r>
            <a:r>
              <a:rPr lang="ar-IQ"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نارەزیەتییە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ئەليكتر</a:t>
            </a:r>
            <a:r>
              <a:rPr lang="ku-Arab-IQ" sz="2800" dirty="0">
                <a:latin typeface="Arial" panose="020B0604020202020204" pitchFamily="34" charset="0"/>
                <a:cs typeface="Arial" panose="020B0604020202020204" pitchFamily="34" charset="0"/>
              </a:rPr>
              <a:t>ۆ</a:t>
            </a:r>
            <a:r>
              <a:rPr lang="ar-IQ" sz="2800" dirty="0" err="1">
                <a:latin typeface="Arial" panose="020B0604020202020204" pitchFamily="34" charset="0"/>
                <a:cs typeface="Arial" panose="020B0604020202020204" pitchFamily="34" charset="0"/>
              </a:rPr>
              <a:t>نييەكان</a:t>
            </a:r>
            <a:r>
              <a:rPr lang="ku-Arab-IQ" sz="2800" dirty="0">
                <a:latin typeface="Arial" panose="020B0604020202020204" pitchFamily="34" charset="0"/>
                <a:cs typeface="Arial" panose="020B0604020202020204" pitchFamily="34" charset="0"/>
              </a:rPr>
              <a:t> - </a:t>
            </a:r>
            <a:r>
              <a:rPr lang="ar-IQ" sz="2800" dirty="0">
                <a:latin typeface="Arial" panose="020B0604020202020204" pitchFamily="34" charset="0"/>
                <a:cs typeface="Arial" panose="020B0604020202020204" pitchFamily="34" charset="0"/>
              </a:rPr>
              <a:t>الاحتجاجات </a:t>
            </a:r>
            <a:r>
              <a:rPr lang="ar-IQ" sz="2800" dirty="0" err="1">
                <a:latin typeface="Arial" panose="020B0604020202020204" pitchFamily="34" charset="0"/>
                <a:cs typeface="Arial" panose="020B0604020202020204" pitchFamily="34" charset="0"/>
              </a:rPr>
              <a:t>الالكترونيە</a:t>
            </a:r>
            <a:r>
              <a:rPr lang="ar-IQ" sz="2800" dirty="0">
                <a:latin typeface="Arial" panose="020B0604020202020204" pitchFamily="34" charset="0"/>
                <a:cs typeface="Arial" panose="020B0604020202020204" pitchFamily="34" charset="0"/>
              </a:rPr>
              <a:t> </a:t>
            </a:r>
            <a:r>
              <a:rPr lang="ku-Arab-IQ" sz="2800"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 </a:t>
            </a:r>
            <a:endParaRPr lang="ku-Arab-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دەن</a:t>
            </a:r>
            <a:r>
              <a:rPr lang="ku-Arab-IQ" sz="2800" dirty="0">
                <a:latin typeface="Arial" panose="020B0604020202020204" pitchFamily="34" charset="0"/>
                <a:cs typeface="Arial" panose="020B0604020202020204" pitchFamily="34" charset="0"/>
              </a:rPr>
              <a:t>گ</a:t>
            </a:r>
            <a:r>
              <a:rPr lang="ar-IQ" sz="2800" dirty="0">
                <a:latin typeface="Arial" panose="020B0604020202020204" pitchFamily="34" charset="0"/>
                <a:cs typeface="Arial" panose="020B0604020202020204" pitchFamily="34" charset="0"/>
              </a:rPr>
              <a:t>داني </a:t>
            </a:r>
            <a:r>
              <a:rPr lang="ar-IQ" sz="2800" dirty="0" err="1">
                <a:latin typeface="Arial" panose="020B0604020202020204" pitchFamily="34" charset="0"/>
                <a:cs typeface="Arial" panose="020B0604020202020204" pitchFamily="34" charset="0"/>
              </a:rPr>
              <a:t>ئيليكتر</a:t>
            </a:r>
            <a:r>
              <a:rPr lang="ku-Arab-IQ" sz="2800" dirty="0">
                <a:latin typeface="Arial" panose="020B0604020202020204" pitchFamily="34" charset="0"/>
                <a:cs typeface="Arial" panose="020B0604020202020204" pitchFamily="34" charset="0"/>
              </a:rPr>
              <a:t>ۆ</a:t>
            </a:r>
            <a:r>
              <a:rPr lang="ar-IQ" sz="2800" dirty="0" err="1">
                <a:latin typeface="Arial" panose="020B0604020202020204" pitchFamily="34" charset="0"/>
                <a:cs typeface="Arial" panose="020B0604020202020204" pitchFamily="34" charset="0"/>
              </a:rPr>
              <a:t>نى</a:t>
            </a:r>
            <a:r>
              <a:rPr lang="ar-IQ" sz="2800" dirty="0">
                <a:latin typeface="Arial" panose="020B0604020202020204" pitchFamily="34" charset="0"/>
                <a:cs typeface="Arial" panose="020B0604020202020204" pitchFamily="34" charset="0"/>
              </a:rPr>
              <a:t>: التصويت الالكتروني:</a:t>
            </a:r>
          </a:p>
          <a:p>
            <a:pPr algn="r" rtl="1"/>
            <a:r>
              <a:rPr lang="ar-IQ" sz="2800" dirty="0">
                <a:latin typeface="Arial" panose="020B0604020202020204" pitchFamily="34" charset="0"/>
                <a:cs typeface="Arial" panose="020B0604020202020204" pitchFamily="34" charset="0"/>
              </a:rPr>
              <a:t>را</a:t>
            </a:r>
            <a:r>
              <a:rPr lang="ku-Arab-IQ" sz="2800" dirty="0">
                <a:latin typeface="Arial" panose="020B0604020202020204" pitchFamily="34" charset="0"/>
                <a:cs typeface="Arial" panose="020B0604020202020204" pitchFamily="34" charset="0"/>
              </a:rPr>
              <a:t>پ</a:t>
            </a:r>
            <a:r>
              <a:rPr lang="ar-IQ" sz="2800" dirty="0" err="1">
                <a:latin typeface="Arial" panose="020B0604020202020204" pitchFamily="34" charset="0"/>
                <a:cs typeface="Arial" panose="020B0604020202020204" pitchFamily="34" charset="0"/>
              </a:rPr>
              <a:t>رسى</a:t>
            </a:r>
            <a:r>
              <a:rPr lang="ku-Arab-IQ" sz="2800"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 الاستفتاء</a:t>
            </a:r>
            <a:r>
              <a:rPr lang="ku-Arab-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يادشتنامە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ئەلەكترؤنييەكان</a:t>
            </a:r>
            <a:r>
              <a:rPr lang="ku-Arab-IQ" sz="2800"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 العرائض </a:t>
            </a:r>
            <a:r>
              <a:rPr lang="ar-IQ" sz="2800" dirty="0" err="1">
                <a:latin typeface="Arial" panose="020B0604020202020204" pitchFamily="34" charset="0"/>
                <a:cs typeface="Arial" panose="020B0604020202020204" pitchFamily="34" charset="0"/>
              </a:rPr>
              <a:t>الالكترونيە</a:t>
            </a:r>
            <a:r>
              <a:rPr lang="ku-Arab-IQ" sz="2800" dirty="0">
                <a:latin typeface="Arial" panose="020B0604020202020204" pitchFamily="34" charset="0"/>
                <a:cs typeface="Arial" panose="020B0604020202020204" pitchFamily="34" charset="0"/>
              </a:rPr>
              <a:t>:</a:t>
            </a:r>
          </a:p>
          <a:p>
            <a:pPr algn="r" rtl="1"/>
            <a:endParaRPr lang="ku-Arab-IQ" sz="2800" dirty="0">
              <a:latin typeface="Arial" panose="020B0604020202020204" pitchFamily="34" charset="0"/>
              <a:cs typeface="Arial" panose="020B0604020202020204" pitchFamily="34" charset="0"/>
            </a:endParaRPr>
          </a:p>
          <a:p>
            <a:pPr algn="r" rtl="1"/>
            <a:endParaRPr lang="ar-IQ"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a:p>
            <a:pPr algn="r" rtl="1"/>
            <a:endParaRPr lang="ar-IQ" sz="2800" dirty="0">
              <a:latin typeface="Arial" panose="020B0604020202020204" pitchFamily="34" charset="0"/>
              <a:cs typeface="Arial" panose="020B0604020202020204" pitchFamily="34" charset="0"/>
            </a:endParaRPr>
          </a:p>
          <a:p>
            <a:pPr marL="0" indent="0" algn="r" rtl="1">
              <a:buNone/>
            </a:pPr>
            <a:endParaRPr lang="ku-Arab-IQ" sz="2800" dirty="0">
              <a:latin typeface="Arial" panose="020B0604020202020204" pitchFamily="34" charset="0"/>
              <a:cs typeface="Arial" panose="020B0604020202020204" pitchFamily="34" charset="0"/>
            </a:endParaRPr>
          </a:p>
          <a:p>
            <a:pPr algn="r" rtl="1"/>
            <a:endParaRPr lang="ar-IQ"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9706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3743"/>
          </a:xfrm>
        </p:spPr>
        <p:txBody>
          <a:bodyPr/>
          <a:lstStyle/>
          <a:p>
            <a:pPr algn="ctr" rtl="1"/>
            <a:r>
              <a:rPr lang="ar-IQ" b="1" dirty="0" err="1">
                <a:latin typeface="Arial" panose="020B0604020202020204" pitchFamily="34" charset="0"/>
                <a:cs typeface="Arial" panose="020B0604020202020204" pitchFamily="34" charset="0"/>
              </a:rPr>
              <a:t>چاودێری</a:t>
            </a:r>
            <a:r>
              <a:rPr lang="ar-IQ" b="1" dirty="0">
                <a:latin typeface="Arial" panose="020B0604020202020204" pitchFamily="34" charset="0"/>
                <a:cs typeface="Arial" panose="020B0604020202020204" pitchFamily="34" charset="0"/>
              </a:rPr>
              <a:t> و </a:t>
            </a:r>
            <a:r>
              <a:rPr lang="ar-IQ" b="1" dirty="0" err="1">
                <a:latin typeface="Arial" panose="020B0604020202020204" pitchFamily="34" charset="0"/>
                <a:cs typeface="Arial" panose="020B0604020202020204" pitchFamily="34" charset="0"/>
              </a:rPr>
              <a:t>سانسۆر</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لەسەر</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گشتی</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23474" y="1467853"/>
            <a:ext cx="10744200" cy="5245768"/>
          </a:xfrm>
        </p:spPr>
        <p:txBody>
          <a:bodyPr>
            <a:normAutofit/>
          </a:bodyPr>
          <a:lstStyle/>
          <a:p>
            <a:pPr algn="r" rtl="1"/>
            <a:r>
              <a:rPr lang="ar-IQ" sz="2000" dirty="0">
                <a:latin typeface="Arial" panose="020B0604020202020204" pitchFamily="34" charset="0"/>
                <a:cs typeface="Arial" panose="020B0604020202020204" pitchFamily="34" charset="0"/>
              </a:rPr>
              <a:t>حامد </a:t>
            </a:r>
            <a:r>
              <a:rPr lang="ar-IQ" sz="2000" dirty="0" err="1">
                <a:latin typeface="Arial" panose="020B0604020202020204" pitchFamily="34" charset="0"/>
                <a:cs typeface="Arial" panose="020B0604020202020204" pitchFamily="34" charset="0"/>
              </a:rPr>
              <a:t>عبدالماجد</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قوسی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پێناسەی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دەکات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پرۆسەیەکی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نەرێنییە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بەمەبەستی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رێگە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گرتن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کار</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چالاکی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تاک</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گرووپەکان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کەبەهۆیەوە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دروست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دەبێت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ئامانجی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سانسۆرکردنی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دەبێتە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شێواندنی</a:t>
            </a:r>
            <a:r>
              <a:rPr lang="ar-IQ" sz="2000" dirty="0">
                <a:latin typeface="Arial" panose="020B0604020202020204" pitchFamily="34" charset="0"/>
                <a:cs typeface="Arial" panose="020B0604020202020204" pitchFamily="34" charset="0"/>
              </a:rPr>
              <a:t> واقع و </a:t>
            </a:r>
            <a:r>
              <a:rPr lang="ar-IQ" sz="2000" dirty="0" err="1">
                <a:latin typeface="Arial" panose="020B0604020202020204" pitchFamily="34" charset="0"/>
                <a:cs typeface="Arial" panose="020B0604020202020204" pitchFamily="34" charset="0"/>
              </a:rPr>
              <a:t>روداوەکان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لەڕێگەی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قەدەغە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رێگری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حەرامکردن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سزادان</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شێوەکانی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لەروی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پەیوەندی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دەسەڵاتی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سیاسی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حوکمڕانەوە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دابەش</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دەبێت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دوو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a:t>
            </a:r>
            <a:r>
              <a:rPr lang="ar-IQ" sz="2000" dirty="0">
                <a:latin typeface="Arial" panose="020B0604020202020204" pitchFamily="34" charset="0"/>
                <a:cs typeface="Arial" panose="020B0604020202020204" pitchFamily="34" charset="0"/>
              </a:rPr>
              <a:t>:</a:t>
            </a:r>
          </a:p>
          <a:p>
            <a:pPr algn="r" rtl="1"/>
            <a:r>
              <a:rPr lang="ar-IQ" sz="2000" dirty="0">
                <a:latin typeface="Arial" panose="020B0604020202020204" pitchFamily="34" charset="0"/>
                <a:cs typeface="Arial" panose="020B0604020202020204" pitchFamily="34" charset="0"/>
              </a:rPr>
              <a:t>1-چاودێری ‌‌</a:t>
            </a:r>
            <a:r>
              <a:rPr lang="ar-IQ" sz="2000" dirty="0" err="1">
                <a:latin typeface="Arial" panose="020B0604020202020204" pitchFamily="34" charset="0"/>
                <a:cs typeface="Arial" panose="020B0604020202020204" pitchFamily="34" charset="0"/>
              </a:rPr>
              <a:t>حکومی</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ئەو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چاودێریەیە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کەلەرێگەی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ئامرازەکانی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دەسەڵاتی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سیاسی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حوکمڕان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دەزگاکانییەوە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ئەنجام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دەدرێت</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پێکهاتەیەکی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سەرەکییە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پێکهاتەکانی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هەژموون</a:t>
            </a:r>
            <a:r>
              <a:rPr lang="ar-IQ" sz="2000" dirty="0">
                <a:latin typeface="Arial" panose="020B0604020202020204" pitchFamily="34" charset="0"/>
                <a:cs typeface="Arial" panose="020B0604020202020204" pitchFamily="34" charset="0"/>
              </a:rPr>
              <a:t> .</a:t>
            </a:r>
          </a:p>
          <a:p>
            <a:pPr algn="r" rtl="1"/>
            <a:r>
              <a:rPr lang="ar-IQ" sz="2000" dirty="0" err="1">
                <a:latin typeface="Arial" panose="020B0604020202020204" pitchFamily="34" charset="0"/>
                <a:cs typeface="Arial" panose="020B0604020202020204" pitchFamily="34" charset="0"/>
              </a:rPr>
              <a:t>بۆ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ئەمەش</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نموونەی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یاسا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واتا </a:t>
            </a:r>
            <a:r>
              <a:rPr lang="ar-IQ" sz="2000" dirty="0" err="1">
                <a:latin typeface="Arial" panose="020B0604020202020204" pitchFamily="34" charset="0"/>
                <a:cs typeface="Arial" panose="020B0604020202020204" pitchFamily="34" charset="0"/>
              </a:rPr>
              <a:t>فراوانەکەی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یاسادانان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نەریتی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سەپاو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دەگرێتەوە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پێیەی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ئامرازی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سەرەکی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پراکتیزەکردنییەتی</a:t>
            </a:r>
            <a:r>
              <a:rPr lang="ar-IQ" sz="2000" dirty="0">
                <a:latin typeface="Arial" panose="020B0604020202020204" pitchFamily="34" charset="0"/>
                <a:cs typeface="Arial" panose="020B0604020202020204" pitchFamily="34" charset="0"/>
              </a:rPr>
              <a:t> .</a:t>
            </a:r>
          </a:p>
          <a:p>
            <a:pPr algn="r" rtl="1"/>
            <a:r>
              <a:rPr lang="ar-IQ" sz="2000" dirty="0">
                <a:latin typeface="Arial" panose="020B0604020202020204" pitchFamily="34" charset="0"/>
                <a:cs typeface="Arial" panose="020B0604020202020204" pitchFamily="34" charset="0"/>
              </a:rPr>
              <a:t>2-چاودێری </a:t>
            </a:r>
            <a:r>
              <a:rPr lang="ar-IQ" sz="2000" dirty="0" err="1">
                <a:latin typeface="Arial" panose="020B0604020202020204" pitchFamily="34" charset="0"/>
                <a:cs typeface="Arial" panose="020B0604020202020204" pitchFamily="34" charset="0"/>
              </a:rPr>
              <a:t>نا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حکومی</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ئەو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چاودێریەیە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کۆمەڵگا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لەسەر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دەسەڵاتی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حوکمڕان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پەیڕەوی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دەکات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لەڕێگەی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گوزارشت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سەبارەت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پرسە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جۆراوجۆرەکان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لەڕێگەی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ئەنجومەنەکانی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یاسادانان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نوێنەران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دامەزراوەکانی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کۆمەڵگەی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مەدەنییەوە</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رای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گشتی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وەک</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سزایەکی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نارێکخراوە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دەسەڵاتی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حوکمڕان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لەکاتێکدا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لابدات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هەڵە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بکات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پەیڕوکردنی</a:t>
            </a:r>
            <a:r>
              <a:rPr lang="ar-IQ" sz="2000" dirty="0">
                <a:latin typeface="Arial" panose="020B0604020202020204" pitchFamily="34" charset="0"/>
                <a:cs typeface="Arial" panose="020B0604020202020204" pitchFamily="34" charset="0"/>
              </a:rPr>
              <a:t> .</a:t>
            </a:r>
          </a:p>
          <a:p>
            <a:pPr algn="r" rt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38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0"/>
            <a:ext cx="9498012" cy="800100"/>
          </a:xfrm>
        </p:spPr>
        <p:txBody>
          <a:bodyPr>
            <a:normAutofit/>
          </a:bodyPr>
          <a:lstStyle/>
          <a:p>
            <a:pPr algn="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پێناسانە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دەردەكەوێت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ku-Arab-IQ"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0900" y="317500"/>
            <a:ext cx="10780712" cy="7277100"/>
          </a:xfrm>
        </p:spPr>
        <p:txBody>
          <a:bodyPr>
            <a:noAutofit/>
          </a:bodyPr>
          <a:lstStyle/>
          <a:p>
            <a:pPr algn="r" rtl="1"/>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خەڵك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هەموویان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هاوڕان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لەسەر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دیاردەیەك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ڕووداوو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ڕووی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دابێت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یاخود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رووبدات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وهەروەها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بەرژەوەندی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هاوبەش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هەروەك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زوربەی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زانایان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ئاماژەی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پێدەكەن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زوربەی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كۆمەڵگەیەكی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یەكگرتوو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تایبەت</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پرس</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بابەت</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مەسەلەیەكەوە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كاتێكی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دیاریكراودا</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ئاراستەی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پەسەندكردنی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بەرپەرچدانەوەی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ئەویش</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پێناوی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بەرژەوەندی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زۆرینەدا</a:t>
            </a:r>
            <a:r>
              <a:rPr lang="ar-SA"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ئەو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هاوبەشانەی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پێناسەكانی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پێكدەهێنن</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پایە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بنەرەتیەكانی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دادەنرێن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پرۆسەی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پەیوەندی</a:t>
            </a:r>
            <a:r>
              <a:rPr lang="ar-SA" sz="2400" dirty="0">
                <a:latin typeface="Arial" panose="020B0604020202020204" pitchFamily="34" charset="0"/>
                <a:cs typeface="Arial" panose="020B0604020202020204" pitchFamily="34" charset="0"/>
              </a:rPr>
              <a:t> و </a:t>
            </a:r>
            <a:r>
              <a:rPr lang="ar-SA" sz="2400" dirty="0" err="1">
                <a:latin typeface="Arial" panose="020B0604020202020204" pitchFamily="34" charset="0"/>
                <a:cs typeface="Arial" panose="020B0604020202020204" pitchFamily="34" charset="0"/>
              </a:rPr>
              <a:t>كارلێكی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نێوان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تاكەكان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بریتین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en-US" sz="2400" dirty="0">
                <a:latin typeface="Arial" panose="020B0604020202020204" pitchFamily="34" charset="0"/>
                <a:cs typeface="Arial" panose="020B0604020202020204" pitchFamily="34" charset="0"/>
              </a:rPr>
              <a:t>:</a:t>
            </a: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سەرهەڵدان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كێشەیەك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مەسەلەیەكی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جەماوەر</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بوونی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كۆمەڵێك</a:t>
            </a:r>
            <a:r>
              <a:rPr lang="ar-SA" sz="2400" dirty="0">
                <a:latin typeface="Arial" panose="020B0604020202020204" pitchFamily="34" charset="0"/>
                <a:cs typeface="Arial" panose="020B0604020202020204" pitchFamily="34" charset="0"/>
              </a:rPr>
              <a:t> ( </a:t>
            </a:r>
            <a:r>
              <a:rPr lang="ar-SA" sz="2400" dirty="0" err="1">
                <a:latin typeface="Arial" panose="020B0604020202020204" pitchFamily="34" charset="0"/>
                <a:cs typeface="Arial" panose="020B0604020202020204" pitchFamily="34" charset="0"/>
              </a:rPr>
              <a:t>گروپێك</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گرنگی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بدەن</a:t>
            </a:r>
            <a:r>
              <a:rPr lang="ar-SA" sz="2400" dirty="0">
                <a:latin typeface="Arial" panose="020B0604020202020204" pitchFamily="34" charset="0"/>
                <a:cs typeface="Arial" panose="020B0604020202020204" pitchFamily="34" charset="0"/>
              </a:rPr>
              <a:t>)</a:t>
            </a:r>
            <a:endParaRPr lang="ku-Arab-IQ" sz="2400" dirty="0">
              <a:latin typeface="Arial" panose="020B0604020202020204" pitchFamily="34" charset="0"/>
              <a:cs typeface="Arial" panose="020B0604020202020204" pitchFamily="34" charset="0"/>
            </a:endParaRPr>
          </a:p>
          <a:p>
            <a:pPr algn="r" rtl="1"/>
            <a:r>
              <a:rPr lang="en-US"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گفتو</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وتوویژ</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دەربارەی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بابەتەكە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یان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كێشەكە</a:t>
            </a:r>
            <a:r>
              <a:rPr lang="ar-SA" sz="2400" dirty="0">
                <a:latin typeface="Arial" panose="020B0604020202020204" pitchFamily="34" charset="0"/>
                <a:cs typeface="Arial" panose="020B0604020202020204" pitchFamily="34" charset="0"/>
              </a:rPr>
              <a:t>                                   </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تێروانینی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زۆرینە</a:t>
            </a:r>
            <a:r>
              <a:rPr lang="ar-SA" sz="2400" dirty="0">
                <a:latin typeface="Arial" panose="020B0604020202020204" pitchFamily="34" charset="0"/>
                <a:cs typeface="Arial" panose="020B0604020202020204" pitchFamily="34" charset="0"/>
              </a:rPr>
              <a:t> </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ئامانجی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بەدیهێنانی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بەرژەوەندی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endParaRPr lang="ku-Arab-IQ" sz="2400" dirty="0">
              <a:latin typeface="Arial" panose="020B0604020202020204" pitchFamily="34" charset="0"/>
              <a:cs typeface="Arial" panose="020B0604020202020204" pitchFamily="34" charset="0"/>
            </a:endParaRPr>
          </a:p>
          <a:p>
            <a:pPr algn="r" rtl="1"/>
            <a:r>
              <a:rPr lang="ar-SA" sz="2400" dirty="0" err="1">
                <a:latin typeface="Arial" panose="020B0604020202020204" pitchFamily="34" charset="0"/>
                <a:cs typeface="Arial" panose="020B0604020202020204" pitchFamily="34" charset="0"/>
              </a:rPr>
              <a:t>كات</a:t>
            </a:r>
            <a:r>
              <a:rPr lang="en-US" sz="2400" dirty="0">
                <a:latin typeface="Arial" panose="020B0604020202020204" pitchFamily="34" charset="0"/>
                <a:cs typeface="Arial" panose="020B0604020202020204" pitchFamily="34" charset="0"/>
              </a:rPr>
              <a:t> .</a:t>
            </a:r>
            <a:r>
              <a:rPr lang="ku-Arab-IQ" sz="2400" dirty="0">
                <a:latin typeface="Arial" panose="020B0604020202020204" pitchFamily="34" charset="0"/>
                <a:cs typeface="Arial" panose="020B0604020202020204" pitchFamily="34" charset="0"/>
              </a:rPr>
              <a:t>وێرای </a:t>
            </a:r>
            <a:r>
              <a:rPr lang="ar-SA" sz="2400" dirty="0" err="1">
                <a:latin typeface="Arial" panose="020B0604020202020204" pitchFamily="34" charset="0"/>
                <a:cs typeface="Arial" panose="020B0604020202020204" pitchFamily="34" charset="0"/>
              </a:rPr>
              <a:t>گوزارشتكردن</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لە</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ku-Arab-IQ" sz="2400" dirty="0">
                <a:latin typeface="Arial" panose="020B0604020202020204" pitchFamily="34" charset="0"/>
                <a:cs typeface="Arial" panose="020B0604020202020204" pitchFamily="34" charset="0"/>
              </a:rPr>
              <a:t> و</a:t>
            </a:r>
            <a:r>
              <a:rPr lang="ar-SA" sz="2400" dirty="0" err="1">
                <a:latin typeface="Arial" panose="020B0604020202020204" pitchFamily="34" charset="0"/>
                <a:cs typeface="Arial" panose="020B0604020202020204" pitchFamily="34" charset="0"/>
              </a:rPr>
              <a:t>گاریگەری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رای</a:t>
            </a:r>
            <a:r>
              <a:rPr lang="ar-SA" sz="2400" dirty="0">
                <a:latin typeface="Arial" panose="020B0604020202020204" pitchFamily="34" charset="0"/>
                <a:cs typeface="Arial" panose="020B0604020202020204" pitchFamily="34" charset="0"/>
              </a:rPr>
              <a:t> </a:t>
            </a:r>
            <a:r>
              <a:rPr lang="ar-SA" sz="2400" dirty="0" err="1">
                <a:latin typeface="Arial" panose="020B0604020202020204" pitchFamily="34" charset="0"/>
                <a:cs typeface="Arial" panose="020B0604020202020204" pitchFamily="34" charset="0"/>
              </a:rPr>
              <a:t>گشتی</a:t>
            </a:r>
            <a:r>
              <a:rPr lang="en-US" sz="2400" dirty="0">
                <a:latin typeface="Arial" panose="020B0604020202020204" pitchFamily="34" charset="0"/>
                <a:cs typeface="Arial" panose="020B0604020202020204" pitchFamily="34" charset="0"/>
              </a:rPr>
              <a:t>.</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651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9364"/>
          </a:xfrm>
        </p:spPr>
        <p:txBody>
          <a:bodyPr/>
          <a:lstStyle/>
          <a:p>
            <a:pPr algn="ctr" rtl="1"/>
            <a:r>
              <a:rPr lang="ar-IQ" b="1" dirty="0" err="1">
                <a:latin typeface="Arial" panose="020B0604020202020204" pitchFamily="34" charset="0"/>
                <a:cs typeface="Arial" panose="020B0604020202020204" pitchFamily="34" charset="0"/>
              </a:rPr>
              <a:t>چاودێری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لەڕوی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بابەتەوە</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دابەش</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دەبێ</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بۆ</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82053" y="1323473"/>
            <a:ext cx="11273589" cy="5161547"/>
          </a:xfrm>
        </p:spPr>
        <p:txBody>
          <a:bodyPr>
            <a:normAutofit/>
          </a:bodyPr>
          <a:lstStyle/>
          <a:p>
            <a:pPr algn="r" rtl="1"/>
            <a:r>
              <a:rPr lang="ar-IQ" sz="2000" dirty="0">
                <a:latin typeface="Arial" panose="020B0604020202020204" pitchFamily="34" charset="0"/>
                <a:cs typeface="Arial" panose="020B0604020202020204" pitchFamily="34" charset="0"/>
              </a:rPr>
              <a:t>آ-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رێگرالرقابە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المانعە</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ئەو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چاودێریەیە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لەئەنجامی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کۆنترۆل</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چاپەمەنییەکان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بەدیدێت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نموونە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لەسەر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رۆژنامەگەری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لەڕێگەی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رێگری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مۆڵەت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نەدان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دەرچوونی</a:t>
            </a:r>
            <a:r>
              <a:rPr lang="ar-IQ" sz="2000" dirty="0">
                <a:latin typeface="Arial" panose="020B0604020202020204" pitchFamily="34" charset="0"/>
                <a:cs typeface="Arial" panose="020B0604020202020204" pitchFamily="34" charset="0"/>
              </a:rPr>
              <a:t>.</a:t>
            </a:r>
          </a:p>
          <a:p>
            <a:pPr algn="r" rtl="1"/>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شاردنەوەی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بابەتەکان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کۆنترۆڵ</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رێگە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نەدان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بڵاوکردنەوە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دەست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تێوەردان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زیاد</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کەم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کردنەوەی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وتارەکان</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دەسکاریکردنی</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ئەم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سەرچاوەوە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پەیڕەو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دەکرێت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یاسا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بابەتە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کاتێکی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دیاریکراو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رێکدەخات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ئیعتیبارە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سیاسییەکان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رۆڵی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کاریگەر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دەگێڕن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بابەتەدا</a:t>
            </a:r>
            <a:r>
              <a:rPr lang="ar-IQ" sz="2000" dirty="0">
                <a:latin typeface="Arial" panose="020B0604020202020204" pitchFamily="34" charset="0"/>
                <a:cs typeface="Arial" panose="020B0604020202020204" pitchFamily="34" charset="0"/>
              </a:rPr>
              <a:t>.</a:t>
            </a:r>
          </a:p>
          <a:p>
            <a:pPr algn="r" rtl="1"/>
            <a:r>
              <a:rPr lang="ar-IQ" sz="2000" dirty="0">
                <a:latin typeface="Arial" panose="020B0604020202020204" pitchFamily="34" charset="0"/>
                <a:cs typeface="Arial" panose="020B0604020202020204" pitchFamily="34" charset="0"/>
              </a:rPr>
              <a:t>ب-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پاشوەخت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الرقابە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اللاحقە</a:t>
            </a:r>
            <a:r>
              <a:rPr lang="ar-IQ" sz="2000" dirty="0">
                <a:latin typeface="Arial" panose="020B0604020202020204" pitchFamily="34" charset="0"/>
                <a:cs typeface="Arial" panose="020B0604020202020204" pitchFamily="34" charset="0"/>
              </a:rPr>
              <a:t> : </a:t>
            </a:r>
            <a:r>
              <a:rPr lang="ar-IQ" sz="2000" dirty="0" err="1">
                <a:latin typeface="Arial" panose="020B0604020202020204" pitchFamily="34" charset="0"/>
                <a:cs typeface="Arial" panose="020B0604020202020204" pitchFamily="34" charset="0"/>
              </a:rPr>
              <a:t>ئەمە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جۆرێکە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دواتر</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پەیڕەو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دەکرێت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کاتێ</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یەکەم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چالاک</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بێت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پێویست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بوونی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دووەم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ناکات</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کەواتە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بوونی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پەیوەستە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نەبوونی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چالاک</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نەبوونی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یەکەمەوە</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نموونەکانی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ئەم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هۆشداریدانی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زارەکی</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بەکارهێنانی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شێوازەکانی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سزا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وەکو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رێگرتن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بڵاوبوونەوە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رۆژنامەکاندا</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سەرباری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سزادانی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مادی</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بەند</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کردن</a:t>
            </a:r>
            <a:r>
              <a:rPr lang="ar-IQ" sz="2000" dirty="0">
                <a:latin typeface="Arial" panose="020B0604020202020204" pitchFamily="34" charset="0"/>
                <a:cs typeface="Arial" panose="020B0604020202020204" pitchFamily="34" charset="0"/>
              </a:rPr>
              <a:t>.</a:t>
            </a:r>
          </a:p>
          <a:p>
            <a:pPr algn="r" rtl="1"/>
            <a:r>
              <a:rPr lang="ar-IQ" sz="2000" dirty="0" err="1">
                <a:latin typeface="Arial" panose="020B0604020202020204" pitchFamily="34" charset="0"/>
                <a:cs typeface="Arial" panose="020B0604020202020204" pitchFamily="34" charset="0"/>
              </a:rPr>
              <a:t>بۆیە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تاکەکان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لەم</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جۆرە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دەترسن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بۆیە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خۆیان</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دەبنە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چاودێری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خۆیان</a:t>
            </a:r>
            <a:r>
              <a:rPr lang="ar-IQ" sz="2000" dirty="0">
                <a:latin typeface="Arial" panose="020B0604020202020204" pitchFamily="34" charset="0"/>
                <a:cs typeface="Arial" panose="020B0604020202020204" pitchFamily="34" charset="0"/>
              </a:rPr>
              <a:t> ( خود </a:t>
            </a:r>
            <a:r>
              <a:rPr lang="ar-IQ" sz="2000" dirty="0" err="1">
                <a:latin typeface="Arial" panose="020B0604020202020204" pitchFamily="34" charset="0"/>
                <a:cs typeface="Arial" panose="020B0604020202020204" pitchFamily="34" charset="0"/>
              </a:rPr>
              <a:t>سانسۆری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وەکوو</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سەرنووسەری</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رۆژنامە</a:t>
            </a:r>
            <a:r>
              <a:rPr lang="ar-IQ" sz="2000" dirty="0">
                <a:latin typeface="Arial" panose="020B0604020202020204" pitchFamily="34" charset="0"/>
                <a:cs typeface="Arial" panose="020B0604020202020204" pitchFamily="34" charset="0"/>
              </a:rPr>
              <a:t> </a:t>
            </a:r>
            <a:r>
              <a:rPr lang="ar-IQ" sz="2000" dirty="0" err="1">
                <a:latin typeface="Arial" panose="020B0604020202020204" pitchFamily="34" charset="0"/>
                <a:cs typeface="Arial" panose="020B0604020202020204" pitchFamily="34" charset="0"/>
              </a:rPr>
              <a:t>حکومی</a:t>
            </a:r>
            <a:r>
              <a:rPr lang="ar-IQ" sz="2000" dirty="0">
                <a:latin typeface="Arial" panose="020B0604020202020204" pitchFamily="34" charset="0"/>
                <a:cs typeface="Arial" panose="020B0604020202020204" pitchFamily="34" charset="0"/>
              </a:rPr>
              <a:t> و </a:t>
            </a:r>
            <a:r>
              <a:rPr lang="ar-IQ" sz="2000" dirty="0" err="1">
                <a:latin typeface="Arial" panose="020B0604020202020204" pitchFamily="34" charset="0"/>
                <a:cs typeface="Arial" panose="020B0604020202020204" pitchFamily="34" charset="0"/>
              </a:rPr>
              <a:t>حزبییەکان</a:t>
            </a:r>
            <a:r>
              <a:rPr lang="ar-IQ" sz="2000" dirty="0">
                <a:latin typeface="Arial" panose="020B0604020202020204" pitchFamily="34" charset="0"/>
                <a:cs typeface="Arial" panose="020B0604020202020204" pitchFamily="34" charset="0"/>
              </a:rPr>
              <a:t>. </a:t>
            </a:r>
          </a:p>
          <a:p>
            <a:pPr algn="r" rt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3089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9206"/>
          </a:xfrm>
        </p:spPr>
        <p:txBody>
          <a:bodyPr>
            <a:normAutofit/>
          </a:bodyPr>
          <a:lstStyle/>
          <a:p>
            <a:pPr algn="r" rtl="1"/>
            <a:r>
              <a:rPr lang="ar-IQ" sz="2800" dirty="0" err="1">
                <a:latin typeface="Arial" panose="020B0604020202020204" pitchFamily="34" charset="0"/>
                <a:cs typeface="Arial" panose="020B0604020202020204" pitchFamily="34" charset="0"/>
              </a:rPr>
              <a:t>کاریگەریی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چاودێری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لەسەر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هەموو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قۆناغەکانی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27221" y="1263315"/>
            <a:ext cx="10840453" cy="4981073"/>
          </a:xfrm>
        </p:spPr>
        <p:txBody>
          <a:bodyPr>
            <a:noAutofit/>
          </a:bodyPr>
          <a:lstStyle/>
          <a:p>
            <a:pPr algn="r" rtl="1"/>
            <a:r>
              <a:rPr lang="ar-IQ" sz="2400" dirty="0" err="1">
                <a:latin typeface="Arial" panose="020B0604020202020204" pitchFamily="34" charset="0"/>
                <a:cs typeface="Arial" panose="020B0604020202020204" pitchFamily="34" charset="0"/>
              </a:rPr>
              <a:t>گومانی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کاریگەری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وهەموو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قۆناغەکانی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بوونی</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قسەکردن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گوزارشتکردن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بیروڕا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دەسەڵاتی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حوکمڕان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گۆمەڵگە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دەستەیەکی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پەیڕەوی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لەڕێگەی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جۆراوجۆرەوە</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گوزارشتکردنی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ئاسایی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بەتایبەتی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دەربڕینانەی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سەرکردەکانی</a:t>
            </a:r>
            <a:r>
              <a:rPr lang="ar-IQ" sz="2400" dirty="0">
                <a:latin typeface="Arial" panose="020B0604020202020204" pitchFamily="34" charset="0"/>
                <a:cs typeface="Arial" panose="020B0604020202020204" pitchFamily="34" charset="0"/>
              </a:rPr>
              <a:t> را  </a:t>
            </a:r>
            <a:r>
              <a:rPr lang="ar-IQ" sz="2400" dirty="0" err="1">
                <a:latin typeface="Arial" panose="020B0604020202020204" pitchFamily="34" charset="0"/>
                <a:cs typeface="Arial" panose="020B0604020202020204" pitchFamily="34" charset="0"/>
              </a:rPr>
              <a:t>دەریدەبڕن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کۆمەڵگەدا</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قسە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وتارە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گشتییەکانی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تاکەکان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کۆبونەوە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گشتییەکان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وێڕای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لێدوانی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سەرکردەکانی</a:t>
            </a:r>
            <a:r>
              <a:rPr lang="ar-IQ" sz="2400" dirty="0">
                <a:latin typeface="Arial" panose="020B0604020202020204" pitchFamily="34" charset="0"/>
                <a:cs typeface="Arial" panose="020B0604020202020204" pitchFamily="34" charset="0"/>
              </a:rPr>
              <a:t> را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گوزارشت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هەڵوێستی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کۆمەڵایەتی</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سیاسی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گفتوگۆکانی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ئەندامانی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پەرلەمان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گوزارشت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جەماوەر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پێیەی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نوێنەری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رەخنە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بڕیارانە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لەبەرژەوەندی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گەلدا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نین</a:t>
            </a:r>
            <a:r>
              <a:rPr lang="ar-IQ" sz="2400" dirty="0">
                <a:latin typeface="Arial" panose="020B0604020202020204" pitchFamily="34" charset="0"/>
                <a:cs typeface="Arial" panose="020B0604020202020204" pitchFamily="34" charset="0"/>
              </a:rPr>
              <a:t>.</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07149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6433" y="433137"/>
            <a:ext cx="11265568" cy="5763126"/>
          </a:xfrm>
        </p:spPr>
        <p:txBody>
          <a:bodyPr>
            <a:noAutofit/>
          </a:bodyPr>
          <a:lstStyle/>
          <a:p>
            <a:pPr algn="r" rtl="1"/>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ئازادی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نوسین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بڵاوکراوەکان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بڵاوکراوانە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بەشدارن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دروستکردنی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خاڵانە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دەگرێتەوە</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گۆڤار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بڵاوکراوەکان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یاسادانانە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رۆژنامەوانی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رێکدەخات</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لەسەرەتای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پێدانی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مۆڵەتی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دەرچونەوە</a:t>
            </a:r>
            <a:r>
              <a:rPr lang="ar-IQ" sz="2400" dirty="0">
                <a:latin typeface="Arial" panose="020B0604020202020204" pitchFamily="34" charset="0"/>
                <a:cs typeface="Arial" panose="020B0604020202020204" pitchFamily="34" charset="0"/>
              </a:rPr>
              <a:t> تا </a:t>
            </a:r>
            <a:r>
              <a:rPr lang="ar-IQ" sz="2400" dirty="0" err="1">
                <a:latin typeface="Arial" panose="020B0604020202020204" pitchFamily="34" charset="0"/>
                <a:cs typeface="Arial" panose="020B0604020202020204" pitchFamily="34" charset="0"/>
              </a:rPr>
              <a:t>دەگاتە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ناوەڕۆکی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بابەتانەی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دەبنەوە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لەڕێگەی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دانانی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دەقی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یاسایی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سزا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هەواڵ</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وێنەو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کۆمێنتی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سیستمێکەوە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سیستمێکی</a:t>
            </a:r>
            <a:r>
              <a:rPr lang="ar-IQ" sz="2400" dirty="0">
                <a:latin typeface="Arial" panose="020B0604020202020204" pitchFamily="34" charset="0"/>
                <a:cs typeface="Arial" panose="020B0604020202020204" pitchFamily="34" charset="0"/>
              </a:rPr>
              <a:t> تر </a:t>
            </a:r>
            <a:r>
              <a:rPr lang="ar-IQ" sz="2400" dirty="0" err="1">
                <a:latin typeface="Arial" panose="020B0604020202020204" pitchFamily="34" charset="0"/>
                <a:cs typeface="Arial" panose="020B0604020202020204" pitchFamily="34" charset="0"/>
              </a:rPr>
              <a:t>دەگۆڕدرێت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هەروەها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ناوخۆیی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ئەمجۆرەش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رۆژنامەکە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خاوەنەکەی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هەڵدەستێت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کتێب</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بڵاوکراوە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خولییەکان</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دوری</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دەسەڵات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کتێبێکدا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بگرێت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لەبازارەکاندا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بکاتەوە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هۆیەکەوە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هەروەها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دەشتوانێت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نهێنی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کارە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بکات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چاودێرییە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ناوەندی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چاپ</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پەیڕەوی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دەکات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a:t>
            </a:r>
            <a:r>
              <a:rPr lang="ar-IQ" sz="2400" dirty="0" err="1">
                <a:latin typeface="Arial" panose="020B0604020202020204" pitchFamily="34" charset="0"/>
                <a:cs typeface="Arial" panose="020B0604020202020204" pitchFamily="34" charset="0"/>
              </a:rPr>
              <a:t>چاودێری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بەرهەم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فیلم</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شانۆ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هونەرە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گشتییەکان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نمایشکردنی</a:t>
            </a:r>
            <a:r>
              <a:rPr lang="ar-IQ" sz="2400" dirty="0">
                <a:latin typeface="Arial" panose="020B0604020202020204" pitchFamily="34" charset="0"/>
                <a:cs typeface="Arial" panose="020B0604020202020204" pitchFamily="34" charset="0"/>
              </a:rPr>
              <a:t> ، </a:t>
            </a:r>
            <a:r>
              <a:rPr lang="ar-IQ" sz="2400" dirty="0" err="1">
                <a:latin typeface="Arial" panose="020B0604020202020204" pitchFamily="34" charset="0"/>
                <a:cs typeface="Arial" panose="020B0604020202020204" pitchFamily="34" charset="0"/>
              </a:rPr>
              <a:t>ئەم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جۆرەش</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هونەر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دەسەپێنرێت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لەپێناو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پاراستنی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بەهاو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نەریتەکانی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کۆمەڵگە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سینەما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توانایەکی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گەورەی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هەیە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بڵاوکردنەوەی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پەیامی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جۆر</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شێواندنی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راستییەکان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گەورەکردنی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حاڵەتە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نەرێنییەکان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بەتایبەت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تازە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پێگەشتوو</a:t>
            </a:r>
            <a:r>
              <a:rPr lang="ar-IQ" sz="2400" dirty="0">
                <a:latin typeface="Arial" panose="020B0604020202020204" pitchFamily="34" charset="0"/>
                <a:cs typeface="Arial" panose="020B0604020202020204" pitchFamily="34" charset="0"/>
              </a:rPr>
              <a:t>.</a:t>
            </a:r>
          </a:p>
          <a:p>
            <a:pPr algn="r" rtl="1"/>
            <a:endParaRPr lang="ar-IQ" sz="2400" dirty="0">
              <a:latin typeface="Arial" panose="020B0604020202020204" pitchFamily="34" charset="0"/>
              <a:cs typeface="Arial" panose="020B0604020202020204" pitchFamily="34" charset="0"/>
            </a:endParaRPr>
          </a:p>
          <a:p>
            <a:pPr algn="r" rtl="1"/>
            <a:endParaRPr lang="ar-IQ" sz="2400" dirty="0">
              <a:latin typeface="Arial" panose="020B0604020202020204" pitchFamily="34" charset="0"/>
              <a:cs typeface="Arial" panose="020B0604020202020204" pitchFamily="34" charset="0"/>
            </a:endParaRP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926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9679"/>
          </a:xfrm>
        </p:spPr>
        <p:txBody>
          <a:bodyPr/>
          <a:lstStyle/>
          <a:p>
            <a:pPr algn="ctr" rtl="1"/>
            <a:r>
              <a:rPr lang="ar-IQ" b="1" dirty="0" err="1">
                <a:latin typeface="Arial" panose="020B0604020202020204" pitchFamily="34" charset="0"/>
                <a:cs typeface="Arial" panose="020B0604020202020204" pitchFamily="34" charset="0"/>
              </a:rPr>
              <a:t>شێوازه‌كانى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پێوانه</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كردنى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رای</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گشتى</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6727" y="1359568"/>
            <a:ext cx="11915274" cy="5498431"/>
          </a:xfrm>
        </p:spPr>
        <p:txBody>
          <a:bodyPr>
            <a:noAutofit/>
          </a:bodyPr>
          <a:lstStyle/>
          <a:p>
            <a:pPr algn="r" rtl="1"/>
            <a:r>
              <a:rPr lang="ar-IQ" sz="1900" dirty="0"/>
              <a:t>	</a:t>
            </a:r>
            <a:r>
              <a:rPr lang="ar-IQ" sz="1900" dirty="0" err="1"/>
              <a:t>پرۆسەی</a:t>
            </a:r>
            <a:r>
              <a:rPr lang="ar-IQ" sz="1900" dirty="0"/>
              <a:t> </a:t>
            </a:r>
            <a:r>
              <a:rPr lang="ar-IQ" sz="1900" dirty="0" err="1"/>
              <a:t>پێوانەکردنی</a:t>
            </a:r>
            <a:r>
              <a:rPr lang="ar-IQ" sz="1900" dirty="0"/>
              <a:t> </a:t>
            </a:r>
            <a:r>
              <a:rPr lang="ar-IQ" sz="1900" dirty="0" err="1"/>
              <a:t>رای</a:t>
            </a:r>
            <a:r>
              <a:rPr lang="ar-IQ" sz="1900" dirty="0"/>
              <a:t> </a:t>
            </a:r>
            <a:r>
              <a:rPr lang="ar-IQ" sz="1900" dirty="0" err="1"/>
              <a:t>گشتی</a:t>
            </a:r>
            <a:r>
              <a:rPr lang="ar-IQ" sz="1900" dirty="0"/>
              <a:t> </a:t>
            </a:r>
            <a:r>
              <a:rPr lang="ar-IQ" sz="1900" dirty="0" err="1"/>
              <a:t>گرنگییەکی</a:t>
            </a:r>
            <a:r>
              <a:rPr lang="ar-IQ" sz="1900" dirty="0"/>
              <a:t> </a:t>
            </a:r>
            <a:r>
              <a:rPr lang="ar-IQ" sz="1900" dirty="0" err="1"/>
              <a:t>زۆری</a:t>
            </a:r>
            <a:r>
              <a:rPr lang="ar-IQ" sz="1900" dirty="0"/>
              <a:t> </a:t>
            </a:r>
            <a:r>
              <a:rPr lang="ar-IQ" sz="1900" dirty="0" err="1"/>
              <a:t>هەیە</a:t>
            </a:r>
            <a:r>
              <a:rPr lang="ar-IQ" sz="1900" dirty="0"/>
              <a:t> </a:t>
            </a:r>
            <a:r>
              <a:rPr lang="ar-IQ" sz="1900" dirty="0" err="1"/>
              <a:t>لەلای</a:t>
            </a:r>
            <a:r>
              <a:rPr lang="ar-IQ" sz="1900" dirty="0"/>
              <a:t> </a:t>
            </a:r>
            <a:r>
              <a:rPr lang="ar-IQ" sz="1900" dirty="0" err="1"/>
              <a:t>زوربەی</a:t>
            </a:r>
            <a:r>
              <a:rPr lang="ar-IQ" sz="1900" dirty="0"/>
              <a:t> </a:t>
            </a:r>
            <a:r>
              <a:rPr lang="ar-IQ" sz="1900" dirty="0" err="1"/>
              <a:t>سیستمە</a:t>
            </a:r>
            <a:r>
              <a:rPr lang="ar-IQ" sz="1900" dirty="0"/>
              <a:t> </a:t>
            </a:r>
            <a:r>
              <a:rPr lang="ar-IQ" sz="1900" dirty="0" err="1"/>
              <a:t>سیاسییەکان</a:t>
            </a:r>
            <a:r>
              <a:rPr lang="ar-IQ" sz="1900" dirty="0"/>
              <a:t> ، </a:t>
            </a:r>
            <a:r>
              <a:rPr lang="ar-IQ" sz="1900" dirty="0" err="1"/>
              <a:t>چونکە</a:t>
            </a:r>
            <a:r>
              <a:rPr lang="ar-IQ" sz="1900" dirty="0"/>
              <a:t> </a:t>
            </a:r>
          </a:p>
          <a:p>
            <a:pPr algn="r" rtl="1"/>
            <a:r>
              <a:rPr lang="ar-IQ" sz="1900" dirty="0"/>
              <a:t>	</a:t>
            </a:r>
            <a:r>
              <a:rPr lang="ar-IQ" sz="1900" dirty="0" err="1"/>
              <a:t>لەرێگەیەوە</a:t>
            </a:r>
            <a:r>
              <a:rPr lang="ar-IQ" sz="1900" dirty="0"/>
              <a:t> </a:t>
            </a:r>
            <a:r>
              <a:rPr lang="ar-IQ" sz="1900" dirty="0" err="1"/>
              <a:t>بۆچون</a:t>
            </a:r>
            <a:r>
              <a:rPr lang="ar-IQ" sz="1900" dirty="0"/>
              <a:t> و </a:t>
            </a:r>
            <a:r>
              <a:rPr lang="ar-IQ" sz="1900" dirty="0" err="1"/>
              <a:t>هەڵوێستی</a:t>
            </a:r>
            <a:r>
              <a:rPr lang="ar-IQ" sz="1900" dirty="0"/>
              <a:t> </a:t>
            </a:r>
            <a:r>
              <a:rPr lang="ar-IQ" sz="1900" dirty="0" err="1"/>
              <a:t>هاووڵاتییان</a:t>
            </a:r>
            <a:r>
              <a:rPr lang="ar-IQ" sz="1900" dirty="0"/>
              <a:t> </a:t>
            </a:r>
            <a:r>
              <a:rPr lang="ar-IQ" sz="1900" dirty="0" err="1"/>
              <a:t>دەزانن</a:t>
            </a:r>
            <a:r>
              <a:rPr lang="ar-IQ" sz="1900" dirty="0"/>
              <a:t> </a:t>
            </a:r>
            <a:r>
              <a:rPr lang="ar-IQ" sz="1900" dirty="0" err="1"/>
              <a:t>سەبارەت</a:t>
            </a:r>
            <a:r>
              <a:rPr lang="ar-IQ" sz="1900" dirty="0"/>
              <a:t> </a:t>
            </a:r>
            <a:r>
              <a:rPr lang="ar-IQ" sz="1900" dirty="0" err="1"/>
              <a:t>بە</a:t>
            </a:r>
            <a:r>
              <a:rPr lang="ar-IQ" sz="1900" dirty="0"/>
              <a:t> </a:t>
            </a:r>
            <a:r>
              <a:rPr lang="ar-IQ" sz="1900" dirty="0" err="1"/>
              <a:t>مەسەلە</a:t>
            </a:r>
            <a:r>
              <a:rPr lang="ar-IQ" sz="1900" dirty="0"/>
              <a:t> </a:t>
            </a:r>
            <a:r>
              <a:rPr lang="ar-IQ" sz="1900" dirty="0" err="1"/>
              <a:t>گرنگەکان</a:t>
            </a:r>
            <a:r>
              <a:rPr lang="ar-IQ" sz="1900" dirty="0"/>
              <a:t>، </a:t>
            </a:r>
            <a:r>
              <a:rPr lang="ar-IQ" sz="1900" dirty="0" err="1"/>
              <a:t>یان</a:t>
            </a:r>
            <a:r>
              <a:rPr lang="ar-IQ" sz="1900" dirty="0"/>
              <a:t> </a:t>
            </a:r>
            <a:r>
              <a:rPr lang="ar-IQ" sz="1900" dirty="0" err="1"/>
              <a:t>ئەو</a:t>
            </a:r>
            <a:r>
              <a:rPr lang="ar-IQ" sz="1900" dirty="0"/>
              <a:t> </a:t>
            </a:r>
            <a:r>
              <a:rPr lang="ar-IQ" sz="1900" dirty="0" err="1"/>
              <a:t>بابەتانەی</a:t>
            </a:r>
            <a:r>
              <a:rPr lang="ar-IQ" sz="1900" dirty="0"/>
              <a:t> </a:t>
            </a:r>
            <a:r>
              <a:rPr lang="ar-IQ" sz="1900" dirty="0" err="1"/>
              <a:t>کە</a:t>
            </a:r>
            <a:r>
              <a:rPr lang="ar-IQ" sz="1900" dirty="0"/>
              <a:t> </a:t>
            </a:r>
            <a:r>
              <a:rPr lang="ar-IQ" sz="1900" dirty="0" err="1"/>
              <a:t>گرنگیی</a:t>
            </a:r>
            <a:r>
              <a:rPr lang="ar-IQ" sz="1900" dirty="0"/>
              <a:t> </a:t>
            </a:r>
            <a:r>
              <a:rPr lang="ar-IQ" sz="1900" dirty="0" err="1"/>
              <a:t>زۆریان</a:t>
            </a:r>
            <a:r>
              <a:rPr lang="ar-IQ" sz="1900" dirty="0"/>
              <a:t> </a:t>
            </a:r>
            <a:r>
              <a:rPr lang="ar-IQ" sz="1900" dirty="0" err="1"/>
              <a:t>هەیە</a:t>
            </a:r>
            <a:r>
              <a:rPr lang="ar-IQ" sz="1900" dirty="0"/>
              <a:t>.</a:t>
            </a:r>
          </a:p>
          <a:p>
            <a:pPr algn="r" rtl="1"/>
            <a:r>
              <a:rPr lang="ar-IQ" sz="1900" dirty="0"/>
              <a:t>	 </a:t>
            </a:r>
            <a:r>
              <a:rPr lang="ar-IQ" sz="1900" dirty="0" err="1"/>
              <a:t>ئاراستەکانی</a:t>
            </a:r>
            <a:r>
              <a:rPr lang="ar-IQ" sz="1900" dirty="0"/>
              <a:t> </a:t>
            </a:r>
            <a:r>
              <a:rPr lang="ar-IQ" sz="1900" dirty="0" err="1"/>
              <a:t>رای</a:t>
            </a:r>
            <a:r>
              <a:rPr lang="ar-IQ" sz="1900" dirty="0"/>
              <a:t> </a:t>
            </a:r>
            <a:r>
              <a:rPr lang="ar-IQ" sz="1900" dirty="0" err="1"/>
              <a:t>گشتی</a:t>
            </a:r>
            <a:r>
              <a:rPr lang="ar-IQ" sz="1900" dirty="0"/>
              <a:t> </a:t>
            </a:r>
            <a:r>
              <a:rPr lang="ar-IQ" sz="1900" dirty="0" err="1"/>
              <a:t>لەکۆمەڵگە</a:t>
            </a:r>
            <a:r>
              <a:rPr lang="ar-IQ" sz="1900" dirty="0"/>
              <a:t> </a:t>
            </a:r>
            <a:r>
              <a:rPr lang="ar-IQ" sz="1900" dirty="0" err="1"/>
              <a:t>تەقلیدییەکاندا</a:t>
            </a:r>
            <a:r>
              <a:rPr lang="ar-IQ" sz="1900" dirty="0"/>
              <a:t> </a:t>
            </a:r>
            <a:r>
              <a:rPr lang="ar-IQ" sz="1900" dirty="0" err="1"/>
              <a:t>بەسانایی</a:t>
            </a:r>
            <a:r>
              <a:rPr lang="ar-IQ" sz="1900" dirty="0"/>
              <a:t> </a:t>
            </a:r>
            <a:r>
              <a:rPr lang="ar-IQ" sz="1900" dirty="0" err="1"/>
              <a:t>دەردەکەوێت</a:t>
            </a:r>
            <a:r>
              <a:rPr lang="ar-IQ" sz="1900" dirty="0"/>
              <a:t> </a:t>
            </a:r>
            <a:r>
              <a:rPr lang="ar-IQ" sz="1900" dirty="0" err="1"/>
              <a:t>بەتایبەت</a:t>
            </a:r>
            <a:r>
              <a:rPr lang="ar-IQ" sz="1900" dirty="0"/>
              <a:t> </a:t>
            </a:r>
            <a:r>
              <a:rPr lang="ar-IQ" sz="1900" dirty="0" err="1"/>
              <a:t>ئەو</a:t>
            </a:r>
            <a:r>
              <a:rPr lang="ar-IQ" sz="1900" dirty="0"/>
              <a:t> </a:t>
            </a:r>
            <a:r>
              <a:rPr lang="ar-IQ" sz="1900" dirty="0" err="1"/>
              <a:t>کۆمەڵگایانەی</a:t>
            </a:r>
            <a:r>
              <a:rPr lang="ar-IQ" sz="1900" dirty="0"/>
              <a:t> </a:t>
            </a:r>
            <a:r>
              <a:rPr lang="ar-IQ" sz="1900" dirty="0" err="1"/>
              <a:t>کە</a:t>
            </a:r>
            <a:r>
              <a:rPr lang="ar-IQ" sz="1900" dirty="0"/>
              <a:t> </a:t>
            </a:r>
            <a:r>
              <a:rPr lang="ar-IQ" sz="1900" dirty="0" err="1"/>
              <a:t>هەڵگری</a:t>
            </a:r>
            <a:r>
              <a:rPr lang="ar-IQ" sz="1900" dirty="0"/>
              <a:t> </a:t>
            </a:r>
            <a:r>
              <a:rPr lang="ar-IQ" sz="1900" dirty="0" err="1"/>
              <a:t>یەک</a:t>
            </a:r>
            <a:r>
              <a:rPr lang="ar-IQ" sz="1900" dirty="0"/>
              <a:t> </a:t>
            </a:r>
            <a:r>
              <a:rPr lang="ar-IQ" sz="1900" dirty="0" err="1"/>
              <a:t>بیرو</a:t>
            </a:r>
            <a:r>
              <a:rPr lang="ar-IQ" sz="1900" dirty="0"/>
              <a:t> </a:t>
            </a:r>
            <a:r>
              <a:rPr lang="ar-IQ" sz="1900" dirty="0" err="1"/>
              <a:t>باوەڕن</a:t>
            </a:r>
            <a:r>
              <a:rPr lang="ar-IQ" sz="1900" dirty="0"/>
              <a:t> </a:t>
            </a:r>
            <a:r>
              <a:rPr lang="ar-IQ" sz="1900" dirty="0" err="1"/>
              <a:t>ئیدی</a:t>
            </a:r>
            <a:r>
              <a:rPr lang="ar-IQ" sz="1900" dirty="0"/>
              <a:t> </a:t>
            </a:r>
            <a:r>
              <a:rPr lang="ar-IQ" sz="1900" dirty="0" err="1"/>
              <a:t>سیاسی</a:t>
            </a:r>
            <a:r>
              <a:rPr lang="ar-IQ" sz="1900" dirty="0"/>
              <a:t> </a:t>
            </a:r>
            <a:r>
              <a:rPr lang="ar-IQ" sz="1900" dirty="0" err="1"/>
              <a:t>بێت</a:t>
            </a:r>
            <a:r>
              <a:rPr lang="ar-IQ" sz="1900" dirty="0"/>
              <a:t> </a:t>
            </a:r>
            <a:r>
              <a:rPr lang="ar-IQ" sz="1900" dirty="0" err="1"/>
              <a:t>یان</a:t>
            </a:r>
            <a:r>
              <a:rPr lang="ar-IQ" sz="1900" dirty="0"/>
              <a:t> </a:t>
            </a:r>
            <a:r>
              <a:rPr lang="ar-IQ" sz="1900" dirty="0" err="1"/>
              <a:t>ئایینی</a:t>
            </a:r>
            <a:r>
              <a:rPr lang="ar-IQ" sz="1900" dirty="0"/>
              <a:t>.</a:t>
            </a:r>
          </a:p>
          <a:p>
            <a:pPr algn="r" rtl="1"/>
            <a:r>
              <a:rPr lang="ar-IQ" sz="1900" dirty="0"/>
              <a:t>	 </a:t>
            </a:r>
            <a:r>
              <a:rPr lang="ar-IQ" sz="1900" dirty="0" err="1"/>
              <a:t>بەڵام</a:t>
            </a:r>
            <a:r>
              <a:rPr lang="ar-IQ" sz="1900" dirty="0"/>
              <a:t> </a:t>
            </a:r>
            <a:r>
              <a:rPr lang="ar-IQ" sz="1900" dirty="0" err="1"/>
              <a:t>لەکۆمەڵگە</a:t>
            </a:r>
            <a:r>
              <a:rPr lang="ar-IQ" sz="1900" dirty="0"/>
              <a:t> </a:t>
            </a:r>
            <a:r>
              <a:rPr lang="ar-IQ" sz="1900" dirty="0" err="1"/>
              <a:t>نوێیەکاندا</a:t>
            </a:r>
            <a:r>
              <a:rPr lang="ar-IQ" sz="1900" dirty="0"/>
              <a:t>، </a:t>
            </a:r>
            <a:r>
              <a:rPr lang="ar-IQ" sz="1900" dirty="0" err="1"/>
              <a:t>بەتاییبەتی</a:t>
            </a:r>
            <a:r>
              <a:rPr lang="ar-IQ" sz="1900" dirty="0"/>
              <a:t> </a:t>
            </a:r>
            <a:r>
              <a:rPr lang="ar-IQ" sz="1900" dirty="0" err="1"/>
              <a:t>کۆمەڵگەی</a:t>
            </a:r>
            <a:r>
              <a:rPr lang="ar-IQ" sz="1900" dirty="0"/>
              <a:t> </a:t>
            </a:r>
            <a:r>
              <a:rPr lang="ar-IQ" sz="1900" dirty="0" err="1"/>
              <a:t>سەرمایەداری</a:t>
            </a:r>
            <a:r>
              <a:rPr lang="ar-IQ" sz="1900" dirty="0"/>
              <a:t> </a:t>
            </a:r>
            <a:r>
              <a:rPr lang="ar-IQ" sz="1900" dirty="0" err="1"/>
              <a:t>جیاوازی</a:t>
            </a:r>
            <a:r>
              <a:rPr lang="ar-IQ" sz="1900" dirty="0"/>
              <a:t> </a:t>
            </a:r>
            <a:r>
              <a:rPr lang="ar-IQ" sz="1900" dirty="0" err="1"/>
              <a:t>لەنێوان</a:t>
            </a:r>
            <a:r>
              <a:rPr lang="ar-IQ" sz="1900" dirty="0"/>
              <a:t> </a:t>
            </a:r>
            <a:r>
              <a:rPr lang="ar-IQ" sz="1900" dirty="0" err="1"/>
              <a:t>بەرژەوەندی</a:t>
            </a:r>
            <a:r>
              <a:rPr lang="ar-IQ" sz="1900" dirty="0"/>
              <a:t> </a:t>
            </a:r>
            <a:r>
              <a:rPr lang="ar-IQ" sz="1900" dirty="0" err="1"/>
              <a:t>گروپە</a:t>
            </a:r>
            <a:r>
              <a:rPr lang="ar-IQ" sz="1900" dirty="0"/>
              <a:t> </a:t>
            </a:r>
            <a:r>
              <a:rPr lang="ar-IQ" sz="1900" dirty="0" err="1"/>
              <a:t>جیاکان</a:t>
            </a:r>
            <a:r>
              <a:rPr lang="ar-IQ" sz="1900" dirty="0"/>
              <a:t> و </a:t>
            </a:r>
            <a:r>
              <a:rPr lang="ar-IQ" sz="1900" dirty="0" err="1"/>
              <a:t>پارتەکاندا</a:t>
            </a:r>
            <a:r>
              <a:rPr lang="ar-IQ" sz="1900" dirty="0"/>
              <a:t> </a:t>
            </a:r>
            <a:r>
              <a:rPr lang="ar-IQ" sz="1900" dirty="0" err="1"/>
              <a:t>دەردەکەوێت</a:t>
            </a:r>
            <a:r>
              <a:rPr lang="ar-IQ" sz="1900" dirty="0"/>
              <a:t>.</a:t>
            </a:r>
          </a:p>
          <a:p>
            <a:pPr algn="r" rtl="1"/>
            <a:r>
              <a:rPr lang="ar-IQ" sz="1900" dirty="0"/>
              <a:t>	 </a:t>
            </a:r>
            <a:r>
              <a:rPr lang="ar-IQ" sz="1900" dirty="0" err="1"/>
              <a:t>بۆیە</a:t>
            </a:r>
            <a:r>
              <a:rPr lang="ar-IQ" sz="1900" dirty="0"/>
              <a:t> </a:t>
            </a:r>
            <a:r>
              <a:rPr lang="ar-IQ" sz="1900" dirty="0" err="1"/>
              <a:t>زانینی</a:t>
            </a:r>
            <a:r>
              <a:rPr lang="ar-IQ" sz="1900" dirty="0"/>
              <a:t> </a:t>
            </a:r>
            <a:r>
              <a:rPr lang="ar-IQ" sz="1900" dirty="0" err="1"/>
              <a:t>ئاراستەکانی</a:t>
            </a:r>
            <a:r>
              <a:rPr lang="ar-IQ" sz="1900" dirty="0"/>
              <a:t> </a:t>
            </a:r>
            <a:r>
              <a:rPr lang="ar-IQ" sz="1900" dirty="0" err="1"/>
              <a:t>رای</a:t>
            </a:r>
            <a:r>
              <a:rPr lang="ar-IQ" sz="1900" dirty="0"/>
              <a:t> </a:t>
            </a:r>
            <a:r>
              <a:rPr lang="ar-IQ" sz="1900" dirty="0" err="1"/>
              <a:t>گشتی</a:t>
            </a:r>
            <a:r>
              <a:rPr lang="ar-IQ" sz="1900" dirty="0"/>
              <a:t> </a:t>
            </a:r>
            <a:r>
              <a:rPr lang="ar-IQ" sz="1900" dirty="0" err="1"/>
              <a:t>کارێکی</a:t>
            </a:r>
            <a:r>
              <a:rPr lang="ar-IQ" sz="1900" dirty="0"/>
              <a:t> </a:t>
            </a:r>
            <a:r>
              <a:rPr lang="ar-IQ" sz="1900" dirty="0" err="1"/>
              <a:t>ئاسان</a:t>
            </a:r>
            <a:r>
              <a:rPr lang="ar-IQ" sz="1900" dirty="0"/>
              <a:t> </a:t>
            </a:r>
            <a:r>
              <a:rPr lang="ar-IQ" sz="1900" dirty="0" err="1"/>
              <a:t>نییە</a:t>
            </a:r>
            <a:r>
              <a:rPr lang="ar-IQ" sz="1900" dirty="0"/>
              <a:t>. </a:t>
            </a:r>
            <a:r>
              <a:rPr lang="ar-IQ" sz="1900" dirty="0" err="1"/>
              <a:t>لێرەدا</a:t>
            </a:r>
            <a:r>
              <a:rPr lang="ar-IQ" sz="1900" dirty="0"/>
              <a:t> </a:t>
            </a:r>
            <a:r>
              <a:rPr lang="ar-IQ" sz="1900" dirty="0" err="1"/>
              <a:t>پێویستییەک</a:t>
            </a:r>
            <a:r>
              <a:rPr lang="ar-IQ" sz="1900" dirty="0"/>
              <a:t> </a:t>
            </a:r>
            <a:r>
              <a:rPr lang="ar-IQ" sz="1900" dirty="0" err="1"/>
              <a:t>هاتە</a:t>
            </a:r>
            <a:r>
              <a:rPr lang="ar-IQ" sz="1900" dirty="0"/>
              <a:t> </a:t>
            </a:r>
            <a:r>
              <a:rPr lang="ar-IQ" sz="1900" dirty="0" err="1"/>
              <a:t>ئاراوە</a:t>
            </a:r>
            <a:r>
              <a:rPr lang="ar-IQ" sz="1900" dirty="0"/>
              <a:t> </a:t>
            </a:r>
            <a:r>
              <a:rPr lang="ar-IQ" sz="1900" dirty="0" err="1"/>
              <a:t>بۆ</a:t>
            </a:r>
            <a:r>
              <a:rPr lang="ar-IQ" sz="1900" dirty="0"/>
              <a:t> </a:t>
            </a:r>
            <a:r>
              <a:rPr lang="ar-IQ" sz="1900" dirty="0" err="1"/>
              <a:t>توێژینەوە</a:t>
            </a:r>
            <a:r>
              <a:rPr lang="ar-IQ" sz="1900" dirty="0"/>
              <a:t> و </a:t>
            </a:r>
            <a:r>
              <a:rPr lang="ar-IQ" sz="1900" dirty="0" err="1"/>
              <a:t>دۆزینەوەی</a:t>
            </a:r>
            <a:r>
              <a:rPr lang="ar-IQ" sz="1900" dirty="0"/>
              <a:t> </a:t>
            </a:r>
            <a:r>
              <a:rPr lang="ar-IQ" sz="1900" dirty="0" err="1"/>
              <a:t>رێگایەک</a:t>
            </a:r>
            <a:r>
              <a:rPr lang="ar-IQ" sz="1900" dirty="0"/>
              <a:t> </a:t>
            </a:r>
            <a:r>
              <a:rPr lang="ar-IQ" sz="1900" dirty="0" err="1"/>
              <a:t>بۆ</a:t>
            </a:r>
            <a:r>
              <a:rPr lang="ar-IQ" sz="1900" dirty="0"/>
              <a:t> </a:t>
            </a:r>
            <a:r>
              <a:rPr lang="ar-IQ" sz="1900" dirty="0" err="1"/>
              <a:t>زانینی</a:t>
            </a:r>
            <a:r>
              <a:rPr lang="ar-IQ" sz="1900" dirty="0"/>
              <a:t> </a:t>
            </a:r>
            <a:r>
              <a:rPr lang="ar-IQ" sz="1900" dirty="0" err="1"/>
              <a:t>ئاراستەکانی</a:t>
            </a:r>
            <a:r>
              <a:rPr lang="ar-IQ" sz="1900" dirty="0"/>
              <a:t> </a:t>
            </a:r>
            <a:r>
              <a:rPr lang="ar-IQ" sz="1900" dirty="0" err="1"/>
              <a:t>رای</a:t>
            </a:r>
            <a:r>
              <a:rPr lang="ar-IQ" sz="1900" dirty="0"/>
              <a:t> </a:t>
            </a:r>
            <a:r>
              <a:rPr lang="ar-IQ" sz="1900" dirty="0" err="1"/>
              <a:t>گشتی</a:t>
            </a:r>
            <a:r>
              <a:rPr lang="ar-IQ" sz="1900" dirty="0"/>
              <a:t> </a:t>
            </a:r>
          </a:p>
          <a:p>
            <a:pPr algn="r" rtl="1"/>
            <a:r>
              <a:rPr lang="ar-IQ" sz="1900" dirty="0"/>
              <a:t>	</a:t>
            </a:r>
            <a:r>
              <a:rPr lang="ar-IQ" sz="1900" dirty="0" err="1"/>
              <a:t>پێوانەکردنی</a:t>
            </a:r>
            <a:r>
              <a:rPr lang="ar-IQ" sz="1900" dirty="0"/>
              <a:t> </a:t>
            </a:r>
            <a:r>
              <a:rPr lang="ar-IQ" sz="1900" dirty="0" err="1"/>
              <a:t>رای</a:t>
            </a:r>
            <a:r>
              <a:rPr lang="ar-IQ" sz="1900" dirty="0"/>
              <a:t> </a:t>
            </a:r>
            <a:r>
              <a:rPr lang="ar-IQ" sz="1900" dirty="0" err="1"/>
              <a:t>گشتی</a:t>
            </a:r>
            <a:r>
              <a:rPr lang="ar-IQ" sz="1900" dirty="0"/>
              <a:t> </a:t>
            </a:r>
            <a:r>
              <a:rPr lang="ar-IQ" sz="1900" dirty="0" err="1"/>
              <a:t>هاوکارە</a:t>
            </a:r>
            <a:r>
              <a:rPr lang="ar-IQ" sz="1900" dirty="0"/>
              <a:t> </a:t>
            </a:r>
            <a:r>
              <a:rPr lang="ar-IQ" sz="1900" dirty="0" err="1"/>
              <a:t>لە</a:t>
            </a:r>
            <a:r>
              <a:rPr lang="ar-IQ" sz="1900" dirty="0"/>
              <a:t> </a:t>
            </a:r>
            <a:r>
              <a:rPr lang="ar-IQ" sz="1900" dirty="0" err="1"/>
              <a:t>زانینی</a:t>
            </a:r>
            <a:r>
              <a:rPr lang="ar-IQ" sz="1900" dirty="0"/>
              <a:t> </a:t>
            </a:r>
            <a:r>
              <a:rPr lang="ar-IQ" sz="1900" dirty="0" err="1"/>
              <a:t>واقعی</a:t>
            </a:r>
            <a:r>
              <a:rPr lang="ar-IQ" sz="1900" dirty="0"/>
              <a:t> </a:t>
            </a:r>
            <a:r>
              <a:rPr lang="ar-IQ" sz="1900" dirty="0" err="1"/>
              <a:t>کردارەکان</a:t>
            </a:r>
            <a:r>
              <a:rPr lang="ar-IQ" sz="1900" dirty="0"/>
              <a:t> </a:t>
            </a:r>
            <a:r>
              <a:rPr lang="ar-IQ" sz="1900" dirty="0" err="1"/>
              <a:t>بە</a:t>
            </a:r>
            <a:r>
              <a:rPr lang="ar-IQ" sz="1900" dirty="0"/>
              <a:t> </a:t>
            </a:r>
            <a:r>
              <a:rPr lang="ar-IQ" sz="1900" dirty="0" err="1"/>
              <a:t>بارستایی</a:t>
            </a:r>
            <a:r>
              <a:rPr lang="ar-IQ" sz="1900" dirty="0"/>
              <a:t> </a:t>
            </a:r>
            <a:r>
              <a:rPr lang="ar-IQ" sz="1900" dirty="0" err="1"/>
              <a:t>خۆی</a:t>
            </a:r>
            <a:r>
              <a:rPr lang="ar-IQ" sz="1900" dirty="0"/>
              <a:t>.</a:t>
            </a:r>
          </a:p>
          <a:p>
            <a:pPr algn="r" rtl="1"/>
            <a:r>
              <a:rPr lang="ar-IQ" sz="1900" dirty="0"/>
              <a:t>	</a:t>
            </a:r>
            <a:r>
              <a:rPr lang="ar-IQ" sz="1900" dirty="0" err="1"/>
              <a:t>زانینی</a:t>
            </a:r>
            <a:r>
              <a:rPr lang="ar-IQ" sz="1900" dirty="0"/>
              <a:t> راو </a:t>
            </a:r>
            <a:r>
              <a:rPr lang="ar-IQ" sz="1900" dirty="0" err="1"/>
              <a:t>زانیاری</a:t>
            </a:r>
            <a:r>
              <a:rPr lang="ar-IQ" sz="1900" dirty="0"/>
              <a:t> و </a:t>
            </a:r>
            <a:r>
              <a:rPr lang="ar-IQ" sz="1900" dirty="0" err="1"/>
              <a:t>ئاراستە</a:t>
            </a:r>
            <a:r>
              <a:rPr lang="ar-IQ" sz="1900" dirty="0"/>
              <a:t> </a:t>
            </a:r>
            <a:r>
              <a:rPr lang="ar-IQ" sz="1900" dirty="0" err="1"/>
              <a:t>باوەکان</a:t>
            </a:r>
            <a:r>
              <a:rPr lang="ar-IQ" sz="1900" dirty="0"/>
              <a:t> و </a:t>
            </a:r>
            <a:r>
              <a:rPr lang="ar-IQ" sz="1900" dirty="0" err="1"/>
              <a:t>پێداویستی</a:t>
            </a:r>
            <a:r>
              <a:rPr lang="ar-IQ" sz="1900" dirty="0"/>
              <a:t> و </a:t>
            </a:r>
            <a:r>
              <a:rPr lang="ar-IQ" sz="1900" dirty="0" err="1"/>
              <a:t>ئارەزووەکان</a:t>
            </a:r>
            <a:r>
              <a:rPr lang="ar-IQ" sz="1900" dirty="0"/>
              <a:t>، </a:t>
            </a:r>
            <a:r>
              <a:rPr lang="ar-IQ" sz="1900" dirty="0" err="1"/>
              <a:t>ئەمەش</a:t>
            </a:r>
            <a:r>
              <a:rPr lang="ar-IQ" sz="1900" dirty="0"/>
              <a:t> </a:t>
            </a:r>
            <a:r>
              <a:rPr lang="ar-IQ" sz="1900" dirty="0" err="1"/>
              <a:t>دەستەبەری</a:t>
            </a:r>
            <a:r>
              <a:rPr lang="ar-IQ" sz="1900" dirty="0"/>
              <a:t> </a:t>
            </a:r>
            <a:r>
              <a:rPr lang="ar-IQ" sz="1900" dirty="0" err="1"/>
              <a:t>بڕێکی</a:t>
            </a:r>
            <a:r>
              <a:rPr lang="ar-IQ" sz="1900" dirty="0"/>
              <a:t> </a:t>
            </a:r>
            <a:r>
              <a:rPr lang="ar-IQ" sz="1900" dirty="0" err="1"/>
              <a:t>زۆر</a:t>
            </a:r>
            <a:r>
              <a:rPr lang="ar-IQ" sz="1900" dirty="0"/>
              <a:t> </a:t>
            </a:r>
            <a:r>
              <a:rPr lang="ar-IQ" sz="1900" dirty="0" err="1"/>
              <a:t>لەزانیاری</a:t>
            </a:r>
            <a:r>
              <a:rPr lang="ar-IQ" sz="1900" dirty="0"/>
              <a:t> </a:t>
            </a:r>
            <a:r>
              <a:rPr lang="ar-IQ" sz="1900" dirty="0" err="1"/>
              <a:t>دەکات</a:t>
            </a:r>
            <a:r>
              <a:rPr lang="ar-IQ" sz="1900" dirty="0"/>
              <a:t> </a:t>
            </a:r>
            <a:r>
              <a:rPr lang="ar-IQ" sz="1900" dirty="0" err="1"/>
              <a:t>لەبارەی</a:t>
            </a:r>
            <a:r>
              <a:rPr lang="ar-IQ" sz="1900" dirty="0"/>
              <a:t> </a:t>
            </a:r>
            <a:r>
              <a:rPr lang="ar-IQ" sz="1900" dirty="0" err="1"/>
              <a:t>پێکهێنەرەکانی</a:t>
            </a:r>
            <a:r>
              <a:rPr lang="ar-IQ" sz="1900" dirty="0"/>
              <a:t> </a:t>
            </a:r>
            <a:r>
              <a:rPr lang="ar-IQ" sz="1900" dirty="0" err="1"/>
              <a:t>رای</a:t>
            </a:r>
            <a:r>
              <a:rPr lang="ar-IQ" sz="1900" dirty="0"/>
              <a:t> </a:t>
            </a:r>
            <a:r>
              <a:rPr lang="ar-IQ" sz="1900" dirty="0" err="1"/>
              <a:t>گشتی</a:t>
            </a:r>
            <a:r>
              <a:rPr lang="ar-IQ" sz="1900" dirty="0"/>
              <a:t> و </a:t>
            </a:r>
            <a:r>
              <a:rPr lang="ar-IQ" sz="1900" dirty="0" err="1"/>
              <a:t>ئاراستەکانی</a:t>
            </a:r>
            <a:r>
              <a:rPr lang="ar-IQ" sz="1900" dirty="0"/>
              <a:t>. </a:t>
            </a:r>
          </a:p>
          <a:p>
            <a:pPr algn="r" rtl="1"/>
            <a:r>
              <a:rPr lang="ar-IQ" sz="1900" dirty="0"/>
              <a:t>	 </a:t>
            </a:r>
            <a:r>
              <a:rPr lang="ar-IQ" sz="1900" dirty="0" err="1"/>
              <a:t>هاوکارە</a:t>
            </a:r>
            <a:r>
              <a:rPr lang="ar-IQ" sz="1900" dirty="0"/>
              <a:t> </a:t>
            </a:r>
            <a:r>
              <a:rPr lang="ar-IQ" sz="1900" dirty="0" err="1"/>
              <a:t>لەوەرگرتنی</a:t>
            </a:r>
            <a:r>
              <a:rPr lang="ar-IQ" sz="1900" dirty="0"/>
              <a:t> </a:t>
            </a:r>
            <a:r>
              <a:rPr lang="ar-IQ" sz="1900" dirty="0" err="1"/>
              <a:t>بڕیاری</a:t>
            </a:r>
            <a:r>
              <a:rPr lang="ar-IQ" sz="1900" dirty="0"/>
              <a:t> </a:t>
            </a:r>
            <a:r>
              <a:rPr lang="ar-IQ" sz="1900" dirty="0" err="1"/>
              <a:t>گونجاو</a:t>
            </a:r>
            <a:r>
              <a:rPr lang="ar-IQ" sz="1900" dirty="0"/>
              <a:t> </a:t>
            </a:r>
            <a:r>
              <a:rPr lang="ar-IQ" sz="1900" dirty="0" err="1"/>
              <a:t>لەبەر</a:t>
            </a:r>
            <a:r>
              <a:rPr lang="ar-IQ" sz="1900" dirty="0"/>
              <a:t> </a:t>
            </a:r>
            <a:r>
              <a:rPr lang="ar-IQ" sz="1900" dirty="0" err="1"/>
              <a:t>رۆشنایی</a:t>
            </a:r>
            <a:r>
              <a:rPr lang="ar-IQ" sz="1900" dirty="0"/>
              <a:t> </a:t>
            </a:r>
            <a:r>
              <a:rPr lang="ar-IQ" sz="1900" dirty="0" err="1"/>
              <a:t>راستییە</a:t>
            </a:r>
            <a:r>
              <a:rPr lang="ar-IQ" sz="1900" dirty="0"/>
              <a:t> </a:t>
            </a:r>
            <a:r>
              <a:rPr lang="ar-IQ" sz="1900" dirty="0" err="1"/>
              <a:t>بەردەستەکان</a:t>
            </a:r>
            <a:r>
              <a:rPr lang="ar-IQ" sz="1900" dirty="0"/>
              <a:t> و </a:t>
            </a:r>
            <a:r>
              <a:rPr lang="ar-IQ" sz="1900" dirty="0" err="1"/>
              <a:t>ئاراستەکردنی</a:t>
            </a:r>
            <a:r>
              <a:rPr lang="ar-IQ" sz="1900" dirty="0"/>
              <a:t> </a:t>
            </a:r>
            <a:r>
              <a:rPr lang="ar-IQ" sz="1900" dirty="0" err="1"/>
              <a:t>رای</a:t>
            </a:r>
            <a:r>
              <a:rPr lang="ar-IQ" sz="1900" dirty="0"/>
              <a:t> </a:t>
            </a:r>
            <a:r>
              <a:rPr lang="ar-IQ" sz="1900" dirty="0" err="1"/>
              <a:t>گشتی</a:t>
            </a:r>
            <a:r>
              <a:rPr lang="ar-IQ" sz="1900" dirty="0"/>
              <a:t> </a:t>
            </a:r>
            <a:r>
              <a:rPr lang="ar-IQ" sz="1900" dirty="0" err="1"/>
              <a:t>بەئاقارێکی</a:t>
            </a:r>
            <a:r>
              <a:rPr lang="ar-IQ" sz="1900" dirty="0"/>
              <a:t> </a:t>
            </a:r>
            <a:r>
              <a:rPr lang="ar-IQ" sz="1900" dirty="0" err="1"/>
              <a:t>تەندروستدا</a:t>
            </a:r>
            <a:r>
              <a:rPr lang="ar-IQ" sz="1900" dirty="0"/>
              <a:t>.</a:t>
            </a:r>
          </a:p>
          <a:p>
            <a:pPr algn="r" rtl="1"/>
            <a:r>
              <a:rPr lang="ar-IQ" sz="1900" dirty="0"/>
              <a:t>	 </a:t>
            </a:r>
            <a:r>
              <a:rPr lang="ar-IQ" sz="1900" dirty="0" err="1"/>
              <a:t>هەروەها</a:t>
            </a:r>
            <a:r>
              <a:rPr lang="ar-IQ" sz="1900" dirty="0"/>
              <a:t> </a:t>
            </a:r>
            <a:r>
              <a:rPr lang="ar-IQ" sz="1900" dirty="0" err="1"/>
              <a:t>پێدانی</a:t>
            </a:r>
            <a:r>
              <a:rPr lang="ar-IQ" sz="1900" dirty="0"/>
              <a:t> </a:t>
            </a:r>
            <a:r>
              <a:rPr lang="ar-IQ" sz="1900" dirty="0" err="1"/>
              <a:t>زانیاری</a:t>
            </a:r>
            <a:r>
              <a:rPr lang="ar-IQ" sz="1900" dirty="0"/>
              <a:t> و راو </a:t>
            </a:r>
            <a:r>
              <a:rPr lang="ar-IQ" sz="1900" dirty="0" err="1"/>
              <a:t>ئاراستەی</a:t>
            </a:r>
            <a:r>
              <a:rPr lang="ar-IQ" sz="1900" dirty="0"/>
              <a:t>  </a:t>
            </a:r>
            <a:r>
              <a:rPr lang="ar-IQ" sz="1900" dirty="0" err="1"/>
              <a:t>پێویست</a:t>
            </a:r>
            <a:r>
              <a:rPr lang="ar-IQ" sz="1900" dirty="0"/>
              <a:t> </a:t>
            </a:r>
            <a:r>
              <a:rPr lang="ar-IQ" sz="1900" dirty="0" err="1"/>
              <a:t>کەیارمەتی</a:t>
            </a:r>
            <a:r>
              <a:rPr lang="ar-IQ" sz="1900" dirty="0"/>
              <a:t> </a:t>
            </a:r>
            <a:r>
              <a:rPr lang="ar-IQ" sz="1900" dirty="0" err="1"/>
              <a:t>رای</a:t>
            </a:r>
            <a:r>
              <a:rPr lang="ar-IQ" sz="1900" dirty="0"/>
              <a:t> </a:t>
            </a:r>
            <a:r>
              <a:rPr lang="ar-IQ" sz="1900" dirty="0" err="1"/>
              <a:t>گشتی</a:t>
            </a:r>
            <a:r>
              <a:rPr lang="ar-IQ" sz="1900" dirty="0"/>
              <a:t> </a:t>
            </a:r>
            <a:r>
              <a:rPr lang="ar-IQ" sz="1900" dirty="0" err="1"/>
              <a:t>دەدات</a:t>
            </a:r>
            <a:r>
              <a:rPr lang="ar-IQ" sz="1900" dirty="0"/>
              <a:t> </a:t>
            </a:r>
            <a:r>
              <a:rPr lang="ar-IQ" sz="1900" dirty="0" err="1"/>
              <a:t>لە</a:t>
            </a:r>
            <a:r>
              <a:rPr lang="ar-IQ" sz="1900" dirty="0"/>
              <a:t> </a:t>
            </a:r>
            <a:r>
              <a:rPr lang="ar-IQ" sz="1900" dirty="0" err="1"/>
              <a:t>پرۆسەی</a:t>
            </a:r>
            <a:r>
              <a:rPr lang="ar-IQ" sz="1900" dirty="0"/>
              <a:t> </a:t>
            </a:r>
            <a:r>
              <a:rPr lang="ar-IQ" sz="1900" dirty="0" err="1"/>
              <a:t>گەشەکردندا</a:t>
            </a:r>
            <a:r>
              <a:rPr lang="ar-IQ" sz="1900" dirty="0"/>
              <a:t>.</a:t>
            </a:r>
          </a:p>
          <a:p>
            <a:pPr algn="r" rtl="1"/>
            <a:endParaRPr lang="en-US" sz="1900" dirty="0"/>
          </a:p>
        </p:txBody>
      </p:sp>
    </p:spTree>
    <p:extLst>
      <p:ext uri="{BB962C8B-B14F-4D97-AF65-F5344CB8AC3E}">
        <p14:creationId xmlns:p14="http://schemas.microsoft.com/office/powerpoint/2010/main" val="29703672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982639"/>
            <a:ext cx="10877265" cy="5636525"/>
          </a:xfrm>
        </p:spPr>
        <p:txBody>
          <a:bodyPr>
            <a:noAutofit/>
          </a:bodyPr>
          <a:lstStyle/>
          <a:p>
            <a:pPr algn="r" rtl="1"/>
            <a:r>
              <a:rPr lang="ar-IQ" sz="2800" dirty="0" err="1">
                <a:latin typeface="Arial" panose="020B0604020202020204" pitchFamily="34" charset="0"/>
                <a:cs typeface="Arial" panose="020B0604020202020204" pitchFamily="34" charset="0"/>
              </a:rPr>
              <a:t>پرۆسەی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پێوانه‌كردنى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پشت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دەبەستێ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لێره‌دا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به‌كورتى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باسیان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ده‌كه‌ین</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یه‌كه‌م:راپرسى</a:t>
            </a:r>
            <a:r>
              <a:rPr lang="ar-IQ" sz="2800" dirty="0">
                <a:latin typeface="Arial" panose="020B0604020202020204" pitchFamily="34" charset="0"/>
                <a:cs typeface="Arial" panose="020B0604020202020204" pitchFamily="34" charset="0"/>
              </a:rPr>
              <a:t>(الاستفتاء، الاستبيان أو الاستقصاء): </a:t>
            </a:r>
            <a:r>
              <a:rPr lang="en-US" sz="2800" dirty="0">
                <a:latin typeface="Arial" panose="020B0604020202020204" pitchFamily="34" charset="0"/>
                <a:cs typeface="Arial" panose="020B0604020202020204" pitchFamily="34" charset="0"/>
              </a:rPr>
              <a:t>Questionnaire Method </a:t>
            </a:r>
            <a:r>
              <a:rPr lang="ar-IQ" sz="2800" dirty="0" err="1">
                <a:latin typeface="Arial" panose="020B0604020202020204" pitchFamily="34" charset="0"/>
                <a:cs typeface="Arial" panose="020B0604020202020204" pitchFamily="34" charset="0"/>
              </a:rPr>
              <a:t>شێوازێکە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کۆکردنەوەی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ئامانج</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بەدواداچونی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لێتوێژەرانە</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بەمەبەستی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پێدانی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زانیاری</a:t>
            </a:r>
            <a:r>
              <a:rPr lang="ar-IQ" sz="2800" dirty="0">
                <a:latin typeface="Arial" panose="020B0604020202020204" pitchFamily="34" charset="0"/>
                <a:cs typeface="Arial" panose="020B0604020202020204" pitchFamily="34" charset="0"/>
              </a:rPr>
              <a:t> و را و </a:t>
            </a:r>
            <a:r>
              <a:rPr lang="ar-IQ" sz="2800" dirty="0" err="1">
                <a:latin typeface="Arial" panose="020B0604020202020204" pitchFamily="34" charset="0"/>
                <a:cs typeface="Arial" panose="020B0604020202020204" pitchFamily="34" charset="0"/>
              </a:rPr>
              <a:t>بیرۆکەی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دیاریکراو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بەرێگایەکی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میتۆدی</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رێکخراو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پێیەی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له‌ولایه‌ته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یه‌كگرتووه‌كانى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ئه‌مریكا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گرنگیه‌كى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زۆر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ده‌درێ</a:t>
            </a:r>
            <a:r>
              <a:rPr lang="ar-IQ" sz="2800" dirty="0">
                <a:latin typeface="Arial" panose="020B0604020202020204" pitchFamily="34" charset="0"/>
                <a:cs typeface="Arial" panose="020B0604020202020204" pitchFamily="34" charset="0"/>
              </a:rPr>
              <a:t> به‌ </a:t>
            </a:r>
            <a:r>
              <a:rPr lang="ar-IQ" sz="2800" dirty="0" err="1">
                <a:latin typeface="Arial" panose="020B0604020202020204" pitchFamily="34" charset="0"/>
                <a:cs typeface="Arial" panose="020B0604020202020204" pitchFamily="34" charset="0"/>
              </a:rPr>
              <a:t>به‌شدارى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سیاسی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خه‌ڵك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له‌هه‌ڵبژاردنه‌كاندا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به‌لاى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ده‌زگاكانى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راگه‌یاندن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به‌تایبه‌ت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چاپه‌مه‌نیه‌كانه‌وه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زانینى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خه‌ڵك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سه‌باره‌ت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به‌رووداو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كه‌سایه‌تى</a:t>
            </a:r>
            <a:r>
              <a:rPr lang="ar-IQ" sz="2800" dirty="0">
                <a:latin typeface="Arial" panose="020B0604020202020204" pitchFamily="34" charset="0"/>
                <a:cs typeface="Arial" panose="020B0604020202020204" pitchFamily="34" charset="0"/>
              </a:rPr>
              <a:t> و حزبه‌ </a:t>
            </a:r>
            <a:r>
              <a:rPr lang="ar-IQ" sz="2800" dirty="0" err="1">
                <a:latin typeface="Arial" panose="020B0604020202020204" pitchFamily="34" charset="0"/>
                <a:cs typeface="Arial" panose="020B0604020202020204" pitchFamily="34" charset="0"/>
              </a:rPr>
              <a:t>سیاسیه‌كان</a:t>
            </a:r>
            <a:r>
              <a:rPr lang="ar-IQ" sz="2800" dirty="0">
                <a:latin typeface="Arial" panose="020B0604020202020204" pitchFamily="34" charset="0"/>
                <a:cs typeface="Arial" panose="020B0604020202020204" pitchFamily="34" charset="0"/>
              </a:rPr>
              <a:t> ببوه‌ </a:t>
            </a:r>
            <a:r>
              <a:rPr lang="ar-IQ" sz="2800" dirty="0" err="1">
                <a:latin typeface="Arial" panose="020B0604020202020204" pitchFamily="34" charset="0"/>
                <a:cs typeface="Arial" panose="020B0604020202020204" pitchFamily="34" charset="0"/>
              </a:rPr>
              <a:t>مه‌سه‌له‌یه‌كى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جێگه‌ى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بایه‌خ</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هه‌ربۆیه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وڵاته‌دا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هه‌ڵدا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به‌تایبه‌تى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له‌كاتى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هه‌ڵبژاردنه‌كانى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سه‌رۆك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كۆماريدا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راپرسى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شێوازێكى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هاوچه‌رخه</a:t>
            </a:r>
            <a:r>
              <a:rPr lang="ar-IQ" sz="2800" dirty="0">
                <a:latin typeface="Arial" panose="020B0604020202020204" pitchFamily="34" charset="0"/>
                <a:cs typeface="Arial" panose="020B0604020202020204" pitchFamily="34" charset="0"/>
              </a:rPr>
              <a:t>‌ كه ‌له ‌</a:t>
            </a:r>
            <a:r>
              <a:rPr lang="ar-IQ" sz="2800" dirty="0" err="1">
                <a:latin typeface="Arial" panose="020B0604020202020204" pitchFamily="34" charset="0"/>
                <a:cs typeface="Arial" panose="020B0604020202020204" pitchFamily="34" charset="0"/>
              </a:rPr>
              <a:t>رێگه‌یه‌وه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ده‌كرێت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ئاراسته‌ى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سه‌باره‌ت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به‌كێشه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گشتییه‌كان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بزانرێت</a:t>
            </a:r>
            <a:r>
              <a:rPr lang="ar-IQ" sz="2800" dirty="0">
                <a:latin typeface="Arial" panose="020B0604020202020204" pitchFamily="34" charset="0"/>
                <a:cs typeface="Arial" panose="020B0604020202020204" pitchFamily="34" charset="0"/>
              </a:rPr>
              <a:t>. </a:t>
            </a:r>
          </a:p>
          <a:p>
            <a:pPr marL="0" indent="0" algn="r" rtl="1">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73042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01700"/>
            <a:ext cx="8915400" cy="5009522"/>
          </a:xfrm>
        </p:spPr>
        <p:txBody>
          <a:bodyPr>
            <a:normAutofit/>
          </a:bodyPr>
          <a:lstStyle/>
          <a:p>
            <a:pPr algn="r" rtl="1"/>
            <a:r>
              <a:rPr lang="ar-IQ" sz="3200"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ئه‌ولایه‌نه</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باشانه</a:t>
            </a:r>
            <a:r>
              <a:rPr lang="ar-IQ" sz="3200" b="1" dirty="0">
                <a:latin typeface="Arial" panose="020B0604020202020204" pitchFamily="34" charset="0"/>
                <a:cs typeface="Arial" panose="020B0604020202020204" pitchFamily="34" charset="0"/>
              </a:rPr>
              <a:t>‌ كه ‌</a:t>
            </a:r>
            <a:r>
              <a:rPr lang="ar-IQ" sz="3200" b="1" dirty="0" err="1">
                <a:latin typeface="Arial" panose="020B0604020202020204" pitchFamily="34" charset="0"/>
                <a:cs typeface="Arial" panose="020B0604020202020204" pitchFamily="34" charset="0"/>
              </a:rPr>
              <a:t>ده‌كرێ</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له‌م</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شێوازه‌دا</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ئیشاره‌تى</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پێ</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بده‌ین</a:t>
            </a:r>
            <a:r>
              <a:rPr lang="ar-IQ" sz="3200" b="1" dirty="0">
                <a:latin typeface="Arial" panose="020B0604020202020204" pitchFamily="34" charset="0"/>
                <a:cs typeface="Arial" panose="020B0604020202020204" pitchFamily="34" charset="0"/>
              </a:rPr>
              <a:t> </a:t>
            </a:r>
            <a:r>
              <a:rPr lang="ar-IQ" sz="3200" b="1" dirty="0" err="1">
                <a:latin typeface="Arial" panose="020B0604020202020204" pitchFamily="34" charset="0"/>
                <a:cs typeface="Arial" panose="020B0604020202020204" pitchFamily="34" charset="0"/>
              </a:rPr>
              <a:t>بریتین</a:t>
            </a:r>
            <a:r>
              <a:rPr lang="ar-IQ" sz="3200" b="1" dirty="0">
                <a:latin typeface="Arial" panose="020B0604020202020204" pitchFamily="34" charset="0"/>
                <a:cs typeface="Arial" panose="020B0604020202020204" pitchFamily="34" charset="0"/>
              </a:rPr>
              <a:t> له‌:</a:t>
            </a:r>
          </a:p>
          <a:p>
            <a:pPr algn="r" rtl="1"/>
            <a:r>
              <a:rPr lang="ar-IQ" sz="3200" dirty="0">
                <a:latin typeface="Arial" panose="020B0604020202020204" pitchFamily="34" charset="0"/>
                <a:cs typeface="Arial" panose="020B0604020202020204" pitchFamily="34" charset="0"/>
              </a:rPr>
              <a:t>	</a:t>
            </a:r>
            <a:r>
              <a:rPr lang="ku-Arab-IQ" sz="3200" dirty="0">
                <a:latin typeface="Arial" panose="020B0604020202020204" pitchFamily="34" charset="0"/>
                <a:cs typeface="Arial" panose="020B0604020202020204" pitchFamily="34" charset="0"/>
              </a:rPr>
              <a:t>و</a:t>
            </a:r>
            <a:r>
              <a:rPr lang="ar-IQ" sz="3200" dirty="0" err="1">
                <a:latin typeface="Arial" panose="020B0604020202020204" pitchFamily="34" charset="0"/>
                <a:cs typeface="Arial" panose="020B0604020202020204" pitchFamily="34" charset="0"/>
              </a:rPr>
              <a:t>ه‌رگرتنى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زۆرترین</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زانیارى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له‌خێراترین</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كاتدا</a:t>
            </a:r>
            <a:r>
              <a:rPr lang="ar-IQ" sz="3200" dirty="0">
                <a:latin typeface="Arial" panose="020B0604020202020204" pitchFamily="34" charset="0"/>
                <a:cs typeface="Arial" panose="020B0604020202020204" pitchFamily="34" charset="0"/>
              </a:rPr>
              <a:t>.</a:t>
            </a:r>
          </a:p>
          <a:p>
            <a:pPr algn="r" rtl="1"/>
            <a:r>
              <a:rPr lang="ar-IQ" sz="3200" dirty="0" err="1">
                <a:latin typeface="Arial" panose="020B0604020202020204" pitchFamily="34" charset="0"/>
                <a:cs typeface="Arial" panose="020B0604020202020204" pitchFamily="34" charset="0"/>
              </a:rPr>
              <a:t>ئاسانى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به‌كارهێنانى</a:t>
            </a:r>
            <a:r>
              <a:rPr lang="ar-IQ" sz="3200" dirty="0">
                <a:latin typeface="Arial" panose="020B0604020202020204" pitchFamily="34" charset="0"/>
                <a:cs typeface="Arial" panose="020B0604020202020204" pitchFamily="34" charset="0"/>
              </a:rPr>
              <a:t> و </a:t>
            </a:r>
            <a:r>
              <a:rPr lang="ar-IQ" sz="3200" dirty="0" err="1">
                <a:latin typeface="Arial" panose="020B0604020202020204" pitchFamily="34" charset="0"/>
                <a:cs typeface="Arial" panose="020B0604020202020204" pitchFamily="34" charset="0"/>
              </a:rPr>
              <a:t>پێدانى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مۆڵه‌ت</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به‌ده‌نگده‌ران</a:t>
            </a:r>
            <a:r>
              <a:rPr lang="ar-IQ" sz="3200" dirty="0">
                <a:latin typeface="Arial" panose="020B0604020202020204" pitchFamily="34" charset="0"/>
                <a:cs typeface="Arial" panose="020B0604020202020204" pitchFamily="34" charset="0"/>
              </a:rPr>
              <a:t> تاكو </a:t>
            </a:r>
            <a:r>
              <a:rPr lang="ar-IQ" sz="3200" dirty="0" err="1">
                <a:latin typeface="Arial" panose="020B0604020202020204" pitchFamily="34" charset="0"/>
                <a:cs typeface="Arial" panose="020B0604020202020204" pitchFamily="34" charset="0"/>
              </a:rPr>
              <a:t>له‌كاتى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وڵامدانەوەدا</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بیربكه‌نه‌وه</a:t>
            </a:r>
            <a:r>
              <a:rPr lang="ar-IQ" sz="3200" dirty="0">
                <a:latin typeface="Arial" panose="020B0604020202020204" pitchFamily="34" charset="0"/>
                <a:cs typeface="Arial" panose="020B0604020202020204" pitchFamily="34" charset="0"/>
              </a:rPr>
              <a:t>‌.</a:t>
            </a:r>
          </a:p>
          <a:p>
            <a:pPr algn="r" rtl="1"/>
            <a:r>
              <a:rPr lang="ku-Arab-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كه‌مى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خه‌رجى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تێچون</a:t>
            </a:r>
            <a:r>
              <a:rPr lang="ar-IQ" sz="3200" dirty="0">
                <a:latin typeface="Arial" panose="020B0604020202020204" pitchFamily="34" charset="0"/>
                <a:cs typeface="Arial" panose="020B0604020202020204" pitchFamily="34" charset="0"/>
              </a:rPr>
              <a:t>.</a:t>
            </a:r>
          </a:p>
          <a:p>
            <a:pPr algn="r" rtl="1"/>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ئاسانى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شیكردنه‌وه‌ى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ناوه‌ڕۆكه‌كه‌ى</a:t>
            </a:r>
            <a:r>
              <a:rPr lang="ar-IQ" sz="3200" dirty="0">
                <a:latin typeface="Arial" panose="020B0604020202020204" pitchFamily="34" charset="0"/>
                <a:cs typeface="Arial" panose="020B0604020202020204" pitchFamily="34" charset="0"/>
              </a:rPr>
              <a:t> و </a:t>
            </a:r>
            <a:r>
              <a:rPr lang="ar-IQ" sz="3200" dirty="0" err="1">
                <a:latin typeface="Arial" panose="020B0604020202020204" pitchFamily="34" charset="0"/>
                <a:cs typeface="Arial" panose="020B0604020202020204" pitchFamily="34" charset="0"/>
              </a:rPr>
              <a:t>ده‌رخستنى</a:t>
            </a:r>
            <a:r>
              <a:rPr lang="ar-IQ" sz="3200" dirty="0">
                <a:latin typeface="Arial" panose="020B0604020202020204" pitchFamily="34" charset="0"/>
                <a:cs typeface="Arial" panose="020B0604020202020204" pitchFamily="34" charset="0"/>
              </a:rPr>
              <a:t> </a:t>
            </a:r>
            <a:r>
              <a:rPr lang="ar-IQ" sz="3200" dirty="0" err="1">
                <a:latin typeface="Arial" panose="020B0604020202020204" pitchFamily="34" charset="0"/>
                <a:cs typeface="Arial" panose="020B0604020202020204" pitchFamily="34" charset="0"/>
              </a:rPr>
              <a:t>ده‌رئه‌نجامه‌كه‌ى</a:t>
            </a:r>
            <a:r>
              <a:rPr lang="ar-IQ"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478788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1" y="266700"/>
            <a:ext cx="9053512" cy="1234554"/>
          </a:xfrm>
        </p:spPr>
        <p:txBody>
          <a:bodyPr>
            <a:normAutofit/>
          </a:bodyPr>
          <a:lstStyle/>
          <a:p>
            <a:pPr algn="r" rtl="1"/>
            <a:r>
              <a:rPr lang="ar-IQ" b="1" dirty="0" err="1">
                <a:latin typeface="Arial" panose="020B0604020202020204" pitchFamily="34" charset="0"/>
                <a:cs typeface="Arial" panose="020B0604020202020204" pitchFamily="34" charset="0"/>
              </a:rPr>
              <a:t>هه‌ندێ</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له‌كه‌م</a:t>
            </a:r>
            <a:r>
              <a:rPr lang="ar-IQ" b="1" dirty="0">
                <a:latin typeface="Arial" panose="020B0604020202020204" pitchFamily="34" charset="0"/>
                <a:cs typeface="Arial" panose="020B0604020202020204" pitchFamily="34" charset="0"/>
              </a:rPr>
              <a:t> و </a:t>
            </a:r>
            <a:r>
              <a:rPr lang="ar-IQ" b="1" dirty="0" err="1">
                <a:latin typeface="Arial" panose="020B0604020202020204" pitchFamily="34" charset="0"/>
                <a:cs typeface="Arial" panose="020B0604020202020204" pitchFamily="34" charset="0"/>
              </a:rPr>
              <a:t>كوڕییه‌كانى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شێوازى</a:t>
            </a:r>
            <a:r>
              <a:rPr lang="ar-IQ" b="1" dirty="0">
                <a:latin typeface="Arial" panose="020B0604020202020204" pitchFamily="34" charset="0"/>
                <a:cs typeface="Arial" panose="020B0604020202020204" pitchFamily="34" charset="0"/>
              </a:rPr>
              <a:t> </a:t>
            </a:r>
            <a:r>
              <a:rPr lang="ar-IQ" b="1" dirty="0" err="1">
                <a:latin typeface="Arial" panose="020B0604020202020204" pitchFamily="34" charset="0"/>
                <a:cs typeface="Arial" panose="020B0604020202020204" pitchFamily="34" charset="0"/>
              </a:rPr>
              <a:t>راپرسى</a:t>
            </a:r>
            <a:r>
              <a:rPr lang="ar-IQ"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8549" y="977901"/>
            <a:ext cx="9976063" cy="4933322"/>
          </a:xfrm>
        </p:spPr>
        <p:txBody>
          <a:bodyPr>
            <a:normAutofit/>
          </a:bodyPr>
          <a:lstStyle/>
          <a:p>
            <a:pPr algn="r" rtl="1"/>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زیاتر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شه‌خسى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وه‌رده‌گرێ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چونكه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به‌جیاو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به‌تاك</a:t>
            </a:r>
            <a:r>
              <a:rPr lang="ar-IQ" sz="2800" dirty="0">
                <a:latin typeface="Arial" panose="020B0604020202020204" pitchFamily="34" charset="0"/>
                <a:cs typeface="Arial" panose="020B0604020202020204" pitchFamily="34" charset="0"/>
              </a:rPr>
              <a:t> تاك </a:t>
            </a:r>
            <a:r>
              <a:rPr lang="ar-IQ" sz="2800" dirty="0" err="1">
                <a:latin typeface="Arial" panose="020B0604020202020204" pitchFamily="34" charset="0"/>
                <a:cs typeface="Arial" panose="020B0604020202020204" pitchFamily="34" charset="0"/>
              </a:rPr>
              <a:t>پرسیار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له‌خه‌ڵك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ده‌كات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زانایانى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ده‌رونناسى</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كۆمه‌ڵناسى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وایه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مرۆڤ</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كاتێك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له‌ناو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گروپێكدایه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بیروبۆچونه‌كانى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جیایه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به‌تاك</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ته‌نیایه</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به‌كارهێنانى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ته‌نیا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خوێنده‌وارانن</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مه‌رجى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سه‌ره‌كى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خوێندنه‌وه‌و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نوسینه</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له‌وڵاته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پێشكه‌وتوه‌كاندا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شێوازه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سه‌ركه‌وتو</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ده‌بێت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به‌ڵام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له‌وڵاته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دواكه‌وتووه‌كاندا</a:t>
            </a:r>
            <a:r>
              <a:rPr lang="ar-IQ" sz="2800" dirty="0">
                <a:latin typeface="Arial" panose="020B0604020202020204" pitchFamily="34" charset="0"/>
                <a:cs typeface="Arial" panose="020B0604020202020204" pitchFamily="34" charset="0"/>
              </a:rPr>
              <a:t> ترس </a:t>
            </a:r>
            <a:r>
              <a:rPr lang="ar-IQ" sz="2800" dirty="0" err="1">
                <a:latin typeface="Arial" panose="020B0604020202020204" pitchFamily="34" charset="0"/>
                <a:cs typeface="Arial" panose="020B0604020202020204" pitchFamily="34" charset="0"/>
              </a:rPr>
              <a:t>له‌حكومه‌ت</a:t>
            </a:r>
            <a:r>
              <a:rPr lang="ar-IQ" sz="2800" dirty="0">
                <a:latin typeface="Arial" panose="020B0604020202020204" pitchFamily="34" charset="0"/>
                <a:cs typeface="Arial" panose="020B0604020202020204" pitchFamily="34" charset="0"/>
              </a:rPr>
              <a:t> و </a:t>
            </a:r>
            <a:r>
              <a:rPr lang="ar-IQ" sz="2800" dirty="0" err="1">
                <a:latin typeface="Arial" panose="020B0604020202020204" pitchFamily="34" charset="0"/>
                <a:cs typeface="Arial" panose="020B0604020202020204" pitchFamily="34" charset="0"/>
              </a:rPr>
              <a:t>ده‌زگاكانى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ئه‌وانه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ناچار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ده‌كات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به‌دروستى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وه‌ڵام</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نه‌ده‌نه‌وه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خۆیان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له‌هه‌ندێ</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پرسیار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بدزنه‌وه</a:t>
            </a:r>
            <a:r>
              <a:rPr lang="ar-IQ" sz="2800" dirty="0">
                <a:latin typeface="Arial" panose="020B0604020202020204" pitchFamily="34" charset="0"/>
                <a:cs typeface="Arial" panose="020B0604020202020204" pitchFamily="34" charset="0"/>
              </a:rPr>
              <a:t>‌.</a:t>
            </a:r>
          </a:p>
          <a:p>
            <a:pPr algn="r" rtl="1"/>
            <a:r>
              <a:rPr lang="ar-IQ" sz="2800" dirty="0" err="1">
                <a:latin typeface="Arial" panose="020B0604020202020204" pitchFamily="34" charset="0"/>
                <a:cs typeface="Arial" panose="020B0604020202020204" pitchFamily="34" charset="0"/>
              </a:rPr>
              <a:t>هیچ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گەرەنتییه‌ك</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نییه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ئه‌وانه‌ى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وه‌رگیراوه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جارێكى</a:t>
            </a:r>
            <a:r>
              <a:rPr lang="ar-IQ" sz="2800" dirty="0">
                <a:latin typeface="Arial" panose="020B0604020202020204" pitchFamily="34" charset="0"/>
                <a:cs typeface="Arial" panose="020B0604020202020204" pitchFamily="34" charset="0"/>
              </a:rPr>
              <a:t> تر </a:t>
            </a:r>
            <a:r>
              <a:rPr lang="ar-IQ" sz="2800" dirty="0" err="1">
                <a:latin typeface="Arial" panose="020B0604020202020204" pitchFamily="34" charset="0"/>
                <a:cs typeface="Arial" panose="020B0604020202020204" pitchFamily="34" charset="0"/>
              </a:rPr>
              <a:t>پرسیاره‌كانیان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ناخرێته‌وه</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به‌رده‌ست</a:t>
            </a:r>
            <a:r>
              <a:rPr lang="ar-IQ" sz="2800" dirty="0">
                <a:latin typeface="Arial" panose="020B0604020202020204" pitchFamily="34" charset="0"/>
                <a:cs typeface="Arial" panose="020B0604020202020204" pitchFamily="34" charset="0"/>
              </a:rPr>
              <a:t> واتا </a:t>
            </a:r>
            <a:r>
              <a:rPr lang="ar-IQ" sz="2800" dirty="0" err="1">
                <a:latin typeface="Arial" panose="020B0604020202020204" pitchFamily="34" charset="0"/>
                <a:cs typeface="Arial" panose="020B0604020202020204" pitchFamily="34" charset="0"/>
              </a:rPr>
              <a:t>دوبارەبوونەوە</a:t>
            </a:r>
            <a:r>
              <a:rPr lang="ar-IQ" sz="2800" dirty="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8390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3958" y="504967"/>
            <a:ext cx="10030654" cy="5406255"/>
          </a:xfrm>
        </p:spPr>
        <p:txBody>
          <a:bodyPr>
            <a:normAutofit/>
          </a:bodyPr>
          <a:lstStyle/>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پرۆسه‌ى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ئاماده‌كردنى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راپرسى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له‌كاتى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پێوانه‌كردنى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به‌شه‌ش</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قۆناغى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سه‌ره‌كیدا</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تێپه‌ڕده‌بێ</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دانانى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پلانى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گشتى</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دیزاینکردنی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فۆرمی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راپرسی</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ده‌ستنیشانكردنى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نمونە</a:t>
            </a:r>
            <a:r>
              <a:rPr lang="ar-IQ" sz="2800" dirty="0">
                <a:latin typeface="Arial" panose="020B0604020202020204" pitchFamily="34" charset="0"/>
                <a:cs typeface="Arial" panose="020B0604020202020204" pitchFamily="34" charset="0"/>
              </a:rPr>
              <a:t>(</a:t>
            </a:r>
            <a:r>
              <a:rPr lang="ar-IQ" sz="2800" dirty="0" err="1">
                <a:latin typeface="Arial" panose="020B0604020202020204" pitchFamily="34" charset="0"/>
                <a:cs typeface="Arial" panose="020B0604020202020204" pitchFamily="34" charset="0"/>
              </a:rPr>
              <a:t>ئه‌وانه‌ى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رایان</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وه‌رده‌گیرێت</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پۆلێنکردنی</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داتاکان</a:t>
            </a:r>
            <a:r>
              <a:rPr lang="ar-IQ" sz="2800" dirty="0">
                <a:latin typeface="Arial" panose="020B0604020202020204" pitchFamily="34" charset="0"/>
                <a:cs typeface="Arial" panose="020B0604020202020204" pitchFamily="34" charset="0"/>
              </a:rPr>
              <a:t> – </a:t>
            </a:r>
            <a:r>
              <a:rPr lang="ar-IQ" sz="2800" dirty="0" err="1">
                <a:latin typeface="Arial" panose="020B0604020202020204" pitchFamily="34" charset="0"/>
                <a:cs typeface="Arial" panose="020B0604020202020204" pitchFamily="34" charset="0"/>
              </a:rPr>
              <a:t>تبویب</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البیانات</a:t>
            </a:r>
            <a:endParaRPr lang="ar-IQ"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شیكردنه‌وه‌ى</a:t>
            </a:r>
            <a:r>
              <a:rPr lang="ar-IQ" sz="2800" dirty="0">
                <a:latin typeface="Arial" panose="020B0604020202020204" pitchFamily="34" charset="0"/>
                <a:cs typeface="Arial" panose="020B0604020202020204" pitchFamily="34" charset="0"/>
              </a:rPr>
              <a:t> داتا  و </a:t>
            </a:r>
            <a:r>
              <a:rPr lang="ar-IQ" sz="2800" dirty="0" err="1">
                <a:latin typeface="Arial" panose="020B0604020202020204" pitchFamily="34" charset="0"/>
                <a:cs typeface="Arial" panose="020B0604020202020204" pitchFamily="34" charset="0"/>
              </a:rPr>
              <a:t>وه‌ڵامه‌كان</a:t>
            </a:r>
            <a:r>
              <a:rPr lang="ar-IQ" sz="2800" dirty="0">
                <a:latin typeface="Arial" panose="020B0604020202020204" pitchFamily="34" charset="0"/>
                <a:cs typeface="Arial" panose="020B0604020202020204" pitchFamily="34" charset="0"/>
              </a:rPr>
              <a:t>.</a:t>
            </a:r>
          </a:p>
          <a:p>
            <a:pPr algn="r" rtl="1"/>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ئاماده‌كردنى</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راپۆرت</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له‌سه‌ر</a:t>
            </a:r>
            <a:r>
              <a:rPr lang="ar-IQ" sz="2800" dirty="0">
                <a:latin typeface="Arial" panose="020B0604020202020204" pitchFamily="34" charset="0"/>
                <a:cs typeface="Arial" panose="020B0604020202020204" pitchFamily="34" charset="0"/>
              </a:rPr>
              <a:t> </a:t>
            </a:r>
            <a:r>
              <a:rPr lang="ar-IQ" sz="2800" dirty="0" err="1">
                <a:latin typeface="Arial" panose="020B0604020202020204" pitchFamily="34" charset="0"/>
                <a:cs typeface="Arial" panose="020B0604020202020204" pitchFamily="34" charset="0"/>
              </a:rPr>
              <a:t>ده‌رئه‌نجامه‌كان.مرحلە</a:t>
            </a:r>
            <a:r>
              <a:rPr lang="ar-IQ" sz="2800" dirty="0">
                <a:latin typeface="Arial" panose="020B0604020202020204" pitchFamily="34" charset="0"/>
                <a:cs typeface="Arial" panose="020B0604020202020204" pitchFamily="34" charset="0"/>
              </a:rPr>
              <a:t> اعداد تقرير بالنتائج</a:t>
            </a: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56376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825" y="0"/>
            <a:ext cx="8911687" cy="767962"/>
          </a:xfrm>
        </p:spPr>
        <p:txBody>
          <a:bodyPr/>
          <a:lstStyle/>
          <a:p>
            <a:pPr algn="r" rtl="1"/>
            <a:r>
              <a:rPr lang="ar-IQ" b="1" dirty="0" err="1">
                <a:latin typeface="Arial" panose="020B0604020202020204" pitchFamily="34" charset="0"/>
                <a:cs typeface="Arial" panose="020B0604020202020204" pitchFamily="34" charset="0"/>
              </a:rPr>
              <a:t>روپێوكردن</a:t>
            </a:r>
            <a:r>
              <a:rPr lang="ar-IQ" b="1" dirty="0">
                <a:latin typeface="Arial" panose="020B0604020202020204" pitchFamily="34" charset="0"/>
                <a:cs typeface="Arial" panose="020B0604020202020204" pitchFamily="34" charset="0"/>
              </a:rPr>
              <a:t>- المسح- </a:t>
            </a:r>
            <a:r>
              <a:rPr lang="en-US" b="1" dirty="0">
                <a:latin typeface="Arial" panose="020B0604020202020204" pitchFamily="34" charset="0"/>
                <a:cs typeface="Arial" panose="020B0604020202020204" pitchFamily="34" charset="0"/>
              </a:rPr>
              <a:t>Survey </a:t>
            </a:r>
          </a:p>
        </p:txBody>
      </p:sp>
      <p:sp>
        <p:nvSpPr>
          <p:cNvPr id="3" name="Content Placeholder 2"/>
          <p:cNvSpPr>
            <a:spLocks noGrp="1"/>
          </p:cNvSpPr>
          <p:nvPr>
            <p:ph idx="1"/>
          </p:nvPr>
        </p:nvSpPr>
        <p:spPr>
          <a:xfrm>
            <a:off x="139700" y="533400"/>
            <a:ext cx="12052300" cy="6324600"/>
          </a:xfrm>
        </p:spPr>
        <p:txBody>
          <a:bodyPr>
            <a:noAutofit/>
          </a:bodyPr>
          <a:lstStyle/>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روپێوكردن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بەکاردێت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لێکۆڵینەوە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دیاردەکان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بەمەبەستی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سروشت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زانینی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خاسییەتانەی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پەیوەستە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ئەرک</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پێکهاتەکانیان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لەرێگەی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لەسەر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دیاردەکەو</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شیکردنەوە</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تەفسیرکردنی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مەبەستی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توانای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گشتاندنی</a:t>
            </a:r>
            <a:r>
              <a:rPr lang="ar-IQ" sz="2400" dirty="0">
                <a:latin typeface="Arial" panose="020B0604020202020204" pitchFamily="34" charset="0"/>
                <a:cs typeface="Arial" panose="020B0604020202020204" pitchFamily="34" charset="0"/>
              </a:rPr>
              <a:t> </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بۆئه‌وه‌ى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ئاشكراو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نهێنى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بزانرێت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باشترین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پێوانه‌كردنى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رووپێوكردنه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زۆر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كه‌س</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هه‌ن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به‌هه‌ر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هۆیه‌ك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نایانه‌وێ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سه‌باره‌ت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به‌مه‌سه‌له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جیاجیاكان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به‌ئاشكرایى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ده‌ربڕن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حاڵه‌ته‌دا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بڕواى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خه‌ڵكانه</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خه‌ڵكانى</a:t>
            </a:r>
            <a:r>
              <a:rPr lang="ar-IQ" sz="2400" dirty="0">
                <a:latin typeface="Arial" panose="020B0604020202020204" pitchFamily="34" charset="0"/>
                <a:cs typeface="Arial" panose="020B0604020202020204" pitchFamily="34" charset="0"/>
              </a:rPr>
              <a:t> تر </a:t>
            </a:r>
            <a:r>
              <a:rPr lang="ar-IQ" sz="2400" dirty="0" err="1">
                <a:latin typeface="Arial" panose="020B0604020202020204" pitchFamily="34" charset="0"/>
                <a:cs typeface="Arial" panose="020B0604020202020204" pitchFamily="34" charset="0"/>
              </a:rPr>
              <a:t>په‌نا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ده‌برێته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به‌رشێوازى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روپێوكردن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ئه‌ویش</a:t>
            </a:r>
            <a:r>
              <a:rPr lang="ar-IQ" sz="2400" dirty="0">
                <a:latin typeface="Arial" panose="020B0604020202020204" pitchFamily="34" charset="0"/>
                <a:cs typeface="Arial" panose="020B0604020202020204" pitchFamily="34" charset="0"/>
              </a:rPr>
              <a:t> له‌ </a:t>
            </a:r>
            <a:r>
              <a:rPr lang="ar-IQ" sz="2400" dirty="0" err="1">
                <a:latin typeface="Arial" panose="020B0604020202020204" pitchFamily="34" charset="0"/>
                <a:cs typeface="Arial" panose="020B0604020202020204" pitchFamily="34" charset="0"/>
              </a:rPr>
              <a:t>دوو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ڕێگه‌وه‌بێت</a:t>
            </a:r>
            <a:r>
              <a:rPr lang="ar-IQ" sz="2400" dirty="0">
                <a:latin typeface="Arial" panose="020B0604020202020204" pitchFamily="34" charset="0"/>
                <a:cs typeface="Arial" panose="020B0604020202020204" pitchFamily="34" charset="0"/>
              </a:rPr>
              <a:t>.</a:t>
            </a:r>
          </a:p>
          <a:p>
            <a:pPr algn="r" rtl="1"/>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تێبینيكردن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الملاحظە</a:t>
            </a:r>
            <a:r>
              <a:rPr lang="ar-IQ"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Observation:  </a:t>
            </a:r>
            <a:r>
              <a:rPr lang="ar-IQ" sz="2400" dirty="0" err="1">
                <a:latin typeface="Arial" panose="020B0604020202020204" pitchFamily="34" charset="0"/>
                <a:cs typeface="Arial" panose="020B0604020202020204" pitchFamily="34" charset="0"/>
              </a:rPr>
              <a:t>یەکێکە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ئامرازە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چۆنایەتییەکانی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کۆکردنەوەی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کە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رێگەیەوە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شێوازەکانی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رفتاری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مرۆڤ</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تاکەکان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روداوەکان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تێبینی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تۆمار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دەکرێت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مەبەستی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بەدەسهێنانی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زانیاری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لەبارەی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دیاردەیەکی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دیاریکراو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له‌لێكۆڵینه‌وه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كۆمه‌ڵایه‌تى</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سایكۆلۆژییه‌كاندا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به‌كاردێت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لایه‌نه‌ى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كه‌ده‌یه‌وێ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پێوانه‌ى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خه‌ڵك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هه‌ڵده‌ستێ</a:t>
            </a:r>
            <a:r>
              <a:rPr lang="ar-IQ" sz="2400" dirty="0">
                <a:latin typeface="Arial" panose="020B0604020202020204" pitchFamily="34" charset="0"/>
                <a:cs typeface="Arial" panose="020B0604020202020204" pitchFamily="34" charset="0"/>
              </a:rPr>
              <a:t> به‌ </a:t>
            </a:r>
            <a:r>
              <a:rPr lang="ar-IQ" sz="2400" dirty="0" err="1">
                <a:latin typeface="Arial" panose="020B0604020202020204" pitchFamily="34" charset="0"/>
                <a:cs typeface="Arial" panose="020B0604020202020204" pitchFamily="34" charset="0"/>
              </a:rPr>
              <a:t>گوێگرتن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چاودێرى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كردنى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هه‌ڵوێست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قسه‌وباسى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كه‌سانه‌ى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كه‌به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شێوه‌یه‌ك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له‌شێوه‌كان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هه‌ڵده‌ستن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به‌ده‌ربڕینى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بیروڕاكانیان</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تۆمار</a:t>
            </a:r>
            <a:r>
              <a:rPr lang="ku-Arab-IQ" sz="2400" dirty="0">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یه‌كێك</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له‌وخاڵه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گرنگانه‌ى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كه‌ده‌بێ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شێوازه‌دا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له‌به‌رچاو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بگیرێت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بریتیه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له‌وه‌ى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كه‌ده‌بێ</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چاودێركه‌ر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تێبینیكه‌ر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شاره‌زاو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پسپۆڕبێت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خه‌ڵكه‌ى</a:t>
            </a:r>
            <a:r>
              <a:rPr lang="ar-IQ" sz="2400" dirty="0">
                <a:latin typeface="Arial" panose="020B0604020202020204" pitchFamily="34" charset="0"/>
                <a:cs typeface="Arial" panose="020B0604020202020204" pitchFamily="34" charset="0"/>
              </a:rPr>
              <a:t> كه‌ كارى </a:t>
            </a:r>
            <a:r>
              <a:rPr lang="ar-IQ" sz="2400" dirty="0" err="1">
                <a:latin typeface="Arial" panose="020B0604020202020204" pitchFamily="34" charset="0"/>
                <a:cs typeface="Arial" panose="020B0604020202020204" pitchFamily="34" charset="0"/>
              </a:rPr>
              <a:t>تێدا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ده‌كات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ساڵى</a:t>
            </a:r>
            <a:r>
              <a:rPr lang="ar-IQ" sz="2400" dirty="0">
                <a:latin typeface="Arial" panose="020B0604020202020204" pitchFamily="34" charset="0"/>
                <a:cs typeface="Arial" panose="020B0604020202020204" pitchFamily="34" charset="0"/>
              </a:rPr>
              <a:t> 1937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یه‌كه‌مجار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له‌لایه‌ن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تۆم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هاریسون</a:t>
            </a:r>
            <a:r>
              <a:rPr lang="ar-IQ" sz="2400" dirty="0">
                <a:latin typeface="Arial" panose="020B0604020202020204" pitchFamily="34" charset="0"/>
                <a:cs typeface="Arial" panose="020B0604020202020204" pitchFamily="34" charset="0"/>
              </a:rPr>
              <a:t> و شارل </a:t>
            </a:r>
            <a:r>
              <a:rPr lang="ar-IQ" sz="2400" dirty="0" err="1">
                <a:latin typeface="Arial" panose="020B0604020202020204" pitchFamily="34" charset="0"/>
                <a:cs typeface="Arial" panose="020B0604020202020204" pitchFamily="34" charset="0"/>
              </a:rPr>
              <a:t>مادگ</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به‌كارهات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گروپێكیان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درووست</a:t>
            </a:r>
            <a:r>
              <a:rPr lang="ar-IQ" sz="2400" dirty="0">
                <a:latin typeface="Arial" panose="020B0604020202020204" pitchFamily="34" charset="0"/>
                <a:cs typeface="Arial" panose="020B0604020202020204" pitchFamily="34" charset="0"/>
              </a:rPr>
              <a:t> كرد </a:t>
            </a:r>
            <a:r>
              <a:rPr lang="ar-IQ" sz="2400" dirty="0" err="1">
                <a:latin typeface="Arial" panose="020B0604020202020204" pitchFamily="34" charset="0"/>
                <a:cs typeface="Arial" panose="020B0604020202020204" pitchFamily="34" charset="0"/>
              </a:rPr>
              <a:t>به‌ناوى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گروپى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تێبینى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كردنى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كۆمه‌ڵایه‌تى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له‌به‌ریتانیا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پێوانه‌كردنه‌ى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رای</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گشتى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زیاتر</a:t>
            </a:r>
            <a:r>
              <a:rPr lang="ar-IQ" sz="2400" dirty="0">
                <a:latin typeface="Arial" panose="020B0604020202020204" pitchFamily="34" charset="0"/>
                <a:cs typeface="Arial" panose="020B0604020202020204" pitchFamily="34" charset="0"/>
              </a:rPr>
              <a:t> له‌ </a:t>
            </a:r>
            <a:r>
              <a:rPr lang="ar-IQ" sz="2400" dirty="0" err="1">
                <a:latin typeface="Arial" panose="020B0604020202020204" pitchFamily="34" charset="0"/>
                <a:cs typeface="Arial" panose="020B0604020202020204" pitchFamily="34" charset="0"/>
              </a:rPr>
              <a:t>وڵاته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رۆژهه‌ڵاتى</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تازه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پێگه‌یشتووه‌كاندا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به‌كار</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دێت</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چونكه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هاوڵاتیانى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ناوێرن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به‌ئاشكرا</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هه‌ڵوێست</a:t>
            </a:r>
            <a:r>
              <a:rPr lang="ar-IQ" sz="2400" dirty="0">
                <a:latin typeface="Arial" panose="020B0604020202020204" pitchFamily="34" charset="0"/>
                <a:cs typeface="Arial" panose="020B0604020202020204" pitchFamily="34" charset="0"/>
              </a:rPr>
              <a:t> و </a:t>
            </a:r>
            <a:r>
              <a:rPr lang="ar-IQ" sz="2400" dirty="0" err="1">
                <a:latin typeface="Arial" panose="020B0604020202020204" pitchFamily="34" charset="0"/>
                <a:cs typeface="Arial" panose="020B0604020202020204" pitchFamily="34" charset="0"/>
              </a:rPr>
              <a:t>بیروڕاكانیان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ده‌رببڕن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هۆكارێكى</a:t>
            </a:r>
            <a:r>
              <a:rPr lang="ar-IQ" sz="2400" dirty="0">
                <a:latin typeface="Arial" panose="020B0604020202020204" pitchFamily="34" charset="0"/>
                <a:cs typeface="Arial" panose="020B0604020202020204" pitchFamily="34" charset="0"/>
              </a:rPr>
              <a:t> ترى </a:t>
            </a:r>
            <a:r>
              <a:rPr lang="ar-IQ" sz="2400" dirty="0" err="1">
                <a:latin typeface="Arial" panose="020B0604020202020204" pitchFamily="34" charset="0"/>
                <a:cs typeface="Arial" panose="020B0604020202020204" pitchFamily="34" charset="0"/>
              </a:rPr>
              <a:t>به‌كارهێنانى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ئه‌م</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شێوازه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ده‌گه‌ڕێته‌وه</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بۆ</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رێژه‌ى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به‌رزى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نه‌خوێنده‌وارى</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له‌ناو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ئه‌و</a:t>
            </a:r>
            <a:r>
              <a:rPr lang="ar-IQ" sz="2400" dirty="0">
                <a:latin typeface="Arial" panose="020B0604020202020204" pitchFamily="34" charset="0"/>
                <a:cs typeface="Arial" panose="020B0604020202020204" pitchFamily="34" charset="0"/>
              </a:rPr>
              <a:t> </a:t>
            </a:r>
            <a:r>
              <a:rPr lang="ar-IQ" sz="2400" dirty="0" err="1">
                <a:latin typeface="Arial" panose="020B0604020202020204" pitchFamily="34" charset="0"/>
                <a:cs typeface="Arial" panose="020B0604020202020204" pitchFamily="34" charset="0"/>
              </a:rPr>
              <a:t>وڵاتانه‌دا</a:t>
            </a:r>
            <a:r>
              <a:rPr lang="ar-IQ" sz="2400" dirty="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6124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173" y="109182"/>
            <a:ext cx="11113827" cy="6387152"/>
          </a:xfrm>
        </p:spPr>
        <p:txBody>
          <a:bodyPr>
            <a:noAutofit/>
          </a:bodyPr>
          <a:lstStyle/>
          <a:p>
            <a:pPr algn="r" rtl="1"/>
            <a:r>
              <a:rPr lang="ar-IQ" sz="2200"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جۆرەکانی</a:t>
            </a:r>
            <a:r>
              <a:rPr lang="ar-IQ" sz="2400" b="1" dirty="0">
                <a:latin typeface="Arial" panose="020B0604020202020204" pitchFamily="34" charset="0"/>
                <a:cs typeface="Arial" panose="020B0604020202020204" pitchFamily="34" charset="0"/>
              </a:rPr>
              <a:t> </a:t>
            </a:r>
            <a:r>
              <a:rPr lang="ar-IQ" sz="2400" b="1" dirty="0" err="1">
                <a:latin typeface="Arial" panose="020B0604020202020204" pitchFamily="34" charset="0"/>
                <a:cs typeface="Arial" panose="020B0604020202020204" pitchFamily="34" charset="0"/>
              </a:rPr>
              <a:t>تێبینیکردن</a:t>
            </a:r>
            <a:endParaRPr lang="ar-IQ" sz="2400" b="1" dirty="0">
              <a:latin typeface="Arial" panose="020B0604020202020204" pitchFamily="34" charset="0"/>
              <a:cs typeface="Arial" panose="020B0604020202020204" pitchFamily="34" charset="0"/>
            </a:endParaRP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ئاسان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سادە</a:t>
            </a:r>
            <a:r>
              <a:rPr lang="ar-IQ" sz="2200" dirty="0">
                <a:latin typeface="Arial" panose="020B0604020202020204" pitchFamily="34" charset="0"/>
                <a:cs typeface="Arial" panose="020B0604020202020204" pitchFamily="34" charset="0"/>
              </a:rPr>
              <a:t> : </a:t>
            </a:r>
            <a:r>
              <a:rPr lang="ar-IQ" sz="2200" dirty="0" err="1">
                <a:latin typeface="Arial" panose="020B0604020202020204" pitchFamily="34" charset="0"/>
                <a:cs typeface="Arial" panose="020B0604020202020204" pitchFamily="34" charset="0"/>
              </a:rPr>
              <a:t>مەبەست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لێی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تێبینیکردنی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رەفتارییە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جا</a:t>
            </a:r>
            <a:r>
              <a:rPr lang="ar-IQ" sz="2200" dirty="0">
                <a:latin typeface="Arial" panose="020B0604020202020204" pitchFamily="34" charset="0"/>
                <a:cs typeface="Arial" panose="020B0604020202020204" pitchFamily="34" charset="0"/>
              </a:rPr>
              <a:t> چ </a:t>
            </a:r>
            <a:r>
              <a:rPr lang="ar-IQ" sz="2200" dirty="0" err="1">
                <a:latin typeface="Arial" panose="020B0604020202020204" pitchFamily="34" charset="0"/>
                <a:cs typeface="Arial" panose="020B0604020202020204" pitchFamily="34" charset="0"/>
              </a:rPr>
              <a:t>گۆڕاو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ئاسایی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کەتێیدا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ئامرازە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سادەو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راستەوخۆکان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بەکار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زیاتر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توێژینەوە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ئیستیتلاعی</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دۆزینەوەکاندا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بەکار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دێت</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زانستی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پشت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دەبەستێت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شێوازی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بەراوردکاری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هەڵوێستی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رەفتاری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تاک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پاش</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تێبینیکردنی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بەڕەفتاری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ئەوانی</a:t>
            </a:r>
            <a:r>
              <a:rPr lang="ar-IQ" sz="2200" dirty="0">
                <a:latin typeface="Arial" panose="020B0604020202020204" pitchFamily="34" charset="0"/>
                <a:cs typeface="Arial" panose="020B0604020202020204" pitchFamily="34" charset="0"/>
              </a:rPr>
              <a:t> تر، </a:t>
            </a:r>
            <a:r>
              <a:rPr lang="ar-IQ" sz="2200" dirty="0" err="1">
                <a:latin typeface="Arial" panose="020B0604020202020204" pitchFamily="34" charset="0"/>
                <a:cs typeface="Arial" panose="020B0604020202020204" pitchFamily="34" charset="0"/>
              </a:rPr>
              <a:t>لەم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جۆرەدا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فۆرمی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تێبینیکردن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بڵاوترین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ئامرازە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کەبەکاردێت</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بەشداربوون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لێرەدا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توێژەر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دەبێتە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بەشێک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لەژیانی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کۆمەڵ</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گروپەکە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لەمەودای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بەشداریکردنی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تێبینیکردن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لەهەمان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هەڵوێستدا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پێیە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پێویستە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بەشێوەیەکی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مەیدانی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ئامادەگی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هەبێت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لەشوێنی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روداوەکەدا</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خۆی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بەشدارە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لەدروستکردنی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روداوەکەدا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دەرەنجام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شێواندن</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لاگیری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کەسی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کەمدەکاتەوە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شێوازە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بەگرنگ</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دادەنرێت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ئەگەر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توێژەر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بایەخ</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بدات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زانینی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دیاردە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رەفتار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ئەوەی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وروژاندنی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پرسیار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لەهۆکاری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بوونی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لەناوەندی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کۆمەڵەکەدا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وروژاندنی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بایەخی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لێتوێژەران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بەوەی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دەکات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ناکات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بەڵام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کێماسی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ئەم</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شێوازە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ئەوەیە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توێژەر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ناتوانێت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لەدوای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تێبینییەکانی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تۆمار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بکات</a:t>
            </a:r>
            <a:r>
              <a:rPr lang="ar-IQ" sz="2200" dirty="0">
                <a:latin typeface="Arial" panose="020B0604020202020204" pitchFamily="34" charset="0"/>
                <a:cs typeface="Arial" panose="020B0604020202020204" pitchFamily="34" charset="0"/>
              </a:rPr>
              <a:t>.</a:t>
            </a:r>
          </a:p>
          <a:p>
            <a:pPr algn="r" rtl="1"/>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رێکخراو</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شێوازێکی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تەواوە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زانستی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لەئەنجامدانیدا</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پشت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دەبەستێت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بەکارهێنانی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ئامرازی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تەکنیکی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بەرز</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کۆمپیوتەر</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ئامێرەکانی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وێنەگرتن</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تۆمارکردنی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دەنگ</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رەنگ</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وادەکات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زانیاری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هەبێت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لەمەڕ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پەیوەندییە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جۆراوجۆرەکانی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نێوان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دیاردەکان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کەجێی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زۆربەی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بەکاردێت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پرۆسە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وەصفی</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دیاریکراوەکان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دیاردەیەک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لەدیاردەکان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توێژینەوەکانی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رای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گشتی</a:t>
            </a:r>
            <a:r>
              <a:rPr lang="ar-IQ" sz="2200" dirty="0">
                <a:latin typeface="Arial" panose="020B0604020202020204" pitchFamily="34" charset="0"/>
                <a:cs typeface="Arial" panose="020B0604020202020204" pitchFamily="34" charset="0"/>
              </a:rPr>
              <a:t> و </a:t>
            </a:r>
            <a:r>
              <a:rPr lang="ar-IQ" sz="2200" dirty="0" err="1">
                <a:latin typeface="Arial" panose="020B0604020202020204" pitchFamily="34" charset="0"/>
                <a:cs typeface="Arial" panose="020B0604020202020204" pitchFamily="34" charset="0"/>
              </a:rPr>
              <a:t>راگەیاندن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هەوڵ</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دەدەن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رەصدی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بکەن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دەکرێت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رەفتاری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کۆمەڵێک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لەجەماوەر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یان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گروپێک</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تێبینی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بکرێت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بەبێ</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ئەوەی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گروپەکە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ئاگادار</a:t>
            </a:r>
            <a:r>
              <a:rPr lang="ar-IQ" sz="2200" dirty="0">
                <a:latin typeface="Arial" panose="020B0604020202020204" pitchFamily="34" charset="0"/>
                <a:cs typeface="Arial" panose="020B0604020202020204" pitchFamily="34" charset="0"/>
              </a:rPr>
              <a:t> بن، </a:t>
            </a:r>
            <a:r>
              <a:rPr lang="ar-IQ" sz="2200" dirty="0" err="1">
                <a:latin typeface="Arial" panose="020B0604020202020204" pitchFamily="34" charset="0"/>
                <a:cs typeface="Arial" panose="020B0604020202020204" pitchFamily="34" charset="0"/>
              </a:rPr>
              <a:t>ئەمەش</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دەرفەت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دەدات</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تاکەکان</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کە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بەشێوەکی</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ئازادانە</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رەفتار</a:t>
            </a:r>
            <a:r>
              <a:rPr lang="ar-IQ" sz="2200" dirty="0">
                <a:latin typeface="Arial" panose="020B0604020202020204" pitchFamily="34" charset="0"/>
                <a:cs typeface="Arial" panose="020B0604020202020204" pitchFamily="34" charset="0"/>
              </a:rPr>
              <a:t> </a:t>
            </a:r>
            <a:r>
              <a:rPr lang="ar-IQ" sz="2200" dirty="0" err="1">
                <a:latin typeface="Arial" panose="020B0604020202020204" pitchFamily="34" charset="0"/>
                <a:cs typeface="Arial" panose="020B0604020202020204" pitchFamily="34" charset="0"/>
              </a:rPr>
              <a:t>بکەن</a:t>
            </a:r>
            <a:r>
              <a:rPr lang="ar-IQ" sz="2200" dirty="0">
                <a:latin typeface="Arial" panose="020B0604020202020204" pitchFamily="34" charset="0"/>
                <a:cs typeface="Arial" panose="020B0604020202020204" pitchFamily="34" charset="0"/>
              </a:rPr>
              <a:t>.</a:t>
            </a:r>
          </a:p>
          <a:p>
            <a:pPr algn="r" rtl="1"/>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9974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18926</TotalTime>
  <Words>13611</Words>
  <Application>Microsoft Office PowerPoint</Application>
  <PresentationFormat>Widescreen</PresentationFormat>
  <Paragraphs>627</Paragraphs>
  <Slides>118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118</vt:i4>
      </vt:variant>
    </vt:vector>
  </HeadingPairs>
  <TitlesOfParts>
    <vt:vector size="125" baseType="lpstr">
      <vt:lpstr>Arial</vt:lpstr>
      <vt:lpstr>Calibri</vt:lpstr>
      <vt:lpstr>Century Gothic</vt:lpstr>
      <vt:lpstr>Wingdings</vt:lpstr>
      <vt:lpstr>Wingdings 3</vt:lpstr>
      <vt:lpstr>Zkurd Siamend</vt:lpstr>
      <vt:lpstr>Wisp</vt:lpstr>
      <vt:lpstr>راى گشتى</vt:lpstr>
      <vt:lpstr>بابەتەکانی رای گشتی </vt:lpstr>
      <vt:lpstr>PowerPoint Presentation</vt:lpstr>
      <vt:lpstr>چەمك و ێناسەی رای گشتی     </vt:lpstr>
      <vt:lpstr>بة طشتى دوو جؤرة ( را ) هةية كة لة راى طشتى جياوازن: </vt:lpstr>
      <vt:lpstr>چەند پێناسه‌یەک بۆ بۆ رای گشتی</vt:lpstr>
      <vt:lpstr>PowerPoint Presentation</vt:lpstr>
      <vt:lpstr>ولیم ئەلبیك فیری بی وایە رای گشتی بریتتیە لە:</vt:lpstr>
      <vt:lpstr>لە كۆی ئەو پێناسانە دەردەكەوێت كە:</vt:lpstr>
      <vt:lpstr>ئەو راستیانەی کە بەشدارن لە فۆرمەلەکردنی پێناسەکانی رای گشتی: </vt:lpstr>
      <vt:lpstr>PowerPoint Presentation</vt:lpstr>
      <vt:lpstr>PowerPoint Presentation</vt:lpstr>
      <vt:lpstr>شیكردنەوەی  وجیاوازی چەمكەكانی                                            " را " "بڕیار " ئاراستە "رەفتار وگشت:</vt:lpstr>
      <vt:lpstr>هەڵسوكەوت و هەست و سۆز و بیرورای تاك لە ناو ئاپۆردا: </vt:lpstr>
      <vt:lpstr>هربرت بلۆمەر جیاواز چوار جۆر ئاپۆرا دەخاتە روو: </vt:lpstr>
      <vt:lpstr>PowerPoint Presentation</vt:lpstr>
      <vt:lpstr>PowerPoint Presentation</vt:lpstr>
      <vt:lpstr>مێژووی سەرهەڵدانی رای گشتی </vt:lpstr>
      <vt:lpstr>رای گشتی وەكو دیاردە </vt:lpstr>
      <vt:lpstr>رای گشتی وەك زاراوە </vt:lpstr>
      <vt:lpstr>رای گشتی لە رووی  زانستییەوە</vt:lpstr>
      <vt:lpstr> قوناغەكانی دروستبوونی رای گشتی</vt:lpstr>
      <vt:lpstr>PowerPoint Presentation</vt:lpstr>
      <vt:lpstr>PowerPoint Presentation</vt:lpstr>
      <vt:lpstr>هۆكاره‌كانى گرنگيدان به‌ رای گشتى: </vt:lpstr>
      <vt:lpstr>ئەو فاکتەرانەی کاریگەرن لە پێکهێنانی رای گشتی</vt:lpstr>
      <vt:lpstr>خێزان: </vt:lpstr>
      <vt:lpstr>پەروەردە و فێرکردن:</vt:lpstr>
      <vt:lpstr>داب و نه‌ریت</vt:lpstr>
      <vt:lpstr>ئـــایـــــــــــــین:</vt:lpstr>
      <vt:lpstr>سیستمى سیاسیى:</vt:lpstr>
      <vt:lpstr>سیستمى دیموكراسی: </vt:lpstr>
      <vt:lpstr>سه‌ركرده‌كان</vt:lpstr>
      <vt:lpstr>رووداوه‌كان:</vt:lpstr>
      <vt:lpstr>هه‌لومه‌رجى ئابووری‌:</vt:lpstr>
      <vt:lpstr>ژینگه‌ى سروشتى:</vt:lpstr>
      <vt:lpstr>ئامرازەکانی راگەیاندن:</vt:lpstr>
      <vt:lpstr>هه‌لومه‌رجى نێوده‌وڵه‌تى:</vt:lpstr>
      <vt:lpstr>تیۆرەکانی راگه‌یاندن بە پێی سیستەمەکانی حوکمرانی و کاریگەرییان لەسەر پێکهێنانی رای گشتی </vt:lpstr>
      <vt:lpstr>گرنگی رای گشتی </vt:lpstr>
      <vt:lpstr>گرنگی رای گشتی لەڕوی سیاسییەوە  </vt:lpstr>
      <vt:lpstr> گرنگی رای گشتی لەبواری کۆمەڵایەتیدا  </vt:lpstr>
      <vt:lpstr>ئەركەكانى راى گشتى  </vt:lpstr>
      <vt:lpstr>تایبەتمەندی  رای گشتی</vt:lpstr>
      <vt:lpstr>PowerPoint Presentation</vt:lpstr>
      <vt:lpstr>PowerPoint Presentation</vt:lpstr>
      <vt:lpstr>PowerPoint Presentation</vt:lpstr>
      <vt:lpstr>PowerPoint Presentation</vt:lpstr>
      <vt:lpstr>یەكەم : جۆرەكانی رای گشتی لە رووی پانتایی بڵاوبوونەوەوە،یان پێوەری شوێن:</vt:lpstr>
      <vt:lpstr>PowerPoint Presentation</vt:lpstr>
      <vt:lpstr>PowerPoint Presentation</vt:lpstr>
      <vt:lpstr>PowerPoint Presentation</vt:lpstr>
      <vt:lpstr>جۆرەكانی رای گشتی لەروی بەردەوامی كاتی یەوە</vt:lpstr>
      <vt:lpstr>PowerPoint Presentation</vt:lpstr>
      <vt:lpstr>جۆرەكانی رای گشتی لە رووی دەركەوتنەوە</vt:lpstr>
      <vt:lpstr>PowerPoint Presentation</vt:lpstr>
      <vt:lpstr>پێوەری كاریگەری و كارتێكردن بە هۆكارەكانی ڕاگەیاندن (چۆنیەتی)</vt:lpstr>
      <vt:lpstr>پێوەری چەندێتی</vt:lpstr>
      <vt:lpstr>بەپێی پێوەری بوون ونەبوون </vt:lpstr>
      <vt:lpstr>پۆلێنكردن بەپێی جێگری و گۆران ( التقسیم الحركی)</vt:lpstr>
      <vt:lpstr>پۆلێنكردنی بەپێ ژیری وسۆز</vt:lpstr>
      <vt:lpstr>رای گشتی و پرۆسەی پەیوەندی گەیاندن</vt:lpstr>
      <vt:lpstr>PowerPoint Presentation</vt:lpstr>
      <vt:lpstr>تایبەتمەندییەکانی پرۆسەی گەیاندن</vt:lpstr>
      <vt:lpstr>جۆرەکانی گەیاندن /انواع الاتصال  Types of communication: </vt:lpstr>
      <vt:lpstr>PowerPoint Presentation</vt:lpstr>
      <vt:lpstr>PowerPoint Presentation</vt:lpstr>
      <vt:lpstr> پەیوەندی رێکخراوەیی- الاتصال التنظيمی</vt:lpstr>
      <vt:lpstr>ئاستەکانی گەیاندن </vt:lpstr>
      <vt:lpstr>PowerPoint Presentation</vt:lpstr>
      <vt:lpstr>PowerPoint Presentation</vt:lpstr>
      <vt:lpstr>شێوازه‌كانى گۆڕینى رای گشتى</vt:lpstr>
      <vt:lpstr>PowerPoint Presentation</vt:lpstr>
      <vt:lpstr>سێیه‌م/ شێوازى خستنه‌رووى راستیه‌كان: </vt:lpstr>
      <vt:lpstr>PowerPoint Presentation</vt:lpstr>
      <vt:lpstr>PowerPoint Presentation</vt:lpstr>
      <vt:lpstr>دەنگۆ الشائعة</vt:lpstr>
      <vt:lpstr>PowerPoint Presentation</vt:lpstr>
      <vt:lpstr>مەرجەكانى سەركەوتن وهۆكارەكانى گەشەكردنى دەنگۆ (اشاعە) چەندين هۆكار لە پشتەوەيە، لەوانەيش </vt:lpstr>
      <vt:lpstr>بەگژاچوونەوە و بەرنگارى كردنى دەنگۆچەند رێگا وشێوازى جۆراوجۆر پێويستە هەبێت:</vt:lpstr>
      <vt:lpstr>رای گشتی ئەلەكترۆنی </vt:lpstr>
      <vt:lpstr>PowerPoint Presentation</vt:lpstr>
      <vt:lpstr>رای گشتی ئەلەكترۆنی</vt:lpstr>
      <vt:lpstr>PowerPoint Presentation</vt:lpstr>
      <vt:lpstr>رۆژنامەگەری هاووڵاتی </vt:lpstr>
      <vt:lpstr>هاشتاگ #</vt:lpstr>
      <vt:lpstr>PowerPoint Presentation</vt:lpstr>
      <vt:lpstr>دەركەوتەكانی رای گشتی ئەلەكترۆنی </vt:lpstr>
      <vt:lpstr>چاودێری و سانسۆر لەسەر رای گشتی</vt:lpstr>
      <vt:lpstr>چاودێری لەڕوی بابەتەوە دابەش دەبێ بۆ :</vt:lpstr>
      <vt:lpstr>کاریگەریی چاودێری لەسەر هەموو قۆناغەکانی رای گشتی</vt:lpstr>
      <vt:lpstr>PowerPoint Presentation</vt:lpstr>
      <vt:lpstr>شێوازه‌كانى پێوانه‌ كردنى رای گشتى</vt:lpstr>
      <vt:lpstr>PowerPoint Presentation</vt:lpstr>
      <vt:lpstr>PowerPoint Presentation</vt:lpstr>
      <vt:lpstr>هه‌ندێ له‌كه‌م و كوڕییه‌كانى شێوازى راپرسى </vt:lpstr>
      <vt:lpstr>PowerPoint Presentation</vt:lpstr>
      <vt:lpstr>روپێوكردن- المسح- Survey </vt:lpstr>
      <vt:lpstr>PowerPoint Presentation</vt:lpstr>
      <vt:lpstr>رێگه‌ى چاوپێكه‌وتن – المقابلە - Interview:</vt:lpstr>
      <vt:lpstr>PowerPoint Presentation</vt:lpstr>
      <vt:lpstr>رای گشتی جیهانی </vt:lpstr>
      <vt:lpstr>PowerPoint Presentation</vt:lpstr>
      <vt:lpstr>PowerPoint Presentation</vt:lpstr>
      <vt:lpstr>PowerPoint Presentation</vt:lpstr>
      <vt:lpstr>رای گشتی جیهانی سێ وێنەی سەرەکی دەخاتە روو: </vt:lpstr>
      <vt:lpstr>PowerPoint Presentation</vt:lpstr>
      <vt:lpstr>PowerPoint Presentation</vt:lpstr>
      <vt:lpstr>رۆڵی ميديا لە دروستکردنی راي كشتي  (رادیۆو تەلەفیزیۆن)</vt:lpstr>
      <vt:lpstr>PowerPoint Presentation</vt:lpstr>
      <vt:lpstr>PowerPoint Presentation</vt:lpstr>
      <vt:lpstr>رۆژنامە</vt:lpstr>
      <vt:lpstr>PowerPoint Presentation</vt:lpstr>
      <vt:lpstr>ئەرکی رۆژنامەوانی لەبەرامبەر رای گشتیدا</vt:lpstr>
      <vt:lpstr>تایبەتمەندییەکانى رادیۆو تەلەفیزیۆن کە رۆڵ دەگێڕن لەدروستکردنی رای گشتی</vt:lpstr>
      <vt:lpstr>PowerPoint Presentation</vt:lpstr>
      <vt:lpstr>تایبەتمەندییەکانى تەلەفیزیۆن كةكاردەكاتەسەر  دروستبوني راي گشتى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راى طشتى لة نيَوان ثرِوثاطةندة و دةنطوَدا</dc:title>
  <dc:creator>Dell</dc:creator>
  <cp:lastModifiedBy>culture krg</cp:lastModifiedBy>
  <cp:revision>150</cp:revision>
  <dcterms:created xsi:type="dcterms:W3CDTF">2019-05-01T22:19:03Z</dcterms:created>
  <dcterms:modified xsi:type="dcterms:W3CDTF">2021-04-03T11:08:50Z</dcterms:modified>
</cp:coreProperties>
</file>