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60" r:id="rId4"/>
    <p:sldId id="261" r:id="rId5"/>
    <p:sldId id="259" r:id="rId6"/>
    <p:sldId id="262" r:id="rId7"/>
    <p:sldId id="263" r:id="rId8"/>
    <p:sldId id="264" r:id="rId9"/>
    <p:sldId id="265" r:id="rId10"/>
    <p:sldId id="266" r:id="rId11"/>
    <p:sldId id="267" r:id="rId12"/>
    <p:sldId id="268" r:id="rId13"/>
    <p:sldId id="269" r:id="rId14"/>
    <p:sldId id="270" r:id="rId15"/>
    <p:sldId id="271" r:id="rId16"/>
    <p:sldId id="277" r:id="rId17"/>
    <p:sldId id="278" r:id="rId18"/>
    <p:sldId id="279" r:id="rId19"/>
    <p:sldId id="272" r:id="rId20"/>
    <p:sldId id="273" r:id="rId21"/>
    <p:sldId id="275" r:id="rId2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66" autoAdjust="0"/>
    <p:restoredTop sz="94662" autoAdjust="0"/>
  </p:normalViewPr>
  <p:slideViewPr>
    <p:cSldViewPr>
      <p:cViewPr varScale="1">
        <p:scale>
          <a:sx n="66" d="100"/>
          <a:sy n="66" d="100"/>
        </p:scale>
        <p:origin x="1280" y="44"/>
      </p:cViewPr>
      <p:guideLst>
        <p:guide orient="horz" pos="2160"/>
        <p:guide pos="2880"/>
      </p:guideLst>
    </p:cSldViewPr>
  </p:slideViewPr>
  <p:outlineViewPr>
    <p:cViewPr>
      <p:scale>
        <a:sx n="33" d="100"/>
        <a:sy n="33" d="100"/>
      </p:scale>
      <p:origin x="0" y="227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7FC5B625-A09B-4201-B208-C709FF0D74CF}" type="datetimeFigureOut">
              <a:rPr lang="ar-IQ" smtClean="0"/>
              <a:t>01/03/1445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B6FFCBC-44EF-4B61-8B30-756239476C60}" type="slidenum">
              <a:rPr lang="ar-IQ" smtClean="0"/>
              <a:t>‹#›</a:t>
            </a:fld>
            <a:endParaRPr lang="ar-IQ"/>
          </a:p>
        </p:txBody>
      </p:sp>
    </p:spTree>
    <p:extLst>
      <p:ext uri="{BB962C8B-B14F-4D97-AF65-F5344CB8AC3E}">
        <p14:creationId xmlns:p14="http://schemas.microsoft.com/office/powerpoint/2010/main" val="2839261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FC5B625-A09B-4201-B208-C709FF0D74CF}" type="datetimeFigureOut">
              <a:rPr lang="ar-IQ" smtClean="0"/>
              <a:t>01/03/1445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B6FFCBC-44EF-4B61-8B30-756239476C60}" type="slidenum">
              <a:rPr lang="ar-IQ" smtClean="0"/>
              <a:t>‹#›</a:t>
            </a:fld>
            <a:endParaRPr lang="ar-IQ"/>
          </a:p>
        </p:txBody>
      </p:sp>
    </p:spTree>
    <p:extLst>
      <p:ext uri="{BB962C8B-B14F-4D97-AF65-F5344CB8AC3E}">
        <p14:creationId xmlns:p14="http://schemas.microsoft.com/office/powerpoint/2010/main" val="3264148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FC5B625-A09B-4201-B208-C709FF0D74CF}" type="datetimeFigureOut">
              <a:rPr lang="ar-IQ" smtClean="0"/>
              <a:t>01/03/1445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B6FFCBC-44EF-4B61-8B30-756239476C60}" type="slidenum">
              <a:rPr lang="ar-IQ" smtClean="0"/>
              <a:t>‹#›</a:t>
            </a:fld>
            <a:endParaRPr lang="ar-IQ"/>
          </a:p>
        </p:txBody>
      </p:sp>
    </p:spTree>
    <p:extLst>
      <p:ext uri="{BB962C8B-B14F-4D97-AF65-F5344CB8AC3E}">
        <p14:creationId xmlns:p14="http://schemas.microsoft.com/office/powerpoint/2010/main" val="4015995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FC5B625-A09B-4201-B208-C709FF0D74CF}" type="datetimeFigureOut">
              <a:rPr lang="ar-IQ" smtClean="0"/>
              <a:t>01/03/1445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B6FFCBC-44EF-4B61-8B30-756239476C60}" type="slidenum">
              <a:rPr lang="ar-IQ" smtClean="0"/>
              <a:t>‹#›</a:t>
            </a:fld>
            <a:endParaRPr lang="ar-IQ"/>
          </a:p>
        </p:txBody>
      </p:sp>
    </p:spTree>
    <p:extLst>
      <p:ext uri="{BB962C8B-B14F-4D97-AF65-F5344CB8AC3E}">
        <p14:creationId xmlns:p14="http://schemas.microsoft.com/office/powerpoint/2010/main" val="873754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C5B625-A09B-4201-B208-C709FF0D74CF}" type="datetimeFigureOut">
              <a:rPr lang="ar-IQ" smtClean="0"/>
              <a:t>01/03/1445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B6FFCBC-44EF-4B61-8B30-756239476C60}" type="slidenum">
              <a:rPr lang="ar-IQ" smtClean="0"/>
              <a:t>‹#›</a:t>
            </a:fld>
            <a:endParaRPr lang="ar-IQ"/>
          </a:p>
        </p:txBody>
      </p:sp>
    </p:spTree>
    <p:extLst>
      <p:ext uri="{BB962C8B-B14F-4D97-AF65-F5344CB8AC3E}">
        <p14:creationId xmlns:p14="http://schemas.microsoft.com/office/powerpoint/2010/main" val="2292964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7FC5B625-A09B-4201-B208-C709FF0D74CF}" type="datetimeFigureOut">
              <a:rPr lang="ar-IQ" smtClean="0"/>
              <a:t>01/03/1445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B6FFCBC-44EF-4B61-8B30-756239476C60}" type="slidenum">
              <a:rPr lang="ar-IQ" smtClean="0"/>
              <a:t>‹#›</a:t>
            </a:fld>
            <a:endParaRPr lang="ar-IQ"/>
          </a:p>
        </p:txBody>
      </p:sp>
    </p:spTree>
    <p:extLst>
      <p:ext uri="{BB962C8B-B14F-4D97-AF65-F5344CB8AC3E}">
        <p14:creationId xmlns:p14="http://schemas.microsoft.com/office/powerpoint/2010/main" val="237059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7FC5B625-A09B-4201-B208-C709FF0D74CF}" type="datetimeFigureOut">
              <a:rPr lang="ar-IQ" smtClean="0"/>
              <a:t>01/03/1445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B6FFCBC-44EF-4B61-8B30-756239476C60}" type="slidenum">
              <a:rPr lang="ar-IQ" smtClean="0"/>
              <a:t>‹#›</a:t>
            </a:fld>
            <a:endParaRPr lang="ar-IQ"/>
          </a:p>
        </p:txBody>
      </p:sp>
    </p:spTree>
    <p:extLst>
      <p:ext uri="{BB962C8B-B14F-4D97-AF65-F5344CB8AC3E}">
        <p14:creationId xmlns:p14="http://schemas.microsoft.com/office/powerpoint/2010/main" val="1207047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7FC5B625-A09B-4201-B208-C709FF0D74CF}" type="datetimeFigureOut">
              <a:rPr lang="ar-IQ" smtClean="0"/>
              <a:t>01/03/1445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FB6FFCBC-44EF-4B61-8B30-756239476C60}" type="slidenum">
              <a:rPr lang="ar-IQ" smtClean="0"/>
              <a:t>‹#›</a:t>
            </a:fld>
            <a:endParaRPr lang="ar-IQ"/>
          </a:p>
        </p:txBody>
      </p:sp>
    </p:spTree>
    <p:extLst>
      <p:ext uri="{BB962C8B-B14F-4D97-AF65-F5344CB8AC3E}">
        <p14:creationId xmlns:p14="http://schemas.microsoft.com/office/powerpoint/2010/main" val="4120306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C5B625-A09B-4201-B208-C709FF0D74CF}" type="datetimeFigureOut">
              <a:rPr lang="ar-IQ" smtClean="0"/>
              <a:t>01/03/1445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FB6FFCBC-44EF-4B61-8B30-756239476C60}" type="slidenum">
              <a:rPr lang="ar-IQ" smtClean="0"/>
              <a:t>‹#›</a:t>
            </a:fld>
            <a:endParaRPr lang="ar-IQ"/>
          </a:p>
        </p:txBody>
      </p:sp>
    </p:spTree>
    <p:extLst>
      <p:ext uri="{BB962C8B-B14F-4D97-AF65-F5344CB8AC3E}">
        <p14:creationId xmlns:p14="http://schemas.microsoft.com/office/powerpoint/2010/main" val="423659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C5B625-A09B-4201-B208-C709FF0D74CF}" type="datetimeFigureOut">
              <a:rPr lang="ar-IQ" smtClean="0"/>
              <a:t>01/03/1445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B6FFCBC-44EF-4B61-8B30-756239476C60}" type="slidenum">
              <a:rPr lang="ar-IQ" smtClean="0"/>
              <a:t>‹#›</a:t>
            </a:fld>
            <a:endParaRPr lang="ar-IQ"/>
          </a:p>
        </p:txBody>
      </p:sp>
    </p:spTree>
    <p:extLst>
      <p:ext uri="{BB962C8B-B14F-4D97-AF65-F5344CB8AC3E}">
        <p14:creationId xmlns:p14="http://schemas.microsoft.com/office/powerpoint/2010/main" val="1485199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C5B625-A09B-4201-B208-C709FF0D74CF}" type="datetimeFigureOut">
              <a:rPr lang="ar-IQ" smtClean="0"/>
              <a:t>01/03/1445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B6FFCBC-44EF-4B61-8B30-756239476C60}" type="slidenum">
              <a:rPr lang="ar-IQ" smtClean="0"/>
              <a:t>‹#›</a:t>
            </a:fld>
            <a:endParaRPr lang="ar-IQ"/>
          </a:p>
        </p:txBody>
      </p:sp>
    </p:spTree>
    <p:extLst>
      <p:ext uri="{BB962C8B-B14F-4D97-AF65-F5344CB8AC3E}">
        <p14:creationId xmlns:p14="http://schemas.microsoft.com/office/powerpoint/2010/main" val="2782544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FC5B625-A09B-4201-B208-C709FF0D74CF}" type="datetimeFigureOut">
              <a:rPr lang="ar-IQ" smtClean="0"/>
              <a:t>01/03/1445</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6FFCBC-44EF-4B61-8B30-756239476C60}" type="slidenum">
              <a:rPr lang="ar-IQ" smtClean="0"/>
              <a:t>‹#›</a:t>
            </a:fld>
            <a:endParaRPr lang="ar-IQ"/>
          </a:p>
        </p:txBody>
      </p:sp>
    </p:spTree>
    <p:extLst>
      <p:ext uri="{BB962C8B-B14F-4D97-AF65-F5344CB8AC3E}">
        <p14:creationId xmlns:p14="http://schemas.microsoft.com/office/powerpoint/2010/main" val="4104540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91023"/>
            <a:ext cx="7772400" cy="1470025"/>
          </a:xfrm>
        </p:spPr>
        <p:txBody>
          <a:bodyPr>
            <a:noAutofit/>
          </a:bodyPr>
          <a:lstStyle/>
          <a:p>
            <a:r>
              <a:rPr lang="ar-IQ" sz="6600" baseline="-25000" dirty="0" smtClean="0">
                <a:cs typeface="Ali_K_Alwand" pitchFamily="2" charset="-78"/>
              </a:rPr>
              <a:t>دةروونزانى ثةروةردةيى</a:t>
            </a:r>
            <a:r>
              <a:rPr lang="ar-IQ" sz="5400" baseline="-25000" dirty="0" smtClean="0">
                <a:cs typeface="Ali_K_Alwand" pitchFamily="2" charset="-78"/>
              </a:rPr>
              <a:t/>
            </a:r>
            <a:br>
              <a:rPr lang="ar-IQ" sz="5400" baseline="-25000" dirty="0" smtClean="0">
                <a:cs typeface="Ali_K_Alwand" pitchFamily="2" charset="-78"/>
              </a:rPr>
            </a:br>
            <a:r>
              <a:rPr lang="ar-IQ" sz="5400" baseline="-25000" dirty="0" smtClean="0">
                <a:cs typeface="Ali_K_Alwand" pitchFamily="2" charset="-78"/>
              </a:rPr>
              <a:t>قؤناغي دووةم</a:t>
            </a:r>
            <a:r>
              <a:rPr lang="ku-Arab-IQ" sz="5400" baseline="-25000" dirty="0" smtClean="0">
                <a:cs typeface="Ali_K_Alwand" pitchFamily="2" charset="-78"/>
              </a:rPr>
              <a:t> </a:t>
            </a:r>
            <a:r>
              <a:rPr lang="ar-IQ" sz="5400" baseline="-25000" dirty="0" smtClean="0">
                <a:cs typeface="Ali_K_Alwand" pitchFamily="2" charset="-78"/>
              </a:rPr>
              <a:t/>
            </a:r>
            <a:br>
              <a:rPr lang="ar-IQ" sz="5400" baseline="-25000" dirty="0" smtClean="0">
                <a:cs typeface="Ali_K_Alwand" pitchFamily="2" charset="-78"/>
              </a:rPr>
            </a:br>
            <a:r>
              <a:rPr lang="ar-IQ" sz="1200" baseline="-25000" dirty="0" smtClean="0">
                <a:cs typeface="Ali_K_Alwand" pitchFamily="2" charset="-78"/>
              </a:rPr>
              <a:t>  </a:t>
            </a:r>
            <a:r>
              <a:rPr lang="ar-IQ" sz="5400" baseline="-25000" dirty="0" smtClean="0">
                <a:cs typeface="Ali_K_Alwand" pitchFamily="2" charset="-78"/>
              </a:rPr>
              <a:t/>
            </a:r>
            <a:br>
              <a:rPr lang="ar-IQ" sz="5400" baseline="-25000" dirty="0" smtClean="0">
                <a:cs typeface="Ali_K_Alwand" pitchFamily="2" charset="-78"/>
              </a:rPr>
            </a:br>
            <a:r>
              <a:rPr lang="ar-IQ" sz="200" baseline="-25000" dirty="0" smtClean="0">
                <a:cs typeface="Ali_K_Alwand" pitchFamily="2" charset="-78"/>
              </a:rPr>
              <a:t> </a:t>
            </a:r>
            <a:r>
              <a:rPr lang="ar-IQ" sz="5400" baseline="-25000" dirty="0" smtClean="0">
                <a:cs typeface="Ali_K_Alwand" pitchFamily="2" charset="-78"/>
              </a:rPr>
              <a:t/>
            </a:r>
            <a:br>
              <a:rPr lang="ar-IQ" sz="5400" baseline="-25000" dirty="0" smtClean="0">
                <a:cs typeface="Ali_K_Alwand" pitchFamily="2" charset="-78"/>
              </a:rPr>
            </a:br>
            <a:r>
              <a:rPr lang="ku-Arab-IQ" sz="3200" baseline="-25000" dirty="0" smtClean="0"/>
              <a:t>٢٠٢٣-٢٠٢٤</a:t>
            </a:r>
            <a:endParaRPr lang="ar-IQ" sz="6600" dirty="0"/>
          </a:p>
        </p:txBody>
      </p:sp>
      <p:sp>
        <p:nvSpPr>
          <p:cNvPr id="3" name="Subtitle 2"/>
          <p:cNvSpPr>
            <a:spLocks noGrp="1"/>
          </p:cNvSpPr>
          <p:nvPr>
            <p:ph type="subTitle" idx="1"/>
          </p:nvPr>
        </p:nvSpPr>
        <p:spPr>
          <a:xfrm>
            <a:off x="1371600" y="4268688"/>
            <a:ext cx="6400800" cy="1752600"/>
          </a:xfrm>
        </p:spPr>
        <p:txBody>
          <a:bodyPr/>
          <a:lstStyle/>
          <a:p>
            <a:r>
              <a:rPr lang="ku-Arab-IQ" sz="4000" b="1" baseline="-25000" dirty="0" smtClean="0">
                <a:solidFill>
                  <a:schemeClr val="tx1"/>
                </a:solidFill>
              </a:rPr>
              <a:t>مامۆستا (</a:t>
            </a:r>
            <a:r>
              <a:rPr lang="ar-IQ" sz="4000" b="1" baseline="-25000" dirty="0" smtClean="0">
                <a:solidFill>
                  <a:schemeClr val="tx1"/>
                </a:solidFill>
              </a:rPr>
              <a:t>چۆمان </a:t>
            </a:r>
            <a:r>
              <a:rPr lang="ar-IQ" sz="4000" b="1" baseline="-25000" dirty="0">
                <a:solidFill>
                  <a:schemeClr val="tx1"/>
                </a:solidFill>
              </a:rPr>
              <a:t>صباح </a:t>
            </a:r>
            <a:r>
              <a:rPr lang="ar-IQ" sz="4000" b="1" baseline="-25000" dirty="0" smtClean="0">
                <a:solidFill>
                  <a:schemeClr val="tx1"/>
                </a:solidFill>
              </a:rPr>
              <a:t>سعید</a:t>
            </a:r>
            <a:r>
              <a:rPr lang="ku-Arab-IQ" sz="4000" b="1" baseline="-25000" dirty="0" smtClean="0">
                <a:solidFill>
                  <a:schemeClr val="tx1"/>
                </a:solidFill>
              </a:rPr>
              <a:t>)</a:t>
            </a:r>
            <a:endParaRPr lang="en-US" sz="4000" b="1" baseline="-25000" dirty="0" smtClean="0">
              <a:solidFill>
                <a:schemeClr val="tx1"/>
              </a:solidFill>
            </a:endParaRPr>
          </a:p>
          <a:p>
            <a:r>
              <a:rPr lang="ar-IQ" sz="4000" b="1" baseline="-25000" dirty="0" smtClean="0">
                <a:solidFill>
                  <a:schemeClr val="tx1"/>
                </a:solidFill>
              </a:rPr>
              <a:t> </a:t>
            </a:r>
            <a:endParaRPr lang="ku-Arab-IQ" sz="4000" b="1" baseline="-25000" dirty="0" smtClean="0">
              <a:solidFill>
                <a:schemeClr val="tx1"/>
              </a:solidFill>
            </a:endParaRPr>
          </a:p>
          <a:p>
            <a:r>
              <a:rPr lang="en-US" sz="2400" dirty="0" smtClean="0">
                <a:solidFill>
                  <a:srgbClr val="FF0000"/>
                </a:solidFill>
                <a:cs typeface="Ali_K_Alwand" pitchFamily="2" charset="-78"/>
              </a:rPr>
              <a:t>Choman.saeed@su.edu.krd</a:t>
            </a:r>
            <a:endParaRPr lang="ar-IQ" sz="2400" dirty="0" smtClean="0">
              <a:solidFill>
                <a:srgbClr val="FF0000"/>
              </a:solidFill>
              <a:cs typeface="Ali_K_Alwand" pitchFamily="2" charset="-78"/>
            </a:endParaRPr>
          </a:p>
          <a:p>
            <a:endParaRPr lang="ar-IQ"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3779912" y="764704"/>
            <a:ext cx="1663065" cy="1751965"/>
          </a:xfrm>
          <a:prstGeom prst="rect">
            <a:avLst/>
          </a:prstGeom>
          <a:noFill/>
          <a:ln>
            <a:noFill/>
          </a:ln>
        </p:spPr>
      </p:pic>
      <p:sp>
        <p:nvSpPr>
          <p:cNvPr id="5" name="Rounded Rectangle 4"/>
          <p:cNvSpPr/>
          <p:nvPr/>
        </p:nvSpPr>
        <p:spPr>
          <a:xfrm>
            <a:off x="1403648" y="4221088"/>
            <a:ext cx="6408712" cy="54006"/>
          </a:xfrm>
          <a:prstGeom prst="roundRect">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12109783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ounded Rectangle 4"/>
          <p:cNvSpPr/>
          <p:nvPr/>
        </p:nvSpPr>
        <p:spPr>
          <a:xfrm>
            <a:off x="1691680" y="1412776"/>
            <a:ext cx="6408712" cy="54006"/>
          </a:xfrm>
          <a:prstGeom prst="roundRect">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 name="Title 5"/>
          <p:cNvSpPr>
            <a:spLocks noGrp="1"/>
          </p:cNvSpPr>
          <p:nvPr>
            <p:ph type="ctrTitle"/>
          </p:nvPr>
        </p:nvSpPr>
        <p:spPr>
          <a:xfrm>
            <a:off x="1293912" y="332656"/>
            <a:ext cx="6950496" cy="720080"/>
          </a:xfrm>
        </p:spPr>
        <p:txBody>
          <a:bodyPr>
            <a:noAutofit/>
          </a:bodyPr>
          <a:lstStyle/>
          <a:p>
            <a:r>
              <a:rPr lang="ar-IQ" sz="6600" baseline="-25000" dirty="0" smtClean="0">
                <a:cs typeface="Ali_K_Alwand" pitchFamily="2" charset="-78"/>
              </a:rPr>
              <a:t> ثيَناسةى دةروونزانى ثةروةردةيى</a:t>
            </a:r>
            <a:endParaRPr lang="ar-IQ" sz="6600" dirty="0"/>
          </a:p>
        </p:txBody>
      </p:sp>
      <p:sp>
        <p:nvSpPr>
          <p:cNvPr id="7" name="Subtitle 6"/>
          <p:cNvSpPr>
            <a:spLocks noGrp="1"/>
          </p:cNvSpPr>
          <p:nvPr>
            <p:ph type="subTitle" idx="1"/>
          </p:nvPr>
        </p:nvSpPr>
        <p:spPr>
          <a:xfrm>
            <a:off x="6516216" y="-99392"/>
            <a:ext cx="2664296" cy="792088"/>
          </a:xfrm>
        </p:spPr>
        <p:txBody>
          <a:bodyPr>
            <a:normAutofit/>
          </a:bodyPr>
          <a:lstStyle/>
          <a:p>
            <a:r>
              <a:rPr lang="ar-IQ" baseline="-25000" dirty="0" smtClean="0">
                <a:solidFill>
                  <a:schemeClr val="tx1"/>
                </a:solidFill>
                <a:cs typeface="Ali_K_Alwand" pitchFamily="2" charset="-78"/>
              </a:rPr>
              <a:t>دةروونزانى ثةروةردةيى</a:t>
            </a:r>
            <a:endParaRPr lang="ar-IQ" dirty="0">
              <a:solidFill>
                <a:schemeClr val="tx1"/>
              </a:solidFill>
            </a:endParaRPr>
          </a:p>
        </p:txBody>
      </p:sp>
      <p:sp>
        <p:nvSpPr>
          <p:cNvPr id="8" name="Subtitle 2"/>
          <p:cNvSpPr txBox="1">
            <a:spLocks/>
          </p:cNvSpPr>
          <p:nvPr/>
        </p:nvSpPr>
        <p:spPr>
          <a:xfrm>
            <a:off x="683568" y="1772816"/>
            <a:ext cx="8136904" cy="576064"/>
          </a:xfrm>
          <a:prstGeom prst="rect">
            <a:avLst/>
          </a:prstGeom>
        </p:spPr>
        <p:txBody>
          <a:bodyPr vert="horz" lIns="91440" tIns="45720" rIns="91440" bIns="45720" rtlCol="1">
            <a:no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just">
              <a:buFont typeface="Wingdings" pitchFamily="2" charset="2"/>
              <a:buChar char="q"/>
            </a:pPr>
            <a:r>
              <a:rPr lang="ar-IQ" dirty="0" smtClean="0">
                <a:solidFill>
                  <a:schemeClr val="tx1"/>
                </a:solidFill>
                <a:cs typeface="Ali_K_Alwand" pitchFamily="2" charset="-78"/>
              </a:rPr>
              <a:t>ثيَناسةى (</a:t>
            </a:r>
            <a:r>
              <a:rPr lang="ar-IQ" b="1" dirty="0" smtClean="0">
                <a:solidFill>
                  <a:schemeClr val="tx1"/>
                </a:solidFill>
              </a:rPr>
              <a:t>ويترك 1992</a:t>
            </a:r>
            <a:r>
              <a:rPr lang="ar-IQ" dirty="0" smtClean="0">
                <a:solidFill>
                  <a:schemeClr val="tx1"/>
                </a:solidFill>
                <a:cs typeface="Ali_K_Alwand" pitchFamily="2" charset="-78"/>
              </a:rPr>
              <a:t>):</a:t>
            </a:r>
          </a:p>
          <a:p>
            <a:pPr marL="457200" indent="-457200" algn="r">
              <a:buFont typeface="Wingdings" pitchFamily="2" charset="2"/>
              <a:buChar char="q"/>
            </a:pPr>
            <a:endParaRPr lang="ar-IQ" dirty="0" smtClean="0">
              <a:solidFill>
                <a:schemeClr val="tx1"/>
              </a:solidFill>
              <a:cs typeface="Ali_K_Alwand" pitchFamily="2" charset="-78"/>
            </a:endParaRPr>
          </a:p>
        </p:txBody>
      </p:sp>
      <p:sp>
        <p:nvSpPr>
          <p:cNvPr id="9" name="Subtitle 2"/>
          <p:cNvSpPr txBox="1">
            <a:spLocks/>
          </p:cNvSpPr>
          <p:nvPr/>
        </p:nvSpPr>
        <p:spPr>
          <a:xfrm>
            <a:off x="611560" y="2420888"/>
            <a:ext cx="8136904" cy="576064"/>
          </a:xfrm>
          <a:prstGeom prst="rect">
            <a:avLst/>
          </a:prstGeom>
        </p:spPr>
        <p:txBody>
          <a:bodyPr vert="horz" lIns="91440" tIns="45720" rIns="91440" bIns="45720" rtlCol="1">
            <a:no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0" algn="just"/>
            <a:r>
              <a:rPr lang="ar-IQ" dirty="0">
                <a:solidFill>
                  <a:schemeClr val="tx1"/>
                </a:solidFill>
                <a:cs typeface="Ali_K_Alwand" pitchFamily="2" charset="-78"/>
              </a:rPr>
              <a:t>بريتية لةو زانستةى كة ليَكؤلَينةوة لة سةر </a:t>
            </a:r>
            <a:r>
              <a:rPr lang="ar-IQ" dirty="0">
                <a:solidFill>
                  <a:srgbClr val="FF0000"/>
                </a:solidFill>
                <a:cs typeface="Ali_K_Alwand" pitchFamily="2" charset="-78"/>
              </a:rPr>
              <a:t>طيروطرفتةكانى</a:t>
            </a:r>
            <a:r>
              <a:rPr lang="ar-IQ" dirty="0">
                <a:solidFill>
                  <a:schemeClr val="tx1"/>
                </a:solidFill>
                <a:cs typeface="Ali_K_Alwand" pitchFamily="2" charset="-78"/>
              </a:rPr>
              <a:t> ثرؤسةى  ثةروةردةيي دةكات و </a:t>
            </a:r>
            <a:r>
              <a:rPr lang="ar-IQ" dirty="0">
                <a:solidFill>
                  <a:srgbClr val="FF0000"/>
                </a:solidFill>
                <a:cs typeface="Ali_K_Alwand" pitchFamily="2" charset="-78"/>
              </a:rPr>
              <a:t>ضارةسةريشيان</a:t>
            </a:r>
            <a:r>
              <a:rPr lang="ar-IQ" dirty="0">
                <a:solidFill>
                  <a:schemeClr val="tx1"/>
                </a:solidFill>
                <a:cs typeface="Ali_K_Alwand" pitchFamily="2" charset="-78"/>
              </a:rPr>
              <a:t> بؤ دةدؤزيَتةوة لة ريَطاى ضةمك و بنةما جياوازةكانى دةروونزانى. </a:t>
            </a:r>
            <a:endParaRPr lang="en-US" dirty="0">
              <a:solidFill>
                <a:schemeClr val="tx1"/>
              </a:solidFill>
              <a:cs typeface="Ali_K_Alwand" pitchFamily="2" charset="-78"/>
            </a:endParaRPr>
          </a:p>
        </p:txBody>
      </p:sp>
    </p:spTree>
    <p:extLst>
      <p:ext uri="{BB962C8B-B14F-4D97-AF65-F5344CB8AC3E}">
        <p14:creationId xmlns:p14="http://schemas.microsoft.com/office/powerpoint/2010/main" val="1310713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ounded Rectangle 4"/>
          <p:cNvSpPr/>
          <p:nvPr/>
        </p:nvSpPr>
        <p:spPr>
          <a:xfrm>
            <a:off x="1691680" y="1412776"/>
            <a:ext cx="6408712" cy="54006"/>
          </a:xfrm>
          <a:prstGeom prst="roundRect">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 name="Title 5"/>
          <p:cNvSpPr>
            <a:spLocks noGrp="1"/>
          </p:cNvSpPr>
          <p:nvPr>
            <p:ph type="ctrTitle"/>
          </p:nvPr>
        </p:nvSpPr>
        <p:spPr>
          <a:xfrm>
            <a:off x="1293912" y="332656"/>
            <a:ext cx="6950496" cy="720080"/>
          </a:xfrm>
        </p:spPr>
        <p:txBody>
          <a:bodyPr>
            <a:noAutofit/>
          </a:bodyPr>
          <a:lstStyle/>
          <a:p>
            <a:r>
              <a:rPr lang="ar-IQ" sz="6600" baseline="-25000" dirty="0" smtClean="0">
                <a:cs typeface="Ali_K_Alwand" pitchFamily="2" charset="-78"/>
              </a:rPr>
              <a:t> ثيَناسةى دةروونزانى ثةروةردةيى</a:t>
            </a:r>
            <a:endParaRPr lang="ar-IQ" sz="6600" dirty="0"/>
          </a:p>
        </p:txBody>
      </p:sp>
      <p:sp>
        <p:nvSpPr>
          <p:cNvPr id="7" name="Subtitle 6"/>
          <p:cNvSpPr>
            <a:spLocks noGrp="1"/>
          </p:cNvSpPr>
          <p:nvPr>
            <p:ph type="subTitle" idx="1"/>
          </p:nvPr>
        </p:nvSpPr>
        <p:spPr>
          <a:xfrm>
            <a:off x="6516216" y="-99392"/>
            <a:ext cx="2664296" cy="792088"/>
          </a:xfrm>
        </p:spPr>
        <p:txBody>
          <a:bodyPr>
            <a:normAutofit/>
          </a:bodyPr>
          <a:lstStyle/>
          <a:p>
            <a:r>
              <a:rPr lang="ar-IQ" baseline="-25000" dirty="0" smtClean="0">
                <a:solidFill>
                  <a:schemeClr val="tx1"/>
                </a:solidFill>
                <a:cs typeface="Ali_K_Alwand" pitchFamily="2" charset="-78"/>
              </a:rPr>
              <a:t>دةروونزانى ثةروةردةيى</a:t>
            </a:r>
            <a:endParaRPr lang="ar-IQ" dirty="0">
              <a:solidFill>
                <a:schemeClr val="tx1"/>
              </a:solidFill>
            </a:endParaRPr>
          </a:p>
        </p:txBody>
      </p:sp>
      <p:sp>
        <p:nvSpPr>
          <p:cNvPr id="8" name="Subtitle 2"/>
          <p:cNvSpPr txBox="1">
            <a:spLocks/>
          </p:cNvSpPr>
          <p:nvPr/>
        </p:nvSpPr>
        <p:spPr>
          <a:xfrm>
            <a:off x="683568" y="1772816"/>
            <a:ext cx="8136904" cy="576064"/>
          </a:xfrm>
          <a:prstGeom prst="rect">
            <a:avLst/>
          </a:prstGeom>
        </p:spPr>
        <p:txBody>
          <a:bodyPr vert="horz" lIns="91440" tIns="45720" rIns="91440" bIns="45720" rtlCol="1">
            <a:no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just">
              <a:buFont typeface="Wingdings" pitchFamily="2" charset="2"/>
              <a:buChar char="q"/>
            </a:pPr>
            <a:r>
              <a:rPr lang="ar-IQ" dirty="0" smtClean="0">
                <a:solidFill>
                  <a:schemeClr val="tx1"/>
                </a:solidFill>
                <a:cs typeface="Ali_K_Alwand" pitchFamily="2" charset="-78"/>
              </a:rPr>
              <a:t>ثيَناسةى (</a:t>
            </a:r>
            <a:r>
              <a:rPr lang="ar-IQ" b="1" dirty="0" smtClean="0">
                <a:solidFill>
                  <a:schemeClr val="tx1"/>
                </a:solidFill>
              </a:rPr>
              <a:t>برونر 1996</a:t>
            </a:r>
            <a:r>
              <a:rPr lang="ar-IQ" dirty="0" smtClean="0">
                <a:solidFill>
                  <a:schemeClr val="tx1"/>
                </a:solidFill>
                <a:cs typeface="Ali_K_Alwand" pitchFamily="2" charset="-78"/>
              </a:rPr>
              <a:t>):</a:t>
            </a:r>
          </a:p>
          <a:p>
            <a:pPr marL="457200" indent="-457200" algn="r">
              <a:buFont typeface="Wingdings" pitchFamily="2" charset="2"/>
              <a:buChar char="q"/>
            </a:pPr>
            <a:endParaRPr lang="ar-IQ" dirty="0" smtClean="0">
              <a:solidFill>
                <a:schemeClr val="tx1"/>
              </a:solidFill>
              <a:cs typeface="Ali_K_Alwand" pitchFamily="2" charset="-78"/>
            </a:endParaRPr>
          </a:p>
        </p:txBody>
      </p:sp>
      <p:sp>
        <p:nvSpPr>
          <p:cNvPr id="9" name="Subtitle 2"/>
          <p:cNvSpPr txBox="1">
            <a:spLocks/>
          </p:cNvSpPr>
          <p:nvPr/>
        </p:nvSpPr>
        <p:spPr>
          <a:xfrm>
            <a:off x="4139952" y="2420888"/>
            <a:ext cx="4608512" cy="576064"/>
          </a:xfrm>
          <a:prstGeom prst="rect">
            <a:avLst/>
          </a:prstGeom>
        </p:spPr>
        <p:txBody>
          <a:bodyPr vert="horz" lIns="91440" tIns="45720" rIns="91440" bIns="45720" rtlCol="1">
            <a:no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0" algn="just"/>
            <a:r>
              <a:rPr lang="ar-IQ" dirty="0">
                <a:solidFill>
                  <a:schemeClr val="tx1"/>
                </a:solidFill>
                <a:cs typeface="Ali_K_Alwand" pitchFamily="2" charset="-78"/>
              </a:rPr>
              <a:t>ئةو بوارةية كة هةلَدةستيَت بة </a:t>
            </a:r>
            <a:r>
              <a:rPr lang="ar-IQ" dirty="0">
                <a:solidFill>
                  <a:srgbClr val="FF0000"/>
                </a:solidFill>
                <a:cs typeface="Ali_K_Alwand" pitchFamily="2" charset="-78"/>
              </a:rPr>
              <a:t>ثةروةردةكردنى</a:t>
            </a:r>
            <a:r>
              <a:rPr lang="ar-IQ" dirty="0">
                <a:solidFill>
                  <a:schemeClr val="tx1"/>
                </a:solidFill>
                <a:cs typeface="Ali_K_Alwand" pitchFamily="2" charset="-78"/>
              </a:rPr>
              <a:t> مامؤستا بؤ بةدةستهيَنانى ئامانجةكانى ثرؤسةى </a:t>
            </a:r>
            <a:r>
              <a:rPr lang="ar-IQ" dirty="0" smtClean="0">
                <a:solidFill>
                  <a:schemeClr val="tx1"/>
                </a:solidFill>
                <a:cs typeface="Ali_K_Alwand" pitchFamily="2" charset="-78"/>
              </a:rPr>
              <a:t>فيَربوون</a:t>
            </a:r>
            <a:r>
              <a:rPr lang="ar-IQ" dirty="0">
                <a:solidFill>
                  <a:schemeClr val="tx1"/>
                </a:solidFill>
                <a:cs typeface="Ali_K_Alwand" pitchFamily="2" charset="-78"/>
              </a:rPr>
              <a:t>.</a:t>
            </a:r>
            <a:endParaRPr lang="en-US" dirty="0">
              <a:solidFill>
                <a:schemeClr val="tx1"/>
              </a:solidFill>
              <a:cs typeface="Ali_K_Alwand" pitchFamily="2" charset="-78"/>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9451" y="1628800"/>
            <a:ext cx="2865214" cy="4493078"/>
          </a:xfrm>
          <a:prstGeom prst="rect">
            <a:avLst/>
          </a:prstGeom>
        </p:spPr>
      </p:pic>
    </p:spTree>
    <p:extLst>
      <p:ext uri="{BB962C8B-B14F-4D97-AF65-F5344CB8AC3E}">
        <p14:creationId xmlns:p14="http://schemas.microsoft.com/office/powerpoint/2010/main" val="2697870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ounded Rectangle 4"/>
          <p:cNvSpPr/>
          <p:nvPr/>
        </p:nvSpPr>
        <p:spPr>
          <a:xfrm>
            <a:off x="1691680" y="1412776"/>
            <a:ext cx="6408712" cy="54006"/>
          </a:xfrm>
          <a:prstGeom prst="roundRect">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 name="Title 5"/>
          <p:cNvSpPr>
            <a:spLocks noGrp="1"/>
          </p:cNvSpPr>
          <p:nvPr>
            <p:ph type="ctrTitle"/>
          </p:nvPr>
        </p:nvSpPr>
        <p:spPr>
          <a:xfrm>
            <a:off x="1293912" y="332656"/>
            <a:ext cx="6950496" cy="720080"/>
          </a:xfrm>
        </p:spPr>
        <p:txBody>
          <a:bodyPr>
            <a:noAutofit/>
          </a:bodyPr>
          <a:lstStyle/>
          <a:p>
            <a:r>
              <a:rPr lang="ar-IQ" sz="6600" baseline="-25000" dirty="0" smtClean="0">
                <a:cs typeface="Ali_K_Alwand" pitchFamily="2" charset="-78"/>
              </a:rPr>
              <a:t> ثيَناسةى دةروونزانى ثةروةردةيى</a:t>
            </a:r>
            <a:endParaRPr lang="ar-IQ" sz="6600" dirty="0"/>
          </a:p>
        </p:txBody>
      </p:sp>
      <p:sp>
        <p:nvSpPr>
          <p:cNvPr id="7" name="Subtitle 6"/>
          <p:cNvSpPr>
            <a:spLocks noGrp="1"/>
          </p:cNvSpPr>
          <p:nvPr>
            <p:ph type="subTitle" idx="1"/>
          </p:nvPr>
        </p:nvSpPr>
        <p:spPr>
          <a:xfrm>
            <a:off x="6516216" y="-99392"/>
            <a:ext cx="2664296" cy="792088"/>
          </a:xfrm>
        </p:spPr>
        <p:txBody>
          <a:bodyPr>
            <a:normAutofit/>
          </a:bodyPr>
          <a:lstStyle/>
          <a:p>
            <a:r>
              <a:rPr lang="ar-IQ" baseline="-25000" dirty="0" smtClean="0">
                <a:solidFill>
                  <a:schemeClr val="tx1"/>
                </a:solidFill>
                <a:cs typeface="Ali_K_Alwand" pitchFamily="2" charset="-78"/>
              </a:rPr>
              <a:t>دةروونزانى ثةروةردةيى</a:t>
            </a:r>
            <a:endParaRPr lang="ar-IQ" dirty="0">
              <a:solidFill>
                <a:schemeClr val="tx1"/>
              </a:solidFill>
            </a:endParaRPr>
          </a:p>
        </p:txBody>
      </p:sp>
      <p:sp>
        <p:nvSpPr>
          <p:cNvPr id="8" name="Subtitle 2"/>
          <p:cNvSpPr txBox="1">
            <a:spLocks/>
          </p:cNvSpPr>
          <p:nvPr/>
        </p:nvSpPr>
        <p:spPr>
          <a:xfrm>
            <a:off x="683568" y="1772816"/>
            <a:ext cx="8136904" cy="576064"/>
          </a:xfrm>
          <a:prstGeom prst="rect">
            <a:avLst/>
          </a:prstGeom>
        </p:spPr>
        <p:txBody>
          <a:bodyPr vert="horz" lIns="91440" tIns="45720" rIns="91440" bIns="45720" rtlCol="1">
            <a:no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just">
              <a:buFont typeface="Wingdings" pitchFamily="2" charset="2"/>
              <a:buChar char="q"/>
            </a:pPr>
            <a:r>
              <a:rPr lang="ar-IQ" b="1" dirty="0" smtClean="0">
                <a:solidFill>
                  <a:schemeClr val="tx1"/>
                </a:solidFill>
                <a:cs typeface="Ali_K_Alwand" pitchFamily="2" charset="-78"/>
              </a:rPr>
              <a:t>ضةند ثيَناسةيةكى تر:</a:t>
            </a:r>
          </a:p>
          <a:p>
            <a:pPr marL="457200" indent="-457200" algn="r">
              <a:buFont typeface="Wingdings" pitchFamily="2" charset="2"/>
              <a:buChar char="q"/>
            </a:pPr>
            <a:endParaRPr lang="ar-IQ" dirty="0" smtClean="0">
              <a:solidFill>
                <a:schemeClr val="tx1"/>
              </a:solidFill>
              <a:cs typeface="Ali_K_Alwand" pitchFamily="2" charset="-78"/>
            </a:endParaRPr>
          </a:p>
        </p:txBody>
      </p:sp>
      <p:sp>
        <p:nvSpPr>
          <p:cNvPr id="9" name="Subtitle 2"/>
          <p:cNvSpPr txBox="1">
            <a:spLocks/>
          </p:cNvSpPr>
          <p:nvPr/>
        </p:nvSpPr>
        <p:spPr>
          <a:xfrm>
            <a:off x="1979712" y="2420888"/>
            <a:ext cx="6768752" cy="576064"/>
          </a:xfrm>
          <a:prstGeom prst="rect">
            <a:avLst/>
          </a:prstGeom>
        </p:spPr>
        <p:txBody>
          <a:bodyPr vert="horz" lIns="91440" tIns="45720" rIns="91440" bIns="45720" rtlCol="1">
            <a:no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0" algn="just"/>
            <a:r>
              <a:rPr lang="ar-IQ" dirty="0" smtClean="0">
                <a:solidFill>
                  <a:schemeClr val="tx1"/>
                </a:solidFill>
                <a:cs typeface="Ali_K_Alwand" pitchFamily="2" charset="-78"/>
              </a:rPr>
              <a:t>زانستيَكة لة كردارى فيَربوون وفيَركردن دةكؤليَتةوة.</a:t>
            </a:r>
            <a:endParaRPr lang="en-US" dirty="0">
              <a:solidFill>
                <a:schemeClr val="tx1"/>
              </a:solidFill>
              <a:cs typeface="Ali_K_Alwand" pitchFamily="2" charset="-78"/>
            </a:endParaRPr>
          </a:p>
        </p:txBody>
      </p:sp>
      <p:sp>
        <p:nvSpPr>
          <p:cNvPr id="10" name="Subtitle 2"/>
          <p:cNvSpPr txBox="1">
            <a:spLocks/>
          </p:cNvSpPr>
          <p:nvPr/>
        </p:nvSpPr>
        <p:spPr>
          <a:xfrm>
            <a:off x="827584" y="3068960"/>
            <a:ext cx="7920880" cy="576064"/>
          </a:xfrm>
          <a:prstGeom prst="rect">
            <a:avLst/>
          </a:prstGeom>
        </p:spPr>
        <p:txBody>
          <a:bodyPr vert="horz" lIns="91440" tIns="45720" rIns="91440" bIns="45720" rtlCol="1">
            <a:no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0" algn="just"/>
            <a:r>
              <a:rPr lang="ar-IQ" dirty="0" smtClean="0">
                <a:solidFill>
                  <a:schemeClr val="tx1"/>
                </a:solidFill>
                <a:cs typeface="Ali_K_Alwand" pitchFamily="2" charset="-78"/>
              </a:rPr>
              <a:t>زانستيَكى كردارية لة رةفتارى فيَرخواز ومامؤستا دةكؤليَتةوة لة كاتى فيَركردنيدا.</a:t>
            </a:r>
            <a:endParaRPr lang="en-US" dirty="0">
              <a:solidFill>
                <a:schemeClr val="tx1"/>
              </a:solidFill>
              <a:cs typeface="Ali_K_Alwand" pitchFamily="2" charset="-78"/>
            </a:endParaRPr>
          </a:p>
        </p:txBody>
      </p:sp>
    </p:spTree>
    <p:extLst>
      <p:ext uri="{BB962C8B-B14F-4D97-AF65-F5344CB8AC3E}">
        <p14:creationId xmlns:p14="http://schemas.microsoft.com/office/powerpoint/2010/main" val="1398482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fade">
                                      <p:cBhvr>
                                        <p:cTn id="1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P spid="10"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ounded Rectangle 4"/>
          <p:cNvSpPr/>
          <p:nvPr/>
        </p:nvSpPr>
        <p:spPr>
          <a:xfrm>
            <a:off x="1691680" y="1412776"/>
            <a:ext cx="6408712" cy="54006"/>
          </a:xfrm>
          <a:prstGeom prst="roundRect">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 name="Title 5"/>
          <p:cNvSpPr>
            <a:spLocks noGrp="1"/>
          </p:cNvSpPr>
          <p:nvPr>
            <p:ph type="ctrTitle"/>
          </p:nvPr>
        </p:nvSpPr>
        <p:spPr>
          <a:xfrm>
            <a:off x="1293912" y="332656"/>
            <a:ext cx="6950496" cy="720080"/>
          </a:xfrm>
        </p:spPr>
        <p:txBody>
          <a:bodyPr>
            <a:noAutofit/>
          </a:bodyPr>
          <a:lstStyle/>
          <a:p>
            <a:r>
              <a:rPr lang="ar-IQ" sz="6600" baseline="-25000" dirty="0" smtClean="0">
                <a:cs typeface="Ali_K_Alwand" pitchFamily="2" charset="-78"/>
              </a:rPr>
              <a:t> ثيَناسةى دةروونزانى ثةروةردةيى</a:t>
            </a:r>
            <a:endParaRPr lang="ar-IQ" sz="6600" dirty="0"/>
          </a:p>
        </p:txBody>
      </p:sp>
      <p:sp>
        <p:nvSpPr>
          <p:cNvPr id="7" name="Subtitle 6"/>
          <p:cNvSpPr>
            <a:spLocks noGrp="1"/>
          </p:cNvSpPr>
          <p:nvPr>
            <p:ph type="subTitle" idx="1"/>
          </p:nvPr>
        </p:nvSpPr>
        <p:spPr>
          <a:xfrm>
            <a:off x="6516216" y="-99392"/>
            <a:ext cx="2664296" cy="792088"/>
          </a:xfrm>
        </p:spPr>
        <p:txBody>
          <a:bodyPr>
            <a:normAutofit/>
          </a:bodyPr>
          <a:lstStyle/>
          <a:p>
            <a:r>
              <a:rPr lang="ar-IQ" baseline="-25000" dirty="0" smtClean="0">
                <a:solidFill>
                  <a:schemeClr val="tx1"/>
                </a:solidFill>
                <a:cs typeface="Ali_K_Alwand" pitchFamily="2" charset="-78"/>
              </a:rPr>
              <a:t>دةروونزانى ثةروةردةيى</a:t>
            </a:r>
            <a:endParaRPr lang="ar-IQ" dirty="0">
              <a:solidFill>
                <a:schemeClr val="tx1"/>
              </a:solidFill>
            </a:endParaRPr>
          </a:p>
        </p:txBody>
      </p:sp>
      <p:sp>
        <p:nvSpPr>
          <p:cNvPr id="8" name="Subtitle 2"/>
          <p:cNvSpPr txBox="1">
            <a:spLocks/>
          </p:cNvSpPr>
          <p:nvPr/>
        </p:nvSpPr>
        <p:spPr>
          <a:xfrm>
            <a:off x="683568" y="1772816"/>
            <a:ext cx="8136904" cy="576064"/>
          </a:xfrm>
          <a:prstGeom prst="rect">
            <a:avLst/>
          </a:prstGeom>
        </p:spPr>
        <p:txBody>
          <a:bodyPr vert="horz" lIns="91440" tIns="45720" rIns="91440" bIns="45720" rtlCol="1">
            <a:no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just">
              <a:buFont typeface="Wingdings" pitchFamily="2" charset="2"/>
              <a:buChar char="q"/>
            </a:pPr>
            <a:r>
              <a:rPr lang="ar-IQ" b="1" dirty="0" smtClean="0">
                <a:solidFill>
                  <a:schemeClr val="tx1"/>
                </a:solidFill>
                <a:cs typeface="Ali_K_Alwand" pitchFamily="2" charset="-78"/>
              </a:rPr>
              <a:t>ئةم ثيَناسانةى باسمان كرد ئاماذة بؤ دوو بؤضوون دةدةن</a:t>
            </a:r>
            <a:r>
              <a:rPr lang="ar-IQ" dirty="0" smtClean="0">
                <a:solidFill>
                  <a:schemeClr val="tx1"/>
                </a:solidFill>
                <a:cs typeface="Ali_K_Alwand" pitchFamily="2" charset="-78"/>
              </a:rPr>
              <a:t>:</a:t>
            </a:r>
          </a:p>
          <a:p>
            <a:pPr marL="457200" indent="-457200" algn="r">
              <a:buFont typeface="Wingdings" pitchFamily="2" charset="2"/>
              <a:buChar char="q"/>
            </a:pPr>
            <a:endParaRPr lang="ar-IQ" dirty="0" smtClean="0">
              <a:solidFill>
                <a:schemeClr val="tx1"/>
              </a:solidFill>
              <a:cs typeface="Ali_K_Alwand" pitchFamily="2" charset="-78"/>
            </a:endParaRPr>
          </a:p>
        </p:txBody>
      </p:sp>
      <p:sp>
        <p:nvSpPr>
          <p:cNvPr id="9" name="Subtitle 2"/>
          <p:cNvSpPr txBox="1">
            <a:spLocks/>
          </p:cNvSpPr>
          <p:nvPr/>
        </p:nvSpPr>
        <p:spPr>
          <a:xfrm>
            <a:off x="827584" y="2420888"/>
            <a:ext cx="7920880" cy="576064"/>
          </a:xfrm>
          <a:prstGeom prst="rect">
            <a:avLst/>
          </a:prstGeom>
        </p:spPr>
        <p:txBody>
          <a:bodyPr vert="horz" lIns="91440" tIns="45720" rIns="91440" bIns="45720" rtlCol="1">
            <a:no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ar-IQ" dirty="0" smtClean="0">
                <a:solidFill>
                  <a:schemeClr val="tx1"/>
                </a:solidFill>
              </a:rPr>
              <a:t>1. </a:t>
            </a:r>
            <a:r>
              <a:rPr lang="ar-IQ" dirty="0">
                <a:solidFill>
                  <a:schemeClr val="tx1"/>
                </a:solidFill>
                <a:cs typeface="Ali_K_Alwand" pitchFamily="2" charset="-78"/>
              </a:rPr>
              <a:t>دةروونزانى ثةروةردةيي واتا جيَ بة جيَ كردنى </a:t>
            </a:r>
            <a:r>
              <a:rPr lang="ar-IQ" dirty="0">
                <a:solidFill>
                  <a:srgbClr val="FF0000"/>
                </a:solidFill>
                <a:cs typeface="Ali_K_Alwand" pitchFamily="2" charset="-78"/>
              </a:rPr>
              <a:t>بنةماو ياسا </a:t>
            </a:r>
            <a:r>
              <a:rPr lang="ar-IQ" dirty="0">
                <a:solidFill>
                  <a:schemeClr val="tx1"/>
                </a:solidFill>
                <a:cs typeface="Ali_K_Alwand" pitchFamily="2" charset="-78"/>
              </a:rPr>
              <a:t>دةروونيةكان وة </a:t>
            </a:r>
            <a:r>
              <a:rPr lang="ar-IQ" dirty="0">
                <a:solidFill>
                  <a:srgbClr val="FF0000"/>
                </a:solidFill>
                <a:cs typeface="Ali_K_Alwand" pitchFamily="2" charset="-78"/>
              </a:rPr>
              <a:t>تيَطةيشتني</a:t>
            </a:r>
            <a:r>
              <a:rPr lang="ar-IQ" dirty="0">
                <a:solidFill>
                  <a:schemeClr val="tx1"/>
                </a:solidFill>
                <a:cs typeface="Ali_K_Alwand" pitchFamily="2" charset="-78"/>
              </a:rPr>
              <a:t> ثرؤسةكانى فيَربوون و فيَركردن لةناو ثؤلدا.</a:t>
            </a:r>
            <a:endParaRPr lang="en-US" dirty="0">
              <a:solidFill>
                <a:schemeClr val="tx1"/>
              </a:solidFill>
              <a:cs typeface="Ali_K_Alwand" pitchFamily="2" charset="-78"/>
            </a:endParaRPr>
          </a:p>
          <a:p>
            <a:pPr lvl="0" algn="just"/>
            <a:endParaRPr lang="en-US" dirty="0">
              <a:solidFill>
                <a:schemeClr val="tx1"/>
              </a:solidFill>
              <a:cs typeface="Ali_K_Alwand" pitchFamily="2" charset="-78"/>
            </a:endParaRPr>
          </a:p>
        </p:txBody>
      </p:sp>
      <p:sp>
        <p:nvSpPr>
          <p:cNvPr id="10" name="Subtitle 2"/>
          <p:cNvSpPr txBox="1">
            <a:spLocks/>
          </p:cNvSpPr>
          <p:nvPr/>
        </p:nvSpPr>
        <p:spPr>
          <a:xfrm>
            <a:off x="827584" y="4005064"/>
            <a:ext cx="7920880" cy="576064"/>
          </a:xfrm>
          <a:prstGeom prst="rect">
            <a:avLst/>
          </a:prstGeom>
        </p:spPr>
        <p:txBody>
          <a:bodyPr vert="horz" lIns="91440" tIns="45720" rIns="91440" bIns="45720" rtlCol="1">
            <a:no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ar-IQ" dirty="0" smtClean="0">
                <a:solidFill>
                  <a:schemeClr val="tx1"/>
                </a:solidFill>
              </a:rPr>
              <a:t>2</a:t>
            </a:r>
            <a:r>
              <a:rPr lang="ar-IQ" dirty="0" smtClean="0">
                <a:solidFill>
                  <a:schemeClr val="tx1"/>
                </a:solidFill>
                <a:cs typeface="Ali_K_Alwand" pitchFamily="2" charset="-78"/>
              </a:rPr>
              <a:t>. </a:t>
            </a:r>
            <a:r>
              <a:rPr lang="ar-IQ" dirty="0">
                <a:solidFill>
                  <a:schemeClr val="tx1"/>
                </a:solidFill>
                <a:cs typeface="Ali_K_Alwand" pitchFamily="2" charset="-78"/>
              </a:rPr>
              <a:t>دةروونزانى ثةروةردةيي زانستى </a:t>
            </a:r>
            <a:r>
              <a:rPr lang="ar-IQ" dirty="0">
                <a:solidFill>
                  <a:srgbClr val="FF0000"/>
                </a:solidFill>
                <a:cs typeface="Ali_K_Alwand" pitchFamily="2" charset="-78"/>
              </a:rPr>
              <a:t>تيؤري</a:t>
            </a:r>
            <a:r>
              <a:rPr lang="ar-IQ" dirty="0">
                <a:solidFill>
                  <a:schemeClr val="tx1"/>
                </a:solidFill>
                <a:cs typeface="Ali_K_Alwand" pitchFamily="2" charset="-78"/>
              </a:rPr>
              <a:t> و </a:t>
            </a:r>
            <a:r>
              <a:rPr lang="ar-IQ" dirty="0">
                <a:solidFill>
                  <a:srgbClr val="FF0000"/>
                </a:solidFill>
                <a:cs typeface="Ali_K_Alwand" pitchFamily="2" charset="-78"/>
              </a:rPr>
              <a:t>ثراكتيكية</a:t>
            </a:r>
            <a:r>
              <a:rPr lang="ar-IQ" dirty="0">
                <a:solidFill>
                  <a:schemeClr val="tx1"/>
                </a:solidFill>
                <a:cs typeface="Ali_K_Alwand" pitchFamily="2" charset="-78"/>
              </a:rPr>
              <a:t> كة ثشت بة ضةندين </a:t>
            </a:r>
            <a:r>
              <a:rPr lang="ar-IQ" dirty="0">
                <a:solidFill>
                  <a:srgbClr val="FF0000"/>
                </a:solidFill>
                <a:cs typeface="Ali_K_Alwand" pitchFamily="2" charset="-78"/>
              </a:rPr>
              <a:t>تيؤر</a:t>
            </a:r>
            <a:r>
              <a:rPr lang="ar-IQ" dirty="0">
                <a:solidFill>
                  <a:schemeClr val="tx1"/>
                </a:solidFill>
                <a:cs typeface="Ali_K_Alwand" pitchFamily="2" charset="-78"/>
              </a:rPr>
              <a:t> دةبةستيَت كة زانايانى ئةم بوارة كارى لةسةر دةكةن، وةئةم تيؤرانةش ضةند بنةماو ضةمكي جياوازى   بوارى فيَربوون و فيَر كردن لة خؤ دةطريَت. </a:t>
            </a:r>
            <a:endParaRPr lang="en-US" dirty="0">
              <a:solidFill>
                <a:schemeClr val="tx1"/>
              </a:solidFill>
              <a:cs typeface="Ali_K_Alwand" pitchFamily="2" charset="-78"/>
            </a:endParaRPr>
          </a:p>
          <a:p>
            <a:pPr lvl="0" algn="just"/>
            <a:endParaRPr lang="en-US" dirty="0">
              <a:solidFill>
                <a:schemeClr val="tx1"/>
              </a:solidFill>
              <a:cs typeface="Ali_K_Alwand" pitchFamily="2" charset="-78"/>
            </a:endParaRPr>
          </a:p>
        </p:txBody>
      </p:sp>
    </p:spTree>
    <p:extLst>
      <p:ext uri="{BB962C8B-B14F-4D97-AF65-F5344CB8AC3E}">
        <p14:creationId xmlns:p14="http://schemas.microsoft.com/office/powerpoint/2010/main" val="555516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fade">
                                      <p:cBhvr>
                                        <p:cTn id="1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P spid="10"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ounded Rectangle 4"/>
          <p:cNvSpPr/>
          <p:nvPr/>
        </p:nvSpPr>
        <p:spPr>
          <a:xfrm>
            <a:off x="1691680" y="1412776"/>
            <a:ext cx="6408712" cy="54006"/>
          </a:xfrm>
          <a:prstGeom prst="roundRect">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 name="Title 5"/>
          <p:cNvSpPr>
            <a:spLocks noGrp="1"/>
          </p:cNvSpPr>
          <p:nvPr>
            <p:ph type="ctrTitle"/>
          </p:nvPr>
        </p:nvSpPr>
        <p:spPr>
          <a:xfrm>
            <a:off x="1293912" y="620688"/>
            <a:ext cx="6950496" cy="720080"/>
          </a:xfrm>
        </p:spPr>
        <p:txBody>
          <a:bodyPr>
            <a:noAutofit/>
          </a:bodyPr>
          <a:lstStyle/>
          <a:p>
            <a:r>
              <a:rPr lang="ar-IQ" sz="3600" b="1" dirty="0">
                <a:cs typeface="Ali_K_Alwand" pitchFamily="2" charset="-78"/>
              </a:rPr>
              <a:t>كورتة ميَذوويَك  دةربارةى دةرونزانى ثةروةردةيي </a:t>
            </a:r>
            <a:endParaRPr lang="en-US" sz="3600" dirty="0">
              <a:cs typeface="Ali_K_Alwand" pitchFamily="2" charset="-78"/>
            </a:endParaRPr>
          </a:p>
        </p:txBody>
      </p:sp>
      <p:sp>
        <p:nvSpPr>
          <p:cNvPr id="7" name="Subtitle 6"/>
          <p:cNvSpPr>
            <a:spLocks noGrp="1"/>
          </p:cNvSpPr>
          <p:nvPr>
            <p:ph type="subTitle" idx="1"/>
          </p:nvPr>
        </p:nvSpPr>
        <p:spPr>
          <a:xfrm>
            <a:off x="6516216" y="-99392"/>
            <a:ext cx="2664296" cy="792088"/>
          </a:xfrm>
        </p:spPr>
        <p:txBody>
          <a:bodyPr>
            <a:normAutofit/>
          </a:bodyPr>
          <a:lstStyle/>
          <a:p>
            <a:r>
              <a:rPr lang="ar-IQ" baseline="-25000" dirty="0" smtClean="0">
                <a:solidFill>
                  <a:schemeClr val="tx1"/>
                </a:solidFill>
                <a:cs typeface="Ali_K_Alwand" pitchFamily="2" charset="-78"/>
              </a:rPr>
              <a:t>دةروونزانى ثةروةردةيى</a:t>
            </a:r>
            <a:endParaRPr lang="ar-IQ" dirty="0">
              <a:solidFill>
                <a:schemeClr val="tx1"/>
              </a:solidFill>
            </a:endParaRPr>
          </a:p>
        </p:txBody>
      </p:sp>
      <p:sp>
        <p:nvSpPr>
          <p:cNvPr id="9" name="Subtitle 2"/>
          <p:cNvSpPr txBox="1">
            <a:spLocks/>
          </p:cNvSpPr>
          <p:nvPr/>
        </p:nvSpPr>
        <p:spPr>
          <a:xfrm>
            <a:off x="827584" y="1484784"/>
            <a:ext cx="7920880" cy="576064"/>
          </a:xfrm>
          <a:prstGeom prst="rect">
            <a:avLst/>
          </a:prstGeom>
        </p:spPr>
        <p:txBody>
          <a:bodyPr vert="horz" lIns="91440" tIns="45720" rIns="91440" bIns="45720" rtlCol="1">
            <a:no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ar-IQ" dirty="0">
                <a:solidFill>
                  <a:schemeClr val="tx1"/>
                </a:solidFill>
                <a:cs typeface="Ali_K_Alwand" pitchFamily="2" charset="-78"/>
              </a:rPr>
              <a:t>ثيَش سالى </a:t>
            </a:r>
            <a:r>
              <a:rPr lang="ar-IQ" dirty="0">
                <a:solidFill>
                  <a:schemeClr val="tx1"/>
                </a:solidFill>
              </a:rPr>
              <a:t>1879</a:t>
            </a:r>
            <a:r>
              <a:rPr lang="ar-IQ" dirty="0">
                <a:solidFill>
                  <a:schemeClr val="tx1"/>
                </a:solidFill>
                <a:cs typeface="Ali_K_Alwand" pitchFamily="2" charset="-78"/>
              </a:rPr>
              <a:t> زانستى دةرونزانى بةشيَك بووة لة </a:t>
            </a:r>
            <a:r>
              <a:rPr lang="ar-IQ" dirty="0">
                <a:solidFill>
                  <a:srgbClr val="FF0000"/>
                </a:solidFill>
                <a:cs typeface="Ali_K_Alwand" pitchFamily="2" charset="-78"/>
              </a:rPr>
              <a:t>فةلسةفة</a:t>
            </a:r>
            <a:r>
              <a:rPr lang="ar-IQ" dirty="0">
                <a:solidFill>
                  <a:schemeClr val="tx1"/>
                </a:solidFill>
                <a:cs typeface="Ali_K_Alwand" pitchFamily="2" charset="-78"/>
              </a:rPr>
              <a:t> وةك هةموو زانستةكانى تر  بةلاَم لةو سالَةوة ثاش ئةوةى زاناى ئةلمانى ( </a:t>
            </a:r>
            <a:r>
              <a:rPr lang="ar-IQ" dirty="0">
                <a:solidFill>
                  <a:srgbClr val="FF0000"/>
                </a:solidFill>
                <a:cs typeface="Ali_K_Alwand" pitchFamily="2" charset="-78"/>
              </a:rPr>
              <a:t>وليةم ظؤنت </a:t>
            </a:r>
            <a:r>
              <a:rPr lang="ar-IQ" dirty="0">
                <a:solidFill>
                  <a:schemeClr val="tx1"/>
                </a:solidFill>
                <a:cs typeface="Ali_K_Alwand" pitchFamily="2" charset="-78"/>
              </a:rPr>
              <a:t>) لة شارى ( لاينبيَرط ) تاقيطةيةكى بؤ ليكؤلينةوة لة كردارة ئةقليةكان دامةزراند , دةرونزانى وةك زانستيَك </a:t>
            </a:r>
            <a:r>
              <a:rPr lang="ar-IQ" dirty="0">
                <a:solidFill>
                  <a:srgbClr val="FF0000"/>
                </a:solidFill>
                <a:cs typeface="Ali_K_Alwand" pitchFamily="2" charset="-78"/>
              </a:rPr>
              <a:t>سةربةخؤى</a:t>
            </a:r>
            <a:r>
              <a:rPr lang="ar-IQ" dirty="0">
                <a:solidFill>
                  <a:schemeClr val="tx1"/>
                </a:solidFill>
                <a:cs typeface="Ali_K_Alwand" pitchFamily="2" charset="-78"/>
              </a:rPr>
              <a:t> خؤى لة فةلسةفة راطةياند </a:t>
            </a:r>
            <a:r>
              <a:rPr lang="ar-IQ" dirty="0" smtClean="0">
                <a:solidFill>
                  <a:schemeClr val="tx1"/>
                </a:solidFill>
                <a:cs typeface="Ali_K_Alwand" pitchFamily="2" charset="-78"/>
              </a:rPr>
              <a:t>.</a:t>
            </a:r>
            <a:endParaRPr lang="en-US" dirty="0">
              <a:solidFill>
                <a:schemeClr val="tx1"/>
              </a:solidFill>
              <a:cs typeface="Ali_K_Alwand" pitchFamily="2" charset="-78"/>
            </a:endParaRPr>
          </a:p>
        </p:txBody>
      </p:sp>
      <p:sp>
        <p:nvSpPr>
          <p:cNvPr id="10" name="Subtitle 2"/>
          <p:cNvSpPr txBox="1">
            <a:spLocks/>
          </p:cNvSpPr>
          <p:nvPr/>
        </p:nvSpPr>
        <p:spPr>
          <a:xfrm>
            <a:off x="827584" y="3933056"/>
            <a:ext cx="7920880" cy="576064"/>
          </a:xfrm>
          <a:prstGeom prst="rect">
            <a:avLst/>
          </a:prstGeom>
        </p:spPr>
        <p:txBody>
          <a:bodyPr vert="horz" lIns="91440" tIns="45720" rIns="91440" bIns="45720" rtlCol="1">
            <a:no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ar-IQ" dirty="0">
                <a:solidFill>
                  <a:schemeClr val="tx1"/>
                </a:solidFill>
                <a:cs typeface="Ali_K_Alwand" pitchFamily="2" charset="-78"/>
              </a:rPr>
              <a:t>بة تيَثةر بوونى كات ئةم زانستة جيَى خؤى لة </a:t>
            </a:r>
            <a:r>
              <a:rPr lang="ar-IQ" dirty="0">
                <a:solidFill>
                  <a:srgbClr val="FF0000"/>
                </a:solidFill>
                <a:cs typeface="Ali_K_Alwand" pitchFamily="2" charset="-78"/>
              </a:rPr>
              <a:t>زؤربةى بوارةكانى </a:t>
            </a:r>
            <a:r>
              <a:rPr lang="ar-IQ" dirty="0">
                <a:solidFill>
                  <a:schemeClr val="tx1"/>
                </a:solidFill>
                <a:cs typeface="Ali_K_Alwand" pitchFamily="2" charset="-78"/>
              </a:rPr>
              <a:t>ذيان كردةوة بة شيَوةيةكى زؤر فراوان سودى لىَ بينرا هةر ئةمةش بووة هؤى ئةوةى كة ضةندين لقى جياواز لة دةرونزانى بيَتةوة  وةك ( دةرونزانى </a:t>
            </a:r>
            <a:r>
              <a:rPr lang="ar-IQ" dirty="0">
                <a:solidFill>
                  <a:srgbClr val="FF0000"/>
                </a:solidFill>
                <a:cs typeface="Ali_K_Alwand" pitchFamily="2" charset="-78"/>
              </a:rPr>
              <a:t>طةشة</a:t>
            </a:r>
            <a:r>
              <a:rPr lang="ar-IQ" dirty="0">
                <a:solidFill>
                  <a:schemeClr val="tx1"/>
                </a:solidFill>
                <a:cs typeface="Ali_K_Alwand" pitchFamily="2" charset="-78"/>
              </a:rPr>
              <a:t> , دةرونزانى </a:t>
            </a:r>
            <a:r>
              <a:rPr lang="ar-IQ" dirty="0">
                <a:solidFill>
                  <a:srgbClr val="FF0000"/>
                </a:solidFill>
                <a:cs typeface="Ali_K_Alwand" pitchFamily="2" charset="-78"/>
              </a:rPr>
              <a:t>ثةروةردةيي</a:t>
            </a:r>
            <a:r>
              <a:rPr lang="ar-IQ" dirty="0">
                <a:solidFill>
                  <a:schemeClr val="tx1"/>
                </a:solidFill>
                <a:cs typeface="Ali_K_Alwand" pitchFamily="2" charset="-78"/>
              </a:rPr>
              <a:t> , دةرونزانى </a:t>
            </a:r>
            <a:r>
              <a:rPr lang="ar-IQ" dirty="0">
                <a:solidFill>
                  <a:srgbClr val="FF0000"/>
                </a:solidFill>
                <a:cs typeface="Ali_K_Alwand" pitchFamily="2" charset="-78"/>
              </a:rPr>
              <a:t>كؤمةلايةتى</a:t>
            </a:r>
            <a:r>
              <a:rPr lang="ar-IQ" dirty="0">
                <a:solidFill>
                  <a:schemeClr val="tx1"/>
                </a:solidFill>
                <a:cs typeface="Ali_K_Alwand" pitchFamily="2" charset="-78"/>
              </a:rPr>
              <a:t> , دةرونزانى </a:t>
            </a:r>
            <a:r>
              <a:rPr lang="ar-IQ" dirty="0">
                <a:solidFill>
                  <a:srgbClr val="FF0000"/>
                </a:solidFill>
                <a:cs typeface="Ali_K_Alwand" pitchFamily="2" charset="-78"/>
              </a:rPr>
              <a:t>سةربازى</a:t>
            </a:r>
            <a:r>
              <a:rPr lang="ar-IQ" dirty="0">
                <a:solidFill>
                  <a:schemeClr val="tx1"/>
                </a:solidFill>
                <a:cs typeface="Ali_K_Alwand" pitchFamily="2" charset="-78"/>
              </a:rPr>
              <a:t> ... هتد ) .</a:t>
            </a:r>
            <a:endParaRPr lang="en-US" dirty="0">
              <a:solidFill>
                <a:schemeClr val="tx1"/>
              </a:solidFill>
              <a:cs typeface="Ali_K_Alwand" pitchFamily="2" charset="-78"/>
            </a:endParaRPr>
          </a:p>
        </p:txBody>
      </p:sp>
    </p:spTree>
    <p:extLst>
      <p:ext uri="{BB962C8B-B14F-4D97-AF65-F5344CB8AC3E}">
        <p14:creationId xmlns:p14="http://schemas.microsoft.com/office/powerpoint/2010/main" val="972621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ounded Rectangle 4"/>
          <p:cNvSpPr/>
          <p:nvPr/>
        </p:nvSpPr>
        <p:spPr>
          <a:xfrm>
            <a:off x="1691680" y="1412776"/>
            <a:ext cx="6408712" cy="54006"/>
          </a:xfrm>
          <a:prstGeom prst="roundRect">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 name="Title 5"/>
          <p:cNvSpPr>
            <a:spLocks noGrp="1"/>
          </p:cNvSpPr>
          <p:nvPr>
            <p:ph type="ctrTitle"/>
          </p:nvPr>
        </p:nvSpPr>
        <p:spPr>
          <a:xfrm>
            <a:off x="1293912" y="620688"/>
            <a:ext cx="6950496" cy="720080"/>
          </a:xfrm>
        </p:spPr>
        <p:txBody>
          <a:bodyPr>
            <a:noAutofit/>
          </a:bodyPr>
          <a:lstStyle/>
          <a:p>
            <a:r>
              <a:rPr lang="ar-IQ" sz="3600" b="1" dirty="0" smtClean="0">
                <a:cs typeface="Ali_K_Alwand" pitchFamily="2" charset="-78"/>
              </a:rPr>
              <a:t>طةشةى ميَذوويي لة دةرونزانى </a:t>
            </a:r>
            <a:r>
              <a:rPr lang="ar-IQ" sz="3600" b="1" dirty="0">
                <a:cs typeface="Ali_K_Alwand" pitchFamily="2" charset="-78"/>
              </a:rPr>
              <a:t>ثةروةردةيي </a:t>
            </a:r>
            <a:endParaRPr lang="en-US" sz="3600" dirty="0">
              <a:cs typeface="Ali_K_Alwand" pitchFamily="2" charset="-78"/>
            </a:endParaRPr>
          </a:p>
        </p:txBody>
      </p:sp>
      <p:sp>
        <p:nvSpPr>
          <p:cNvPr id="7" name="Subtitle 6"/>
          <p:cNvSpPr>
            <a:spLocks noGrp="1"/>
          </p:cNvSpPr>
          <p:nvPr>
            <p:ph type="subTitle" idx="1"/>
          </p:nvPr>
        </p:nvSpPr>
        <p:spPr>
          <a:xfrm>
            <a:off x="6516216" y="-99392"/>
            <a:ext cx="2664296" cy="792088"/>
          </a:xfrm>
        </p:spPr>
        <p:txBody>
          <a:bodyPr>
            <a:normAutofit/>
          </a:bodyPr>
          <a:lstStyle/>
          <a:p>
            <a:r>
              <a:rPr lang="ar-IQ" baseline="-25000" dirty="0" smtClean="0">
                <a:solidFill>
                  <a:schemeClr val="tx1"/>
                </a:solidFill>
                <a:cs typeface="Ali_K_Alwand" pitchFamily="2" charset="-78"/>
              </a:rPr>
              <a:t>دةروونزانى ثةروةردةيى</a:t>
            </a:r>
            <a:endParaRPr lang="ar-IQ" dirty="0">
              <a:solidFill>
                <a:schemeClr val="tx1"/>
              </a:solidFill>
            </a:endParaRPr>
          </a:p>
        </p:txBody>
      </p:sp>
      <p:sp>
        <p:nvSpPr>
          <p:cNvPr id="9" name="Subtitle 2"/>
          <p:cNvSpPr txBox="1">
            <a:spLocks/>
          </p:cNvSpPr>
          <p:nvPr/>
        </p:nvSpPr>
        <p:spPr>
          <a:xfrm>
            <a:off x="539552" y="1484784"/>
            <a:ext cx="8208912" cy="576064"/>
          </a:xfrm>
          <a:prstGeom prst="rect">
            <a:avLst/>
          </a:prstGeom>
        </p:spPr>
        <p:txBody>
          <a:bodyPr vert="horz" lIns="91440" tIns="45720" rIns="91440" bIns="45720" rtlCol="1">
            <a:no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ar-IQ" dirty="0">
                <a:solidFill>
                  <a:schemeClr val="tx1"/>
                </a:solidFill>
                <a:cs typeface="Ali_K_Alwand" pitchFamily="2" charset="-78"/>
              </a:rPr>
              <a:t>فةلسةفة لة سةدةيي شةشةمى ثيَش زاين لة يؤنان سةرى هةلدا </a:t>
            </a:r>
            <a:endParaRPr lang="ar-IQ" dirty="0" smtClean="0">
              <a:solidFill>
                <a:schemeClr val="tx1"/>
              </a:solidFill>
              <a:cs typeface="Ali_K_Alwand" pitchFamily="2" charset="-78"/>
            </a:endParaRPr>
          </a:p>
          <a:p>
            <a:pPr algn="just"/>
            <a:r>
              <a:rPr lang="ar-IQ" dirty="0">
                <a:solidFill>
                  <a:schemeClr val="tx1"/>
                </a:solidFill>
                <a:cs typeface="Ali_K_Alwand" pitchFamily="2" charset="-78"/>
              </a:rPr>
              <a:t>وة فةيلةسوف وةكو فةرهةنطيك يان بازنةيةكى زانيارى وابووة دةبوواية زانيارى دةربارةى هةموو زانستةكان </a:t>
            </a:r>
            <a:r>
              <a:rPr lang="ar-IQ" dirty="0" smtClean="0">
                <a:solidFill>
                  <a:schemeClr val="tx1"/>
                </a:solidFill>
                <a:cs typeface="Ali_K_Alwand" pitchFamily="2" charset="-78"/>
              </a:rPr>
              <a:t>هةبوواية.</a:t>
            </a:r>
          </a:p>
          <a:p>
            <a:pPr algn="just"/>
            <a:r>
              <a:rPr lang="ar-IQ" dirty="0">
                <a:solidFill>
                  <a:schemeClr val="tx1"/>
                </a:solidFill>
                <a:cs typeface="Ali_K_Alwand" pitchFamily="2" charset="-78"/>
              </a:rPr>
              <a:t>زانستى ئةمرؤ كة هةريةكةيان تايبةتن بة بةشيَكى ئةم </a:t>
            </a:r>
            <a:r>
              <a:rPr lang="ar-IQ" dirty="0" smtClean="0">
                <a:solidFill>
                  <a:schemeClr val="tx1"/>
                </a:solidFill>
                <a:cs typeface="Ali_K_Alwand" pitchFamily="2" charset="-78"/>
              </a:rPr>
              <a:t>طةردوونة.</a:t>
            </a:r>
          </a:p>
          <a:p>
            <a:pPr algn="just"/>
            <a:r>
              <a:rPr lang="ar-IQ" dirty="0" smtClean="0">
                <a:solidFill>
                  <a:schemeClr val="tx1"/>
                </a:solidFill>
                <a:cs typeface="Ali_K_Alwand" pitchFamily="2" charset="-78"/>
              </a:rPr>
              <a:t>قرات – ئةفلاتوون – ئةرستؤ.</a:t>
            </a:r>
          </a:p>
        </p:txBody>
      </p:sp>
    </p:spTree>
    <p:extLst>
      <p:ext uri="{BB962C8B-B14F-4D97-AF65-F5344CB8AC3E}">
        <p14:creationId xmlns:p14="http://schemas.microsoft.com/office/powerpoint/2010/main" val="346926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691680" y="1412776"/>
            <a:ext cx="6408712" cy="54006"/>
          </a:xfrm>
          <a:prstGeom prst="roundRect">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 name="Title 5"/>
          <p:cNvSpPr>
            <a:spLocks noGrp="1"/>
          </p:cNvSpPr>
          <p:nvPr>
            <p:ph type="ctrTitle"/>
          </p:nvPr>
        </p:nvSpPr>
        <p:spPr>
          <a:xfrm>
            <a:off x="1293912" y="620688"/>
            <a:ext cx="6950496" cy="720080"/>
          </a:xfrm>
        </p:spPr>
        <p:txBody>
          <a:bodyPr>
            <a:noAutofit/>
          </a:bodyPr>
          <a:lstStyle/>
          <a:p>
            <a:r>
              <a:rPr lang="ar-IQ" sz="3600" b="1" dirty="0" smtClean="0">
                <a:cs typeface="Ali_K_Alwand" pitchFamily="2" charset="-78"/>
              </a:rPr>
              <a:t>طةشةى ميَذوويي لة دةرونزانى </a:t>
            </a:r>
            <a:r>
              <a:rPr lang="ar-IQ" sz="3600" b="1" dirty="0">
                <a:cs typeface="Ali_K_Alwand" pitchFamily="2" charset="-78"/>
              </a:rPr>
              <a:t>ثةروةردةيي </a:t>
            </a:r>
            <a:endParaRPr lang="en-US" sz="3600" dirty="0">
              <a:cs typeface="Ali_K_Alwand" pitchFamily="2" charset="-78"/>
            </a:endParaRPr>
          </a:p>
        </p:txBody>
      </p:sp>
      <p:sp>
        <p:nvSpPr>
          <p:cNvPr id="7" name="Subtitle 6"/>
          <p:cNvSpPr>
            <a:spLocks noGrp="1"/>
          </p:cNvSpPr>
          <p:nvPr>
            <p:ph type="subTitle" idx="1"/>
          </p:nvPr>
        </p:nvSpPr>
        <p:spPr>
          <a:xfrm>
            <a:off x="6516216" y="-99392"/>
            <a:ext cx="2664296" cy="792088"/>
          </a:xfrm>
        </p:spPr>
        <p:txBody>
          <a:bodyPr>
            <a:normAutofit/>
          </a:bodyPr>
          <a:lstStyle/>
          <a:p>
            <a:r>
              <a:rPr lang="ar-IQ" baseline="-25000" dirty="0" smtClean="0">
                <a:solidFill>
                  <a:schemeClr val="tx1"/>
                </a:solidFill>
                <a:cs typeface="Ali_K_Alwand" pitchFamily="2" charset="-78"/>
              </a:rPr>
              <a:t>دةروونزانى ثةروةردةيى</a:t>
            </a:r>
            <a:endParaRPr lang="ar-IQ" dirty="0">
              <a:solidFill>
                <a:schemeClr val="tx1"/>
              </a:solidFill>
            </a:endParaRPr>
          </a:p>
        </p:txBody>
      </p:sp>
      <p:sp>
        <p:nvSpPr>
          <p:cNvPr id="9" name="Subtitle 2"/>
          <p:cNvSpPr txBox="1">
            <a:spLocks/>
          </p:cNvSpPr>
          <p:nvPr/>
        </p:nvSpPr>
        <p:spPr>
          <a:xfrm>
            <a:off x="539552" y="1484784"/>
            <a:ext cx="8208912" cy="4896544"/>
          </a:xfrm>
          <a:prstGeom prst="rect">
            <a:avLst/>
          </a:prstGeom>
        </p:spPr>
        <p:txBody>
          <a:bodyPr vert="horz" lIns="91440" tIns="45720" rIns="91440" bIns="45720" rtlCol="1">
            <a:no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endParaRPr lang="ar-IQ" dirty="0" smtClean="0">
              <a:solidFill>
                <a:schemeClr val="tx1"/>
              </a:solidFill>
              <a:cs typeface="Ali_K_Alwand" pitchFamily="2" charset="-78"/>
            </a:endParaRPr>
          </a:p>
        </p:txBody>
      </p:sp>
      <p:sp>
        <p:nvSpPr>
          <p:cNvPr id="2" name="Rectangle 1"/>
          <p:cNvSpPr/>
          <p:nvPr/>
        </p:nvSpPr>
        <p:spPr>
          <a:xfrm>
            <a:off x="683568" y="2108638"/>
            <a:ext cx="8136904" cy="3065455"/>
          </a:xfrm>
          <a:prstGeom prst="rect">
            <a:avLst/>
          </a:prstGeom>
        </p:spPr>
        <p:txBody>
          <a:bodyPr wrap="square">
            <a:spAutoFit/>
          </a:bodyPr>
          <a:lstStyle/>
          <a:p>
            <a:pPr marL="457200" algn="just">
              <a:lnSpc>
                <a:spcPct val="115000"/>
              </a:lnSpc>
              <a:spcAft>
                <a:spcPts val="1000"/>
              </a:spcAft>
            </a:pPr>
            <a:r>
              <a:rPr lang="ar-IQ" sz="2800" dirty="0">
                <a:solidFill>
                  <a:srgbClr val="000000"/>
                </a:solidFill>
                <a:latin typeface="Calibri" panose="020F0502020204030204" pitchFamily="34" charset="0"/>
                <a:ea typeface="Calibri" panose="020F0502020204030204" pitchFamily="34" charset="0"/>
                <a:cs typeface="Ali_K_Samik" pitchFamily="2" charset="-78"/>
              </a:rPr>
              <a:t>سةرةتا دةرونزانى لةسةر دةستى ( سوقرات ) سةرى هةلدا كة بير و باوةرى ( أعرف نفسك ) ى هةبوو لة دواى ئةويش ئةفلاتوون و ئةرستؤ هاتن كة ئةوانة هةريةكةيان جؤرة شيكردنةوةيةكيان هةبوو بؤ دةرونى مرؤظةكان , رايي ئةوانةش تا كؤتايي سةدةى ناوةراست زؤر بةر بلاو بوو . هةروةها ( ديكارت ) بة باوكى فةلسةفةى نووى و دامةزريَنةرى دةرونزانى نوى دادةندريَت  جياوازى كرد لة نيوان لةش و نةفس وة ماد ة و عقل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24946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691680" y="1412776"/>
            <a:ext cx="6408712" cy="54006"/>
          </a:xfrm>
          <a:prstGeom prst="roundRect">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 name="Title 5"/>
          <p:cNvSpPr>
            <a:spLocks noGrp="1"/>
          </p:cNvSpPr>
          <p:nvPr>
            <p:ph type="ctrTitle"/>
          </p:nvPr>
        </p:nvSpPr>
        <p:spPr>
          <a:xfrm>
            <a:off x="1293912" y="620688"/>
            <a:ext cx="6950496" cy="720080"/>
          </a:xfrm>
        </p:spPr>
        <p:txBody>
          <a:bodyPr>
            <a:noAutofit/>
          </a:bodyPr>
          <a:lstStyle/>
          <a:p>
            <a:r>
              <a:rPr lang="ar-IQ" sz="3600" b="1" dirty="0" smtClean="0">
                <a:cs typeface="Ali_K_Alwand" pitchFamily="2" charset="-78"/>
              </a:rPr>
              <a:t>طةشةى ميَذوويي لة دةرونزانى </a:t>
            </a:r>
            <a:r>
              <a:rPr lang="ar-IQ" sz="3600" b="1" dirty="0">
                <a:cs typeface="Ali_K_Alwand" pitchFamily="2" charset="-78"/>
              </a:rPr>
              <a:t>ثةروةردةيي </a:t>
            </a:r>
            <a:endParaRPr lang="en-US" sz="3600" dirty="0">
              <a:cs typeface="Ali_K_Alwand" pitchFamily="2" charset="-78"/>
            </a:endParaRPr>
          </a:p>
        </p:txBody>
      </p:sp>
      <p:sp>
        <p:nvSpPr>
          <p:cNvPr id="7" name="Subtitle 6"/>
          <p:cNvSpPr>
            <a:spLocks noGrp="1"/>
          </p:cNvSpPr>
          <p:nvPr>
            <p:ph type="subTitle" idx="1"/>
          </p:nvPr>
        </p:nvSpPr>
        <p:spPr>
          <a:xfrm>
            <a:off x="6516216" y="-99392"/>
            <a:ext cx="2664296" cy="792088"/>
          </a:xfrm>
        </p:spPr>
        <p:txBody>
          <a:bodyPr>
            <a:normAutofit/>
          </a:bodyPr>
          <a:lstStyle/>
          <a:p>
            <a:r>
              <a:rPr lang="ar-IQ" baseline="-25000" dirty="0" smtClean="0">
                <a:solidFill>
                  <a:schemeClr val="tx1"/>
                </a:solidFill>
                <a:cs typeface="Ali_K_Alwand" pitchFamily="2" charset="-78"/>
              </a:rPr>
              <a:t>دةروونزانى ثةروةردةيى</a:t>
            </a:r>
            <a:endParaRPr lang="ar-IQ" dirty="0">
              <a:solidFill>
                <a:schemeClr val="tx1"/>
              </a:solidFill>
            </a:endParaRPr>
          </a:p>
        </p:txBody>
      </p:sp>
      <p:sp>
        <p:nvSpPr>
          <p:cNvPr id="9" name="Subtitle 2"/>
          <p:cNvSpPr txBox="1">
            <a:spLocks/>
          </p:cNvSpPr>
          <p:nvPr/>
        </p:nvSpPr>
        <p:spPr>
          <a:xfrm>
            <a:off x="539552" y="1484784"/>
            <a:ext cx="8208912" cy="4896544"/>
          </a:xfrm>
          <a:prstGeom prst="rect">
            <a:avLst/>
          </a:prstGeom>
        </p:spPr>
        <p:txBody>
          <a:bodyPr vert="horz" lIns="91440" tIns="45720" rIns="91440" bIns="45720" rtlCol="1">
            <a:no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endParaRPr lang="ar-IQ" dirty="0" smtClean="0">
              <a:solidFill>
                <a:schemeClr val="tx1"/>
              </a:solidFill>
              <a:cs typeface="Ali_K_Alwand" pitchFamily="2" charset="-78"/>
            </a:endParaRPr>
          </a:p>
        </p:txBody>
      </p:sp>
      <p:sp>
        <p:nvSpPr>
          <p:cNvPr id="2" name="Rectangle 1"/>
          <p:cNvSpPr/>
          <p:nvPr/>
        </p:nvSpPr>
        <p:spPr>
          <a:xfrm>
            <a:off x="683568" y="2108638"/>
            <a:ext cx="8136904" cy="3539430"/>
          </a:xfrm>
          <a:prstGeom prst="rect">
            <a:avLst/>
          </a:prstGeom>
        </p:spPr>
        <p:txBody>
          <a:bodyPr wrap="square">
            <a:spAutoFit/>
          </a:bodyPr>
          <a:lstStyle/>
          <a:p>
            <a:pPr algn="just"/>
            <a:r>
              <a:rPr lang="ar-IQ" sz="2800" dirty="0">
                <a:cs typeface="Ali_K_Alwand" pitchFamily="2" charset="-78"/>
              </a:rPr>
              <a:t>بةلاَم فؤنت مامؤستاي فةلسةفة لةزانكؤي لاينبرط لة المانيا سالَي 1879 يةكةم تاقيطةي لة دةرونزاني تجريبي دانا وة  هةروةها فؤنت و قوتابيةكاني كاري سةرةكيان دؤزينةوةى ثيَكهاتةكاني بيرؤكةي شعوري بوو بةرِيَطاي هةستةوة ئةوكاتيش دةرونزاني ثيَي دةوترا (زانستي هةست) بةلاَم كاتيَ دةرونزاني ناضار بوو ليَكؤلَينةوة لة فرمانةكاني هةست بكات ئةوكاتة ليَكؤلينةوةيان لة فيَربون دةكرد لةويَوة طرنطي دان بةهةست طؤرا بؤ طرنطي دان بة رِةوشت و زياتر طرنطي درا بة ذينطةو ليَكؤلينةوةي طةشةي مرؤظ و ئاذةلَ.</a:t>
            </a:r>
            <a:endParaRPr lang="en-US" sz="2800" dirty="0">
              <a:cs typeface="Ali_K_Alwand" pitchFamily="2" charset="-78"/>
            </a:endParaRPr>
          </a:p>
        </p:txBody>
      </p:sp>
    </p:spTree>
    <p:extLst>
      <p:ext uri="{BB962C8B-B14F-4D97-AF65-F5344CB8AC3E}">
        <p14:creationId xmlns:p14="http://schemas.microsoft.com/office/powerpoint/2010/main" val="1404131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691680" y="1412776"/>
            <a:ext cx="6408712" cy="54006"/>
          </a:xfrm>
          <a:prstGeom prst="roundRect">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 name="Title 5"/>
          <p:cNvSpPr>
            <a:spLocks noGrp="1"/>
          </p:cNvSpPr>
          <p:nvPr>
            <p:ph type="ctrTitle"/>
          </p:nvPr>
        </p:nvSpPr>
        <p:spPr>
          <a:xfrm>
            <a:off x="1259632" y="657414"/>
            <a:ext cx="6950496" cy="720080"/>
          </a:xfrm>
        </p:spPr>
        <p:txBody>
          <a:bodyPr>
            <a:noAutofit/>
          </a:bodyPr>
          <a:lstStyle/>
          <a:p>
            <a:r>
              <a:rPr lang="ar-IQ" sz="3600" b="1" dirty="0" smtClean="0">
                <a:cs typeface="Ali_K_Alwand" pitchFamily="2" charset="-78"/>
              </a:rPr>
              <a:t>طةشةى ميَذوويي لة دةرونزانى </a:t>
            </a:r>
            <a:r>
              <a:rPr lang="ar-IQ" sz="3600" b="1" dirty="0">
                <a:cs typeface="Ali_K_Alwand" pitchFamily="2" charset="-78"/>
              </a:rPr>
              <a:t>ثةروةردةيي </a:t>
            </a:r>
            <a:endParaRPr lang="en-US" sz="3600" dirty="0">
              <a:cs typeface="Ali_K_Alwand" pitchFamily="2" charset="-78"/>
            </a:endParaRPr>
          </a:p>
        </p:txBody>
      </p:sp>
      <p:sp>
        <p:nvSpPr>
          <p:cNvPr id="7" name="Subtitle 6"/>
          <p:cNvSpPr>
            <a:spLocks noGrp="1"/>
          </p:cNvSpPr>
          <p:nvPr>
            <p:ph type="subTitle" idx="1"/>
          </p:nvPr>
        </p:nvSpPr>
        <p:spPr>
          <a:xfrm>
            <a:off x="6516216" y="-99392"/>
            <a:ext cx="2664296" cy="792088"/>
          </a:xfrm>
        </p:spPr>
        <p:txBody>
          <a:bodyPr>
            <a:normAutofit/>
          </a:bodyPr>
          <a:lstStyle/>
          <a:p>
            <a:r>
              <a:rPr lang="ar-IQ" baseline="-25000" dirty="0" smtClean="0">
                <a:solidFill>
                  <a:schemeClr val="tx1"/>
                </a:solidFill>
                <a:cs typeface="Ali_K_Alwand" pitchFamily="2" charset="-78"/>
              </a:rPr>
              <a:t>دةروونزانى ثةروةردةيى</a:t>
            </a:r>
            <a:endParaRPr lang="ar-IQ" dirty="0">
              <a:solidFill>
                <a:schemeClr val="tx1"/>
              </a:solidFill>
            </a:endParaRPr>
          </a:p>
        </p:txBody>
      </p:sp>
      <p:sp>
        <p:nvSpPr>
          <p:cNvPr id="9" name="Subtitle 2"/>
          <p:cNvSpPr txBox="1">
            <a:spLocks/>
          </p:cNvSpPr>
          <p:nvPr/>
        </p:nvSpPr>
        <p:spPr>
          <a:xfrm>
            <a:off x="539552" y="1484784"/>
            <a:ext cx="8208912" cy="4896544"/>
          </a:xfrm>
          <a:prstGeom prst="rect">
            <a:avLst/>
          </a:prstGeom>
        </p:spPr>
        <p:txBody>
          <a:bodyPr vert="horz" lIns="91440" tIns="45720" rIns="91440" bIns="45720" rtlCol="1">
            <a:no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endParaRPr lang="ar-IQ" dirty="0" smtClean="0">
              <a:solidFill>
                <a:schemeClr val="tx1"/>
              </a:solidFill>
              <a:cs typeface="Ali_K_Alwand" pitchFamily="2" charset="-78"/>
            </a:endParaRPr>
          </a:p>
        </p:txBody>
      </p:sp>
      <p:sp>
        <p:nvSpPr>
          <p:cNvPr id="2" name="Rectangle 1"/>
          <p:cNvSpPr/>
          <p:nvPr/>
        </p:nvSpPr>
        <p:spPr>
          <a:xfrm>
            <a:off x="683568" y="2108638"/>
            <a:ext cx="8136904" cy="3970318"/>
          </a:xfrm>
          <a:prstGeom prst="rect">
            <a:avLst/>
          </a:prstGeom>
        </p:spPr>
        <p:txBody>
          <a:bodyPr wrap="square">
            <a:spAutoFit/>
          </a:bodyPr>
          <a:lstStyle/>
          <a:p>
            <a:pPr algn="just"/>
            <a:r>
              <a:rPr lang="ar-IQ" sz="2800" dirty="0">
                <a:cs typeface="Ali_K_Alwand" pitchFamily="2" charset="-78"/>
              </a:rPr>
              <a:t>زؤر لةزانايان ميَذووي دةرونزاني ثةروةردةيي دةطةرِيَننةوة بؤ زاناى ئةمريكى </a:t>
            </a:r>
            <a:r>
              <a:rPr lang="ar-IQ" sz="2800">
                <a:cs typeface="Ali_K_Alwand" pitchFamily="2" charset="-78"/>
              </a:rPr>
              <a:t>( </a:t>
            </a:r>
            <a:r>
              <a:rPr lang="ku-Arab-IQ" sz="2800" smtClean="0">
                <a:cs typeface="Ali_K_Alwand" pitchFamily="2" charset="-78"/>
              </a:rPr>
              <a:t>س</a:t>
            </a:r>
            <a:r>
              <a:rPr lang="ar-IQ" sz="2800" smtClean="0">
                <a:cs typeface="Ali_K_Alwand" pitchFamily="2" charset="-78"/>
              </a:rPr>
              <a:t>وراندايك </a:t>
            </a:r>
            <a:r>
              <a:rPr lang="ar-IQ" sz="2800" dirty="0">
                <a:cs typeface="Ali_K_Alwand" pitchFamily="2" charset="-78"/>
              </a:rPr>
              <a:t>)   كة  لةسالَي 1784 لة دايك بووة وة لةسالَي 1949 كؤضي دوايي كردووة  وة بة باوكي دةرونزاني ثةروةردةيي دادةنريَت .</a:t>
            </a:r>
            <a:endParaRPr lang="en-US" sz="2800" dirty="0">
              <a:cs typeface="Ali_K_Alwand" pitchFamily="2" charset="-78"/>
            </a:endParaRPr>
          </a:p>
          <a:p>
            <a:pPr algn="just"/>
            <a:r>
              <a:rPr lang="ar-IQ" sz="2800" dirty="0">
                <a:cs typeface="Ali_K_Alwand" pitchFamily="2" charset="-78"/>
              </a:rPr>
              <a:t>وة دةرونزاني ثةروةردةييش بنةماكاني دةرونزاني طشتي جيَبةجيَ دةكات بؤ كيَشة ثةروةردةييةكان و فيَربون وة طرنطي دةدات بة مةرجةكاني فيَربون و  وة ئةو هؤكارانةي كة كاري تيَدةكةن ،بةم شيَوةية دةرونزاني طشتي و دةرونزاني ثةروةردةيي دروست بوون و ثيًشكةوتنيان بةخؤوة بيني وة تا ئيَستاش هةر لة ثيًشكةوتندان.</a:t>
            </a:r>
            <a:endParaRPr lang="en-US" sz="2800" dirty="0">
              <a:cs typeface="Ali_K_Alwand" pitchFamily="2" charset="-78"/>
            </a:endParaRPr>
          </a:p>
        </p:txBody>
      </p:sp>
    </p:spTree>
    <p:extLst>
      <p:ext uri="{BB962C8B-B14F-4D97-AF65-F5344CB8AC3E}">
        <p14:creationId xmlns:p14="http://schemas.microsoft.com/office/powerpoint/2010/main" val="2992980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ounded Rectangle 4"/>
          <p:cNvSpPr/>
          <p:nvPr/>
        </p:nvSpPr>
        <p:spPr>
          <a:xfrm>
            <a:off x="1691680" y="1412776"/>
            <a:ext cx="6408712" cy="54006"/>
          </a:xfrm>
          <a:prstGeom prst="roundRect">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solidFill>
                <a:prstClr val="white"/>
              </a:solidFill>
            </a:endParaRPr>
          </a:p>
        </p:txBody>
      </p:sp>
      <p:sp>
        <p:nvSpPr>
          <p:cNvPr id="6" name="Title 5"/>
          <p:cNvSpPr>
            <a:spLocks noGrp="1"/>
          </p:cNvSpPr>
          <p:nvPr>
            <p:ph type="ctrTitle"/>
          </p:nvPr>
        </p:nvSpPr>
        <p:spPr>
          <a:xfrm>
            <a:off x="1907704" y="332656"/>
            <a:ext cx="5726360" cy="720080"/>
          </a:xfrm>
        </p:spPr>
        <p:txBody>
          <a:bodyPr>
            <a:noAutofit/>
          </a:bodyPr>
          <a:lstStyle/>
          <a:p>
            <a:r>
              <a:rPr lang="ar-IQ" sz="6600" baseline="-25000" dirty="0" smtClean="0">
                <a:cs typeface="Ali_K_Alwand" pitchFamily="2" charset="-78"/>
              </a:rPr>
              <a:t>ئةو بابةتانةى كة باس كران</a:t>
            </a:r>
            <a:endParaRPr lang="ar-IQ" sz="6600" dirty="0"/>
          </a:p>
        </p:txBody>
      </p:sp>
      <p:sp>
        <p:nvSpPr>
          <p:cNvPr id="7" name="Subtitle 6"/>
          <p:cNvSpPr>
            <a:spLocks noGrp="1"/>
          </p:cNvSpPr>
          <p:nvPr>
            <p:ph type="subTitle" idx="1"/>
          </p:nvPr>
        </p:nvSpPr>
        <p:spPr>
          <a:xfrm>
            <a:off x="6588224" y="-27384"/>
            <a:ext cx="2376264" cy="504056"/>
          </a:xfrm>
        </p:spPr>
        <p:txBody>
          <a:bodyPr>
            <a:normAutofit fontScale="92500" lnSpcReduction="10000"/>
          </a:bodyPr>
          <a:lstStyle/>
          <a:p>
            <a:r>
              <a:rPr lang="ar-IQ" baseline="-25000" dirty="0" smtClean="0">
                <a:solidFill>
                  <a:schemeClr val="tx1"/>
                </a:solidFill>
                <a:cs typeface="Ali_K_Alwand" pitchFamily="2" charset="-78"/>
              </a:rPr>
              <a:t>دةروونزانى ثةروةردةيى</a:t>
            </a:r>
            <a:endParaRPr lang="ar-IQ" dirty="0">
              <a:solidFill>
                <a:schemeClr val="tx1"/>
              </a:solidFill>
            </a:endParaRPr>
          </a:p>
        </p:txBody>
      </p:sp>
      <p:sp>
        <p:nvSpPr>
          <p:cNvPr id="10" name="Subtitle 2"/>
          <p:cNvSpPr txBox="1">
            <a:spLocks/>
          </p:cNvSpPr>
          <p:nvPr/>
        </p:nvSpPr>
        <p:spPr>
          <a:xfrm>
            <a:off x="1403648" y="2132856"/>
            <a:ext cx="6400800" cy="576064"/>
          </a:xfrm>
          <a:prstGeom prst="rect">
            <a:avLst/>
          </a:prstGeom>
        </p:spPr>
        <p:txBody>
          <a:bodyPr vert="horz" lIns="91440" tIns="45720" rIns="91440" bIns="45720" rtlCol="1">
            <a:norm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r">
              <a:buFont typeface="Wingdings" pitchFamily="2" charset="2"/>
              <a:buChar char="q"/>
            </a:pPr>
            <a:r>
              <a:rPr lang="ar-IQ" sz="2800" dirty="0" smtClean="0">
                <a:solidFill>
                  <a:schemeClr val="tx1"/>
                </a:solidFill>
                <a:cs typeface="Ali_K_Alwand" pitchFamily="2" charset="-78"/>
              </a:rPr>
              <a:t>ثيَناسةكانى دةروونزانى ثةروةردةيي</a:t>
            </a:r>
          </a:p>
          <a:p>
            <a:pPr marL="457200" indent="-457200" algn="r">
              <a:buFont typeface="Wingdings" pitchFamily="2" charset="2"/>
              <a:buChar char="q"/>
            </a:pPr>
            <a:endParaRPr lang="ar-IQ" sz="2800" dirty="0" smtClean="0">
              <a:solidFill>
                <a:schemeClr val="tx1"/>
              </a:solidFill>
              <a:cs typeface="Ali_K_Alwand" pitchFamily="2" charset="-78"/>
            </a:endParaRPr>
          </a:p>
        </p:txBody>
      </p:sp>
      <p:sp>
        <p:nvSpPr>
          <p:cNvPr id="16" name="Subtitle 2"/>
          <p:cNvSpPr txBox="1">
            <a:spLocks/>
          </p:cNvSpPr>
          <p:nvPr/>
        </p:nvSpPr>
        <p:spPr>
          <a:xfrm>
            <a:off x="1403648" y="2708920"/>
            <a:ext cx="6400800" cy="576064"/>
          </a:xfrm>
          <a:prstGeom prst="rect">
            <a:avLst/>
          </a:prstGeom>
        </p:spPr>
        <p:txBody>
          <a:bodyPr vert="horz" lIns="91440" tIns="45720" rIns="91440" bIns="45720" rtlCol="1">
            <a:norm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r">
              <a:buFont typeface="Wingdings" pitchFamily="2" charset="2"/>
              <a:buChar char="q"/>
            </a:pPr>
            <a:r>
              <a:rPr lang="ar-IQ" sz="2800" dirty="0" smtClean="0">
                <a:solidFill>
                  <a:schemeClr val="tx1"/>
                </a:solidFill>
                <a:cs typeface="Ali_K_Alwand" pitchFamily="2" charset="-78"/>
              </a:rPr>
              <a:t>كورتة ميَذوويَك دةربارةى دةروونزانى ثةروةردةيي </a:t>
            </a:r>
          </a:p>
        </p:txBody>
      </p:sp>
      <p:sp>
        <p:nvSpPr>
          <p:cNvPr id="17" name="Subtitle 2"/>
          <p:cNvSpPr txBox="1">
            <a:spLocks/>
          </p:cNvSpPr>
          <p:nvPr/>
        </p:nvSpPr>
        <p:spPr>
          <a:xfrm>
            <a:off x="1403648" y="3356992"/>
            <a:ext cx="6400800" cy="576064"/>
          </a:xfrm>
          <a:prstGeom prst="rect">
            <a:avLst/>
          </a:prstGeom>
        </p:spPr>
        <p:txBody>
          <a:bodyPr vert="horz" lIns="91440" tIns="45720" rIns="91440" bIns="45720" rtlCol="1">
            <a:norm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r">
              <a:buFont typeface="Wingdings" pitchFamily="2" charset="2"/>
              <a:buChar char="q"/>
            </a:pPr>
            <a:r>
              <a:rPr lang="ar-IQ" sz="2800" dirty="0" smtClean="0">
                <a:solidFill>
                  <a:schemeClr val="tx1"/>
                </a:solidFill>
                <a:cs typeface="Ali_K_Alwand" pitchFamily="2" charset="-78"/>
              </a:rPr>
              <a:t>طةشةى ميَذوويى لة دةروونزانى ثةروةردةيى</a:t>
            </a:r>
          </a:p>
        </p:txBody>
      </p:sp>
    </p:spTree>
    <p:extLst>
      <p:ext uri="{BB962C8B-B14F-4D97-AF65-F5344CB8AC3E}">
        <p14:creationId xmlns:p14="http://schemas.microsoft.com/office/powerpoint/2010/main" val="3712626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xEl>
                                              <p:pRg st="0" end="0"/>
                                            </p:txEl>
                                          </p:spTgt>
                                        </p:tgtEl>
                                        <p:attrNameLst>
                                          <p:attrName>style.visibility</p:attrName>
                                        </p:attrNameLst>
                                      </p:cBhvr>
                                      <p:to>
                                        <p:strVal val="visible"/>
                                      </p:to>
                                    </p:set>
                                    <p:animEffect transition="in" filter="fade">
                                      <p:cBhvr>
                                        <p:cTn id="12" dur="500"/>
                                        <p:tgtEl>
                                          <p:spTgt spid="1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xEl>
                                              <p:pRg st="0" end="0"/>
                                            </p:txEl>
                                          </p:spTgt>
                                        </p:tgtEl>
                                        <p:attrNameLst>
                                          <p:attrName>style.visibility</p:attrName>
                                        </p:attrNameLst>
                                      </p:cBhvr>
                                      <p:to>
                                        <p:strVal val="visible"/>
                                      </p:to>
                                    </p:set>
                                    <p:animEffect transition="in" filter="fade">
                                      <p:cBhvr>
                                        <p:cTn id="17" dur="5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6" grpId="0" build="p"/>
      <p:bldP spid="1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ounded Rectangle 4"/>
          <p:cNvSpPr/>
          <p:nvPr/>
        </p:nvSpPr>
        <p:spPr>
          <a:xfrm>
            <a:off x="1691680" y="1412776"/>
            <a:ext cx="6408712" cy="54006"/>
          </a:xfrm>
          <a:prstGeom prst="roundRect">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 name="Title 5"/>
          <p:cNvSpPr>
            <a:spLocks noGrp="1"/>
          </p:cNvSpPr>
          <p:nvPr>
            <p:ph type="ctrTitle"/>
          </p:nvPr>
        </p:nvSpPr>
        <p:spPr>
          <a:xfrm>
            <a:off x="1907704" y="332656"/>
            <a:ext cx="5726360" cy="720080"/>
          </a:xfrm>
        </p:spPr>
        <p:txBody>
          <a:bodyPr>
            <a:noAutofit/>
          </a:bodyPr>
          <a:lstStyle/>
          <a:p>
            <a:r>
              <a:rPr lang="ar-IQ" sz="6600" baseline="-25000" dirty="0" smtClean="0">
                <a:cs typeface="Ali_K_Alwand" pitchFamily="2" charset="-78"/>
              </a:rPr>
              <a:t>ئامانجى ثرؤطرام</a:t>
            </a:r>
            <a:endParaRPr lang="ar-IQ" sz="6600" dirty="0"/>
          </a:p>
        </p:txBody>
      </p:sp>
      <p:sp>
        <p:nvSpPr>
          <p:cNvPr id="7" name="Subtitle 6"/>
          <p:cNvSpPr>
            <a:spLocks noGrp="1"/>
          </p:cNvSpPr>
          <p:nvPr>
            <p:ph type="subTitle" idx="1"/>
          </p:nvPr>
        </p:nvSpPr>
        <p:spPr>
          <a:xfrm>
            <a:off x="6588224" y="-27384"/>
            <a:ext cx="2376264" cy="504056"/>
          </a:xfrm>
        </p:spPr>
        <p:txBody>
          <a:bodyPr>
            <a:normAutofit fontScale="92500" lnSpcReduction="10000"/>
          </a:bodyPr>
          <a:lstStyle/>
          <a:p>
            <a:r>
              <a:rPr lang="ar-IQ" baseline="-25000" dirty="0" smtClean="0">
                <a:solidFill>
                  <a:schemeClr val="tx1"/>
                </a:solidFill>
                <a:cs typeface="Ali_K_Alwand" pitchFamily="2" charset="-78"/>
              </a:rPr>
              <a:t>دةروونزانى ثةروةردةيى</a:t>
            </a:r>
            <a:endParaRPr lang="ar-IQ" dirty="0">
              <a:solidFill>
                <a:schemeClr val="tx1"/>
              </a:solidFill>
            </a:endParaRPr>
          </a:p>
        </p:txBody>
      </p:sp>
      <p:sp>
        <p:nvSpPr>
          <p:cNvPr id="8" name="Subtitle 2"/>
          <p:cNvSpPr txBox="1">
            <a:spLocks/>
          </p:cNvSpPr>
          <p:nvPr/>
        </p:nvSpPr>
        <p:spPr>
          <a:xfrm>
            <a:off x="1403648" y="2132856"/>
            <a:ext cx="6400800" cy="576064"/>
          </a:xfrm>
          <a:prstGeom prst="rect">
            <a:avLst/>
          </a:prstGeom>
        </p:spPr>
        <p:txBody>
          <a:bodyPr vert="horz" lIns="91440" tIns="45720" rIns="91440" bIns="45720" rtlCol="1">
            <a:norm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r">
              <a:buFont typeface="Wingdings" pitchFamily="2" charset="2"/>
              <a:buChar char="q"/>
            </a:pPr>
            <a:r>
              <a:rPr lang="ar-IQ" sz="2800" dirty="0" smtClean="0">
                <a:solidFill>
                  <a:schemeClr val="tx1"/>
                </a:solidFill>
                <a:cs typeface="Ali_K_Alwand" pitchFamily="2" charset="-78"/>
              </a:rPr>
              <a:t>ثيَناسةكانى دةروونزانى ثةروةردةيي</a:t>
            </a:r>
          </a:p>
          <a:p>
            <a:pPr marL="457200" indent="-457200" algn="r">
              <a:buFont typeface="Wingdings" pitchFamily="2" charset="2"/>
              <a:buChar char="q"/>
            </a:pPr>
            <a:endParaRPr lang="ar-IQ" sz="2800" dirty="0" smtClean="0">
              <a:solidFill>
                <a:schemeClr val="tx1"/>
              </a:solidFill>
              <a:cs typeface="Ali_K_Alwand" pitchFamily="2" charset="-78"/>
            </a:endParaRPr>
          </a:p>
        </p:txBody>
      </p:sp>
      <p:sp>
        <p:nvSpPr>
          <p:cNvPr id="9" name="Subtitle 2"/>
          <p:cNvSpPr txBox="1">
            <a:spLocks/>
          </p:cNvSpPr>
          <p:nvPr/>
        </p:nvSpPr>
        <p:spPr>
          <a:xfrm>
            <a:off x="1403648" y="2708920"/>
            <a:ext cx="6400800" cy="576064"/>
          </a:xfrm>
          <a:prstGeom prst="rect">
            <a:avLst/>
          </a:prstGeom>
        </p:spPr>
        <p:txBody>
          <a:bodyPr vert="horz" lIns="91440" tIns="45720" rIns="91440" bIns="45720" rtlCol="1">
            <a:norm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r">
              <a:buFont typeface="Wingdings" pitchFamily="2" charset="2"/>
              <a:buChar char="q"/>
            </a:pPr>
            <a:r>
              <a:rPr lang="ar-IQ" sz="2800" dirty="0" smtClean="0">
                <a:solidFill>
                  <a:schemeClr val="tx1"/>
                </a:solidFill>
                <a:cs typeface="Ali_K_Alwand" pitchFamily="2" charset="-78"/>
              </a:rPr>
              <a:t>كورتة ميَذوويَك دةربارةى دةروونزانى ثةروةردةيي </a:t>
            </a:r>
          </a:p>
        </p:txBody>
      </p:sp>
      <p:sp>
        <p:nvSpPr>
          <p:cNvPr id="10" name="Subtitle 2"/>
          <p:cNvSpPr txBox="1">
            <a:spLocks/>
          </p:cNvSpPr>
          <p:nvPr/>
        </p:nvSpPr>
        <p:spPr>
          <a:xfrm>
            <a:off x="1403648" y="3356992"/>
            <a:ext cx="6400800" cy="576064"/>
          </a:xfrm>
          <a:prstGeom prst="rect">
            <a:avLst/>
          </a:prstGeom>
        </p:spPr>
        <p:txBody>
          <a:bodyPr vert="horz" lIns="91440" tIns="45720" rIns="91440" bIns="45720" rtlCol="1">
            <a:norm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r">
              <a:buFont typeface="Wingdings" pitchFamily="2" charset="2"/>
              <a:buChar char="q"/>
            </a:pPr>
            <a:r>
              <a:rPr lang="ar-IQ" sz="2800" dirty="0" smtClean="0">
                <a:solidFill>
                  <a:schemeClr val="tx1"/>
                </a:solidFill>
                <a:cs typeface="Ali_K_Alwand" pitchFamily="2" charset="-78"/>
              </a:rPr>
              <a:t>طةشةى ميَذوويى لة دةروونزانى ثةروةردةيى</a:t>
            </a:r>
          </a:p>
        </p:txBody>
      </p:sp>
      <p:sp>
        <p:nvSpPr>
          <p:cNvPr id="12" name="Subtitle 2"/>
          <p:cNvSpPr txBox="1">
            <a:spLocks/>
          </p:cNvSpPr>
          <p:nvPr/>
        </p:nvSpPr>
        <p:spPr>
          <a:xfrm>
            <a:off x="1403648" y="3861048"/>
            <a:ext cx="6400800" cy="576064"/>
          </a:xfrm>
          <a:prstGeom prst="rect">
            <a:avLst/>
          </a:prstGeom>
        </p:spPr>
        <p:txBody>
          <a:bodyPr vert="horz" lIns="91440" tIns="45720" rIns="91440" bIns="45720" rtlCol="1">
            <a:norm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r">
              <a:buFont typeface="Wingdings" pitchFamily="2" charset="2"/>
              <a:buChar char="q"/>
            </a:pPr>
            <a:r>
              <a:rPr lang="ar-IQ" sz="2800" dirty="0" smtClean="0">
                <a:solidFill>
                  <a:schemeClr val="tx1"/>
                </a:solidFill>
                <a:cs typeface="Ali_K_Alwand" pitchFamily="2" charset="-78"/>
              </a:rPr>
              <a:t>ثيَكهاتةكانى دةروونزانى ثةروةردةيى</a:t>
            </a:r>
          </a:p>
        </p:txBody>
      </p:sp>
      <p:sp>
        <p:nvSpPr>
          <p:cNvPr id="13" name="Subtitle 2"/>
          <p:cNvSpPr txBox="1">
            <a:spLocks/>
          </p:cNvSpPr>
          <p:nvPr/>
        </p:nvSpPr>
        <p:spPr>
          <a:xfrm>
            <a:off x="1403648" y="4437112"/>
            <a:ext cx="6400800" cy="576064"/>
          </a:xfrm>
          <a:prstGeom prst="rect">
            <a:avLst/>
          </a:prstGeom>
        </p:spPr>
        <p:txBody>
          <a:bodyPr vert="horz" lIns="91440" tIns="45720" rIns="91440" bIns="45720" rtlCol="1">
            <a:norm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r">
              <a:buFont typeface="Wingdings" pitchFamily="2" charset="2"/>
              <a:buChar char="q"/>
            </a:pPr>
            <a:r>
              <a:rPr lang="ar-IQ" sz="2800" dirty="0" smtClean="0">
                <a:solidFill>
                  <a:schemeClr val="tx1"/>
                </a:solidFill>
                <a:cs typeface="Ali_K_Alwand" pitchFamily="2" charset="-78"/>
              </a:rPr>
              <a:t>بوارةكانى دةروونزانى ثةروةردةيى</a:t>
            </a:r>
          </a:p>
        </p:txBody>
      </p:sp>
      <p:sp>
        <p:nvSpPr>
          <p:cNvPr id="14" name="Subtitle 2"/>
          <p:cNvSpPr txBox="1">
            <a:spLocks/>
          </p:cNvSpPr>
          <p:nvPr/>
        </p:nvSpPr>
        <p:spPr>
          <a:xfrm>
            <a:off x="1403648" y="4869160"/>
            <a:ext cx="6400800" cy="576064"/>
          </a:xfrm>
          <a:prstGeom prst="rect">
            <a:avLst/>
          </a:prstGeom>
        </p:spPr>
        <p:txBody>
          <a:bodyPr vert="horz" lIns="91440" tIns="45720" rIns="91440" bIns="45720" rtlCol="1">
            <a:norm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r">
              <a:buFont typeface="Wingdings" pitchFamily="2" charset="2"/>
              <a:buChar char="q"/>
            </a:pPr>
            <a:endParaRPr lang="ar-IQ" sz="2800" dirty="0" smtClean="0">
              <a:solidFill>
                <a:schemeClr val="tx1"/>
              </a:solidFill>
              <a:cs typeface="Ali_K_Alwand" pitchFamily="2" charset="-78"/>
            </a:endParaRPr>
          </a:p>
        </p:txBody>
      </p:sp>
    </p:spTree>
    <p:extLst>
      <p:ext uri="{BB962C8B-B14F-4D97-AF65-F5344CB8AC3E}">
        <p14:creationId xmlns:p14="http://schemas.microsoft.com/office/powerpoint/2010/main" val="2922535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fade">
                                      <p:cBhvr>
                                        <p:cTn id="17" dur="500"/>
                                        <p:tgtEl>
                                          <p:spTgt spid="1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xEl>
                                              <p:pRg st="0" end="0"/>
                                            </p:txEl>
                                          </p:spTgt>
                                        </p:tgtEl>
                                        <p:attrNameLst>
                                          <p:attrName>style.visibility</p:attrName>
                                        </p:attrNameLst>
                                      </p:cBhvr>
                                      <p:to>
                                        <p:strVal val="visible"/>
                                      </p:to>
                                    </p:set>
                                    <p:animEffect transition="in" filter="fade">
                                      <p:cBhvr>
                                        <p:cTn id="22" dur="500"/>
                                        <p:tgtEl>
                                          <p:spTgt spid="1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xEl>
                                              <p:pRg st="0" end="0"/>
                                            </p:txEl>
                                          </p:spTgt>
                                        </p:tgtEl>
                                        <p:attrNameLst>
                                          <p:attrName>style.visibility</p:attrName>
                                        </p:attrNameLst>
                                      </p:cBhvr>
                                      <p:to>
                                        <p:strVal val="visible"/>
                                      </p:to>
                                    </p:set>
                                    <p:animEffect transition="in" filter="fade">
                                      <p:cBhvr>
                                        <p:cTn id="27" dur="500"/>
                                        <p:tgtEl>
                                          <p:spTgt spid="1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nodePh="1">
                                  <p:stCondLst>
                                    <p:cond delay="0"/>
                                  </p:stCondLst>
                                  <p:endCondLst>
                                    <p:cond evt="begin" delay="0">
                                      <p:tn val="30"/>
                                    </p:cond>
                                  </p:endCondLst>
                                  <p:childTnLst>
                                    <p:set>
                                      <p:cBhvr>
                                        <p:cTn id="31" dur="1" fill="hold">
                                          <p:stCondLst>
                                            <p:cond delay="0"/>
                                          </p:stCondLst>
                                        </p:cTn>
                                        <p:tgtEl>
                                          <p:spTgt spid="14">
                                            <p:txEl>
                                              <p:pRg st="0" end="0"/>
                                            </p:txEl>
                                          </p:spTgt>
                                        </p:tgtEl>
                                        <p:attrNameLst>
                                          <p:attrName>style.visibility</p:attrName>
                                        </p:attrNameLst>
                                      </p:cBhvr>
                                      <p:to>
                                        <p:strVal val="visible"/>
                                      </p:to>
                                    </p:set>
                                    <p:animEffect transition="in" filter="fade">
                                      <p:cBhvr>
                                        <p:cTn id="32"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P spid="10" grpId="0" build="p"/>
      <p:bldP spid="12" grpId="0" build="p"/>
      <p:bldP spid="13" grpId="0" build="p"/>
      <p:bldP spid="1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ounded Rectangle 4"/>
          <p:cNvSpPr/>
          <p:nvPr/>
        </p:nvSpPr>
        <p:spPr>
          <a:xfrm>
            <a:off x="1691680" y="1412776"/>
            <a:ext cx="6408712" cy="54006"/>
          </a:xfrm>
          <a:prstGeom prst="roundRect">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solidFill>
                <a:prstClr val="white"/>
              </a:solidFill>
            </a:endParaRPr>
          </a:p>
        </p:txBody>
      </p:sp>
      <p:sp>
        <p:nvSpPr>
          <p:cNvPr id="6" name="Title 5"/>
          <p:cNvSpPr>
            <a:spLocks noGrp="1"/>
          </p:cNvSpPr>
          <p:nvPr>
            <p:ph type="ctrTitle"/>
          </p:nvPr>
        </p:nvSpPr>
        <p:spPr>
          <a:xfrm>
            <a:off x="1907704" y="332656"/>
            <a:ext cx="5726360" cy="720080"/>
          </a:xfrm>
        </p:spPr>
        <p:txBody>
          <a:bodyPr>
            <a:noAutofit/>
          </a:bodyPr>
          <a:lstStyle/>
          <a:p>
            <a:r>
              <a:rPr lang="ar-IQ" sz="6000" baseline="-25000" dirty="0" smtClean="0">
                <a:cs typeface="Ali_K_Alwand" pitchFamily="2" charset="-78"/>
              </a:rPr>
              <a:t>هةفتةى داهاتوو باس لةمانة دةكةين</a:t>
            </a:r>
            <a:endParaRPr lang="ar-IQ" sz="6000" dirty="0"/>
          </a:p>
        </p:txBody>
      </p:sp>
      <p:sp>
        <p:nvSpPr>
          <p:cNvPr id="7" name="Subtitle 6"/>
          <p:cNvSpPr>
            <a:spLocks noGrp="1"/>
          </p:cNvSpPr>
          <p:nvPr>
            <p:ph type="subTitle" idx="1"/>
          </p:nvPr>
        </p:nvSpPr>
        <p:spPr>
          <a:xfrm>
            <a:off x="6588224" y="-27384"/>
            <a:ext cx="2376264" cy="504056"/>
          </a:xfrm>
        </p:spPr>
        <p:txBody>
          <a:bodyPr>
            <a:normAutofit fontScale="92500" lnSpcReduction="10000"/>
          </a:bodyPr>
          <a:lstStyle/>
          <a:p>
            <a:r>
              <a:rPr lang="ar-IQ" baseline="-25000" dirty="0" smtClean="0">
                <a:solidFill>
                  <a:schemeClr val="tx1"/>
                </a:solidFill>
                <a:cs typeface="Ali_K_Alwand" pitchFamily="2" charset="-78"/>
              </a:rPr>
              <a:t>دةروونزانى ثةروةردةيى</a:t>
            </a:r>
            <a:endParaRPr lang="ar-IQ" dirty="0">
              <a:solidFill>
                <a:schemeClr val="tx1"/>
              </a:solidFill>
            </a:endParaRPr>
          </a:p>
        </p:txBody>
      </p:sp>
      <p:sp>
        <p:nvSpPr>
          <p:cNvPr id="8" name="Subtitle 2"/>
          <p:cNvSpPr txBox="1">
            <a:spLocks/>
          </p:cNvSpPr>
          <p:nvPr/>
        </p:nvSpPr>
        <p:spPr>
          <a:xfrm>
            <a:off x="1403648" y="2132856"/>
            <a:ext cx="6400800" cy="576064"/>
          </a:xfrm>
          <a:prstGeom prst="rect">
            <a:avLst/>
          </a:prstGeom>
        </p:spPr>
        <p:txBody>
          <a:bodyPr vert="horz" lIns="91440" tIns="45720" rIns="91440" bIns="45720" rtlCol="1">
            <a:norm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r">
              <a:buFont typeface="Wingdings" pitchFamily="2" charset="2"/>
              <a:buChar char="q"/>
            </a:pPr>
            <a:r>
              <a:rPr lang="ar-IQ" sz="2800" dirty="0" smtClean="0">
                <a:solidFill>
                  <a:prstClr val="black"/>
                </a:solidFill>
                <a:cs typeface="Ali_K_Alwand" pitchFamily="2" charset="-78"/>
              </a:rPr>
              <a:t>ثيَكهاتةكانى دةروونزانى ثةروةردةيي</a:t>
            </a:r>
          </a:p>
          <a:p>
            <a:pPr marL="457200" indent="-457200" algn="r">
              <a:buFont typeface="Wingdings" pitchFamily="2" charset="2"/>
              <a:buChar char="q"/>
            </a:pPr>
            <a:endParaRPr lang="ar-IQ" sz="2800" dirty="0" smtClean="0">
              <a:solidFill>
                <a:prstClr val="black"/>
              </a:solidFill>
              <a:cs typeface="Ali_K_Alwand" pitchFamily="2" charset="-78"/>
            </a:endParaRPr>
          </a:p>
        </p:txBody>
      </p:sp>
      <p:sp>
        <p:nvSpPr>
          <p:cNvPr id="9" name="Subtitle 2"/>
          <p:cNvSpPr txBox="1">
            <a:spLocks/>
          </p:cNvSpPr>
          <p:nvPr/>
        </p:nvSpPr>
        <p:spPr>
          <a:xfrm>
            <a:off x="1403648" y="2708920"/>
            <a:ext cx="6400800" cy="576064"/>
          </a:xfrm>
          <a:prstGeom prst="rect">
            <a:avLst/>
          </a:prstGeom>
        </p:spPr>
        <p:txBody>
          <a:bodyPr vert="horz" lIns="91440" tIns="45720" rIns="91440" bIns="45720" rtlCol="1">
            <a:norm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r">
              <a:buFont typeface="Wingdings" pitchFamily="2" charset="2"/>
              <a:buChar char="q"/>
            </a:pPr>
            <a:r>
              <a:rPr lang="ar-IQ" sz="2800" dirty="0" smtClean="0">
                <a:solidFill>
                  <a:prstClr val="black"/>
                </a:solidFill>
                <a:cs typeface="Ali_K_Alwand" pitchFamily="2" charset="-78"/>
              </a:rPr>
              <a:t>بوارةكانى دةروونزانى ثةروةردةيي </a:t>
            </a:r>
          </a:p>
        </p:txBody>
      </p:sp>
      <p:sp>
        <p:nvSpPr>
          <p:cNvPr id="10" name="Subtitle 2"/>
          <p:cNvSpPr txBox="1">
            <a:spLocks/>
          </p:cNvSpPr>
          <p:nvPr/>
        </p:nvSpPr>
        <p:spPr>
          <a:xfrm>
            <a:off x="1403648" y="3356992"/>
            <a:ext cx="6400800" cy="576064"/>
          </a:xfrm>
          <a:prstGeom prst="rect">
            <a:avLst/>
          </a:prstGeom>
        </p:spPr>
        <p:txBody>
          <a:bodyPr vert="horz" lIns="91440" tIns="45720" rIns="91440" bIns="45720" rtlCol="1">
            <a:norm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r">
              <a:buFont typeface="Wingdings" pitchFamily="2" charset="2"/>
              <a:buChar char="q"/>
            </a:pPr>
            <a:r>
              <a:rPr lang="ar-IQ" sz="2800" dirty="0" smtClean="0">
                <a:solidFill>
                  <a:prstClr val="black"/>
                </a:solidFill>
                <a:cs typeface="Ali_K_Alwand" pitchFamily="2" charset="-78"/>
              </a:rPr>
              <a:t>بابةتةكانى دةروونزانى ثةروةردةيى</a:t>
            </a:r>
          </a:p>
        </p:txBody>
      </p:sp>
      <p:sp>
        <p:nvSpPr>
          <p:cNvPr id="11" name="Subtitle 2"/>
          <p:cNvSpPr txBox="1">
            <a:spLocks/>
          </p:cNvSpPr>
          <p:nvPr/>
        </p:nvSpPr>
        <p:spPr>
          <a:xfrm>
            <a:off x="1403648" y="3933056"/>
            <a:ext cx="6400800" cy="576064"/>
          </a:xfrm>
          <a:prstGeom prst="rect">
            <a:avLst/>
          </a:prstGeom>
        </p:spPr>
        <p:txBody>
          <a:bodyPr vert="horz" lIns="91440" tIns="45720" rIns="91440" bIns="45720" rtlCol="1">
            <a:norm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r">
              <a:buFont typeface="Wingdings" pitchFamily="2" charset="2"/>
              <a:buChar char="q"/>
            </a:pPr>
            <a:r>
              <a:rPr lang="ar-IQ" sz="2800" dirty="0" smtClean="0">
                <a:solidFill>
                  <a:prstClr val="black"/>
                </a:solidFill>
                <a:cs typeface="Ali_K_Alwand" pitchFamily="2" charset="-78"/>
              </a:rPr>
              <a:t>ئامانجةكانى دةروونزانى ثةروةردةيى</a:t>
            </a:r>
          </a:p>
        </p:txBody>
      </p:sp>
      <p:sp>
        <p:nvSpPr>
          <p:cNvPr id="13" name="Subtitle 2"/>
          <p:cNvSpPr txBox="1">
            <a:spLocks/>
          </p:cNvSpPr>
          <p:nvPr/>
        </p:nvSpPr>
        <p:spPr>
          <a:xfrm>
            <a:off x="1403648" y="4509120"/>
            <a:ext cx="6400800" cy="576064"/>
          </a:xfrm>
          <a:prstGeom prst="rect">
            <a:avLst/>
          </a:prstGeom>
        </p:spPr>
        <p:txBody>
          <a:bodyPr vert="horz" lIns="91440" tIns="45720" rIns="91440" bIns="45720" rtlCol="1">
            <a:normAutofit fontScale="77500" lnSpcReduction="20000"/>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r">
              <a:buFont typeface="Wingdings" pitchFamily="2" charset="2"/>
              <a:buChar char="q"/>
            </a:pPr>
            <a:r>
              <a:rPr lang="ar-IQ" sz="2800" dirty="0" smtClean="0">
                <a:solidFill>
                  <a:prstClr val="black"/>
                </a:solidFill>
                <a:cs typeface="Ali_K_Alwand" pitchFamily="2" charset="-78"/>
              </a:rPr>
              <a:t>ثةيوةندى دةروونزانى ثةروةردةيى بة لقةكانى ديكةى دةروونزانيةوة</a:t>
            </a:r>
          </a:p>
        </p:txBody>
      </p:sp>
    </p:spTree>
    <p:extLst>
      <p:ext uri="{BB962C8B-B14F-4D97-AF65-F5344CB8AC3E}">
        <p14:creationId xmlns:p14="http://schemas.microsoft.com/office/powerpoint/2010/main" val="831465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fade">
                                      <p:cBhvr>
                                        <p:cTn id="17" dur="500"/>
                                        <p:tgtEl>
                                          <p:spTgt spid="1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xEl>
                                              <p:pRg st="0" end="0"/>
                                            </p:txEl>
                                          </p:spTgt>
                                        </p:tgtEl>
                                        <p:attrNameLst>
                                          <p:attrName>style.visibility</p:attrName>
                                        </p:attrNameLst>
                                      </p:cBhvr>
                                      <p:to>
                                        <p:strVal val="visible"/>
                                      </p:to>
                                    </p:set>
                                    <p:animEffect transition="in" filter="fade">
                                      <p:cBhvr>
                                        <p:cTn id="22" dur="500"/>
                                        <p:tgtEl>
                                          <p:spTgt spid="11">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xEl>
                                              <p:pRg st="0" end="0"/>
                                            </p:txEl>
                                          </p:spTgt>
                                        </p:tgtEl>
                                        <p:attrNameLst>
                                          <p:attrName>style.visibility</p:attrName>
                                        </p:attrNameLst>
                                      </p:cBhvr>
                                      <p:to>
                                        <p:strVal val="visible"/>
                                      </p:to>
                                    </p:set>
                                    <p:animEffect transition="in" filter="fade">
                                      <p:cBhvr>
                                        <p:cTn id="27"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P spid="10" grpId="0" build="p"/>
      <p:bldP spid="11" grpId="0" build="p"/>
      <p:bldP spid="1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3688" y="44624"/>
            <a:ext cx="5544616" cy="6813376"/>
          </a:xfrm>
        </p:spPr>
      </p:pic>
    </p:spTree>
    <p:extLst>
      <p:ext uri="{BB962C8B-B14F-4D97-AF65-F5344CB8AC3E}">
        <p14:creationId xmlns:p14="http://schemas.microsoft.com/office/powerpoint/2010/main" val="3013252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ounded Rectangle 4"/>
          <p:cNvSpPr/>
          <p:nvPr/>
        </p:nvSpPr>
        <p:spPr>
          <a:xfrm>
            <a:off x="1691680" y="1412776"/>
            <a:ext cx="6408712" cy="54006"/>
          </a:xfrm>
          <a:prstGeom prst="roundRect">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 name="Title 5"/>
          <p:cNvSpPr>
            <a:spLocks noGrp="1"/>
          </p:cNvSpPr>
          <p:nvPr>
            <p:ph type="ctrTitle"/>
          </p:nvPr>
        </p:nvSpPr>
        <p:spPr>
          <a:xfrm>
            <a:off x="1907704" y="332656"/>
            <a:ext cx="5726360" cy="720080"/>
          </a:xfrm>
        </p:spPr>
        <p:txBody>
          <a:bodyPr>
            <a:noAutofit/>
          </a:bodyPr>
          <a:lstStyle/>
          <a:p>
            <a:r>
              <a:rPr lang="ar-IQ" sz="6600" baseline="-25000" dirty="0" smtClean="0">
                <a:cs typeface="Ali_K_Alwand" pitchFamily="2" charset="-78"/>
              </a:rPr>
              <a:t>ئامانجى ثرؤطرام</a:t>
            </a:r>
            <a:endParaRPr lang="ar-IQ" sz="6600" dirty="0"/>
          </a:p>
        </p:txBody>
      </p:sp>
      <p:sp>
        <p:nvSpPr>
          <p:cNvPr id="7" name="Subtitle 6"/>
          <p:cNvSpPr>
            <a:spLocks noGrp="1"/>
          </p:cNvSpPr>
          <p:nvPr>
            <p:ph type="subTitle" idx="1"/>
          </p:nvPr>
        </p:nvSpPr>
        <p:spPr>
          <a:xfrm>
            <a:off x="6588224" y="-27384"/>
            <a:ext cx="2376264" cy="504056"/>
          </a:xfrm>
        </p:spPr>
        <p:txBody>
          <a:bodyPr>
            <a:normAutofit fontScale="92500" lnSpcReduction="10000"/>
          </a:bodyPr>
          <a:lstStyle/>
          <a:p>
            <a:r>
              <a:rPr lang="ar-IQ" baseline="-25000" dirty="0" smtClean="0">
                <a:solidFill>
                  <a:schemeClr val="tx1"/>
                </a:solidFill>
                <a:cs typeface="Ali_K_Alwand" pitchFamily="2" charset="-78"/>
              </a:rPr>
              <a:t>دةروونزانى ثةروةردةيى</a:t>
            </a:r>
            <a:endParaRPr lang="ar-IQ" dirty="0">
              <a:solidFill>
                <a:schemeClr val="tx1"/>
              </a:solidFill>
            </a:endParaRPr>
          </a:p>
        </p:txBody>
      </p:sp>
      <p:sp>
        <p:nvSpPr>
          <p:cNvPr id="8" name="Subtitle 2"/>
          <p:cNvSpPr txBox="1">
            <a:spLocks/>
          </p:cNvSpPr>
          <p:nvPr/>
        </p:nvSpPr>
        <p:spPr>
          <a:xfrm>
            <a:off x="1403648" y="2132856"/>
            <a:ext cx="6400800" cy="576064"/>
          </a:xfrm>
          <a:prstGeom prst="rect">
            <a:avLst/>
          </a:prstGeom>
        </p:spPr>
        <p:txBody>
          <a:bodyPr vert="horz" lIns="91440" tIns="45720" rIns="91440" bIns="45720" rtlCol="1">
            <a:norm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r">
              <a:buFont typeface="Wingdings" pitchFamily="2" charset="2"/>
              <a:buChar char="q"/>
            </a:pPr>
            <a:r>
              <a:rPr lang="ar-IQ" sz="2800" dirty="0" smtClean="0">
                <a:solidFill>
                  <a:schemeClr val="tx1"/>
                </a:solidFill>
                <a:cs typeface="Ali_K_Alwand" pitchFamily="2" charset="-78"/>
              </a:rPr>
              <a:t>بابةتةكانى دةروونزانى ثةروةردةيي</a:t>
            </a:r>
          </a:p>
          <a:p>
            <a:pPr marL="457200" indent="-457200" algn="r">
              <a:buFont typeface="Wingdings" pitchFamily="2" charset="2"/>
              <a:buChar char="q"/>
            </a:pPr>
            <a:endParaRPr lang="ar-IQ" sz="2800" dirty="0" smtClean="0">
              <a:solidFill>
                <a:schemeClr val="tx1"/>
              </a:solidFill>
              <a:cs typeface="Ali_K_Alwand" pitchFamily="2" charset="-78"/>
            </a:endParaRPr>
          </a:p>
        </p:txBody>
      </p:sp>
      <p:sp>
        <p:nvSpPr>
          <p:cNvPr id="9" name="Subtitle 2"/>
          <p:cNvSpPr txBox="1">
            <a:spLocks/>
          </p:cNvSpPr>
          <p:nvPr/>
        </p:nvSpPr>
        <p:spPr>
          <a:xfrm>
            <a:off x="1403648" y="2708920"/>
            <a:ext cx="6400800" cy="576064"/>
          </a:xfrm>
          <a:prstGeom prst="rect">
            <a:avLst/>
          </a:prstGeom>
        </p:spPr>
        <p:txBody>
          <a:bodyPr vert="horz" lIns="91440" tIns="45720" rIns="91440" bIns="45720" rtlCol="1">
            <a:norm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r">
              <a:buFont typeface="Wingdings" pitchFamily="2" charset="2"/>
              <a:buChar char="q"/>
            </a:pPr>
            <a:r>
              <a:rPr lang="ar-IQ" sz="2800" dirty="0" smtClean="0">
                <a:solidFill>
                  <a:schemeClr val="tx1"/>
                </a:solidFill>
                <a:cs typeface="Ali_K_Alwand" pitchFamily="2" charset="-78"/>
              </a:rPr>
              <a:t>ئامانجةكانى دةروونزانى ثةروةردةيي </a:t>
            </a:r>
          </a:p>
        </p:txBody>
      </p:sp>
      <p:sp>
        <p:nvSpPr>
          <p:cNvPr id="10" name="Subtitle 2"/>
          <p:cNvSpPr txBox="1">
            <a:spLocks/>
          </p:cNvSpPr>
          <p:nvPr/>
        </p:nvSpPr>
        <p:spPr>
          <a:xfrm>
            <a:off x="1403648" y="3356992"/>
            <a:ext cx="6400800" cy="576064"/>
          </a:xfrm>
          <a:prstGeom prst="rect">
            <a:avLst/>
          </a:prstGeom>
        </p:spPr>
        <p:txBody>
          <a:bodyPr vert="horz" lIns="91440" tIns="45720" rIns="91440" bIns="45720" rtlCol="1">
            <a:normAutofit fontScale="77500" lnSpcReduction="20000"/>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r">
              <a:buFont typeface="Wingdings" pitchFamily="2" charset="2"/>
              <a:buChar char="q"/>
            </a:pPr>
            <a:r>
              <a:rPr lang="ar-IQ" sz="2800" dirty="0" smtClean="0">
                <a:solidFill>
                  <a:schemeClr val="tx1"/>
                </a:solidFill>
                <a:cs typeface="Ali_K_Alwand" pitchFamily="2" charset="-78"/>
              </a:rPr>
              <a:t>ثةيوةندى دةروونزانى ثةروةردةيى بة لقةكانى ديكةى دةروونزانى</a:t>
            </a:r>
          </a:p>
        </p:txBody>
      </p:sp>
      <p:sp>
        <p:nvSpPr>
          <p:cNvPr id="12" name="Subtitle 2"/>
          <p:cNvSpPr txBox="1">
            <a:spLocks/>
          </p:cNvSpPr>
          <p:nvPr/>
        </p:nvSpPr>
        <p:spPr>
          <a:xfrm>
            <a:off x="1403648" y="3861048"/>
            <a:ext cx="6400800" cy="576064"/>
          </a:xfrm>
          <a:prstGeom prst="rect">
            <a:avLst/>
          </a:prstGeom>
        </p:spPr>
        <p:txBody>
          <a:bodyPr vert="horz" lIns="91440" tIns="45720" rIns="91440" bIns="45720" rtlCol="1">
            <a:norm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r">
              <a:buFont typeface="Wingdings" pitchFamily="2" charset="2"/>
              <a:buChar char="q"/>
            </a:pPr>
            <a:r>
              <a:rPr lang="ar-IQ" sz="2800" smtClean="0">
                <a:solidFill>
                  <a:schemeClr val="tx1"/>
                </a:solidFill>
                <a:cs typeface="Ali_K_Alwand" pitchFamily="2" charset="-78"/>
              </a:rPr>
              <a:t>طرنطى دةروونزانى ثةروةردةيى</a:t>
            </a:r>
            <a:endParaRPr lang="ar-IQ" sz="2800" dirty="0" smtClean="0">
              <a:solidFill>
                <a:schemeClr val="tx1"/>
              </a:solidFill>
              <a:cs typeface="Ali_K_Alwand" pitchFamily="2" charset="-78"/>
            </a:endParaRPr>
          </a:p>
        </p:txBody>
      </p:sp>
      <p:sp>
        <p:nvSpPr>
          <p:cNvPr id="13" name="Subtitle 2"/>
          <p:cNvSpPr txBox="1">
            <a:spLocks/>
          </p:cNvSpPr>
          <p:nvPr/>
        </p:nvSpPr>
        <p:spPr>
          <a:xfrm>
            <a:off x="1403648" y="4365104"/>
            <a:ext cx="6400800" cy="576064"/>
          </a:xfrm>
          <a:prstGeom prst="rect">
            <a:avLst/>
          </a:prstGeom>
        </p:spPr>
        <p:txBody>
          <a:bodyPr vert="horz" lIns="91440" tIns="45720" rIns="91440" bIns="45720" rtlCol="1">
            <a:norm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r">
              <a:buFont typeface="Wingdings" pitchFamily="2" charset="2"/>
              <a:buChar char="q"/>
            </a:pPr>
            <a:r>
              <a:rPr lang="ar-IQ" sz="2800" dirty="0" smtClean="0">
                <a:solidFill>
                  <a:schemeClr val="tx1"/>
                </a:solidFill>
                <a:cs typeface="Ali_K_Alwand" pitchFamily="2" charset="-78"/>
              </a:rPr>
              <a:t>فيَربوون </a:t>
            </a:r>
          </a:p>
        </p:txBody>
      </p:sp>
    </p:spTree>
    <p:extLst>
      <p:ext uri="{BB962C8B-B14F-4D97-AF65-F5344CB8AC3E}">
        <p14:creationId xmlns:p14="http://schemas.microsoft.com/office/powerpoint/2010/main" val="505600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fade">
                                      <p:cBhvr>
                                        <p:cTn id="17" dur="500"/>
                                        <p:tgtEl>
                                          <p:spTgt spid="1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xEl>
                                              <p:pRg st="0" end="0"/>
                                            </p:txEl>
                                          </p:spTgt>
                                        </p:tgtEl>
                                        <p:attrNameLst>
                                          <p:attrName>style.visibility</p:attrName>
                                        </p:attrNameLst>
                                      </p:cBhvr>
                                      <p:to>
                                        <p:strVal val="visible"/>
                                      </p:to>
                                    </p:set>
                                    <p:animEffect transition="in" filter="fade">
                                      <p:cBhvr>
                                        <p:cTn id="22" dur="500"/>
                                        <p:tgtEl>
                                          <p:spTgt spid="1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xEl>
                                              <p:pRg st="0" end="0"/>
                                            </p:txEl>
                                          </p:spTgt>
                                        </p:tgtEl>
                                        <p:attrNameLst>
                                          <p:attrName>style.visibility</p:attrName>
                                        </p:attrNameLst>
                                      </p:cBhvr>
                                      <p:to>
                                        <p:strVal val="visible"/>
                                      </p:to>
                                    </p:set>
                                    <p:animEffect transition="in" filter="fade">
                                      <p:cBhvr>
                                        <p:cTn id="27"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P spid="10" grpId="0" build="p"/>
      <p:bldP spid="12" grpId="0" build="p"/>
      <p:bldP spid="1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ounded Rectangle 4"/>
          <p:cNvSpPr/>
          <p:nvPr/>
        </p:nvSpPr>
        <p:spPr>
          <a:xfrm>
            <a:off x="1691680" y="1412776"/>
            <a:ext cx="6408712" cy="54006"/>
          </a:xfrm>
          <a:prstGeom prst="roundRect">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 name="Title 5"/>
          <p:cNvSpPr>
            <a:spLocks noGrp="1"/>
          </p:cNvSpPr>
          <p:nvPr>
            <p:ph type="ctrTitle"/>
          </p:nvPr>
        </p:nvSpPr>
        <p:spPr>
          <a:xfrm>
            <a:off x="1907704" y="332656"/>
            <a:ext cx="5726360" cy="720080"/>
          </a:xfrm>
        </p:spPr>
        <p:txBody>
          <a:bodyPr>
            <a:noAutofit/>
          </a:bodyPr>
          <a:lstStyle/>
          <a:p>
            <a:r>
              <a:rPr lang="ar-IQ" sz="6600" baseline="-25000" dirty="0" smtClean="0">
                <a:cs typeface="Ali_K_Alwand" pitchFamily="2" charset="-78"/>
              </a:rPr>
              <a:t>ئامانجى ثرؤطرام</a:t>
            </a:r>
            <a:endParaRPr lang="ar-IQ" sz="6600" dirty="0"/>
          </a:p>
        </p:txBody>
      </p:sp>
      <p:sp>
        <p:nvSpPr>
          <p:cNvPr id="7" name="Subtitle 6"/>
          <p:cNvSpPr>
            <a:spLocks noGrp="1"/>
          </p:cNvSpPr>
          <p:nvPr>
            <p:ph type="subTitle" idx="1"/>
          </p:nvPr>
        </p:nvSpPr>
        <p:spPr>
          <a:xfrm>
            <a:off x="6588224" y="-27384"/>
            <a:ext cx="2376264" cy="504056"/>
          </a:xfrm>
        </p:spPr>
        <p:txBody>
          <a:bodyPr>
            <a:normAutofit fontScale="92500" lnSpcReduction="10000"/>
          </a:bodyPr>
          <a:lstStyle/>
          <a:p>
            <a:r>
              <a:rPr lang="ar-IQ" baseline="-25000" dirty="0" smtClean="0">
                <a:solidFill>
                  <a:schemeClr val="tx1"/>
                </a:solidFill>
                <a:cs typeface="Ali_K_Alwand" pitchFamily="2" charset="-78"/>
              </a:rPr>
              <a:t>دةروونزانى ثةروةردةيى</a:t>
            </a:r>
            <a:endParaRPr lang="ar-IQ" dirty="0">
              <a:solidFill>
                <a:schemeClr val="tx1"/>
              </a:solidFill>
            </a:endParaRPr>
          </a:p>
        </p:txBody>
      </p:sp>
      <p:sp>
        <p:nvSpPr>
          <p:cNvPr id="8" name="Subtitle 2"/>
          <p:cNvSpPr txBox="1">
            <a:spLocks/>
          </p:cNvSpPr>
          <p:nvPr/>
        </p:nvSpPr>
        <p:spPr>
          <a:xfrm>
            <a:off x="1403648" y="2132856"/>
            <a:ext cx="6400800" cy="576064"/>
          </a:xfrm>
          <a:prstGeom prst="rect">
            <a:avLst/>
          </a:prstGeom>
        </p:spPr>
        <p:txBody>
          <a:bodyPr vert="horz" lIns="91440" tIns="45720" rIns="91440" bIns="45720" rtlCol="1">
            <a:norm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r">
              <a:buFont typeface="Wingdings" pitchFamily="2" charset="2"/>
              <a:buChar char="q"/>
            </a:pPr>
            <a:r>
              <a:rPr lang="ar-IQ" sz="2800" dirty="0" smtClean="0">
                <a:solidFill>
                  <a:schemeClr val="tx1"/>
                </a:solidFill>
                <a:cs typeface="Ali_K_Alwand" pitchFamily="2" charset="-78"/>
              </a:rPr>
              <a:t>ثالَنةر</a:t>
            </a:r>
          </a:p>
          <a:p>
            <a:pPr marL="457200" indent="-457200" algn="r">
              <a:buFont typeface="Wingdings" pitchFamily="2" charset="2"/>
              <a:buChar char="q"/>
            </a:pPr>
            <a:endParaRPr lang="ar-IQ" sz="2800" dirty="0" smtClean="0">
              <a:solidFill>
                <a:schemeClr val="tx1"/>
              </a:solidFill>
              <a:cs typeface="Ali_K_Alwand" pitchFamily="2" charset="-78"/>
            </a:endParaRPr>
          </a:p>
        </p:txBody>
      </p:sp>
      <p:sp>
        <p:nvSpPr>
          <p:cNvPr id="9" name="Subtitle 2"/>
          <p:cNvSpPr txBox="1">
            <a:spLocks/>
          </p:cNvSpPr>
          <p:nvPr/>
        </p:nvSpPr>
        <p:spPr>
          <a:xfrm>
            <a:off x="1403648" y="2708920"/>
            <a:ext cx="6400800" cy="576064"/>
          </a:xfrm>
          <a:prstGeom prst="rect">
            <a:avLst/>
          </a:prstGeom>
        </p:spPr>
        <p:txBody>
          <a:bodyPr vert="horz" lIns="91440" tIns="45720" rIns="91440" bIns="45720" rtlCol="1">
            <a:norm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r">
              <a:buFont typeface="Wingdings" pitchFamily="2" charset="2"/>
              <a:buChar char="q"/>
            </a:pPr>
            <a:r>
              <a:rPr lang="ar-IQ" sz="2800" dirty="0" smtClean="0">
                <a:solidFill>
                  <a:schemeClr val="tx1"/>
                </a:solidFill>
                <a:cs typeface="Ali_K_Alwand" pitchFamily="2" charset="-78"/>
              </a:rPr>
              <a:t>تيورةكانى فيَربوون</a:t>
            </a:r>
          </a:p>
        </p:txBody>
      </p:sp>
      <p:sp>
        <p:nvSpPr>
          <p:cNvPr id="10" name="Subtitle 2"/>
          <p:cNvSpPr txBox="1">
            <a:spLocks/>
          </p:cNvSpPr>
          <p:nvPr/>
        </p:nvSpPr>
        <p:spPr>
          <a:xfrm>
            <a:off x="1403648" y="3356992"/>
            <a:ext cx="6400800" cy="576064"/>
          </a:xfrm>
          <a:prstGeom prst="rect">
            <a:avLst/>
          </a:prstGeom>
        </p:spPr>
        <p:txBody>
          <a:bodyPr vert="horz" lIns="91440" tIns="45720" rIns="91440" bIns="45720" rtlCol="1">
            <a:norm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r">
              <a:buFont typeface="Wingdings" pitchFamily="2" charset="2"/>
              <a:buChar char="q"/>
            </a:pPr>
            <a:r>
              <a:rPr lang="ar-IQ" sz="2800" dirty="0" smtClean="0">
                <a:solidFill>
                  <a:schemeClr val="tx1"/>
                </a:solidFill>
                <a:cs typeface="Ali_K_Alwand" pitchFamily="2" charset="-78"/>
              </a:rPr>
              <a:t>تيؤرى سؤرندايك</a:t>
            </a:r>
          </a:p>
        </p:txBody>
      </p:sp>
      <p:sp>
        <p:nvSpPr>
          <p:cNvPr id="12" name="Subtitle 2"/>
          <p:cNvSpPr txBox="1">
            <a:spLocks/>
          </p:cNvSpPr>
          <p:nvPr/>
        </p:nvSpPr>
        <p:spPr>
          <a:xfrm>
            <a:off x="1403648" y="3861048"/>
            <a:ext cx="6400800" cy="576064"/>
          </a:xfrm>
          <a:prstGeom prst="rect">
            <a:avLst/>
          </a:prstGeom>
        </p:spPr>
        <p:txBody>
          <a:bodyPr vert="horz" lIns="91440" tIns="45720" rIns="91440" bIns="45720" rtlCol="1">
            <a:norm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r">
              <a:buFont typeface="Wingdings" pitchFamily="2" charset="2"/>
              <a:buChar char="q"/>
            </a:pPr>
            <a:r>
              <a:rPr lang="ar-IQ" sz="2800" dirty="0" smtClean="0">
                <a:solidFill>
                  <a:schemeClr val="tx1"/>
                </a:solidFill>
                <a:cs typeface="Ali_K_Alwand" pitchFamily="2" charset="-78"/>
              </a:rPr>
              <a:t>تيؤرى بافلؤف</a:t>
            </a:r>
          </a:p>
        </p:txBody>
      </p:sp>
      <p:sp>
        <p:nvSpPr>
          <p:cNvPr id="13" name="Subtitle 2"/>
          <p:cNvSpPr txBox="1">
            <a:spLocks/>
          </p:cNvSpPr>
          <p:nvPr/>
        </p:nvSpPr>
        <p:spPr>
          <a:xfrm>
            <a:off x="1403648" y="4365104"/>
            <a:ext cx="6400800" cy="576064"/>
          </a:xfrm>
          <a:prstGeom prst="rect">
            <a:avLst/>
          </a:prstGeom>
        </p:spPr>
        <p:txBody>
          <a:bodyPr vert="horz" lIns="91440" tIns="45720" rIns="91440" bIns="45720" rtlCol="1">
            <a:norm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r">
              <a:buFont typeface="Wingdings" pitchFamily="2" charset="2"/>
              <a:buChar char="q"/>
            </a:pPr>
            <a:r>
              <a:rPr lang="ar-IQ" sz="2800" dirty="0" smtClean="0">
                <a:solidFill>
                  <a:schemeClr val="tx1"/>
                </a:solidFill>
                <a:cs typeface="Ali_K_Alwand" pitchFamily="2" charset="-78"/>
              </a:rPr>
              <a:t>تيؤرى طشتالت</a:t>
            </a:r>
          </a:p>
        </p:txBody>
      </p:sp>
    </p:spTree>
    <p:extLst>
      <p:ext uri="{BB962C8B-B14F-4D97-AF65-F5344CB8AC3E}">
        <p14:creationId xmlns:p14="http://schemas.microsoft.com/office/powerpoint/2010/main" val="661513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fade">
                                      <p:cBhvr>
                                        <p:cTn id="17" dur="500"/>
                                        <p:tgtEl>
                                          <p:spTgt spid="1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xEl>
                                              <p:pRg st="0" end="0"/>
                                            </p:txEl>
                                          </p:spTgt>
                                        </p:tgtEl>
                                        <p:attrNameLst>
                                          <p:attrName>style.visibility</p:attrName>
                                        </p:attrNameLst>
                                      </p:cBhvr>
                                      <p:to>
                                        <p:strVal val="visible"/>
                                      </p:to>
                                    </p:set>
                                    <p:animEffect transition="in" filter="fade">
                                      <p:cBhvr>
                                        <p:cTn id="22" dur="500"/>
                                        <p:tgtEl>
                                          <p:spTgt spid="1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xEl>
                                              <p:pRg st="0" end="0"/>
                                            </p:txEl>
                                          </p:spTgt>
                                        </p:tgtEl>
                                        <p:attrNameLst>
                                          <p:attrName>style.visibility</p:attrName>
                                        </p:attrNameLst>
                                      </p:cBhvr>
                                      <p:to>
                                        <p:strVal val="visible"/>
                                      </p:to>
                                    </p:set>
                                    <p:animEffect transition="in" filter="fade">
                                      <p:cBhvr>
                                        <p:cTn id="27"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P spid="10" grpId="0" build="p"/>
      <p:bldP spid="12" grpId="0" build="p"/>
      <p:bldP spid="1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ounded Rectangle 4"/>
          <p:cNvSpPr/>
          <p:nvPr/>
        </p:nvSpPr>
        <p:spPr>
          <a:xfrm>
            <a:off x="1691680" y="1412776"/>
            <a:ext cx="6408712" cy="54006"/>
          </a:xfrm>
          <a:prstGeom prst="roundRect">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 name="Title 5"/>
          <p:cNvSpPr>
            <a:spLocks noGrp="1"/>
          </p:cNvSpPr>
          <p:nvPr>
            <p:ph type="ctrTitle"/>
          </p:nvPr>
        </p:nvSpPr>
        <p:spPr>
          <a:xfrm>
            <a:off x="1907704" y="908720"/>
            <a:ext cx="5726360" cy="720080"/>
          </a:xfrm>
        </p:spPr>
        <p:txBody>
          <a:bodyPr>
            <a:noAutofit/>
          </a:bodyPr>
          <a:lstStyle/>
          <a:p>
            <a:r>
              <a:rPr lang="ar-IQ" sz="6600" baseline="-25000" dirty="0" smtClean="0">
                <a:cs typeface="Ali_K_Alwand" pitchFamily="2" charset="-78"/>
              </a:rPr>
              <a:t>بابةتةكانى وانةى ئةمرؤ</a:t>
            </a:r>
            <a:br>
              <a:rPr lang="ar-IQ" sz="6600" baseline="-25000" dirty="0" smtClean="0">
                <a:cs typeface="Ali_K_Alwand" pitchFamily="2" charset="-78"/>
              </a:rPr>
            </a:br>
            <a:endParaRPr lang="ar-IQ" sz="6600" dirty="0"/>
          </a:p>
        </p:txBody>
      </p:sp>
      <p:sp>
        <p:nvSpPr>
          <p:cNvPr id="7" name="Subtitle 6"/>
          <p:cNvSpPr>
            <a:spLocks noGrp="1"/>
          </p:cNvSpPr>
          <p:nvPr>
            <p:ph type="subTitle" idx="1"/>
          </p:nvPr>
        </p:nvSpPr>
        <p:spPr>
          <a:xfrm>
            <a:off x="6588224" y="-27384"/>
            <a:ext cx="2376264" cy="504056"/>
          </a:xfrm>
        </p:spPr>
        <p:txBody>
          <a:bodyPr>
            <a:normAutofit fontScale="92500" lnSpcReduction="10000"/>
          </a:bodyPr>
          <a:lstStyle/>
          <a:p>
            <a:r>
              <a:rPr lang="ar-IQ" baseline="-25000" dirty="0" smtClean="0">
                <a:solidFill>
                  <a:schemeClr val="tx1"/>
                </a:solidFill>
                <a:cs typeface="Ali_K_Alwand" pitchFamily="2" charset="-78"/>
              </a:rPr>
              <a:t>دةروونزانى ثةروةردةيى</a:t>
            </a:r>
            <a:endParaRPr lang="ar-IQ" dirty="0">
              <a:solidFill>
                <a:schemeClr val="tx1"/>
              </a:solidFill>
            </a:endParaRPr>
          </a:p>
        </p:txBody>
      </p:sp>
      <p:sp>
        <p:nvSpPr>
          <p:cNvPr id="8" name="Subtitle 2"/>
          <p:cNvSpPr txBox="1">
            <a:spLocks/>
          </p:cNvSpPr>
          <p:nvPr/>
        </p:nvSpPr>
        <p:spPr>
          <a:xfrm>
            <a:off x="1403648" y="2204864"/>
            <a:ext cx="6400800" cy="576064"/>
          </a:xfrm>
          <a:prstGeom prst="rect">
            <a:avLst/>
          </a:prstGeom>
        </p:spPr>
        <p:txBody>
          <a:bodyPr vert="horz" lIns="91440" tIns="45720" rIns="91440" bIns="45720" rtlCol="1">
            <a:norm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r">
              <a:buFont typeface="Wingdings" pitchFamily="2" charset="2"/>
              <a:buChar char="q"/>
            </a:pPr>
            <a:r>
              <a:rPr lang="ar-IQ" sz="2800" dirty="0" smtClean="0">
                <a:solidFill>
                  <a:schemeClr val="tx1"/>
                </a:solidFill>
                <a:cs typeface="Ali_K_Alwand" pitchFamily="2" charset="-78"/>
              </a:rPr>
              <a:t>ثيَناسةكانى دةروونزانى ثةروةردةيي</a:t>
            </a:r>
          </a:p>
          <a:p>
            <a:pPr marL="457200" indent="-457200" algn="r">
              <a:buFont typeface="Wingdings" pitchFamily="2" charset="2"/>
              <a:buChar char="q"/>
            </a:pPr>
            <a:endParaRPr lang="ar-IQ" sz="2800" dirty="0" smtClean="0">
              <a:solidFill>
                <a:schemeClr val="tx1"/>
              </a:solidFill>
              <a:cs typeface="Ali_K_Alwand" pitchFamily="2" charset="-78"/>
            </a:endParaRPr>
          </a:p>
        </p:txBody>
      </p:sp>
      <p:sp>
        <p:nvSpPr>
          <p:cNvPr id="9" name="Subtitle 2"/>
          <p:cNvSpPr txBox="1">
            <a:spLocks/>
          </p:cNvSpPr>
          <p:nvPr/>
        </p:nvSpPr>
        <p:spPr>
          <a:xfrm>
            <a:off x="1403648" y="2780928"/>
            <a:ext cx="6400800" cy="576064"/>
          </a:xfrm>
          <a:prstGeom prst="rect">
            <a:avLst/>
          </a:prstGeom>
        </p:spPr>
        <p:txBody>
          <a:bodyPr vert="horz" lIns="91440" tIns="45720" rIns="91440" bIns="45720" rtlCol="1">
            <a:norm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r">
              <a:buFont typeface="Wingdings" pitchFamily="2" charset="2"/>
              <a:buChar char="q"/>
            </a:pPr>
            <a:r>
              <a:rPr lang="ar-IQ" sz="2800" dirty="0" smtClean="0">
                <a:solidFill>
                  <a:schemeClr val="tx1"/>
                </a:solidFill>
                <a:cs typeface="Ali_K_Alwand" pitchFamily="2" charset="-78"/>
              </a:rPr>
              <a:t>كورتة ميَذوويَك دةربارةى دةروونزانى ثةروةردةيي </a:t>
            </a:r>
          </a:p>
        </p:txBody>
      </p:sp>
      <p:sp>
        <p:nvSpPr>
          <p:cNvPr id="10" name="Subtitle 2"/>
          <p:cNvSpPr txBox="1">
            <a:spLocks/>
          </p:cNvSpPr>
          <p:nvPr/>
        </p:nvSpPr>
        <p:spPr>
          <a:xfrm>
            <a:off x="1403648" y="3429000"/>
            <a:ext cx="6400800" cy="576064"/>
          </a:xfrm>
          <a:prstGeom prst="rect">
            <a:avLst/>
          </a:prstGeom>
        </p:spPr>
        <p:txBody>
          <a:bodyPr vert="horz" lIns="91440" tIns="45720" rIns="91440" bIns="45720" rtlCol="1">
            <a:norm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r">
              <a:buFont typeface="Wingdings" pitchFamily="2" charset="2"/>
              <a:buChar char="q"/>
            </a:pPr>
            <a:r>
              <a:rPr lang="ar-IQ" sz="2800" dirty="0" smtClean="0">
                <a:solidFill>
                  <a:schemeClr val="tx1"/>
                </a:solidFill>
                <a:cs typeface="Ali_K_Alwand" pitchFamily="2" charset="-78"/>
              </a:rPr>
              <a:t>طةشةى ميَذوويى لة دةروونزانى ثةروةردةيى</a:t>
            </a:r>
          </a:p>
        </p:txBody>
      </p:sp>
    </p:spTree>
    <p:extLst>
      <p:ext uri="{BB962C8B-B14F-4D97-AF65-F5344CB8AC3E}">
        <p14:creationId xmlns:p14="http://schemas.microsoft.com/office/powerpoint/2010/main" val="4086896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fade">
                                      <p:cBhvr>
                                        <p:cTn id="1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P spid="10"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2852936"/>
            <a:ext cx="2722785" cy="3272788"/>
          </a:xfrm>
          <a:prstGeom prst="rect">
            <a:avLst/>
          </a:prstGeom>
        </p:spPr>
      </p:pic>
      <p:sp>
        <p:nvSpPr>
          <p:cNvPr id="5" name="Rounded Rectangle 4"/>
          <p:cNvSpPr/>
          <p:nvPr/>
        </p:nvSpPr>
        <p:spPr>
          <a:xfrm>
            <a:off x="1691680" y="1412776"/>
            <a:ext cx="6408712" cy="54006"/>
          </a:xfrm>
          <a:prstGeom prst="roundRect">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 name="Title 5"/>
          <p:cNvSpPr>
            <a:spLocks noGrp="1"/>
          </p:cNvSpPr>
          <p:nvPr>
            <p:ph type="ctrTitle"/>
          </p:nvPr>
        </p:nvSpPr>
        <p:spPr>
          <a:xfrm>
            <a:off x="1907704" y="260648"/>
            <a:ext cx="5726360" cy="720080"/>
          </a:xfrm>
        </p:spPr>
        <p:txBody>
          <a:bodyPr>
            <a:noAutofit/>
          </a:bodyPr>
          <a:lstStyle/>
          <a:p>
            <a:r>
              <a:rPr lang="ar-IQ" sz="6600" baseline="-25000" dirty="0" smtClean="0">
                <a:cs typeface="Ali_K_Alwand" pitchFamily="2" charset="-78"/>
              </a:rPr>
              <a:t>دةروونزانى ثةروةردةيى</a:t>
            </a:r>
            <a:endParaRPr lang="ar-IQ" sz="6600" dirty="0"/>
          </a:p>
        </p:txBody>
      </p:sp>
      <p:sp>
        <p:nvSpPr>
          <p:cNvPr id="7" name="Subtitle 6"/>
          <p:cNvSpPr>
            <a:spLocks noGrp="1"/>
          </p:cNvSpPr>
          <p:nvPr>
            <p:ph type="subTitle" idx="1"/>
          </p:nvPr>
        </p:nvSpPr>
        <p:spPr>
          <a:xfrm>
            <a:off x="1187624" y="2780928"/>
            <a:ext cx="1728192" cy="1152128"/>
          </a:xfrm>
        </p:spPr>
        <p:txBody>
          <a:bodyPr>
            <a:normAutofit/>
          </a:bodyPr>
          <a:lstStyle/>
          <a:p>
            <a:r>
              <a:rPr lang="ar-IQ" baseline="-25000" dirty="0" smtClean="0">
                <a:solidFill>
                  <a:schemeClr val="bg1"/>
                </a:solidFill>
                <a:cs typeface="Ali_K_Alwand" pitchFamily="2" charset="-78"/>
              </a:rPr>
              <a:t>دةروونزانى ثةروةردةيى</a:t>
            </a:r>
            <a:endParaRPr lang="ar-IQ" dirty="0">
              <a:solidFill>
                <a:schemeClr val="bg1"/>
              </a:solidFill>
            </a:endParaRPr>
          </a:p>
        </p:txBody>
      </p:sp>
      <p:sp>
        <p:nvSpPr>
          <p:cNvPr id="8" name="Subtitle 2"/>
          <p:cNvSpPr txBox="1">
            <a:spLocks/>
          </p:cNvSpPr>
          <p:nvPr/>
        </p:nvSpPr>
        <p:spPr>
          <a:xfrm>
            <a:off x="683568" y="1772816"/>
            <a:ext cx="8136904" cy="576064"/>
          </a:xfrm>
          <a:prstGeom prst="rect">
            <a:avLst/>
          </a:prstGeom>
        </p:spPr>
        <p:txBody>
          <a:bodyPr vert="horz" lIns="91440" tIns="45720" rIns="91440" bIns="45720" rtlCol="1">
            <a:no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just">
              <a:buFont typeface="Wingdings" pitchFamily="2" charset="2"/>
              <a:buChar char="q"/>
            </a:pPr>
            <a:r>
              <a:rPr lang="ar-IQ" dirty="0" smtClean="0">
                <a:solidFill>
                  <a:schemeClr val="tx1"/>
                </a:solidFill>
                <a:cs typeface="Ali_K_Alwand" pitchFamily="2" charset="-78"/>
              </a:rPr>
              <a:t>زاناكانى ثةروةردة برِوايان واية كة ثةروةردة و فيَركردن و وانةووتنةوة تةنها  زانست نية بةلَكو هونةريشة.</a:t>
            </a:r>
          </a:p>
          <a:p>
            <a:pPr marL="457200" indent="-457200" algn="r">
              <a:buFont typeface="Wingdings" pitchFamily="2" charset="2"/>
              <a:buChar char="q"/>
            </a:pPr>
            <a:endParaRPr lang="ar-IQ" dirty="0" smtClean="0">
              <a:solidFill>
                <a:schemeClr val="tx1"/>
              </a:solidFill>
              <a:cs typeface="Ali_K_Alwand" pitchFamily="2" charset="-78"/>
            </a:endParaRPr>
          </a:p>
        </p:txBody>
      </p:sp>
      <p:sp>
        <p:nvSpPr>
          <p:cNvPr id="9" name="Subtitle 2"/>
          <p:cNvSpPr txBox="1">
            <a:spLocks/>
          </p:cNvSpPr>
          <p:nvPr/>
        </p:nvSpPr>
        <p:spPr>
          <a:xfrm>
            <a:off x="3275856" y="2996952"/>
            <a:ext cx="5544616" cy="576064"/>
          </a:xfrm>
          <a:prstGeom prst="rect">
            <a:avLst/>
          </a:prstGeom>
        </p:spPr>
        <p:txBody>
          <a:bodyPr vert="horz" lIns="91440" tIns="45720" rIns="91440" bIns="45720" rtlCol="1">
            <a:no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just">
              <a:buFont typeface="Wingdings" pitchFamily="2" charset="2"/>
              <a:buChar char="q"/>
            </a:pPr>
            <a:r>
              <a:rPr lang="ar-IQ" dirty="0" smtClean="0">
                <a:solidFill>
                  <a:schemeClr val="tx1"/>
                </a:solidFill>
                <a:cs typeface="Ali_K_Alwand" pitchFamily="2" charset="-78"/>
              </a:rPr>
              <a:t>بة هؤى فيَربوون و تيَطةيشتنى ماموستا لة بنةماكانى دةرونزانى ثةروةردةيى هونةرى هةلَسوكةوت لة طةل فيَرخوازةكانى فيَر دةبيَت </a:t>
            </a:r>
          </a:p>
        </p:txBody>
      </p:sp>
    </p:spTree>
    <p:extLst>
      <p:ext uri="{BB962C8B-B14F-4D97-AF65-F5344CB8AC3E}">
        <p14:creationId xmlns:p14="http://schemas.microsoft.com/office/powerpoint/2010/main" val="2475737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ounded Rectangle 4"/>
          <p:cNvSpPr/>
          <p:nvPr/>
        </p:nvSpPr>
        <p:spPr>
          <a:xfrm>
            <a:off x="1691680" y="1412776"/>
            <a:ext cx="6408712" cy="54006"/>
          </a:xfrm>
          <a:prstGeom prst="roundRect">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 name="Title 5"/>
          <p:cNvSpPr>
            <a:spLocks noGrp="1"/>
          </p:cNvSpPr>
          <p:nvPr>
            <p:ph type="ctrTitle"/>
          </p:nvPr>
        </p:nvSpPr>
        <p:spPr>
          <a:xfrm>
            <a:off x="1293912" y="332656"/>
            <a:ext cx="6950496" cy="720080"/>
          </a:xfrm>
        </p:spPr>
        <p:txBody>
          <a:bodyPr>
            <a:noAutofit/>
          </a:bodyPr>
          <a:lstStyle/>
          <a:p>
            <a:r>
              <a:rPr lang="ar-IQ" sz="6600" baseline="-25000" dirty="0" smtClean="0">
                <a:cs typeface="Ali_K_Alwand" pitchFamily="2" charset="-78"/>
              </a:rPr>
              <a:t> ثيَناسةى دةروونزانى ثةروةردةيى</a:t>
            </a:r>
            <a:endParaRPr lang="ar-IQ" sz="6600" dirty="0"/>
          </a:p>
        </p:txBody>
      </p:sp>
      <p:sp>
        <p:nvSpPr>
          <p:cNvPr id="7" name="Subtitle 6"/>
          <p:cNvSpPr>
            <a:spLocks noGrp="1"/>
          </p:cNvSpPr>
          <p:nvPr>
            <p:ph type="subTitle" idx="1"/>
          </p:nvPr>
        </p:nvSpPr>
        <p:spPr>
          <a:xfrm>
            <a:off x="6516216" y="-99392"/>
            <a:ext cx="2664296" cy="792088"/>
          </a:xfrm>
        </p:spPr>
        <p:txBody>
          <a:bodyPr>
            <a:normAutofit/>
          </a:bodyPr>
          <a:lstStyle/>
          <a:p>
            <a:r>
              <a:rPr lang="ar-IQ" baseline="-25000" dirty="0" smtClean="0">
                <a:solidFill>
                  <a:schemeClr val="tx1"/>
                </a:solidFill>
                <a:cs typeface="Ali_K_Alwand" pitchFamily="2" charset="-78"/>
              </a:rPr>
              <a:t>دةروونزانى ثةروةردةيى</a:t>
            </a:r>
            <a:endParaRPr lang="ar-IQ" dirty="0">
              <a:solidFill>
                <a:schemeClr val="tx1"/>
              </a:solidFill>
            </a:endParaRPr>
          </a:p>
        </p:txBody>
      </p:sp>
      <p:sp>
        <p:nvSpPr>
          <p:cNvPr id="8" name="Subtitle 2"/>
          <p:cNvSpPr txBox="1">
            <a:spLocks/>
          </p:cNvSpPr>
          <p:nvPr/>
        </p:nvSpPr>
        <p:spPr>
          <a:xfrm>
            <a:off x="683568" y="1772816"/>
            <a:ext cx="8136904" cy="576064"/>
          </a:xfrm>
          <a:prstGeom prst="rect">
            <a:avLst/>
          </a:prstGeom>
        </p:spPr>
        <p:txBody>
          <a:bodyPr vert="horz" lIns="91440" tIns="45720" rIns="91440" bIns="45720" rtlCol="1">
            <a:no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just">
              <a:buFont typeface="Wingdings" pitchFamily="2" charset="2"/>
              <a:buChar char="q"/>
            </a:pPr>
            <a:r>
              <a:rPr lang="ar-IQ" dirty="0" smtClean="0">
                <a:solidFill>
                  <a:schemeClr val="tx1"/>
                </a:solidFill>
                <a:cs typeface="Ali_K_Alwand" pitchFamily="2" charset="-78"/>
              </a:rPr>
              <a:t>ضةندين ثيَناسة هةية بؤ دةروونزانى ثةروةردةيى بؤضى؟</a:t>
            </a:r>
          </a:p>
          <a:p>
            <a:pPr marL="457200" indent="-457200" algn="r">
              <a:buFont typeface="Wingdings" pitchFamily="2" charset="2"/>
              <a:buChar char="q"/>
            </a:pPr>
            <a:endParaRPr lang="ar-IQ" dirty="0" smtClean="0">
              <a:solidFill>
                <a:schemeClr val="tx1"/>
              </a:solidFill>
              <a:cs typeface="Ali_K_Alwand" pitchFamily="2" charset="-78"/>
            </a:endParaRPr>
          </a:p>
        </p:txBody>
      </p:sp>
      <p:sp>
        <p:nvSpPr>
          <p:cNvPr id="9" name="Subtitle 2"/>
          <p:cNvSpPr txBox="1">
            <a:spLocks/>
          </p:cNvSpPr>
          <p:nvPr/>
        </p:nvSpPr>
        <p:spPr>
          <a:xfrm>
            <a:off x="1259632" y="2996952"/>
            <a:ext cx="7560840" cy="576064"/>
          </a:xfrm>
          <a:prstGeom prst="rect">
            <a:avLst/>
          </a:prstGeom>
        </p:spPr>
        <p:txBody>
          <a:bodyPr vert="horz" lIns="91440" tIns="45720" rIns="91440" bIns="45720" rtlCol="1">
            <a:no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just">
              <a:buFont typeface="Wingdings" pitchFamily="2" charset="2"/>
              <a:buChar char="q"/>
            </a:pPr>
            <a:r>
              <a:rPr lang="ar-IQ" dirty="0" smtClean="0">
                <a:solidFill>
                  <a:schemeClr val="tx1"/>
                </a:solidFill>
                <a:cs typeface="Ali_K_Alwand" pitchFamily="2" charset="-78"/>
              </a:rPr>
              <a:t>زانستيَكى كردارية هةولَ دةدات سود لة بنةماكانى دةرونزانى وةربطريَت لة كردارى ثةروةردة و فيَركردندا.</a:t>
            </a:r>
          </a:p>
        </p:txBody>
      </p:sp>
    </p:spTree>
    <p:extLst>
      <p:ext uri="{BB962C8B-B14F-4D97-AF65-F5344CB8AC3E}">
        <p14:creationId xmlns:p14="http://schemas.microsoft.com/office/powerpoint/2010/main" val="1262709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ounded Rectangle 4"/>
          <p:cNvSpPr/>
          <p:nvPr/>
        </p:nvSpPr>
        <p:spPr>
          <a:xfrm>
            <a:off x="1691680" y="1412776"/>
            <a:ext cx="6408712" cy="54006"/>
          </a:xfrm>
          <a:prstGeom prst="roundRect">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 name="Title 5"/>
          <p:cNvSpPr>
            <a:spLocks noGrp="1"/>
          </p:cNvSpPr>
          <p:nvPr>
            <p:ph type="ctrTitle"/>
          </p:nvPr>
        </p:nvSpPr>
        <p:spPr>
          <a:xfrm>
            <a:off x="1293912" y="332656"/>
            <a:ext cx="6950496" cy="720080"/>
          </a:xfrm>
        </p:spPr>
        <p:txBody>
          <a:bodyPr>
            <a:noAutofit/>
          </a:bodyPr>
          <a:lstStyle/>
          <a:p>
            <a:r>
              <a:rPr lang="ar-IQ" sz="6600" baseline="-25000" dirty="0" smtClean="0">
                <a:cs typeface="Ali_K_Alwand" pitchFamily="2" charset="-78"/>
              </a:rPr>
              <a:t> ثيَناسةى دةروونزانى ثةروةردةيى</a:t>
            </a:r>
            <a:endParaRPr lang="ar-IQ" sz="6600" dirty="0"/>
          </a:p>
        </p:txBody>
      </p:sp>
      <p:sp>
        <p:nvSpPr>
          <p:cNvPr id="7" name="Subtitle 6"/>
          <p:cNvSpPr>
            <a:spLocks noGrp="1"/>
          </p:cNvSpPr>
          <p:nvPr>
            <p:ph type="subTitle" idx="1"/>
          </p:nvPr>
        </p:nvSpPr>
        <p:spPr>
          <a:xfrm>
            <a:off x="6516216" y="-99392"/>
            <a:ext cx="2664296" cy="792088"/>
          </a:xfrm>
        </p:spPr>
        <p:txBody>
          <a:bodyPr>
            <a:normAutofit/>
          </a:bodyPr>
          <a:lstStyle/>
          <a:p>
            <a:r>
              <a:rPr lang="ar-IQ" baseline="-25000" dirty="0" smtClean="0">
                <a:solidFill>
                  <a:schemeClr val="tx1"/>
                </a:solidFill>
                <a:cs typeface="Ali_K_Alwand" pitchFamily="2" charset="-78"/>
              </a:rPr>
              <a:t>دةروونزانى ثةروةردةيى</a:t>
            </a:r>
            <a:endParaRPr lang="ar-IQ" dirty="0">
              <a:solidFill>
                <a:schemeClr val="tx1"/>
              </a:solidFill>
            </a:endParaRPr>
          </a:p>
        </p:txBody>
      </p:sp>
      <p:sp>
        <p:nvSpPr>
          <p:cNvPr id="8" name="Subtitle 2"/>
          <p:cNvSpPr txBox="1">
            <a:spLocks/>
          </p:cNvSpPr>
          <p:nvPr/>
        </p:nvSpPr>
        <p:spPr>
          <a:xfrm>
            <a:off x="683568" y="1772816"/>
            <a:ext cx="8136904" cy="576064"/>
          </a:xfrm>
          <a:prstGeom prst="rect">
            <a:avLst/>
          </a:prstGeom>
        </p:spPr>
        <p:txBody>
          <a:bodyPr vert="horz" lIns="91440" tIns="45720" rIns="91440" bIns="45720" rtlCol="1">
            <a:no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just">
              <a:buFont typeface="Wingdings" pitchFamily="2" charset="2"/>
              <a:buChar char="q"/>
            </a:pPr>
            <a:r>
              <a:rPr lang="ar-IQ" dirty="0" smtClean="0">
                <a:solidFill>
                  <a:schemeClr val="tx1"/>
                </a:solidFill>
                <a:cs typeface="Ali_K_Alwand" pitchFamily="2" charset="-78"/>
              </a:rPr>
              <a:t>ثيَناسةى ( ديبوا ):</a:t>
            </a:r>
          </a:p>
          <a:p>
            <a:pPr marL="457200" indent="-457200" algn="r">
              <a:buFont typeface="Wingdings" pitchFamily="2" charset="2"/>
              <a:buChar char="q"/>
            </a:pPr>
            <a:endParaRPr lang="ar-IQ" dirty="0" smtClean="0">
              <a:solidFill>
                <a:schemeClr val="tx1"/>
              </a:solidFill>
              <a:cs typeface="Ali_K_Alwand" pitchFamily="2" charset="-78"/>
            </a:endParaRPr>
          </a:p>
        </p:txBody>
      </p:sp>
      <p:sp>
        <p:nvSpPr>
          <p:cNvPr id="9" name="Subtitle 2"/>
          <p:cNvSpPr txBox="1">
            <a:spLocks/>
          </p:cNvSpPr>
          <p:nvPr/>
        </p:nvSpPr>
        <p:spPr>
          <a:xfrm>
            <a:off x="611560" y="2420888"/>
            <a:ext cx="8136904" cy="576064"/>
          </a:xfrm>
          <a:prstGeom prst="rect">
            <a:avLst/>
          </a:prstGeom>
        </p:spPr>
        <p:txBody>
          <a:bodyPr vert="horz" lIns="91440" tIns="45720" rIns="91440" bIns="45720" rtlCol="1">
            <a:no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ar-IQ" dirty="0">
                <a:solidFill>
                  <a:schemeClr val="tx1"/>
                </a:solidFill>
                <a:cs typeface="Ali_K_Alwand" pitchFamily="2" charset="-78"/>
              </a:rPr>
              <a:t>ديبوا دةليَت دةرونزانى ثةروةردةيي وةك بواريَك لة بوارةكانى </a:t>
            </a:r>
            <a:r>
              <a:rPr lang="ar-IQ" dirty="0">
                <a:solidFill>
                  <a:srgbClr val="FF0000"/>
                </a:solidFill>
                <a:cs typeface="Ali_K_Alwand" pitchFamily="2" charset="-78"/>
              </a:rPr>
              <a:t>دةرونزانى كردارى </a:t>
            </a:r>
            <a:r>
              <a:rPr lang="ar-IQ" dirty="0">
                <a:solidFill>
                  <a:schemeClr val="tx1"/>
                </a:solidFill>
                <a:cs typeface="Ali_K_Alwand" pitchFamily="2" charset="-78"/>
              </a:rPr>
              <a:t>هةولى ليَكؤلينةوةى ئةو هؤكارانة دةدات كة دةبنة هؤى </a:t>
            </a:r>
            <a:r>
              <a:rPr lang="ar-IQ" dirty="0">
                <a:solidFill>
                  <a:srgbClr val="FF0000"/>
                </a:solidFill>
                <a:cs typeface="Ali_K_Alwand" pitchFamily="2" charset="-78"/>
              </a:rPr>
              <a:t>تيَطةيشتن لة رةفتار </a:t>
            </a:r>
            <a:r>
              <a:rPr lang="ar-IQ" dirty="0">
                <a:solidFill>
                  <a:schemeClr val="tx1"/>
                </a:solidFill>
                <a:cs typeface="Ali_K_Alwand" pitchFamily="2" charset="-78"/>
              </a:rPr>
              <a:t>و هةروةها </a:t>
            </a:r>
            <a:r>
              <a:rPr lang="ar-IQ" dirty="0">
                <a:solidFill>
                  <a:srgbClr val="FF0000"/>
                </a:solidFill>
                <a:cs typeface="Ali_K_Alwand" pitchFamily="2" charset="-78"/>
              </a:rPr>
              <a:t>ثيَشبينى كردن و زال </a:t>
            </a:r>
            <a:r>
              <a:rPr lang="ar-IQ" dirty="0">
                <a:solidFill>
                  <a:schemeClr val="tx1"/>
                </a:solidFill>
                <a:cs typeface="Ali_K_Alwand" pitchFamily="2" charset="-78"/>
              </a:rPr>
              <a:t>بوون بةسةر رةفتار دا لة بوارى ثةروةردة و فيَركردندا .</a:t>
            </a:r>
            <a:endParaRPr lang="en-US" dirty="0">
              <a:solidFill>
                <a:schemeClr val="tx1"/>
              </a:solidFill>
              <a:cs typeface="Ali_K_Alwand" pitchFamily="2" charset="-78"/>
            </a:endParaRPr>
          </a:p>
        </p:txBody>
      </p:sp>
    </p:spTree>
    <p:extLst>
      <p:ext uri="{BB962C8B-B14F-4D97-AF65-F5344CB8AC3E}">
        <p14:creationId xmlns:p14="http://schemas.microsoft.com/office/powerpoint/2010/main" val="107508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ounded Rectangle 4"/>
          <p:cNvSpPr/>
          <p:nvPr/>
        </p:nvSpPr>
        <p:spPr>
          <a:xfrm>
            <a:off x="1691680" y="1412776"/>
            <a:ext cx="6408712" cy="54006"/>
          </a:xfrm>
          <a:prstGeom prst="roundRect">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 name="Title 5"/>
          <p:cNvSpPr>
            <a:spLocks noGrp="1"/>
          </p:cNvSpPr>
          <p:nvPr>
            <p:ph type="ctrTitle"/>
          </p:nvPr>
        </p:nvSpPr>
        <p:spPr>
          <a:xfrm>
            <a:off x="1293912" y="332656"/>
            <a:ext cx="6950496" cy="720080"/>
          </a:xfrm>
        </p:spPr>
        <p:txBody>
          <a:bodyPr>
            <a:noAutofit/>
          </a:bodyPr>
          <a:lstStyle/>
          <a:p>
            <a:r>
              <a:rPr lang="ar-IQ" sz="6600" baseline="-25000" dirty="0" smtClean="0">
                <a:cs typeface="Ali_K_Alwand" pitchFamily="2" charset="-78"/>
              </a:rPr>
              <a:t> ثيَناسةى دةروونزانى ثةروةردةيى</a:t>
            </a:r>
            <a:endParaRPr lang="ar-IQ" sz="6600" dirty="0"/>
          </a:p>
        </p:txBody>
      </p:sp>
      <p:sp>
        <p:nvSpPr>
          <p:cNvPr id="7" name="Subtitle 6"/>
          <p:cNvSpPr>
            <a:spLocks noGrp="1"/>
          </p:cNvSpPr>
          <p:nvPr>
            <p:ph type="subTitle" idx="1"/>
          </p:nvPr>
        </p:nvSpPr>
        <p:spPr>
          <a:xfrm>
            <a:off x="6516216" y="-99392"/>
            <a:ext cx="2664296" cy="792088"/>
          </a:xfrm>
        </p:spPr>
        <p:txBody>
          <a:bodyPr>
            <a:normAutofit/>
          </a:bodyPr>
          <a:lstStyle/>
          <a:p>
            <a:r>
              <a:rPr lang="ar-IQ" baseline="-25000" dirty="0" smtClean="0">
                <a:solidFill>
                  <a:schemeClr val="tx1"/>
                </a:solidFill>
                <a:cs typeface="Ali_K_Alwand" pitchFamily="2" charset="-78"/>
              </a:rPr>
              <a:t>دةروونزانى ثةروةردةيى</a:t>
            </a:r>
            <a:endParaRPr lang="ar-IQ" dirty="0">
              <a:solidFill>
                <a:schemeClr val="tx1"/>
              </a:solidFill>
            </a:endParaRPr>
          </a:p>
        </p:txBody>
      </p:sp>
      <p:sp>
        <p:nvSpPr>
          <p:cNvPr id="8" name="Subtitle 2"/>
          <p:cNvSpPr txBox="1">
            <a:spLocks/>
          </p:cNvSpPr>
          <p:nvPr/>
        </p:nvSpPr>
        <p:spPr>
          <a:xfrm>
            <a:off x="683568" y="1772816"/>
            <a:ext cx="8136904" cy="576064"/>
          </a:xfrm>
          <a:prstGeom prst="rect">
            <a:avLst/>
          </a:prstGeom>
        </p:spPr>
        <p:txBody>
          <a:bodyPr vert="horz" lIns="91440" tIns="45720" rIns="91440" bIns="45720" rtlCol="1">
            <a:no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just">
              <a:buFont typeface="Wingdings" pitchFamily="2" charset="2"/>
              <a:buChar char="q"/>
            </a:pPr>
            <a:r>
              <a:rPr lang="ar-IQ" dirty="0" smtClean="0">
                <a:solidFill>
                  <a:schemeClr val="tx1"/>
                </a:solidFill>
                <a:cs typeface="Ali_K_Alwand" pitchFamily="2" charset="-78"/>
              </a:rPr>
              <a:t>ثيَناسةى (</a:t>
            </a:r>
            <a:r>
              <a:rPr lang="ar-IQ" b="1" dirty="0">
                <a:solidFill>
                  <a:schemeClr val="tx1"/>
                </a:solidFill>
              </a:rPr>
              <a:t>داش  1988</a:t>
            </a:r>
            <a:r>
              <a:rPr lang="ar-IQ" dirty="0" smtClean="0">
                <a:solidFill>
                  <a:schemeClr val="tx1"/>
                </a:solidFill>
                <a:cs typeface="Ali_K_Alwand" pitchFamily="2" charset="-78"/>
              </a:rPr>
              <a:t>):</a:t>
            </a:r>
          </a:p>
          <a:p>
            <a:pPr marL="457200" indent="-457200" algn="r">
              <a:buFont typeface="Wingdings" pitchFamily="2" charset="2"/>
              <a:buChar char="q"/>
            </a:pPr>
            <a:endParaRPr lang="ar-IQ" dirty="0" smtClean="0">
              <a:solidFill>
                <a:schemeClr val="tx1"/>
              </a:solidFill>
              <a:cs typeface="Ali_K_Alwand" pitchFamily="2" charset="-78"/>
            </a:endParaRPr>
          </a:p>
        </p:txBody>
      </p:sp>
      <p:sp>
        <p:nvSpPr>
          <p:cNvPr id="9" name="Subtitle 2"/>
          <p:cNvSpPr txBox="1">
            <a:spLocks/>
          </p:cNvSpPr>
          <p:nvPr/>
        </p:nvSpPr>
        <p:spPr>
          <a:xfrm>
            <a:off x="611560" y="2420888"/>
            <a:ext cx="8136904" cy="576064"/>
          </a:xfrm>
          <a:prstGeom prst="rect">
            <a:avLst/>
          </a:prstGeom>
        </p:spPr>
        <p:txBody>
          <a:bodyPr vert="horz" lIns="91440" tIns="45720" rIns="91440" bIns="45720" rtlCol="1">
            <a:no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0" algn="just"/>
            <a:r>
              <a:rPr lang="ar-IQ" dirty="0">
                <a:solidFill>
                  <a:schemeClr val="tx1"/>
                </a:solidFill>
                <a:cs typeface="Ali_K_Alwand" pitchFamily="2" charset="-78"/>
              </a:rPr>
              <a:t>ليَكؤلينةوةيةكى زانستيية بؤ </a:t>
            </a:r>
            <a:r>
              <a:rPr lang="ar-IQ" dirty="0">
                <a:solidFill>
                  <a:srgbClr val="FF0000"/>
                </a:solidFill>
                <a:cs typeface="Ali_K_Alwand" pitchFamily="2" charset="-78"/>
              </a:rPr>
              <a:t>رةفتارى </a:t>
            </a:r>
            <a:r>
              <a:rPr lang="ar-IQ" dirty="0" smtClean="0">
                <a:solidFill>
                  <a:srgbClr val="FF0000"/>
                </a:solidFill>
                <a:cs typeface="Ali_K_Alwand" pitchFamily="2" charset="-78"/>
              </a:rPr>
              <a:t>مرؤظ </a:t>
            </a:r>
            <a:r>
              <a:rPr lang="ar-IQ" dirty="0">
                <a:solidFill>
                  <a:schemeClr val="tx1"/>
                </a:solidFill>
                <a:cs typeface="Ali_K_Alwand" pitchFamily="2" charset="-78"/>
              </a:rPr>
              <a:t>لة هةلَويَستة </a:t>
            </a:r>
            <a:r>
              <a:rPr lang="ar-IQ" dirty="0">
                <a:solidFill>
                  <a:srgbClr val="FF0000"/>
                </a:solidFill>
                <a:cs typeface="Ali_K_Alwand" pitchFamily="2" charset="-78"/>
              </a:rPr>
              <a:t>ثةروةردةييةكان</a:t>
            </a:r>
            <a:r>
              <a:rPr lang="ar-IQ" dirty="0">
                <a:solidFill>
                  <a:schemeClr val="tx1"/>
                </a:solidFill>
                <a:cs typeface="Ali_K_Alwand" pitchFamily="2" charset="-78"/>
              </a:rPr>
              <a:t>، واتة ئةو زانستةية كة دةروونزانى و ثةروةردة بةيةكةوة دةبةستيَتةوة.</a:t>
            </a:r>
            <a:endParaRPr lang="en-US" dirty="0">
              <a:solidFill>
                <a:schemeClr val="tx1"/>
              </a:solidFill>
              <a:cs typeface="Ali_K_Alwand" pitchFamily="2" charset="-78"/>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5576" y="3581760"/>
            <a:ext cx="4968552" cy="3087600"/>
          </a:xfrm>
          <a:prstGeom prst="rect">
            <a:avLst/>
          </a:prstGeom>
        </p:spPr>
      </p:pic>
    </p:spTree>
    <p:extLst>
      <p:ext uri="{BB962C8B-B14F-4D97-AF65-F5344CB8AC3E}">
        <p14:creationId xmlns:p14="http://schemas.microsoft.com/office/powerpoint/2010/main" val="4083191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2156</TotalTime>
  <Words>832</Words>
  <Application>Microsoft Office PowerPoint</Application>
  <PresentationFormat>On-screen Show (4:3)</PresentationFormat>
  <Paragraphs>96</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Ali_K_Alwand</vt:lpstr>
      <vt:lpstr>Ali_K_Samik</vt:lpstr>
      <vt:lpstr>Arial</vt:lpstr>
      <vt:lpstr>Calibri</vt:lpstr>
      <vt:lpstr>Times New Roman</vt:lpstr>
      <vt:lpstr>Wingdings</vt:lpstr>
      <vt:lpstr>Office Theme</vt:lpstr>
      <vt:lpstr>دةروونزانى ثةروةردةيى قؤناغي دووةم       ٢٠٢٣-٢٠٢٤</vt:lpstr>
      <vt:lpstr>ئامانجى ثرؤطرام</vt:lpstr>
      <vt:lpstr>ئامانجى ثرؤطرام</vt:lpstr>
      <vt:lpstr>ئامانجى ثرؤطرام</vt:lpstr>
      <vt:lpstr>بابةتةكانى وانةى ئةمرؤ </vt:lpstr>
      <vt:lpstr>دةروونزانى ثةروةردةيى</vt:lpstr>
      <vt:lpstr> ثيَناسةى دةروونزانى ثةروةردةيى</vt:lpstr>
      <vt:lpstr> ثيَناسةى دةروونزانى ثةروةردةيى</vt:lpstr>
      <vt:lpstr> ثيَناسةى دةروونزانى ثةروةردةيى</vt:lpstr>
      <vt:lpstr> ثيَناسةى دةروونزانى ثةروةردةيى</vt:lpstr>
      <vt:lpstr> ثيَناسةى دةروونزانى ثةروةردةيى</vt:lpstr>
      <vt:lpstr> ثيَناسةى دةروونزانى ثةروةردةيى</vt:lpstr>
      <vt:lpstr> ثيَناسةى دةروونزانى ثةروةردةيى</vt:lpstr>
      <vt:lpstr>كورتة ميَذوويَك  دةربارةى دةرونزانى ثةروةردةيي </vt:lpstr>
      <vt:lpstr>طةشةى ميَذوويي لة دةرونزانى ثةروةردةيي </vt:lpstr>
      <vt:lpstr>طةشةى ميَذوويي لة دةرونزانى ثةروةردةيي </vt:lpstr>
      <vt:lpstr>طةشةى ميَذوويي لة دةرونزانى ثةروةردةيي </vt:lpstr>
      <vt:lpstr>طةشةى ميَذوويي لة دةرونزانى ثةروةردةيي </vt:lpstr>
      <vt:lpstr>ئةو بابةتانةى كة باس كران</vt:lpstr>
      <vt:lpstr>هةفتةى داهاتوو باس لةمانة دةكةين</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دةروونزانى ثةروةردةيى قؤناغي سيَيةم      2017-2018</dc:title>
  <dc:creator>IB_1</dc:creator>
  <cp:lastModifiedBy>chopy</cp:lastModifiedBy>
  <cp:revision>39</cp:revision>
  <dcterms:created xsi:type="dcterms:W3CDTF">2017-08-11T21:44:43Z</dcterms:created>
  <dcterms:modified xsi:type="dcterms:W3CDTF">2023-09-15T12:52:26Z</dcterms:modified>
</cp:coreProperties>
</file>