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84" r:id="rId3"/>
  </p:sldMasterIdLst>
  <p:sldIdLst>
    <p:sldId id="257" r:id="rId4"/>
    <p:sldId id="293" r:id="rId5"/>
    <p:sldId id="259" r:id="rId6"/>
    <p:sldId id="272" r:id="rId7"/>
    <p:sldId id="273" r:id="rId8"/>
    <p:sldId id="285" r:id="rId9"/>
    <p:sldId id="274" r:id="rId10"/>
    <p:sldId id="275" r:id="rId11"/>
    <p:sldId id="276" r:id="rId12"/>
    <p:sldId id="277" r:id="rId13"/>
    <p:sldId id="278" r:id="rId14"/>
    <p:sldId id="279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80" r:id="rId23"/>
    <p:sldId id="282" r:id="rId24"/>
    <p:sldId id="284" r:id="rId2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66" autoAdjust="0"/>
    <p:restoredTop sz="94662" autoAdjust="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3B280A-4B15-4DE1-9B9A-33149171B1A7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7E95B40A-ABF3-4CF9-875B-80FEABED91C5}">
      <dgm:prSet custT="1"/>
      <dgm:spPr>
        <a:xfrm>
          <a:off x="2050782" y="1083042"/>
          <a:ext cx="636170" cy="636170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marR="0" algn="ctr" rtl="1"/>
          <a:endParaRPr lang="ar-IQ" sz="1000" b="0" i="0" u="none" strike="noStrike" baseline="0" dirty="0" smtClean="0">
            <a:solidFill>
              <a:sysClr val="window" lastClr="FFFFFF"/>
            </a:solidFill>
            <a:latin typeface="Calibri"/>
            <a:ea typeface="+mn-ea"/>
            <a:cs typeface="Ali_K_Samik"/>
          </a:endParaRPr>
        </a:p>
        <a:p>
          <a:pPr marR="0" algn="ctr" rtl="1"/>
          <a:r>
            <a:rPr lang="ar-IQ" sz="1000" b="0" i="0" u="none" strike="noStrike" baseline="0" dirty="0" smtClean="0">
              <a:solidFill>
                <a:sysClr val="window" lastClr="FFFFFF"/>
              </a:solidFill>
              <a:latin typeface="Calibri"/>
              <a:ea typeface="+mn-ea"/>
              <a:cs typeface="Ali_K_Samik"/>
            </a:rPr>
            <a:t>قوتابي</a:t>
          </a:r>
          <a:endParaRPr lang="ar-SA" sz="1000" dirty="0" smtClean="0">
            <a:solidFill>
              <a:sysClr val="window" lastClr="FFFFFF"/>
            </a:solidFill>
            <a:latin typeface="Calibri"/>
            <a:ea typeface="+mn-ea"/>
            <a:cs typeface="Arial"/>
          </a:endParaRPr>
        </a:p>
      </dgm:t>
    </dgm:pt>
    <dgm:pt modelId="{2F50B1FE-3DD9-4261-8441-DC284A8D241A}" type="parTrans" cxnId="{C99213F9-4E78-4ADF-BB04-3C03913D6B78}">
      <dgm:prSet/>
      <dgm:spPr/>
      <dgm:t>
        <a:bodyPr/>
        <a:lstStyle/>
        <a:p>
          <a:pPr rtl="1"/>
          <a:endParaRPr lang="ar-SA" sz="1000"/>
        </a:p>
      </dgm:t>
    </dgm:pt>
    <dgm:pt modelId="{8AD47EAB-FB1A-406F-BE67-A2C0E8D6F4BD}" type="sibTrans" cxnId="{C99213F9-4E78-4ADF-BB04-3C03913D6B78}">
      <dgm:prSet/>
      <dgm:spPr/>
      <dgm:t>
        <a:bodyPr/>
        <a:lstStyle/>
        <a:p>
          <a:pPr rtl="1"/>
          <a:endParaRPr lang="ar-SA" sz="1000"/>
        </a:p>
      </dgm:t>
    </dgm:pt>
    <dgm:pt modelId="{55702FF5-B306-4D44-9EB3-82FAA22073A9}">
      <dgm:prSet custT="1"/>
      <dgm:spPr>
        <a:xfrm>
          <a:off x="2050782" y="2457"/>
          <a:ext cx="636170" cy="636170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marR="0" algn="ctr" rtl="1"/>
          <a:endParaRPr lang="ar-IQ" sz="1000" b="0" i="0" u="none" strike="noStrike" baseline="0" smtClean="0">
            <a:solidFill>
              <a:sysClr val="window" lastClr="FFFFFF"/>
            </a:solidFill>
            <a:latin typeface="Arial"/>
            <a:ea typeface="+mn-ea"/>
            <a:cs typeface="Arial"/>
          </a:endParaRPr>
        </a:p>
        <a:p>
          <a:pPr marR="0" algn="ctr" rtl="1"/>
          <a:endParaRPr lang="ar-IQ" sz="1000" b="0" i="0" u="none" strike="noStrike" baseline="0" smtClean="0">
            <a:solidFill>
              <a:sysClr val="window" lastClr="FFFFFF"/>
            </a:solidFill>
            <a:latin typeface="Arial"/>
            <a:ea typeface="+mn-ea"/>
            <a:cs typeface="Arial"/>
          </a:endParaRPr>
        </a:p>
        <a:p>
          <a:pPr marR="0" algn="ctr" rtl="1"/>
          <a:r>
            <a:rPr lang="ar-IQ" sz="1000" b="0" i="0" u="none" strike="noStrike" baseline="0" smtClean="0">
              <a:solidFill>
                <a:sysClr val="window" lastClr="FFFFFF"/>
              </a:solidFill>
              <a:latin typeface="Calibri"/>
              <a:ea typeface="+mn-ea"/>
              <a:cs typeface="Ali_K_Sahifa"/>
            </a:rPr>
            <a:t>ثةرتووك</a:t>
          </a:r>
          <a:endParaRPr lang="ar-SA" sz="1000" smtClean="0">
            <a:solidFill>
              <a:sysClr val="window" lastClr="FFFFFF"/>
            </a:solidFill>
            <a:latin typeface="Calibri"/>
            <a:ea typeface="+mn-ea"/>
            <a:cs typeface="Arial"/>
          </a:endParaRPr>
        </a:p>
      </dgm:t>
    </dgm:pt>
    <dgm:pt modelId="{1B6472AD-A18E-43F0-BF17-84474B63A1FC}" type="parTrans" cxnId="{49FBBB41-F787-42F4-9549-CA636B62850B}">
      <dgm:prSet custT="1"/>
      <dgm:spPr>
        <a:xfrm rot="16200000">
          <a:off x="2146660" y="848750"/>
          <a:ext cx="444413" cy="24169"/>
        </a:xfrm>
        <a:custGeom>
          <a:avLst/>
          <a:gdLst/>
          <a:ahLst/>
          <a:cxnLst/>
          <a:rect l="0" t="0" r="0" b="0"/>
          <a:pathLst>
            <a:path>
              <a:moveTo>
                <a:pt x="0" y="12084"/>
              </a:moveTo>
              <a:lnTo>
                <a:pt x="444413" y="12084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1"/>
          <a:endParaRPr lang="ar-SA" sz="10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Arial"/>
          </a:endParaRPr>
        </a:p>
      </dgm:t>
    </dgm:pt>
    <dgm:pt modelId="{BEDEB3BB-418E-4825-95F0-98C914F94EC4}" type="sibTrans" cxnId="{49FBBB41-F787-42F4-9549-CA636B62850B}">
      <dgm:prSet/>
      <dgm:spPr/>
      <dgm:t>
        <a:bodyPr/>
        <a:lstStyle/>
        <a:p>
          <a:pPr rtl="1"/>
          <a:endParaRPr lang="ar-SA" sz="1000"/>
        </a:p>
      </dgm:t>
    </dgm:pt>
    <dgm:pt modelId="{6DB269FA-2706-4EDE-BF09-6FEBAF297E25}">
      <dgm:prSet custT="1"/>
      <dgm:spPr>
        <a:xfrm>
          <a:off x="2814870" y="318953"/>
          <a:ext cx="636170" cy="636170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marR="0" algn="ctr" rtl="1"/>
          <a:r>
            <a:rPr lang="ar-IQ" sz="1000" b="0" i="0" u="none" strike="noStrike" baseline="0" smtClean="0">
              <a:solidFill>
                <a:sysClr val="window" lastClr="FFFFFF"/>
              </a:solidFill>
              <a:latin typeface="Calibri"/>
              <a:ea typeface="+mn-ea"/>
              <a:cs typeface="Ali_K_Sahifa"/>
            </a:rPr>
            <a:t>جؤري</a:t>
          </a:r>
          <a:r>
            <a:rPr lang="ar-IQ" sz="1000" b="0" i="0" u="none" strike="noStrike" baseline="0" smtClean="0">
              <a:solidFill>
                <a:sysClr val="window" lastClr="FFFFFF"/>
              </a:solidFill>
              <a:latin typeface="Arial"/>
              <a:ea typeface="+mn-ea"/>
              <a:cs typeface="Ali_K_Sahifa"/>
            </a:rPr>
            <a:t> ضالاكيةكان</a:t>
          </a:r>
          <a:endParaRPr lang="ar-SA" sz="1000" smtClean="0">
            <a:solidFill>
              <a:sysClr val="window" lastClr="FFFFFF"/>
            </a:solidFill>
            <a:latin typeface="Calibri"/>
            <a:ea typeface="+mn-ea"/>
            <a:cs typeface="Arial"/>
          </a:endParaRPr>
        </a:p>
      </dgm:t>
    </dgm:pt>
    <dgm:pt modelId="{8CACC66E-98E9-4BB8-8081-C9DA3D8287DC}" type="parTrans" cxnId="{1A8ACBC7-80B4-4929-AA66-328460C09ECC}">
      <dgm:prSet custT="1"/>
      <dgm:spPr>
        <a:xfrm rot="18900000">
          <a:off x="2528704" y="1006998"/>
          <a:ext cx="444413" cy="24169"/>
        </a:xfrm>
        <a:custGeom>
          <a:avLst/>
          <a:gdLst/>
          <a:ahLst/>
          <a:cxnLst/>
          <a:rect l="0" t="0" r="0" b="0"/>
          <a:pathLst>
            <a:path>
              <a:moveTo>
                <a:pt x="0" y="12084"/>
              </a:moveTo>
              <a:lnTo>
                <a:pt x="444413" y="12084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1"/>
          <a:endParaRPr lang="ar-SA" sz="10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Arial"/>
          </a:endParaRPr>
        </a:p>
      </dgm:t>
    </dgm:pt>
    <dgm:pt modelId="{0F1B730C-0CFD-444F-9A72-BB4EB5227F99}" type="sibTrans" cxnId="{1A8ACBC7-80B4-4929-AA66-328460C09ECC}">
      <dgm:prSet/>
      <dgm:spPr/>
      <dgm:t>
        <a:bodyPr/>
        <a:lstStyle/>
        <a:p>
          <a:pPr rtl="1"/>
          <a:endParaRPr lang="ar-SA" sz="1000"/>
        </a:p>
      </dgm:t>
    </dgm:pt>
    <dgm:pt modelId="{C4A85133-8153-4879-9320-29CC21CC789D}">
      <dgm:prSet custT="1"/>
      <dgm:spPr>
        <a:xfrm>
          <a:off x="3131366" y="1083042"/>
          <a:ext cx="636170" cy="636170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marR="0" algn="ctr" rtl="1"/>
          <a:r>
            <a:rPr lang="ar-IQ" sz="1000" b="0" i="0" u="none" strike="noStrike" baseline="0" smtClean="0">
              <a:solidFill>
                <a:sysClr val="window" lastClr="FFFFFF"/>
              </a:solidFill>
              <a:latin typeface="Calibri"/>
              <a:ea typeface="+mn-ea"/>
              <a:cs typeface="Ali_K_Sahifa"/>
            </a:rPr>
            <a:t>شيَوازةكاني</a:t>
          </a:r>
          <a:r>
            <a:rPr lang="ar-IQ" sz="1000" b="0" i="0" u="none" strike="noStrike" baseline="0" smtClean="0">
              <a:solidFill>
                <a:sysClr val="window" lastClr="FFFFFF"/>
              </a:solidFill>
              <a:latin typeface="Arial"/>
              <a:ea typeface="+mn-ea"/>
              <a:cs typeface="Ali_K_Sahifa"/>
            </a:rPr>
            <a:t> ثاداشت وسزا</a:t>
          </a:r>
          <a:endParaRPr lang="ar-SA" sz="1000" smtClean="0">
            <a:solidFill>
              <a:sysClr val="window" lastClr="FFFFFF"/>
            </a:solidFill>
            <a:latin typeface="Calibri"/>
            <a:ea typeface="+mn-ea"/>
            <a:cs typeface="Arial"/>
          </a:endParaRPr>
        </a:p>
      </dgm:t>
    </dgm:pt>
    <dgm:pt modelId="{7599A168-C39C-4756-8FCB-317C56DE336B}" type="parTrans" cxnId="{A859A116-785A-41B6-AA00-EF1EF44F5DD8}">
      <dgm:prSet custT="1"/>
      <dgm:spPr>
        <a:xfrm>
          <a:off x="2686952" y="1389042"/>
          <a:ext cx="444413" cy="24169"/>
        </a:xfrm>
        <a:custGeom>
          <a:avLst/>
          <a:gdLst/>
          <a:ahLst/>
          <a:cxnLst/>
          <a:rect l="0" t="0" r="0" b="0"/>
          <a:pathLst>
            <a:path>
              <a:moveTo>
                <a:pt x="0" y="12084"/>
              </a:moveTo>
              <a:lnTo>
                <a:pt x="444413" y="12084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1"/>
          <a:endParaRPr lang="ar-SA" sz="10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Arial"/>
          </a:endParaRPr>
        </a:p>
      </dgm:t>
    </dgm:pt>
    <dgm:pt modelId="{A4747F64-FCAB-4371-93FF-7CDDF6973D8D}" type="sibTrans" cxnId="{A859A116-785A-41B6-AA00-EF1EF44F5DD8}">
      <dgm:prSet/>
      <dgm:spPr/>
      <dgm:t>
        <a:bodyPr/>
        <a:lstStyle/>
        <a:p>
          <a:pPr rtl="1"/>
          <a:endParaRPr lang="ar-SA" sz="1000"/>
        </a:p>
      </dgm:t>
    </dgm:pt>
    <dgm:pt modelId="{085DC0A9-B4B6-4EFF-8906-96CEED0E10F6}">
      <dgm:prSet custT="1"/>
      <dgm:spPr>
        <a:xfrm>
          <a:off x="2814870" y="1847130"/>
          <a:ext cx="636170" cy="636170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marR="0" algn="ctr" rtl="1"/>
          <a:r>
            <a:rPr lang="ar-IQ" sz="1000" b="0" i="0" u="none" strike="noStrike" baseline="0" smtClean="0">
              <a:solidFill>
                <a:sysClr val="window" lastClr="FFFFFF"/>
              </a:solidFill>
              <a:latin typeface="Calibri"/>
              <a:ea typeface="+mn-ea"/>
              <a:cs typeface="Ali_K_Sahifa"/>
            </a:rPr>
            <a:t>شيَوازي وانة ووتنةوة</a:t>
          </a:r>
          <a:endParaRPr lang="ar-SA" sz="1000" smtClean="0">
            <a:solidFill>
              <a:sysClr val="window" lastClr="FFFFFF"/>
            </a:solidFill>
            <a:latin typeface="Calibri"/>
            <a:ea typeface="+mn-ea"/>
            <a:cs typeface="Arial"/>
          </a:endParaRPr>
        </a:p>
      </dgm:t>
    </dgm:pt>
    <dgm:pt modelId="{B6AEE560-0BDF-4742-AA85-9E3A0C0F5561}" type="parTrans" cxnId="{4A1CB8A0-8FC3-4201-A98C-8BBA6CB7EC62}">
      <dgm:prSet custT="1"/>
      <dgm:spPr>
        <a:xfrm rot="2700000">
          <a:off x="2528704" y="1771086"/>
          <a:ext cx="444413" cy="24169"/>
        </a:xfrm>
        <a:custGeom>
          <a:avLst/>
          <a:gdLst/>
          <a:ahLst/>
          <a:cxnLst/>
          <a:rect l="0" t="0" r="0" b="0"/>
          <a:pathLst>
            <a:path>
              <a:moveTo>
                <a:pt x="0" y="12084"/>
              </a:moveTo>
              <a:lnTo>
                <a:pt x="444413" y="12084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1"/>
          <a:endParaRPr lang="ar-SA" sz="10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Arial"/>
          </a:endParaRPr>
        </a:p>
      </dgm:t>
    </dgm:pt>
    <dgm:pt modelId="{4BE80DD2-6707-4617-8CEE-92F4B10B708D}" type="sibTrans" cxnId="{4A1CB8A0-8FC3-4201-A98C-8BBA6CB7EC62}">
      <dgm:prSet/>
      <dgm:spPr/>
      <dgm:t>
        <a:bodyPr/>
        <a:lstStyle/>
        <a:p>
          <a:pPr rtl="1"/>
          <a:endParaRPr lang="ar-SA" sz="1000"/>
        </a:p>
      </dgm:t>
    </dgm:pt>
    <dgm:pt modelId="{D3A9EC51-95E4-43D7-8770-240A40045E77}">
      <dgm:prSet custT="1"/>
      <dgm:spPr>
        <a:xfrm>
          <a:off x="2050782" y="2163626"/>
          <a:ext cx="636170" cy="636170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marR="0" algn="ctr" rtl="1"/>
          <a:endParaRPr lang="ar-IQ" sz="1000" b="0" i="0" u="none" strike="noStrike" baseline="0" smtClean="0">
            <a:solidFill>
              <a:sysClr val="window" lastClr="FFFFFF"/>
            </a:solidFill>
            <a:latin typeface="Arial"/>
            <a:ea typeface="+mn-ea"/>
            <a:cs typeface="Arial"/>
          </a:endParaRPr>
        </a:p>
        <a:p>
          <a:pPr marR="0" algn="ctr" rtl="1"/>
          <a:r>
            <a:rPr lang="ar-IQ" sz="1000" b="0" i="0" u="none" strike="noStrike" baseline="0" smtClean="0">
              <a:solidFill>
                <a:sysClr val="window" lastClr="FFFFFF"/>
              </a:solidFill>
              <a:latin typeface="Calibri"/>
              <a:ea typeface="+mn-ea"/>
              <a:cs typeface="Ali_K_Sahifa"/>
            </a:rPr>
            <a:t>كةسايةتي</a:t>
          </a:r>
          <a:r>
            <a:rPr lang="ar-IQ" sz="1000" b="0" i="0" u="none" strike="noStrike" baseline="0" smtClean="0">
              <a:solidFill>
                <a:sysClr val="window" lastClr="FFFFFF"/>
              </a:solidFill>
              <a:latin typeface="Arial"/>
              <a:ea typeface="+mn-ea"/>
              <a:cs typeface="Ali_K_Sahifa"/>
            </a:rPr>
            <a:t> مامؤستا</a:t>
          </a:r>
          <a:endParaRPr lang="ar-SA" sz="1000" smtClean="0">
            <a:solidFill>
              <a:sysClr val="window" lastClr="FFFFFF"/>
            </a:solidFill>
            <a:latin typeface="Calibri"/>
            <a:ea typeface="+mn-ea"/>
            <a:cs typeface="Arial"/>
          </a:endParaRPr>
        </a:p>
      </dgm:t>
    </dgm:pt>
    <dgm:pt modelId="{DB39586B-D09F-4EB2-9517-8F1D0F96FEA5}" type="parTrans" cxnId="{718FF360-3D5E-465D-8607-CCAACB1EE271}">
      <dgm:prSet custT="1"/>
      <dgm:spPr>
        <a:xfrm rot="5400000">
          <a:off x="2146660" y="1929334"/>
          <a:ext cx="444413" cy="24169"/>
        </a:xfrm>
        <a:custGeom>
          <a:avLst/>
          <a:gdLst/>
          <a:ahLst/>
          <a:cxnLst/>
          <a:rect l="0" t="0" r="0" b="0"/>
          <a:pathLst>
            <a:path>
              <a:moveTo>
                <a:pt x="0" y="12084"/>
              </a:moveTo>
              <a:lnTo>
                <a:pt x="444413" y="12084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1"/>
          <a:endParaRPr lang="ar-SA" sz="10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Arial"/>
          </a:endParaRPr>
        </a:p>
      </dgm:t>
    </dgm:pt>
    <dgm:pt modelId="{322ED545-BA3E-42DB-8BD4-2C612AB8D512}" type="sibTrans" cxnId="{718FF360-3D5E-465D-8607-CCAACB1EE271}">
      <dgm:prSet/>
      <dgm:spPr/>
      <dgm:t>
        <a:bodyPr/>
        <a:lstStyle/>
        <a:p>
          <a:pPr rtl="1"/>
          <a:endParaRPr lang="ar-SA" sz="1000"/>
        </a:p>
      </dgm:t>
    </dgm:pt>
    <dgm:pt modelId="{F6327C7A-29E5-4378-BD31-4DE635C029F4}">
      <dgm:prSet custT="1"/>
      <dgm:spPr>
        <a:xfrm>
          <a:off x="1286693" y="1847130"/>
          <a:ext cx="636170" cy="636170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marR="0" algn="ctr" rtl="1"/>
          <a:r>
            <a:rPr lang="ar-IQ" sz="1000" b="0" i="0" u="none" strike="noStrike" baseline="0" smtClean="0">
              <a:solidFill>
                <a:sysClr val="window" lastClr="FFFFFF"/>
              </a:solidFill>
              <a:latin typeface="Calibri"/>
              <a:ea typeface="+mn-ea"/>
              <a:cs typeface="Ali_K_Sahifa"/>
            </a:rPr>
            <a:t>هاوريَ ناو</a:t>
          </a:r>
          <a:r>
            <a:rPr lang="ar-IQ" sz="1000" b="0" i="0" u="none" strike="noStrike" baseline="0" smtClean="0">
              <a:solidFill>
                <a:sysClr val="window" lastClr="FFFFFF"/>
              </a:solidFill>
              <a:latin typeface="Arial"/>
              <a:ea typeface="+mn-ea"/>
              <a:cs typeface="Ali_K_Sahifa"/>
            </a:rPr>
            <a:t> ثؤل</a:t>
          </a:r>
          <a:endParaRPr lang="ar-SA" sz="1000" smtClean="0">
            <a:solidFill>
              <a:sysClr val="window" lastClr="FFFFFF"/>
            </a:solidFill>
            <a:latin typeface="Calibri"/>
            <a:ea typeface="+mn-ea"/>
            <a:cs typeface="Arial"/>
          </a:endParaRPr>
        </a:p>
      </dgm:t>
    </dgm:pt>
    <dgm:pt modelId="{F1C05B68-F209-47AB-99FC-3FB95CAD11FE}" type="parTrans" cxnId="{CE8DF629-E1E5-4644-93C5-1EE2C7A5048E}">
      <dgm:prSet custT="1"/>
      <dgm:spPr>
        <a:xfrm rot="8100000">
          <a:off x="1764616" y="1771086"/>
          <a:ext cx="444413" cy="24169"/>
        </a:xfrm>
        <a:custGeom>
          <a:avLst/>
          <a:gdLst/>
          <a:ahLst/>
          <a:cxnLst/>
          <a:rect l="0" t="0" r="0" b="0"/>
          <a:pathLst>
            <a:path>
              <a:moveTo>
                <a:pt x="0" y="12084"/>
              </a:moveTo>
              <a:lnTo>
                <a:pt x="444413" y="12084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1"/>
          <a:endParaRPr lang="ar-SA" sz="10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Arial"/>
          </a:endParaRPr>
        </a:p>
      </dgm:t>
    </dgm:pt>
    <dgm:pt modelId="{3C7C0E34-B911-4B31-A7EA-A8ADF8F4ACE6}" type="sibTrans" cxnId="{CE8DF629-E1E5-4644-93C5-1EE2C7A5048E}">
      <dgm:prSet/>
      <dgm:spPr/>
      <dgm:t>
        <a:bodyPr/>
        <a:lstStyle/>
        <a:p>
          <a:pPr rtl="1"/>
          <a:endParaRPr lang="ar-SA" sz="1000"/>
        </a:p>
      </dgm:t>
    </dgm:pt>
    <dgm:pt modelId="{C14B9895-912A-4935-8A49-3C94E19B20E4}">
      <dgm:prSet custT="1"/>
      <dgm:spPr>
        <a:xfrm>
          <a:off x="970197" y="1083042"/>
          <a:ext cx="636170" cy="636170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marR="0" algn="ctr" rtl="1"/>
          <a:endParaRPr lang="ar-IQ" sz="1000" b="0" i="0" u="none" strike="noStrike" baseline="0" smtClean="0">
            <a:solidFill>
              <a:sysClr val="window" lastClr="FFFFFF"/>
            </a:solidFill>
            <a:latin typeface="Calibri"/>
            <a:ea typeface="+mn-ea"/>
            <a:cs typeface="Ali_K_Sahifa"/>
          </a:endParaRPr>
        </a:p>
        <a:p>
          <a:pPr marR="0" algn="ctr" rtl="1"/>
          <a:r>
            <a:rPr lang="ar-IQ" sz="1000" b="0" i="0" u="none" strike="noStrike" baseline="0" smtClean="0">
              <a:solidFill>
                <a:sysClr val="window" lastClr="FFFFFF"/>
              </a:solidFill>
              <a:latin typeface="Calibri"/>
              <a:ea typeface="+mn-ea"/>
              <a:cs typeface="Ali_K_Sahifa"/>
            </a:rPr>
            <a:t>ذينطةي فيزيكي ثؤل</a:t>
          </a:r>
          <a:endParaRPr lang="ar-SA" sz="1000" smtClean="0">
            <a:solidFill>
              <a:sysClr val="window" lastClr="FFFFFF"/>
            </a:solidFill>
            <a:latin typeface="Calibri"/>
            <a:ea typeface="+mn-ea"/>
            <a:cs typeface="Arial"/>
          </a:endParaRPr>
        </a:p>
      </dgm:t>
    </dgm:pt>
    <dgm:pt modelId="{F8232DA8-AEB8-4CA3-AF18-44D2276B5BDD}" type="parTrans" cxnId="{8EF12CBC-1CF4-4E8B-802A-99C358C6869B}">
      <dgm:prSet custT="1"/>
      <dgm:spPr>
        <a:xfrm rot="10800000">
          <a:off x="1606368" y="1389042"/>
          <a:ext cx="444413" cy="24169"/>
        </a:xfrm>
        <a:custGeom>
          <a:avLst/>
          <a:gdLst/>
          <a:ahLst/>
          <a:cxnLst/>
          <a:rect l="0" t="0" r="0" b="0"/>
          <a:pathLst>
            <a:path>
              <a:moveTo>
                <a:pt x="0" y="12084"/>
              </a:moveTo>
              <a:lnTo>
                <a:pt x="444413" y="12084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1"/>
          <a:endParaRPr lang="ar-SA" sz="10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Arial"/>
          </a:endParaRPr>
        </a:p>
      </dgm:t>
    </dgm:pt>
    <dgm:pt modelId="{F86340AA-2DD3-439D-AE0D-27684B409C10}" type="sibTrans" cxnId="{8EF12CBC-1CF4-4E8B-802A-99C358C6869B}">
      <dgm:prSet/>
      <dgm:spPr/>
      <dgm:t>
        <a:bodyPr/>
        <a:lstStyle/>
        <a:p>
          <a:pPr rtl="1"/>
          <a:endParaRPr lang="ar-SA" sz="1000"/>
        </a:p>
      </dgm:t>
    </dgm:pt>
    <dgm:pt modelId="{79F14A1C-104E-4173-B7ED-E7DD8D5B2B73}">
      <dgm:prSet custT="1"/>
      <dgm:spPr>
        <a:xfrm>
          <a:off x="1286693" y="318953"/>
          <a:ext cx="636170" cy="636170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marR="0" algn="ctr" rtl="1"/>
          <a:r>
            <a:rPr lang="ar-IQ" sz="1000" b="0" i="0" u="none" strike="noStrike" baseline="0" smtClean="0">
              <a:solidFill>
                <a:sysClr val="window" lastClr="FFFFFF"/>
              </a:solidFill>
              <a:latin typeface="Calibri"/>
              <a:ea typeface="+mn-ea"/>
              <a:cs typeface="Ali_K_Sahifa"/>
            </a:rPr>
            <a:t>ناوةرؤكي</a:t>
          </a:r>
          <a:r>
            <a:rPr lang="ar-IQ" sz="1000" b="0" i="0" u="none" strike="noStrike" baseline="0" smtClean="0">
              <a:solidFill>
                <a:sysClr val="window" lastClr="FFFFFF"/>
              </a:solidFill>
              <a:latin typeface="Arial"/>
              <a:ea typeface="+mn-ea"/>
              <a:cs typeface="Ali_K_Sahifa"/>
            </a:rPr>
            <a:t> بابةت</a:t>
          </a:r>
          <a:endParaRPr lang="ar-SA" sz="1000" smtClean="0">
            <a:solidFill>
              <a:sysClr val="window" lastClr="FFFFFF"/>
            </a:solidFill>
            <a:latin typeface="Calibri"/>
            <a:ea typeface="+mn-ea"/>
            <a:cs typeface="Arial"/>
          </a:endParaRPr>
        </a:p>
      </dgm:t>
    </dgm:pt>
    <dgm:pt modelId="{FEEAF37C-25DE-4D60-A12D-806F7EFEB361}" type="parTrans" cxnId="{4A33DB57-98B7-4012-B22A-2E75007FA036}">
      <dgm:prSet custT="1"/>
      <dgm:spPr>
        <a:xfrm rot="13500000">
          <a:off x="1764616" y="1006998"/>
          <a:ext cx="444413" cy="24169"/>
        </a:xfrm>
        <a:custGeom>
          <a:avLst/>
          <a:gdLst/>
          <a:ahLst/>
          <a:cxnLst/>
          <a:rect l="0" t="0" r="0" b="0"/>
          <a:pathLst>
            <a:path>
              <a:moveTo>
                <a:pt x="0" y="12084"/>
              </a:moveTo>
              <a:lnTo>
                <a:pt x="444413" y="12084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1"/>
          <a:endParaRPr lang="ar-SA" sz="10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Arial"/>
          </a:endParaRPr>
        </a:p>
      </dgm:t>
    </dgm:pt>
    <dgm:pt modelId="{EB79D53E-4549-444C-8C7B-22A8671E952E}" type="sibTrans" cxnId="{4A33DB57-98B7-4012-B22A-2E75007FA036}">
      <dgm:prSet/>
      <dgm:spPr/>
      <dgm:t>
        <a:bodyPr/>
        <a:lstStyle/>
        <a:p>
          <a:pPr rtl="1"/>
          <a:endParaRPr lang="ar-SA" sz="1000"/>
        </a:p>
      </dgm:t>
    </dgm:pt>
    <dgm:pt modelId="{EC65F77D-56D8-4042-B077-F1788DFE6942}" type="pres">
      <dgm:prSet presAssocID="{F43B280A-4B15-4DE1-9B9A-33149171B1A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5F2605F-8BA0-4E75-9F3B-AF83A67DADA6}" type="pres">
      <dgm:prSet presAssocID="{7E95B40A-ABF3-4CF9-875B-80FEABED91C5}" presName="centerShape" presStyleLbl="node0" presStyleIdx="0" presStyleCnt="1"/>
      <dgm:spPr/>
      <dgm:t>
        <a:bodyPr/>
        <a:lstStyle/>
        <a:p>
          <a:pPr rtl="1"/>
          <a:endParaRPr lang="ar-IQ"/>
        </a:p>
      </dgm:t>
    </dgm:pt>
    <dgm:pt modelId="{0FA6A27C-1E44-4D15-9787-1EB92FF906EC}" type="pres">
      <dgm:prSet presAssocID="{1B6472AD-A18E-43F0-BF17-84474B63A1FC}" presName="Name9" presStyleLbl="parChTrans1D2" presStyleIdx="0" presStyleCnt="8"/>
      <dgm:spPr/>
      <dgm:t>
        <a:bodyPr/>
        <a:lstStyle/>
        <a:p>
          <a:pPr rtl="1"/>
          <a:endParaRPr lang="ar-IQ"/>
        </a:p>
      </dgm:t>
    </dgm:pt>
    <dgm:pt modelId="{544FD2BB-43E6-4BAE-8D15-2EEC2757C4E1}" type="pres">
      <dgm:prSet presAssocID="{1B6472AD-A18E-43F0-BF17-84474B63A1FC}" presName="connTx" presStyleLbl="parChTrans1D2" presStyleIdx="0" presStyleCnt="8"/>
      <dgm:spPr/>
      <dgm:t>
        <a:bodyPr/>
        <a:lstStyle/>
        <a:p>
          <a:pPr rtl="1"/>
          <a:endParaRPr lang="ar-IQ"/>
        </a:p>
      </dgm:t>
    </dgm:pt>
    <dgm:pt modelId="{5B8A9818-EC7C-460E-8EDA-CADCBF3ED519}" type="pres">
      <dgm:prSet presAssocID="{55702FF5-B306-4D44-9EB3-82FAA22073A9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E7E19F5-DB60-4F7A-9C91-5BC39EC238FA}" type="pres">
      <dgm:prSet presAssocID="{8CACC66E-98E9-4BB8-8081-C9DA3D8287DC}" presName="Name9" presStyleLbl="parChTrans1D2" presStyleIdx="1" presStyleCnt="8"/>
      <dgm:spPr/>
      <dgm:t>
        <a:bodyPr/>
        <a:lstStyle/>
        <a:p>
          <a:pPr rtl="1"/>
          <a:endParaRPr lang="ar-IQ"/>
        </a:p>
      </dgm:t>
    </dgm:pt>
    <dgm:pt modelId="{F6BCF2A6-7A41-433C-A6C3-6B9EFEF957CE}" type="pres">
      <dgm:prSet presAssocID="{8CACC66E-98E9-4BB8-8081-C9DA3D8287DC}" presName="connTx" presStyleLbl="parChTrans1D2" presStyleIdx="1" presStyleCnt="8"/>
      <dgm:spPr/>
      <dgm:t>
        <a:bodyPr/>
        <a:lstStyle/>
        <a:p>
          <a:pPr rtl="1"/>
          <a:endParaRPr lang="ar-IQ"/>
        </a:p>
      </dgm:t>
    </dgm:pt>
    <dgm:pt modelId="{10A5E4B8-EBBF-4115-848A-97B0D66AFD89}" type="pres">
      <dgm:prSet presAssocID="{6DB269FA-2706-4EDE-BF09-6FEBAF297E25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9FE91CD-0720-486F-AEEA-68867C63E9F4}" type="pres">
      <dgm:prSet presAssocID="{7599A168-C39C-4756-8FCB-317C56DE336B}" presName="Name9" presStyleLbl="parChTrans1D2" presStyleIdx="2" presStyleCnt="8"/>
      <dgm:spPr/>
      <dgm:t>
        <a:bodyPr/>
        <a:lstStyle/>
        <a:p>
          <a:pPr rtl="1"/>
          <a:endParaRPr lang="ar-IQ"/>
        </a:p>
      </dgm:t>
    </dgm:pt>
    <dgm:pt modelId="{78CA0235-3C86-454D-B2A9-EB96802E27FF}" type="pres">
      <dgm:prSet presAssocID="{7599A168-C39C-4756-8FCB-317C56DE336B}" presName="connTx" presStyleLbl="parChTrans1D2" presStyleIdx="2" presStyleCnt="8"/>
      <dgm:spPr/>
      <dgm:t>
        <a:bodyPr/>
        <a:lstStyle/>
        <a:p>
          <a:pPr rtl="1"/>
          <a:endParaRPr lang="ar-IQ"/>
        </a:p>
      </dgm:t>
    </dgm:pt>
    <dgm:pt modelId="{0AB015BE-4D74-49E9-AFA0-9A9B935E73F0}" type="pres">
      <dgm:prSet presAssocID="{C4A85133-8153-4879-9320-29CC21CC789D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8038378-4D26-468C-BB10-80AB68627D55}" type="pres">
      <dgm:prSet presAssocID="{B6AEE560-0BDF-4742-AA85-9E3A0C0F5561}" presName="Name9" presStyleLbl="parChTrans1D2" presStyleIdx="3" presStyleCnt="8"/>
      <dgm:spPr/>
      <dgm:t>
        <a:bodyPr/>
        <a:lstStyle/>
        <a:p>
          <a:pPr rtl="1"/>
          <a:endParaRPr lang="ar-IQ"/>
        </a:p>
      </dgm:t>
    </dgm:pt>
    <dgm:pt modelId="{8A0BB9C9-33C3-49BA-87A6-44B888F82DE5}" type="pres">
      <dgm:prSet presAssocID="{B6AEE560-0BDF-4742-AA85-9E3A0C0F5561}" presName="connTx" presStyleLbl="parChTrans1D2" presStyleIdx="3" presStyleCnt="8"/>
      <dgm:spPr/>
      <dgm:t>
        <a:bodyPr/>
        <a:lstStyle/>
        <a:p>
          <a:pPr rtl="1"/>
          <a:endParaRPr lang="ar-IQ"/>
        </a:p>
      </dgm:t>
    </dgm:pt>
    <dgm:pt modelId="{823432A9-C82A-4600-815B-09C26377C3A3}" type="pres">
      <dgm:prSet presAssocID="{085DC0A9-B4B6-4EFF-8906-96CEED0E10F6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73E633B8-B44D-4F96-9DF1-AEEFDF5FFFCD}" type="pres">
      <dgm:prSet presAssocID="{DB39586B-D09F-4EB2-9517-8F1D0F96FEA5}" presName="Name9" presStyleLbl="parChTrans1D2" presStyleIdx="4" presStyleCnt="8"/>
      <dgm:spPr/>
      <dgm:t>
        <a:bodyPr/>
        <a:lstStyle/>
        <a:p>
          <a:pPr rtl="1"/>
          <a:endParaRPr lang="ar-IQ"/>
        </a:p>
      </dgm:t>
    </dgm:pt>
    <dgm:pt modelId="{554CF33F-361F-4A86-9853-C9FE112FB624}" type="pres">
      <dgm:prSet presAssocID="{DB39586B-D09F-4EB2-9517-8F1D0F96FEA5}" presName="connTx" presStyleLbl="parChTrans1D2" presStyleIdx="4" presStyleCnt="8"/>
      <dgm:spPr/>
      <dgm:t>
        <a:bodyPr/>
        <a:lstStyle/>
        <a:p>
          <a:pPr rtl="1"/>
          <a:endParaRPr lang="ar-IQ"/>
        </a:p>
      </dgm:t>
    </dgm:pt>
    <dgm:pt modelId="{EA099C00-C716-4C85-8EA0-F781ED919720}" type="pres">
      <dgm:prSet presAssocID="{D3A9EC51-95E4-43D7-8770-240A40045E77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A850AEE-FC24-4D13-9C7E-BD43C9069EB8}" type="pres">
      <dgm:prSet presAssocID="{F1C05B68-F209-47AB-99FC-3FB95CAD11FE}" presName="Name9" presStyleLbl="parChTrans1D2" presStyleIdx="5" presStyleCnt="8"/>
      <dgm:spPr/>
      <dgm:t>
        <a:bodyPr/>
        <a:lstStyle/>
        <a:p>
          <a:pPr rtl="1"/>
          <a:endParaRPr lang="ar-IQ"/>
        </a:p>
      </dgm:t>
    </dgm:pt>
    <dgm:pt modelId="{DCF90D3B-B79E-46A7-86D0-7BD904075081}" type="pres">
      <dgm:prSet presAssocID="{F1C05B68-F209-47AB-99FC-3FB95CAD11FE}" presName="connTx" presStyleLbl="parChTrans1D2" presStyleIdx="5" presStyleCnt="8"/>
      <dgm:spPr/>
      <dgm:t>
        <a:bodyPr/>
        <a:lstStyle/>
        <a:p>
          <a:pPr rtl="1"/>
          <a:endParaRPr lang="ar-IQ"/>
        </a:p>
      </dgm:t>
    </dgm:pt>
    <dgm:pt modelId="{0450A409-EF08-4385-A230-0D656E7BF123}" type="pres">
      <dgm:prSet presAssocID="{F6327C7A-29E5-4378-BD31-4DE635C029F4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D6C763E9-DF98-4CF9-810F-8DF4BCC96B95}" type="pres">
      <dgm:prSet presAssocID="{F8232DA8-AEB8-4CA3-AF18-44D2276B5BDD}" presName="Name9" presStyleLbl="parChTrans1D2" presStyleIdx="6" presStyleCnt="8"/>
      <dgm:spPr/>
      <dgm:t>
        <a:bodyPr/>
        <a:lstStyle/>
        <a:p>
          <a:pPr rtl="1"/>
          <a:endParaRPr lang="ar-IQ"/>
        </a:p>
      </dgm:t>
    </dgm:pt>
    <dgm:pt modelId="{F08E8441-51EC-4AD9-9DD7-E46591DDAD85}" type="pres">
      <dgm:prSet presAssocID="{F8232DA8-AEB8-4CA3-AF18-44D2276B5BDD}" presName="connTx" presStyleLbl="parChTrans1D2" presStyleIdx="6" presStyleCnt="8"/>
      <dgm:spPr/>
      <dgm:t>
        <a:bodyPr/>
        <a:lstStyle/>
        <a:p>
          <a:pPr rtl="1"/>
          <a:endParaRPr lang="ar-IQ"/>
        </a:p>
      </dgm:t>
    </dgm:pt>
    <dgm:pt modelId="{9FB039CE-DB2F-4F62-9A1C-CED168F11E44}" type="pres">
      <dgm:prSet presAssocID="{C14B9895-912A-4935-8A49-3C94E19B20E4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D1B78FC-1CCD-49F7-82D2-CF3C5D323718}" type="pres">
      <dgm:prSet presAssocID="{FEEAF37C-25DE-4D60-A12D-806F7EFEB361}" presName="Name9" presStyleLbl="parChTrans1D2" presStyleIdx="7" presStyleCnt="8"/>
      <dgm:spPr/>
      <dgm:t>
        <a:bodyPr/>
        <a:lstStyle/>
        <a:p>
          <a:pPr rtl="1"/>
          <a:endParaRPr lang="ar-IQ"/>
        </a:p>
      </dgm:t>
    </dgm:pt>
    <dgm:pt modelId="{7C688390-FB53-4484-BA23-05289B8DBFB1}" type="pres">
      <dgm:prSet presAssocID="{FEEAF37C-25DE-4D60-A12D-806F7EFEB361}" presName="connTx" presStyleLbl="parChTrans1D2" presStyleIdx="7" presStyleCnt="8"/>
      <dgm:spPr/>
      <dgm:t>
        <a:bodyPr/>
        <a:lstStyle/>
        <a:p>
          <a:pPr rtl="1"/>
          <a:endParaRPr lang="ar-IQ"/>
        </a:p>
      </dgm:t>
    </dgm:pt>
    <dgm:pt modelId="{0BC8E5BA-EFEF-4ACD-A8E0-B9FA49C96265}" type="pres">
      <dgm:prSet presAssocID="{79F14A1C-104E-4173-B7ED-E7DD8D5B2B73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ACBBBF45-C377-4DED-BAA0-AC945536A303}" type="presOf" srcId="{D3A9EC51-95E4-43D7-8770-240A40045E77}" destId="{EA099C00-C716-4C85-8EA0-F781ED919720}" srcOrd="0" destOrd="0" presId="urn:microsoft.com/office/officeart/2005/8/layout/radial1"/>
    <dgm:cxn modelId="{991C5066-79C5-4010-9D10-5429B12EC9CC}" type="presOf" srcId="{1B6472AD-A18E-43F0-BF17-84474B63A1FC}" destId="{0FA6A27C-1E44-4D15-9787-1EB92FF906EC}" srcOrd="0" destOrd="0" presId="urn:microsoft.com/office/officeart/2005/8/layout/radial1"/>
    <dgm:cxn modelId="{75493F9F-4221-4092-A6CE-0735B394F596}" type="presOf" srcId="{79F14A1C-104E-4173-B7ED-E7DD8D5B2B73}" destId="{0BC8E5BA-EFEF-4ACD-A8E0-B9FA49C96265}" srcOrd="0" destOrd="0" presId="urn:microsoft.com/office/officeart/2005/8/layout/radial1"/>
    <dgm:cxn modelId="{C968C862-11FD-4D86-AB52-89BCDC77EDCE}" type="presOf" srcId="{55702FF5-B306-4D44-9EB3-82FAA22073A9}" destId="{5B8A9818-EC7C-460E-8EDA-CADCBF3ED519}" srcOrd="0" destOrd="0" presId="urn:microsoft.com/office/officeart/2005/8/layout/radial1"/>
    <dgm:cxn modelId="{1CF9C1CE-7F7E-4BDC-B675-E8D5B5108DA3}" type="presOf" srcId="{F1C05B68-F209-47AB-99FC-3FB95CAD11FE}" destId="{DCF90D3B-B79E-46A7-86D0-7BD904075081}" srcOrd="1" destOrd="0" presId="urn:microsoft.com/office/officeart/2005/8/layout/radial1"/>
    <dgm:cxn modelId="{01F3C53D-05E1-4718-AAF0-0571F25B17DC}" type="presOf" srcId="{B6AEE560-0BDF-4742-AA85-9E3A0C0F5561}" destId="{8A0BB9C9-33C3-49BA-87A6-44B888F82DE5}" srcOrd="1" destOrd="0" presId="urn:microsoft.com/office/officeart/2005/8/layout/radial1"/>
    <dgm:cxn modelId="{A3AEEA03-B70F-4CF6-B390-423BE0CF5679}" type="presOf" srcId="{085DC0A9-B4B6-4EFF-8906-96CEED0E10F6}" destId="{823432A9-C82A-4600-815B-09C26377C3A3}" srcOrd="0" destOrd="0" presId="urn:microsoft.com/office/officeart/2005/8/layout/radial1"/>
    <dgm:cxn modelId="{E2DD8273-2DD9-4277-81C8-55AE2B0BE982}" type="presOf" srcId="{F43B280A-4B15-4DE1-9B9A-33149171B1A7}" destId="{EC65F77D-56D8-4042-B077-F1788DFE6942}" srcOrd="0" destOrd="0" presId="urn:microsoft.com/office/officeart/2005/8/layout/radial1"/>
    <dgm:cxn modelId="{4A1CB8A0-8FC3-4201-A98C-8BBA6CB7EC62}" srcId="{7E95B40A-ABF3-4CF9-875B-80FEABED91C5}" destId="{085DC0A9-B4B6-4EFF-8906-96CEED0E10F6}" srcOrd="3" destOrd="0" parTransId="{B6AEE560-0BDF-4742-AA85-9E3A0C0F5561}" sibTransId="{4BE80DD2-6707-4617-8CEE-92F4B10B708D}"/>
    <dgm:cxn modelId="{5DB8068B-12D5-4B30-8996-FD2A0BABEE0C}" type="presOf" srcId="{7599A168-C39C-4756-8FCB-317C56DE336B}" destId="{78CA0235-3C86-454D-B2A9-EB96802E27FF}" srcOrd="1" destOrd="0" presId="urn:microsoft.com/office/officeart/2005/8/layout/radial1"/>
    <dgm:cxn modelId="{6CE99475-3AA7-48E5-B96D-C11DB63917E4}" type="presOf" srcId="{8CACC66E-98E9-4BB8-8081-C9DA3D8287DC}" destId="{AE7E19F5-DB60-4F7A-9C91-5BC39EC238FA}" srcOrd="0" destOrd="0" presId="urn:microsoft.com/office/officeart/2005/8/layout/radial1"/>
    <dgm:cxn modelId="{C99213F9-4E78-4ADF-BB04-3C03913D6B78}" srcId="{F43B280A-4B15-4DE1-9B9A-33149171B1A7}" destId="{7E95B40A-ABF3-4CF9-875B-80FEABED91C5}" srcOrd="0" destOrd="0" parTransId="{2F50B1FE-3DD9-4261-8441-DC284A8D241A}" sibTransId="{8AD47EAB-FB1A-406F-BE67-A2C0E8D6F4BD}"/>
    <dgm:cxn modelId="{53396D9A-6C8E-4C30-8389-ED85ACCEC906}" type="presOf" srcId="{FEEAF37C-25DE-4D60-A12D-806F7EFEB361}" destId="{FD1B78FC-1CCD-49F7-82D2-CF3C5D323718}" srcOrd="0" destOrd="0" presId="urn:microsoft.com/office/officeart/2005/8/layout/radial1"/>
    <dgm:cxn modelId="{D8D13D0C-18D5-4CB1-AE63-0242B65A2957}" type="presOf" srcId="{DB39586B-D09F-4EB2-9517-8F1D0F96FEA5}" destId="{554CF33F-361F-4A86-9853-C9FE112FB624}" srcOrd="1" destOrd="0" presId="urn:microsoft.com/office/officeart/2005/8/layout/radial1"/>
    <dgm:cxn modelId="{49FBBB41-F787-42F4-9549-CA636B62850B}" srcId="{7E95B40A-ABF3-4CF9-875B-80FEABED91C5}" destId="{55702FF5-B306-4D44-9EB3-82FAA22073A9}" srcOrd="0" destOrd="0" parTransId="{1B6472AD-A18E-43F0-BF17-84474B63A1FC}" sibTransId="{BEDEB3BB-418E-4825-95F0-98C914F94EC4}"/>
    <dgm:cxn modelId="{4A33DB57-98B7-4012-B22A-2E75007FA036}" srcId="{7E95B40A-ABF3-4CF9-875B-80FEABED91C5}" destId="{79F14A1C-104E-4173-B7ED-E7DD8D5B2B73}" srcOrd="7" destOrd="0" parTransId="{FEEAF37C-25DE-4D60-A12D-806F7EFEB361}" sibTransId="{EB79D53E-4549-444C-8C7B-22A8671E952E}"/>
    <dgm:cxn modelId="{8EF12CBC-1CF4-4E8B-802A-99C358C6869B}" srcId="{7E95B40A-ABF3-4CF9-875B-80FEABED91C5}" destId="{C14B9895-912A-4935-8A49-3C94E19B20E4}" srcOrd="6" destOrd="0" parTransId="{F8232DA8-AEB8-4CA3-AF18-44D2276B5BDD}" sibTransId="{F86340AA-2DD3-439D-AE0D-27684B409C10}"/>
    <dgm:cxn modelId="{F15722F0-88D1-4265-BB04-643C6C4C2C33}" type="presOf" srcId="{F8232DA8-AEB8-4CA3-AF18-44D2276B5BDD}" destId="{F08E8441-51EC-4AD9-9DD7-E46591DDAD85}" srcOrd="1" destOrd="0" presId="urn:microsoft.com/office/officeart/2005/8/layout/radial1"/>
    <dgm:cxn modelId="{B1F04666-E259-4730-8C9F-C294534CC94F}" type="presOf" srcId="{C14B9895-912A-4935-8A49-3C94E19B20E4}" destId="{9FB039CE-DB2F-4F62-9A1C-CED168F11E44}" srcOrd="0" destOrd="0" presId="urn:microsoft.com/office/officeart/2005/8/layout/radial1"/>
    <dgm:cxn modelId="{6B89AFAE-013A-47F7-B97A-A432A24864AF}" type="presOf" srcId="{C4A85133-8153-4879-9320-29CC21CC789D}" destId="{0AB015BE-4D74-49E9-AFA0-9A9B935E73F0}" srcOrd="0" destOrd="0" presId="urn:microsoft.com/office/officeart/2005/8/layout/radial1"/>
    <dgm:cxn modelId="{CB419EF2-9E6E-4E01-8DFB-250096479C00}" type="presOf" srcId="{6DB269FA-2706-4EDE-BF09-6FEBAF297E25}" destId="{10A5E4B8-EBBF-4115-848A-97B0D66AFD89}" srcOrd="0" destOrd="0" presId="urn:microsoft.com/office/officeart/2005/8/layout/radial1"/>
    <dgm:cxn modelId="{BE91D299-D538-4769-90A1-347C188E37AE}" type="presOf" srcId="{FEEAF37C-25DE-4D60-A12D-806F7EFEB361}" destId="{7C688390-FB53-4484-BA23-05289B8DBFB1}" srcOrd="1" destOrd="0" presId="urn:microsoft.com/office/officeart/2005/8/layout/radial1"/>
    <dgm:cxn modelId="{CA030AB2-2476-4F04-9E16-A1B6F3D79D51}" type="presOf" srcId="{B6AEE560-0BDF-4742-AA85-9E3A0C0F5561}" destId="{98038378-4D26-468C-BB10-80AB68627D55}" srcOrd="0" destOrd="0" presId="urn:microsoft.com/office/officeart/2005/8/layout/radial1"/>
    <dgm:cxn modelId="{629AC848-F25F-4889-A4E9-655ABE23A3FD}" type="presOf" srcId="{F1C05B68-F209-47AB-99FC-3FB95CAD11FE}" destId="{6A850AEE-FC24-4D13-9C7E-BD43C9069EB8}" srcOrd="0" destOrd="0" presId="urn:microsoft.com/office/officeart/2005/8/layout/radial1"/>
    <dgm:cxn modelId="{D4AB6FDB-F9D4-4D1D-8C9A-FBC3E439FE06}" type="presOf" srcId="{DB39586B-D09F-4EB2-9517-8F1D0F96FEA5}" destId="{73E633B8-B44D-4F96-9DF1-AEEFDF5FFFCD}" srcOrd="0" destOrd="0" presId="urn:microsoft.com/office/officeart/2005/8/layout/radial1"/>
    <dgm:cxn modelId="{B76EC43E-9C87-4A7C-8FA0-883E52D3E4A7}" type="presOf" srcId="{F8232DA8-AEB8-4CA3-AF18-44D2276B5BDD}" destId="{D6C763E9-DF98-4CF9-810F-8DF4BCC96B95}" srcOrd="0" destOrd="0" presId="urn:microsoft.com/office/officeart/2005/8/layout/radial1"/>
    <dgm:cxn modelId="{ABEC15AC-0A26-4B6F-B97C-0C45FE593FC4}" type="presOf" srcId="{7E95B40A-ABF3-4CF9-875B-80FEABED91C5}" destId="{35F2605F-8BA0-4E75-9F3B-AF83A67DADA6}" srcOrd="0" destOrd="0" presId="urn:microsoft.com/office/officeart/2005/8/layout/radial1"/>
    <dgm:cxn modelId="{CE8DF629-E1E5-4644-93C5-1EE2C7A5048E}" srcId="{7E95B40A-ABF3-4CF9-875B-80FEABED91C5}" destId="{F6327C7A-29E5-4378-BD31-4DE635C029F4}" srcOrd="5" destOrd="0" parTransId="{F1C05B68-F209-47AB-99FC-3FB95CAD11FE}" sibTransId="{3C7C0E34-B911-4B31-A7EA-A8ADF8F4ACE6}"/>
    <dgm:cxn modelId="{A859A116-785A-41B6-AA00-EF1EF44F5DD8}" srcId="{7E95B40A-ABF3-4CF9-875B-80FEABED91C5}" destId="{C4A85133-8153-4879-9320-29CC21CC789D}" srcOrd="2" destOrd="0" parTransId="{7599A168-C39C-4756-8FCB-317C56DE336B}" sibTransId="{A4747F64-FCAB-4371-93FF-7CDDF6973D8D}"/>
    <dgm:cxn modelId="{1A8ACBC7-80B4-4929-AA66-328460C09ECC}" srcId="{7E95B40A-ABF3-4CF9-875B-80FEABED91C5}" destId="{6DB269FA-2706-4EDE-BF09-6FEBAF297E25}" srcOrd="1" destOrd="0" parTransId="{8CACC66E-98E9-4BB8-8081-C9DA3D8287DC}" sibTransId="{0F1B730C-0CFD-444F-9A72-BB4EB5227F99}"/>
    <dgm:cxn modelId="{718FF360-3D5E-465D-8607-CCAACB1EE271}" srcId="{7E95B40A-ABF3-4CF9-875B-80FEABED91C5}" destId="{D3A9EC51-95E4-43D7-8770-240A40045E77}" srcOrd="4" destOrd="0" parTransId="{DB39586B-D09F-4EB2-9517-8F1D0F96FEA5}" sibTransId="{322ED545-BA3E-42DB-8BD4-2C612AB8D512}"/>
    <dgm:cxn modelId="{58D58497-59CD-49AF-8149-5BC9AC53EFFD}" type="presOf" srcId="{8CACC66E-98E9-4BB8-8081-C9DA3D8287DC}" destId="{F6BCF2A6-7A41-433C-A6C3-6B9EFEF957CE}" srcOrd="1" destOrd="0" presId="urn:microsoft.com/office/officeart/2005/8/layout/radial1"/>
    <dgm:cxn modelId="{EA67B22E-F791-4A37-AB0A-C79A683C8DC1}" type="presOf" srcId="{7599A168-C39C-4756-8FCB-317C56DE336B}" destId="{59FE91CD-0720-486F-AEEA-68867C63E9F4}" srcOrd="0" destOrd="0" presId="urn:microsoft.com/office/officeart/2005/8/layout/radial1"/>
    <dgm:cxn modelId="{3D569CD8-8DE4-4DBE-80B8-5D1189FB2456}" type="presOf" srcId="{F6327C7A-29E5-4378-BD31-4DE635C029F4}" destId="{0450A409-EF08-4385-A230-0D656E7BF123}" srcOrd="0" destOrd="0" presId="urn:microsoft.com/office/officeart/2005/8/layout/radial1"/>
    <dgm:cxn modelId="{326CDDC2-2F2B-421C-B741-F8B93A8C2E19}" type="presOf" srcId="{1B6472AD-A18E-43F0-BF17-84474B63A1FC}" destId="{544FD2BB-43E6-4BAE-8D15-2EEC2757C4E1}" srcOrd="1" destOrd="0" presId="urn:microsoft.com/office/officeart/2005/8/layout/radial1"/>
    <dgm:cxn modelId="{87A2FE1F-DC55-4F47-B909-80DECA22026B}" type="presParOf" srcId="{EC65F77D-56D8-4042-B077-F1788DFE6942}" destId="{35F2605F-8BA0-4E75-9F3B-AF83A67DADA6}" srcOrd="0" destOrd="0" presId="urn:microsoft.com/office/officeart/2005/8/layout/radial1"/>
    <dgm:cxn modelId="{04EC21E0-0909-4FAF-B4B9-2ACD38D66500}" type="presParOf" srcId="{EC65F77D-56D8-4042-B077-F1788DFE6942}" destId="{0FA6A27C-1E44-4D15-9787-1EB92FF906EC}" srcOrd="1" destOrd="0" presId="urn:microsoft.com/office/officeart/2005/8/layout/radial1"/>
    <dgm:cxn modelId="{1F6F0306-53ED-415F-95CC-08D9611D3803}" type="presParOf" srcId="{0FA6A27C-1E44-4D15-9787-1EB92FF906EC}" destId="{544FD2BB-43E6-4BAE-8D15-2EEC2757C4E1}" srcOrd="0" destOrd="0" presId="urn:microsoft.com/office/officeart/2005/8/layout/radial1"/>
    <dgm:cxn modelId="{403B45C2-625D-48E5-9D6E-417E4EFCBB23}" type="presParOf" srcId="{EC65F77D-56D8-4042-B077-F1788DFE6942}" destId="{5B8A9818-EC7C-460E-8EDA-CADCBF3ED519}" srcOrd="2" destOrd="0" presId="urn:microsoft.com/office/officeart/2005/8/layout/radial1"/>
    <dgm:cxn modelId="{A00D83B7-63C9-4F11-932F-509576970784}" type="presParOf" srcId="{EC65F77D-56D8-4042-B077-F1788DFE6942}" destId="{AE7E19F5-DB60-4F7A-9C91-5BC39EC238FA}" srcOrd="3" destOrd="0" presId="urn:microsoft.com/office/officeart/2005/8/layout/radial1"/>
    <dgm:cxn modelId="{F9EA903C-06DA-4167-A34A-B2800BC2E3EF}" type="presParOf" srcId="{AE7E19F5-DB60-4F7A-9C91-5BC39EC238FA}" destId="{F6BCF2A6-7A41-433C-A6C3-6B9EFEF957CE}" srcOrd="0" destOrd="0" presId="urn:microsoft.com/office/officeart/2005/8/layout/radial1"/>
    <dgm:cxn modelId="{BBDEE12C-9CD4-4165-8AAD-8C0BFBFFD988}" type="presParOf" srcId="{EC65F77D-56D8-4042-B077-F1788DFE6942}" destId="{10A5E4B8-EBBF-4115-848A-97B0D66AFD89}" srcOrd="4" destOrd="0" presId="urn:microsoft.com/office/officeart/2005/8/layout/radial1"/>
    <dgm:cxn modelId="{B3F8753E-514F-47AD-BB65-1E5219CFD124}" type="presParOf" srcId="{EC65F77D-56D8-4042-B077-F1788DFE6942}" destId="{59FE91CD-0720-486F-AEEA-68867C63E9F4}" srcOrd="5" destOrd="0" presId="urn:microsoft.com/office/officeart/2005/8/layout/radial1"/>
    <dgm:cxn modelId="{016EBBC6-C328-4838-8469-B5E1F732046F}" type="presParOf" srcId="{59FE91CD-0720-486F-AEEA-68867C63E9F4}" destId="{78CA0235-3C86-454D-B2A9-EB96802E27FF}" srcOrd="0" destOrd="0" presId="urn:microsoft.com/office/officeart/2005/8/layout/radial1"/>
    <dgm:cxn modelId="{AE08A1F6-A36A-42EC-8626-BAA48EF40306}" type="presParOf" srcId="{EC65F77D-56D8-4042-B077-F1788DFE6942}" destId="{0AB015BE-4D74-49E9-AFA0-9A9B935E73F0}" srcOrd="6" destOrd="0" presId="urn:microsoft.com/office/officeart/2005/8/layout/radial1"/>
    <dgm:cxn modelId="{6EBA5EE1-0A38-4814-A65F-E8FD19DB533B}" type="presParOf" srcId="{EC65F77D-56D8-4042-B077-F1788DFE6942}" destId="{98038378-4D26-468C-BB10-80AB68627D55}" srcOrd="7" destOrd="0" presId="urn:microsoft.com/office/officeart/2005/8/layout/radial1"/>
    <dgm:cxn modelId="{3A8CB515-F5A4-46A1-91C8-F0EDD5AD3BBB}" type="presParOf" srcId="{98038378-4D26-468C-BB10-80AB68627D55}" destId="{8A0BB9C9-33C3-49BA-87A6-44B888F82DE5}" srcOrd="0" destOrd="0" presId="urn:microsoft.com/office/officeart/2005/8/layout/radial1"/>
    <dgm:cxn modelId="{24C68B9A-59A9-4751-844B-3C3C40D4B88D}" type="presParOf" srcId="{EC65F77D-56D8-4042-B077-F1788DFE6942}" destId="{823432A9-C82A-4600-815B-09C26377C3A3}" srcOrd="8" destOrd="0" presId="urn:microsoft.com/office/officeart/2005/8/layout/radial1"/>
    <dgm:cxn modelId="{72D7402D-0F7B-4BA4-A77D-38D744BFFF61}" type="presParOf" srcId="{EC65F77D-56D8-4042-B077-F1788DFE6942}" destId="{73E633B8-B44D-4F96-9DF1-AEEFDF5FFFCD}" srcOrd="9" destOrd="0" presId="urn:microsoft.com/office/officeart/2005/8/layout/radial1"/>
    <dgm:cxn modelId="{81205DBC-1745-448D-857E-ED781EFD8A6C}" type="presParOf" srcId="{73E633B8-B44D-4F96-9DF1-AEEFDF5FFFCD}" destId="{554CF33F-361F-4A86-9853-C9FE112FB624}" srcOrd="0" destOrd="0" presId="urn:microsoft.com/office/officeart/2005/8/layout/radial1"/>
    <dgm:cxn modelId="{C872024E-1A37-4869-819E-B6B6EB86D39B}" type="presParOf" srcId="{EC65F77D-56D8-4042-B077-F1788DFE6942}" destId="{EA099C00-C716-4C85-8EA0-F781ED919720}" srcOrd="10" destOrd="0" presId="urn:microsoft.com/office/officeart/2005/8/layout/radial1"/>
    <dgm:cxn modelId="{A66A2ADB-30DE-41A8-AAED-F642F889ED17}" type="presParOf" srcId="{EC65F77D-56D8-4042-B077-F1788DFE6942}" destId="{6A850AEE-FC24-4D13-9C7E-BD43C9069EB8}" srcOrd="11" destOrd="0" presId="urn:microsoft.com/office/officeart/2005/8/layout/radial1"/>
    <dgm:cxn modelId="{DB508FE1-CE54-4AB9-ADBD-79FEF5BF068B}" type="presParOf" srcId="{6A850AEE-FC24-4D13-9C7E-BD43C9069EB8}" destId="{DCF90D3B-B79E-46A7-86D0-7BD904075081}" srcOrd="0" destOrd="0" presId="urn:microsoft.com/office/officeart/2005/8/layout/radial1"/>
    <dgm:cxn modelId="{057BDC01-4519-4435-AE58-CC52E11E67CB}" type="presParOf" srcId="{EC65F77D-56D8-4042-B077-F1788DFE6942}" destId="{0450A409-EF08-4385-A230-0D656E7BF123}" srcOrd="12" destOrd="0" presId="urn:microsoft.com/office/officeart/2005/8/layout/radial1"/>
    <dgm:cxn modelId="{062D04E6-CD55-44CB-8108-AD2F0FAAF74F}" type="presParOf" srcId="{EC65F77D-56D8-4042-B077-F1788DFE6942}" destId="{D6C763E9-DF98-4CF9-810F-8DF4BCC96B95}" srcOrd="13" destOrd="0" presId="urn:microsoft.com/office/officeart/2005/8/layout/radial1"/>
    <dgm:cxn modelId="{B97C614A-C56E-4D3C-AF31-58E12BF890D3}" type="presParOf" srcId="{D6C763E9-DF98-4CF9-810F-8DF4BCC96B95}" destId="{F08E8441-51EC-4AD9-9DD7-E46591DDAD85}" srcOrd="0" destOrd="0" presId="urn:microsoft.com/office/officeart/2005/8/layout/radial1"/>
    <dgm:cxn modelId="{A6C23CF8-87BC-4A64-A7E2-1532F99023F7}" type="presParOf" srcId="{EC65F77D-56D8-4042-B077-F1788DFE6942}" destId="{9FB039CE-DB2F-4F62-9A1C-CED168F11E44}" srcOrd="14" destOrd="0" presId="urn:microsoft.com/office/officeart/2005/8/layout/radial1"/>
    <dgm:cxn modelId="{3E63C510-EDE1-46D1-A672-8EEB9EF0B448}" type="presParOf" srcId="{EC65F77D-56D8-4042-B077-F1788DFE6942}" destId="{FD1B78FC-1CCD-49F7-82D2-CF3C5D323718}" srcOrd="15" destOrd="0" presId="urn:microsoft.com/office/officeart/2005/8/layout/radial1"/>
    <dgm:cxn modelId="{FA688B57-2C92-42DA-9FFB-B54BCF2F8AB3}" type="presParOf" srcId="{FD1B78FC-1CCD-49F7-82D2-CF3C5D323718}" destId="{7C688390-FB53-4484-BA23-05289B8DBFB1}" srcOrd="0" destOrd="0" presId="urn:microsoft.com/office/officeart/2005/8/layout/radial1"/>
    <dgm:cxn modelId="{EFDDFF43-AA02-4833-85DD-79BB813EF068}" type="presParOf" srcId="{EC65F77D-56D8-4042-B077-F1788DFE6942}" destId="{0BC8E5BA-EFEF-4ACD-A8E0-B9FA49C96265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01/03/1445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39261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01/03/1445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4148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01/03/1445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5995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148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157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579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59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506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451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3572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486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01/03/1445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37544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7482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8547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6736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3051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5890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1071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9873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4003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5285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31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01/03/1445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29642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5791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1004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6813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34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01/03/1445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059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01/03/1445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07047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01/03/1445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0306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01/03/1445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65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01/03/1445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5199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01/03/1445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2544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5B625-A09B-4201-B208-C709FF0D74CF}" type="datetimeFigureOut">
              <a:rPr lang="ar-IQ" smtClean="0"/>
              <a:t>01/03/1445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0454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36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63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91023"/>
            <a:ext cx="7772400" cy="1470025"/>
          </a:xfrm>
        </p:spPr>
        <p:txBody>
          <a:bodyPr>
            <a:noAutofit/>
          </a:bodyPr>
          <a:lstStyle/>
          <a:p>
            <a:r>
              <a:rPr lang="ar-IQ" sz="6600" baseline="-25000" dirty="0" smtClean="0">
                <a:cs typeface="Ali_K_Alwand" pitchFamily="2" charset="-78"/>
              </a:rPr>
              <a:t>دةروونزانى ثةروةردةيى</a:t>
            </a:r>
            <a:r>
              <a:rPr lang="ar-IQ" sz="5400" baseline="-25000" dirty="0" smtClean="0">
                <a:cs typeface="Ali_K_Alwand" pitchFamily="2" charset="-78"/>
              </a:rPr>
              <a:t/>
            </a:r>
            <a:br>
              <a:rPr lang="ar-IQ" sz="5400" baseline="-25000" dirty="0" smtClean="0">
                <a:cs typeface="Ali_K_Alwand" pitchFamily="2" charset="-78"/>
              </a:rPr>
            </a:br>
            <a:r>
              <a:rPr lang="ar-IQ" sz="5400" baseline="-25000" dirty="0" smtClean="0">
                <a:cs typeface="Ali_K_Alwand" pitchFamily="2" charset="-78"/>
              </a:rPr>
              <a:t>قؤناغي دووةم</a:t>
            </a:r>
            <a:br>
              <a:rPr lang="ar-IQ" sz="5400" baseline="-25000" dirty="0" smtClean="0">
                <a:cs typeface="Ali_K_Alwand" pitchFamily="2" charset="-78"/>
              </a:rPr>
            </a:br>
            <a:r>
              <a:rPr lang="ar-IQ" sz="1200" baseline="-25000" dirty="0" smtClean="0">
                <a:cs typeface="Ali_K_Alwand" pitchFamily="2" charset="-78"/>
              </a:rPr>
              <a:t>  </a:t>
            </a:r>
            <a:r>
              <a:rPr lang="ar-IQ" sz="5400" baseline="-25000" dirty="0" smtClean="0">
                <a:cs typeface="Ali_K_Alwand" pitchFamily="2" charset="-78"/>
              </a:rPr>
              <a:t/>
            </a:r>
            <a:br>
              <a:rPr lang="ar-IQ" sz="5400" baseline="-25000" dirty="0" smtClean="0">
                <a:cs typeface="Ali_K_Alwand" pitchFamily="2" charset="-78"/>
              </a:rPr>
            </a:br>
            <a:r>
              <a:rPr lang="ar-IQ" sz="200" baseline="-25000" dirty="0" smtClean="0">
                <a:cs typeface="Ali_K_Alwand" pitchFamily="2" charset="-78"/>
              </a:rPr>
              <a:t> </a:t>
            </a:r>
            <a:r>
              <a:rPr lang="ar-IQ" sz="5400" baseline="-25000" dirty="0" smtClean="0">
                <a:cs typeface="Ali_K_Alwand" pitchFamily="2" charset="-78"/>
              </a:rPr>
              <a:t/>
            </a:r>
            <a:br>
              <a:rPr lang="ar-IQ" sz="5400" baseline="-25000" dirty="0" smtClean="0">
                <a:cs typeface="Ali_K_Alwand" pitchFamily="2" charset="-78"/>
              </a:rPr>
            </a:br>
            <a:r>
              <a:rPr lang="ku-Arab-IQ" sz="3200" baseline="-25000" smtClean="0"/>
              <a:t>٢٠٢٣-٢٠٢٤</a:t>
            </a:r>
            <a:endParaRPr lang="ar-IQ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8688"/>
            <a:ext cx="6400800" cy="1752600"/>
          </a:xfrm>
        </p:spPr>
        <p:txBody>
          <a:bodyPr/>
          <a:lstStyle/>
          <a:p>
            <a:r>
              <a:rPr lang="ku-Arab-IQ" dirty="0" smtClean="0">
                <a:solidFill>
                  <a:schemeClr val="tx1"/>
                </a:solidFill>
                <a:cs typeface="Ali_K_Alwand" pitchFamily="2" charset="-78"/>
              </a:rPr>
              <a:t>مامؤستا--</a:t>
            </a:r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>
                <a:solidFill>
                  <a:schemeClr val="tx1"/>
                </a:solidFill>
              </a:rPr>
              <a:t>چۆمان صباح </a:t>
            </a:r>
            <a:r>
              <a:rPr lang="ar-IQ" dirty="0" smtClean="0">
                <a:solidFill>
                  <a:schemeClr val="tx1"/>
                </a:solidFill>
              </a:rPr>
              <a:t>سعید</a:t>
            </a:r>
            <a:endParaRPr lang="ku-Arab-IQ" dirty="0" smtClean="0">
              <a:solidFill>
                <a:schemeClr val="tx1"/>
              </a:solidFill>
            </a:endParaRPr>
          </a:p>
          <a:p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ماستةر لة تةندروستى دةروونى</a:t>
            </a:r>
          </a:p>
          <a:p>
            <a:endParaRPr lang="ar-IQ" dirty="0" smtClean="0">
              <a:solidFill>
                <a:schemeClr val="tx1"/>
              </a:solidFill>
            </a:endParaRPr>
          </a:p>
          <a:p>
            <a:endParaRPr lang="ar-IQ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764704"/>
            <a:ext cx="1663065" cy="175196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ounded Rectangle 4"/>
          <p:cNvSpPr/>
          <p:nvPr/>
        </p:nvSpPr>
        <p:spPr>
          <a:xfrm>
            <a:off x="1403648" y="4221088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097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850088" cy="720080"/>
          </a:xfrm>
        </p:spPr>
        <p:txBody>
          <a:bodyPr>
            <a:noAutofit/>
          </a:bodyPr>
          <a:lstStyle/>
          <a:p>
            <a:r>
              <a:rPr lang="ar-IQ" sz="3200" b="1" dirty="0">
                <a:cs typeface="Ali_K_Alwand" pitchFamily="2" charset="-78"/>
              </a:rPr>
              <a:t>بوارةكاني دةرونزاني ثةروةردةيي :</a:t>
            </a:r>
            <a:endParaRPr lang="en-US" sz="3200" dirty="0">
              <a:cs typeface="Ali_K_Alwand" pitchFamily="2" charset="-7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16216" y="-99392"/>
            <a:ext cx="2664296" cy="792088"/>
          </a:xfrm>
        </p:spPr>
        <p:txBody>
          <a:bodyPr>
            <a:normAutofit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67544" y="1628800"/>
            <a:ext cx="8208912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ديبوا دةليَت دةروونزانى ثةروةردةيى </a:t>
            </a:r>
            <a:r>
              <a:rPr lang="ar-IQ" dirty="0" smtClean="0">
                <a:solidFill>
                  <a:srgbClr val="FF0000"/>
                </a:solidFill>
                <a:cs typeface="Ali_K_Alwand" pitchFamily="2" charset="-78"/>
              </a:rPr>
              <a:t>لقيَكة</a:t>
            </a:r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 لة لقةكانى دةروونزانى </a:t>
            </a:r>
            <a:r>
              <a:rPr lang="ar-IQ" dirty="0" smtClean="0">
                <a:solidFill>
                  <a:srgbClr val="FF0000"/>
                </a:solidFill>
                <a:cs typeface="Ali_K_Alwand" pitchFamily="2" charset="-78"/>
              </a:rPr>
              <a:t>كردارى</a:t>
            </a:r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 ولةو </a:t>
            </a:r>
            <a:r>
              <a:rPr lang="ar-IQ" dirty="0" smtClean="0">
                <a:solidFill>
                  <a:srgbClr val="FF0000"/>
                </a:solidFill>
                <a:cs typeface="Ali_K_Alwand" pitchFamily="2" charset="-78"/>
              </a:rPr>
              <a:t>هؤكارانة دةكؤليَتةوة </a:t>
            </a:r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كة يارمةتى </a:t>
            </a:r>
            <a:r>
              <a:rPr lang="ar-IQ" dirty="0" smtClean="0">
                <a:solidFill>
                  <a:srgbClr val="FF0000"/>
                </a:solidFill>
                <a:cs typeface="Ali_K_Alwand" pitchFamily="2" charset="-78"/>
              </a:rPr>
              <a:t>تيَطةيشتن وكؤنترؤلَ </a:t>
            </a:r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كردن </a:t>
            </a:r>
            <a:r>
              <a:rPr lang="ar-IQ" dirty="0" smtClean="0">
                <a:solidFill>
                  <a:srgbClr val="FF0000"/>
                </a:solidFill>
                <a:cs typeface="Ali_K_Alwand" pitchFamily="2" charset="-78"/>
              </a:rPr>
              <a:t>وثيَشبينى كردنى </a:t>
            </a:r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رةوشت دةدةن.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335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850088" cy="720080"/>
          </a:xfrm>
        </p:spPr>
        <p:txBody>
          <a:bodyPr>
            <a:noAutofit/>
          </a:bodyPr>
          <a:lstStyle/>
          <a:p>
            <a:r>
              <a:rPr lang="ar-IQ" sz="3200" b="1" dirty="0">
                <a:cs typeface="Ali_K_Alwand" pitchFamily="2" charset="-78"/>
              </a:rPr>
              <a:t>بوارةكاني دةرونزاني ثةروةردةيي :</a:t>
            </a:r>
            <a:endParaRPr lang="en-US" sz="3200" dirty="0">
              <a:cs typeface="Ali_K_Alwand" pitchFamily="2" charset="-7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16216" y="-99392"/>
            <a:ext cx="2664296" cy="792088"/>
          </a:xfrm>
        </p:spPr>
        <p:txBody>
          <a:bodyPr>
            <a:normAutofit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67544" y="1628800"/>
            <a:ext cx="8208912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IQ" b="1" dirty="0">
                <a:solidFill>
                  <a:schemeClr val="tx1"/>
                </a:solidFill>
                <a:cs typeface="Ali_K_Alwand" pitchFamily="2" charset="-78"/>
              </a:rPr>
              <a:t>وة ديَبوا ئةو لايةنانةي وةكو بوارةكاني دةرونزاني ثةروةردةيي دةست نيشان </a:t>
            </a:r>
            <a:r>
              <a:rPr lang="ar-IQ" b="1" dirty="0" smtClean="0">
                <a:solidFill>
                  <a:schemeClr val="tx1"/>
                </a:solidFill>
                <a:cs typeface="Ali_K_Alwand" pitchFamily="2" charset="-78"/>
              </a:rPr>
              <a:t>كردووة:</a:t>
            </a:r>
            <a:endParaRPr lang="en-US" b="1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67544" y="2708920"/>
            <a:ext cx="8208912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1. ئةو 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كيَشانةي كة لةطةلَ قؤناغةكاني تةمةندا  توشي مندالَ دةبن ثةيوةندي هةية بة رِةوشت و طونجان و ثالَنةرةكاني لة قوتابخانةدا.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443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850088" cy="720080"/>
          </a:xfrm>
        </p:spPr>
        <p:txBody>
          <a:bodyPr>
            <a:noAutofit/>
          </a:bodyPr>
          <a:lstStyle/>
          <a:p>
            <a:r>
              <a:rPr lang="ar-IQ" sz="3200" b="1" dirty="0">
                <a:cs typeface="Ali_K_Alwand" pitchFamily="2" charset="-78"/>
              </a:rPr>
              <a:t>بوارةكاني دةرونزاني ثةروةردةيي :</a:t>
            </a:r>
            <a:endParaRPr lang="en-US" sz="3200" dirty="0">
              <a:cs typeface="Ali_K_Alwand" pitchFamily="2" charset="-7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16216" y="-99392"/>
            <a:ext cx="2664296" cy="792088"/>
          </a:xfrm>
        </p:spPr>
        <p:txBody>
          <a:bodyPr>
            <a:normAutofit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67544" y="1628800"/>
            <a:ext cx="8208912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2. تايبةتمةندي 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فيَرخوازو سروشتي جياوازي تاكايةتي.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67544" y="2708920"/>
            <a:ext cx="8208912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3. ستراتيذيةتى 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ثلان دانان و جىَبةجىَكردنى كردارى فيَركردن 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539552" y="3645024"/>
            <a:ext cx="8208912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4. ستراتييذيةتى 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نةخشةى تاقى كردنةوةكان و ثيَوانةى سروشت 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5425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8" grpId="0" build="p"/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850088" cy="720080"/>
          </a:xfrm>
        </p:spPr>
        <p:txBody>
          <a:bodyPr>
            <a:noAutofit/>
          </a:bodyPr>
          <a:lstStyle/>
          <a:p>
            <a:r>
              <a:rPr lang="ar-IQ" sz="3200" b="1" dirty="0" smtClean="0">
                <a:cs typeface="Ali_K_Alwand" pitchFamily="2" charset="-78"/>
              </a:rPr>
              <a:t>بابةتة سةرةكيةكانى دةرونزاني </a:t>
            </a:r>
            <a:r>
              <a:rPr lang="ar-IQ" sz="3200" b="1" dirty="0">
                <a:cs typeface="Ali_K_Alwand" pitchFamily="2" charset="-78"/>
              </a:rPr>
              <a:t>ثةروةردةيي :</a:t>
            </a:r>
            <a:endParaRPr lang="en-US" sz="3200" dirty="0">
              <a:cs typeface="Ali_K_Alwand" pitchFamily="2" charset="-7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16216" y="-99392"/>
            <a:ext cx="2664296" cy="792088"/>
          </a:xfrm>
        </p:spPr>
        <p:txBody>
          <a:bodyPr>
            <a:normAutofit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67544" y="1628800"/>
            <a:ext cx="8208912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 زانيارى وريَنمايى بة مامؤستا دةدات بة ئةوةى ثرؤسةى ثةروةردةيى بة سةركةوتويى ئةنجام بدات و بتوانيَت بة باشترين شيَوة لة طةل قوتابيان مامةلة بكات.</a:t>
            </a:r>
          </a:p>
          <a:p>
            <a:pPr lvl="0" algn="r"/>
            <a:endParaRPr lang="ar-IQ" dirty="0" smtClean="0">
              <a:solidFill>
                <a:schemeClr val="tx1"/>
              </a:solidFill>
              <a:cs typeface="Ali_K_Alwand" pitchFamily="2" charset="-78"/>
            </a:endParaRPr>
          </a:p>
          <a:p>
            <a:pPr lvl="0" algn="r"/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بة شيَوةيةكى طشتى دةتوانين بابةتة سةرةكيةكانى دةروونزانى ثةروةردةيى بؤ ثيَنج بةش دابةش بكةين: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476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850088" cy="720080"/>
          </a:xfrm>
        </p:spPr>
        <p:txBody>
          <a:bodyPr>
            <a:noAutofit/>
          </a:bodyPr>
          <a:lstStyle/>
          <a:p>
            <a:r>
              <a:rPr lang="ar-IQ" sz="3200" b="1" dirty="0" smtClean="0">
                <a:cs typeface="Ali_K_Alwand" pitchFamily="2" charset="-78"/>
              </a:rPr>
              <a:t>بابةتة سةرةكيةكانى دةرونزاني </a:t>
            </a:r>
            <a:r>
              <a:rPr lang="ar-IQ" sz="3200" b="1" dirty="0">
                <a:cs typeface="Ali_K_Alwand" pitchFamily="2" charset="-78"/>
              </a:rPr>
              <a:t>ثةروةردةيي :</a:t>
            </a:r>
            <a:endParaRPr lang="en-US" sz="3200" dirty="0">
              <a:cs typeface="Ali_K_Alwand" pitchFamily="2" charset="-7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16216" y="-99392"/>
            <a:ext cx="2664296" cy="792088"/>
          </a:xfrm>
        </p:spPr>
        <p:txBody>
          <a:bodyPr>
            <a:normAutofit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67544" y="1628800"/>
            <a:ext cx="8208912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2000" b="1" dirty="0" smtClean="0">
                <a:solidFill>
                  <a:schemeClr val="tx1"/>
                </a:solidFill>
                <a:cs typeface="Ali_K_Alwand" pitchFamily="2" charset="-78"/>
              </a:rPr>
              <a:t>1. درككردنى تايبةتمةنديةكانى قوتابيان:</a:t>
            </a:r>
            <a:r>
              <a:rPr lang="ar-IQ" sz="2000" b="1" dirty="0">
                <a:solidFill>
                  <a:schemeClr val="tx1"/>
                </a:solidFill>
                <a:ea typeface="Calibri"/>
                <a:cs typeface="Ali_K_Samik"/>
              </a:rPr>
              <a:t>ئةم لايةنةية ثرؤسةي طرنطي دان بة تايبةت مةنديةكاني مندالاَن لة قؤناغة جياجياكان روون دةكاتةوة واتة هةموو ئةو طؤرِانكاريانةى كة بةســةر قوتابــيان داديَت لة لايةنــي عةقلَي و هةلَضووني و سؤزي....هتد .  </a:t>
            </a:r>
            <a:endParaRPr lang="en-US" sz="2000" b="1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2000" b="1" dirty="0">
                <a:solidFill>
                  <a:schemeClr val="tx1"/>
                </a:solidFill>
                <a:ea typeface="Calibri"/>
                <a:cs typeface="Ali_K_Samik"/>
              </a:rPr>
              <a:t>و زانيني ئةم تايبةت مةنديانة يارمةتيمان دةدات شيَوازي فيَربووني مندالان بزانين لة قؤناغة جياجياكان بؤ نموونة ، بؤضي مندالاَن لة سةرتاي تةمةنيان ناتوانن هةنديَ ثرسياري وةلام بدةنةوة بةلاَم لة دوايي دا زؤر بةئاساني دةتوانن بطةنة دةرئةنجامي راست ؟ </a:t>
            </a:r>
            <a:endParaRPr lang="en-US" sz="2000" b="1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2000" b="1" dirty="0">
                <a:solidFill>
                  <a:schemeClr val="tx1"/>
                </a:solidFill>
                <a:ea typeface="Calibri"/>
                <a:cs typeface="Ali_K_Samik"/>
              </a:rPr>
              <a:t>بؤية زانيي ئةو تايبةت مةنديانة يارمةتي مامؤستا دةدات ثــلاني طـــونجـاو دابريَذيَت بؤ ئةوةى زانياريةكاني بةثيَ طةشةي قوتابياني وة جؤري ضالاكيةكان دةستنيشان بكات .</a:t>
            </a:r>
            <a:endParaRPr lang="en-US" sz="2000" b="1" dirty="0">
              <a:solidFill>
                <a:schemeClr val="tx1"/>
              </a:solidFill>
              <a:ea typeface="Calibri"/>
              <a:cs typeface="Arial"/>
            </a:endParaRPr>
          </a:p>
          <a:p>
            <a:pPr lvl="0" algn="r"/>
            <a:endParaRPr lang="en-US" sz="2000" b="1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97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850088" cy="720080"/>
          </a:xfrm>
        </p:spPr>
        <p:txBody>
          <a:bodyPr>
            <a:noAutofit/>
          </a:bodyPr>
          <a:lstStyle/>
          <a:p>
            <a:r>
              <a:rPr lang="ar-IQ" sz="3200" b="1" dirty="0" smtClean="0">
                <a:cs typeface="Ali_K_Alwand" pitchFamily="2" charset="-78"/>
              </a:rPr>
              <a:t>بابةتة سةرةكيةكانى دةرونزاني </a:t>
            </a:r>
            <a:r>
              <a:rPr lang="ar-IQ" sz="3200" b="1" dirty="0">
                <a:cs typeface="Ali_K_Alwand" pitchFamily="2" charset="-78"/>
              </a:rPr>
              <a:t>ثةروةردةيي :</a:t>
            </a:r>
            <a:endParaRPr lang="en-US" sz="3200" dirty="0">
              <a:cs typeface="Ali_K_Alwand" pitchFamily="2" charset="-7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16216" y="-99392"/>
            <a:ext cx="2664296" cy="792088"/>
          </a:xfrm>
        </p:spPr>
        <p:txBody>
          <a:bodyPr>
            <a:normAutofit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67544" y="1628800"/>
            <a:ext cx="8208912" cy="424847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2400" b="1" dirty="0" smtClean="0">
                <a:solidFill>
                  <a:schemeClr val="tx1"/>
                </a:solidFill>
                <a:cs typeface="Ali_K_Samik" pitchFamily="2" charset="-78"/>
              </a:rPr>
              <a:t>2. تيَطةيشتنى ثرؤسةى فيَربوون:</a:t>
            </a:r>
            <a:r>
              <a:rPr lang="ar-IQ" sz="2400" b="1" dirty="0">
                <a:solidFill>
                  <a:schemeClr val="tx1"/>
                </a:solidFill>
                <a:ea typeface="Calibri"/>
                <a:cs typeface="Ali_K_Samik" pitchFamily="2" charset="-78"/>
              </a:rPr>
              <a:t>بؤ ئةوةى مامؤستا بتوانيَت بةشيَوةيةكي راست درووست وانةكاني بلَيَتةوة ثيَويستة بزانيَت ثرؤسةي فيَربوون ضؤن روودةدات ، و شاراوةنيية كةوا ضةندين شيَوزاي جياجيا هةية بؤ رووداني ثرؤسةي فيَربوون ، كة هةر يةكيَك لةم شيَوازانة ثشت بة تيؤريَك لة تيَؤرةكاني فيَربوون دةبةستيَت ، بؤية ثيَويستة لةسةر هةموو مامؤستايةك بة ووردي لة تيؤرةكاني فيَربوون بكؤلَيَتةوة بؤ ئةوةى باشترين شيَوزا بدؤزيَتةوة بؤ طةياندني زانياريةكاني بؤ قوتابياني .</a:t>
            </a:r>
            <a:endParaRPr lang="en-US" sz="2400" b="1" dirty="0">
              <a:solidFill>
                <a:schemeClr val="tx1"/>
              </a:solidFill>
              <a:ea typeface="Calibri"/>
              <a:cs typeface="Ali_K_Samik" pitchFamily="2" charset="-78"/>
            </a:endParaRPr>
          </a:p>
          <a:p>
            <a:pPr lvl="0" algn="r"/>
            <a:endParaRPr lang="en-US" sz="2400" b="1" dirty="0">
              <a:solidFill>
                <a:schemeClr val="tx1"/>
              </a:solidFill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1721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850088" cy="720080"/>
          </a:xfrm>
        </p:spPr>
        <p:txBody>
          <a:bodyPr>
            <a:noAutofit/>
          </a:bodyPr>
          <a:lstStyle/>
          <a:p>
            <a:r>
              <a:rPr lang="ar-IQ" sz="3200" b="1" dirty="0" smtClean="0">
                <a:cs typeface="Ali_K_Alwand" pitchFamily="2" charset="-78"/>
              </a:rPr>
              <a:t>بابةتة سةرةكيةكانى دةرونزاني </a:t>
            </a:r>
            <a:r>
              <a:rPr lang="ar-IQ" sz="3200" b="1" dirty="0">
                <a:cs typeface="Ali_K_Alwand" pitchFamily="2" charset="-78"/>
              </a:rPr>
              <a:t>ثةروةردةيي :</a:t>
            </a:r>
            <a:endParaRPr lang="en-US" sz="3200" dirty="0">
              <a:cs typeface="Ali_K_Alwand" pitchFamily="2" charset="-7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16216" y="-99392"/>
            <a:ext cx="2664296" cy="792088"/>
          </a:xfrm>
        </p:spPr>
        <p:txBody>
          <a:bodyPr>
            <a:normAutofit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67544" y="1628800"/>
            <a:ext cx="8208912" cy="424847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ar-IQ" sz="2400" b="1" dirty="0" smtClean="0">
                <a:solidFill>
                  <a:schemeClr val="tx1"/>
                </a:solidFill>
              </a:rPr>
              <a:t>3</a:t>
            </a:r>
            <a:r>
              <a:rPr lang="ar-IQ" sz="2400" b="1" dirty="0" smtClean="0">
                <a:solidFill>
                  <a:schemeClr val="tx1"/>
                </a:solidFill>
                <a:cs typeface="Ali_K_Alwand" pitchFamily="2" charset="-78"/>
              </a:rPr>
              <a:t>. رةخساندنى ذينطةيةكى طونجاو بؤ فيَربوون:</a:t>
            </a:r>
            <a:endParaRPr lang="en-US" sz="2400" b="1" dirty="0" smtClean="0">
              <a:solidFill>
                <a:schemeClr val="tx1"/>
              </a:solidFill>
              <a:cs typeface="Ali_K_Alwand" pitchFamily="2" charset="-78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2400" b="1" dirty="0">
                <a:solidFill>
                  <a:schemeClr val="tx1"/>
                </a:solidFill>
                <a:ea typeface="Calibri"/>
                <a:cs typeface="Ali_K_Samik"/>
              </a:rPr>
              <a:t>فيَربووني درووست ثيَويستي بة بووني ذينطةيةكي طونجاو هةية بؤ ئةوةى قوتابيان بتوانين بة باشترين شيَوة زانياريةكانيان وةربطرن ، وة ذينطةيةكي تةندوررست ئةو كاتة درووست دةبيَت كاتيَك قوتابي بة باشترين شيَوة لة طةلَ بابةت و ثةرتووك و كةساني دةوروبةري مامةلَة دةكات ، ضونكة نةبووني شيَوازيَكي راست و درووست لة مامةلَكردن قوتابيان لة طةلَ ذينطةكةيان كاريطةري نيَطةتيظي لة سةر ثرؤسةي خويَندني دةبيَت .</a:t>
            </a:r>
            <a:endParaRPr lang="en-US" sz="2400" b="1" dirty="0">
              <a:solidFill>
                <a:schemeClr val="tx1"/>
              </a:solidFill>
              <a:ea typeface="Calibri"/>
              <a:cs typeface="Arial"/>
            </a:endParaRPr>
          </a:p>
          <a:p>
            <a:pPr lvl="0" algn="r"/>
            <a:endParaRPr lang="en-US" sz="2400" b="1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3975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850088" cy="720080"/>
          </a:xfrm>
        </p:spPr>
        <p:txBody>
          <a:bodyPr>
            <a:noAutofit/>
          </a:bodyPr>
          <a:lstStyle/>
          <a:p>
            <a:r>
              <a:rPr lang="ar-IQ" sz="3200" b="1" dirty="0" smtClean="0">
                <a:cs typeface="Ali_K_Alwand" pitchFamily="2" charset="-78"/>
              </a:rPr>
              <a:t>بابةتة سةرةكيةكانى دةرونزاني </a:t>
            </a:r>
            <a:r>
              <a:rPr lang="ar-IQ" sz="3200" b="1" dirty="0">
                <a:cs typeface="Ali_K_Alwand" pitchFamily="2" charset="-78"/>
              </a:rPr>
              <a:t>ثةروةردةيي :</a:t>
            </a:r>
            <a:endParaRPr lang="en-US" sz="3200" dirty="0">
              <a:cs typeface="Ali_K_Alwand" pitchFamily="2" charset="-7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16216" y="-99392"/>
            <a:ext cx="2664296" cy="792088"/>
          </a:xfrm>
        </p:spPr>
        <p:txBody>
          <a:bodyPr>
            <a:normAutofit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67544" y="1628800"/>
            <a:ext cx="8208912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ar-IQ" dirty="0" smtClean="0">
                <a:solidFill>
                  <a:schemeClr val="tx1"/>
                </a:solidFill>
              </a:rPr>
              <a:t>3</a:t>
            </a:r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. رةخساندنى ذينطةيةكى طونجاو بؤ فيَربوون: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244424433"/>
              </p:ext>
            </p:extLst>
          </p:nvPr>
        </p:nvGraphicFramePr>
        <p:xfrm>
          <a:off x="1259632" y="2171889"/>
          <a:ext cx="7128792" cy="4569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7946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850088" cy="720080"/>
          </a:xfrm>
        </p:spPr>
        <p:txBody>
          <a:bodyPr>
            <a:noAutofit/>
          </a:bodyPr>
          <a:lstStyle/>
          <a:p>
            <a:r>
              <a:rPr lang="ar-IQ" sz="3200" b="1" dirty="0" smtClean="0">
                <a:cs typeface="Ali_K_Alwand" pitchFamily="2" charset="-78"/>
              </a:rPr>
              <a:t>بابةتة سةرةكيةكانى دةرونزاني </a:t>
            </a:r>
            <a:r>
              <a:rPr lang="ar-IQ" sz="3200" b="1" dirty="0">
                <a:cs typeface="Ali_K_Alwand" pitchFamily="2" charset="-78"/>
              </a:rPr>
              <a:t>ثةروةردةيي :</a:t>
            </a:r>
            <a:endParaRPr lang="en-US" sz="3200" dirty="0">
              <a:cs typeface="Ali_K_Alwand" pitchFamily="2" charset="-7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16216" y="-99392"/>
            <a:ext cx="2664296" cy="792088"/>
          </a:xfrm>
        </p:spPr>
        <p:txBody>
          <a:bodyPr>
            <a:normAutofit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67544" y="1628800"/>
            <a:ext cx="8208912" cy="475252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2400" dirty="0" smtClean="0">
                <a:solidFill>
                  <a:schemeClr val="tx1"/>
                </a:solidFill>
              </a:rPr>
              <a:t>4</a:t>
            </a:r>
            <a:r>
              <a:rPr lang="ar-IQ" sz="2400" dirty="0" smtClean="0">
                <a:solidFill>
                  <a:schemeClr val="tx1"/>
                </a:solidFill>
                <a:cs typeface="Ali_K_Alwand" pitchFamily="2" charset="-78"/>
              </a:rPr>
              <a:t>. رةضاوكردنى جياوازى تاكايةتى لة نيَوان قوتابيان:</a:t>
            </a:r>
            <a:r>
              <a:rPr lang="ar-IQ" sz="2400" dirty="0">
                <a:solidFill>
                  <a:schemeClr val="tx1"/>
                </a:solidFill>
                <a:ea typeface="Calibri"/>
                <a:cs typeface="Ali_K_Samik"/>
              </a:rPr>
              <a:t>بيَطومان هةموو قوتابيةك جياوازي و تابيةت مةندي خؤي هةية ، كة لة ئةواني تري جيا دةكاتةوة وة ئةم راستيةش هةموو تيؤرةكاني فيَركردن ئاماذةيان ثيَكردوة ، وة مامؤستاش لة ناو ثؤلةكةي هةست بة بووني جياوازي لة نيَواني قوتابيةكاني دةكات ، واتة هةنديَ قوتابي لة هةنديَكي تر خيَراتر زانياري وةردةطرن وة شيَوازي دةربرِينيان جياوازي هةية وة لة تاقيكردنةوةكانيش جياوازي لة نيَوان وةلامةكانيانةوة دةبنيَت ، بؤية زؤر طرنطة بؤ مامؤستا شيَوازي جياجيا بدؤزيَتةوة بؤ طةياندني زانياريةكان وة دارشتني ريَطاي طونجاو بؤ هاندانيان لة ناو ثؤل ، و رةضاوكردني ئةم جياوازيانة لة كاتي ئةنجامداني تاقيكردنةوةكان .</a:t>
            </a:r>
            <a:endParaRPr lang="en-US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lvl="0" algn="r"/>
            <a:endParaRPr lang="en-US" sz="24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518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850088" cy="720080"/>
          </a:xfrm>
        </p:spPr>
        <p:txBody>
          <a:bodyPr>
            <a:noAutofit/>
          </a:bodyPr>
          <a:lstStyle/>
          <a:p>
            <a:r>
              <a:rPr lang="ar-IQ" sz="3200" b="1" dirty="0" smtClean="0">
                <a:cs typeface="Ali_K_Alwand" pitchFamily="2" charset="-78"/>
              </a:rPr>
              <a:t>بابةتة سةرةكيةكانى دةرونزاني </a:t>
            </a:r>
            <a:r>
              <a:rPr lang="ar-IQ" sz="3200" b="1" dirty="0">
                <a:cs typeface="Ali_K_Alwand" pitchFamily="2" charset="-78"/>
              </a:rPr>
              <a:t>ثةروةردةيي :</a:t>
            </a:r>
            <a:endParaRPr lang="en-US" sz="3200" dirty="0">
              <a:cs typeface="Ali_K_Alwand" pitchFamily="2" charset="-7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16216" y="-99392"/>
            <a:ext cx="2664296" cy="792088"/>
          </a:xfrm>
        </p:spPr>
        <p:txBody>
          <a:bodyPr>
            <a:normAutofit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67544" y="1628800"/>
            <a:ext cx="8208912" cy="460851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2400" dirty="0" smtClean="0">
                <a:solidFill>
                  <a:schemeClr val="tx1"/>
                </a:solidFill>
              </a:rPr>
              <a:t>5</a:t>
            </a:r>
            <a:r>
              <a:rPr lang="ar-IQ" sz="2400" dirty="0" smtClean="0">
                <a:solidFill>
                  <a:schemeClr val="tx1"/>
                </a:solidFill>
                <a:cs typeface="Ali_K_Alwand" pitchFamily="2" charset="-78"/>
              </a:rPr>
              <a:t>. بةكارهيَنانى هةلَسةنطاندن بة شيَوةيةكى طونجاو:</a:t>
            </a:r>
            <a:r>
              <a:rPr lang="ar-IQ" sz="2400" dirty="0">
                <a:solidFill>
                  <a:schemeClr val="tx1"/>
                </a:solidFill>
                <a:ea typeface="Calibri"/>
                <a:cs typeface="Ali_K_Samik"/>
              </a:rPr>
              <a:t>هةموو مامؤستايةك ثيَويستي بة هةلَسةنطاندني قوتابياني هةية بؤ ئةوةي رادةي فيَربونيان و ريَذةي بةدي هيَناني ئامانجةكاني بزانيَت ، وة لة بةر ئةوةى ضةندين شيَوزاي هةلَسةنطاندن هةية ثيَويستة لة سةر مامؤستا شيَوازي هةلَسةنطاندني طونجاو بدؤزيَتةوة بؤ زانيني ئاستي فيَربووني قوتابيةكاني ، ضونكة ئةطةر شيَوازي هةلَسةنطاندنةكة هةلَةبيَت ئةوا ، مامؤستا ناتوانيَت دةستكةوتي خويَندن لاي قوتابياني بةشيَوةيةكي راست درووست بثيَويَت ، بؤ ئةم مةبةستةش ثيَويستة مامؤستا بةردةوام لة هةولَ ومةشقكردن دابيَت بؤ ئةوةى ئةزموونيَكي باش بةدةست بيَنيَت سةبارةت بة شيَوازةكاني هةلَسةنطاندن  .</a:t>
            </a:r>
            <a:endParaRPr lang="en-US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lvl="0" algn="r"/>
            <a:endParaRPr lang="en-US" sz="24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4316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404664"/>
            <a:ext cx="6192688" cy="720080"/>
          </a:xfrm>
        </p:spPr>
        <p:txBody>
          <a:bodyPr>
            <a:noAutofit/>
          </a:bodyPr>
          <a:lstStyle/>
          <a:p>
            <a:r>
              <a:rPr lang="ar-IQ" sz="5400" baseline="-25000" dirty="0">
                <a:cs typeface="Ali_K_Alwand" pitchFamily="2" charset="-78"/>
              </a:rPr>
              <a:t>لة وانةى رابردوو باسمان لةو بابةتانة كرد</a:t>
            </a:r>
            <a:endParaRPr lang="ar-IQ" sz="5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403648" y="177281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ثيَناسةكانى دةروونزانى ثةروةردةيي</a:t>
            </a:r>
          </a:p>
          <a:p>
            <a:pPr marL="457200" indent="-457200" algn="r">
              <a:buFont typeface="Wingdings" pitchFamily="2" charset="2"/>
              <a:buChar char="q"/>
            </a:pPr>
            <a:endParaRPr lang="ar-IQ" sz="2800" dirty="0" smtClean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403648" y="2780928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كورتة ميَذوويَك دةربارةى دةروونزانى ثةروةردةيي 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403648" y="3789040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طةشةى ميَذوويى لة دةروونزانى ثةروةردةيى</a:t>
            </a:r>
          </a:p>
        </p:txBody>
      </p:sp>
    </p:spTree>
    <p:extLst>
      <p:ext uri="{BB962C8B-B14F-4D97-AF65-F5344CB8AC3E}">
        <p14:creationId xmlns:p14="http://schemas.microsoft.com/office/powerpoint/2010/main" val="7805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332656"/>
            <a:ext cx="5726360" cy="720080"/>
          </a:xfrm>
        </p:spPr>
        <p:txBody>
          <a:bodyPr>
            <a:noAutofit/>
          </a:bodyPr>
          <a:lstStyle/>
          <a:p>
            <a:r>
              <a:rPr lang="ar-IQ" sz="6600" baseline="-25000" dirty="0" smtClean="0">
                <a:cs typeface="Ali_K_Alwand" pitchFamily="2" charset="-78"/>
              </a:rPr>
              <a:t>ئةو بابةتانةى كة باس كران</a:t>
            </a:r>
            <a:endParaRPr lang="ar-IQ" sz="66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403648" y="213285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prstClr val="black"/>
                </a:solidFill>
                <a:cs typeface="Ali_K_Alwand" pitchFamily="2" charset="-78"/>
              </a:rPr>
              <a:t>ثيَكهاتةكانى دةروونزانى ثةروةردةيي</a:t>
            </a:r>
          </a:p>
          <a:p>
            <a:pPr marL="457200" indent="-457200" algn="r">
              <a:buFont typeface="Wingdings" pitchFamily="2" charset="2"/>
              <a:buChar char="q"/>
            </a:pPr>
            <a:endParaRPr lang="ar-IQ" sz="2800" dirty="0" smtClean="0">
              <a:solidFill>
                <a:prstClr val="black"/>
              </a:solidFill>
              <a:cs typeface="Ali_K_Alwand" pitchFamily="2" charset="-78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403648" y="2924944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prstClr val="black"/>
                </a:solidFill>
                <a:cs typeface="Ali_K_Alwand" pitchFamily="2" charset="-78"/>
              </a:rPr>
              <a:t>بوارةكانى دةروونزانى ثةروةردةيي 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403648" y="3789040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prstClr val="black"/>
                </a:solidFill>
                <a:cs typeface="Ali_K_Alwand" pitchFamily="2" charset="-78"/>
              </a:rPr>
              <a:t>بابةتةكانى دةروونزانى ثةروةردةيى</a:t>
            </a:r>
          </a:p>
        </p:txBody>
      </p:sp>
    </p:spTree>
    <p:extLst>
      <p:ext uri="{BB962C8B-B14F-4D97-AF65-F5344CB8AC3E}">
        <p14:creationId xmlns:p14="http://schemas.microsoft.com/office/powerpoint/2010/main" val="232995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build="p"/>
      <p:bldP spid="1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332656"/>
            <a:ext cx="5726360" cy="720080"/>
          </a:xfrm>
        </p:spPr>
        <p:txBody>
          <a:bodyPr>
            <a:noAutofit/>
          </a:bodyPr>
          <a:lstStyle/>
          <a:p>
            <a:r>
              <a:rPr lang="ar-IQ" sz="6000" baseline="-25000" dirty="0" smtClean="0">
                <a:cs typeface="Ali_K_Alwand" pitchFamily="2" charset="-78"/>
              </a:rPr>
              <a:t>هةفتةى داهاتوو باس لةمانة دةكةين</a:t>
            </a:r>
            <a:endParaRPr lang="ar-IQ" sz="6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403648" y="3068960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775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prstClr val="black"/>
                </a:solidFill>
                <a:cs typeface="Ali_K_Alwand" pitchFamily="2" charset="-78"/>
              </a:rPr>
              <a:t>ثةيوةندى دةروونزانى ثةروةردةيى بة لقةكانى ديكةى دةروونزانى</a:t>
            </a:r>
          </a:p>
          <a:p>
            <a:pPr marL="457200" indent="-457200" algn="r">
              <a:buFont typeface="Wingdings" pitchFamily="2" charset="2"/>
              <a:buChar char="q"/>
            </a:pPr>
            <a:endParaRPr lang="ar-IQ" sz="2800" dirty="0" smtClean="0">
              <a:solidFill>
                <a:prstClr val="black"/>
              </a:solidFill>
              <a:cs typeface="Ali_K_Alwand" pitchFamily="2" charset="-78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403648" y="4437112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prstClr val="black"/>
                </a:solidFill>
                <a:cs typeface="Ali_K_Alwand" pitchFamily="2" charset="-78"/>
              </a:rPr>
              <a:t>طرنطى دةروونزانى ثةروةردةيي 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403648" y="177281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prstClr val="black"/>
                </a:solidFill>
                <a:cs typeface="Ali_K_Alwand" pitchFamily="2" charset="-78"/>
              </a:rPr>
              <a:t>ئامانجةكانى دةروونزانى ثةروةردةيى</a:t>
            </a:r>
          </a:p>
        </p:txBody>
      </p:sp>
    </p:spTree>
    <p:extLst>
      <p:ext uri="{BB962C8B-B14F-4D97-AF65-F5344CB8AC3E}">
        <p14:creationId xmlns:p14="http://schemas.microsoft.com/office/powerpoint/2010/main" val="102338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4624"/>
            <a:ext cx="5544616" cy="6813376"/>
          </a:xfrm>
        </p:spPr>
      </p:pic>
    </p:spTree>
    <p:extLst>
      <p:ext uri="{BB962C8B-B14F-4D97-AF65-F5344CB8AC3E}">
        <p14:creationId xmlns:p14="http://schemas.microsoft.com/office/powerpoint/2010/main" val="96243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908720"/>
            <a:ext cx="5726360" cy="720080"/>
          </a:xfrm>
        </p:spPr>
        <p:txBody>
          <a:bodyPr>
            <a:noAutofit/>
          </a:bodyPr>
          <a:lstStyle/>
          <a:p>
            <a:r>
              <a:rPr lang="ar-IQ" sz="6600" baseline="-25000" dirty="0" smtClean="0">
                <a:cs typeface="Ali_K_Alwand" pitchFamily="2" charset="-78"/>
              </a:rPr>
              <a:t>بابةتةكانى وانةى ئةمرؤ</a:t>
            </a:r>
            <a:br>
              <a:rPr lang="ar-IQ" sz="6600" baseline="-25000" dirty="0" smtClean="0">
                <a:cs typeface="Ali_K_Alwand" pitchFamily="2" charset="-78"/>
              </a:rPr>
            </a:br>
            <a:endParaRPr lang="ar-IQ" sz="66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403648" y="213285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prstClr val="black"/>
                </a:solidFill>
                <a:cs typeface="Ali_K_Alwand" pitchFamily="2" charset="-78"/>
              </a:rPr>
              <a:t>ثيَكهاتةكانى دةروونزانى ثةروةردةيي</a:t>
            </a:r>
          </a:p>
          <a:p>
            <a:pPr marL="457200" indent="-457200" algn="r">
              <a:buFont typeface="Wingdings" pitchFamily="2" charset="2"/>
              <a:buChar char="q"/>
            </a:pPr>
            <a:endParaRPr lang="ar-IQ" sz="2800" dirty="0" smtClean="0">
              <a:solidFill>
                <a:prstClr val="black"/>
              </a:solidFill>
              <a:cs typeface="Ali_K_Alwand" pitchFamily="2" charset="-78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403648" y="2996952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prstClr val="black"/>
                </a:solidFill>
                <a:cs typeface="Ali_K_Alwand" pitchFamily="2" charset="-78"/>
              </a:rPr>
              <a:t>بوارةكانى دةروونزانى ثةروةردةيي 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403648" y="3789040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prstClr val="black"/>
                </a:solidFill>
                <a:cs typeface="Ali_K_Alwand" pitchFamily="2" charset="-78"/>
              </a:rPr>
              <a:t>بابةتةكانى دةروونزانى ثةروةردةيى</a:t>
            </a:r>
          </a:p>
        </p:txBody>
      </p:sp>
    </p:spTree>
    <p:extLst>
      <p:ext uri="{BB962C8B-B14F-4D97-AF65-F5344CB8AC3E}">
        <p14:creationId xmlns:p14="http://schemas.microsoft.com/office/powerpoint/2010/main" val="408689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build="p"/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293912" y="620688"/>
            <a:ext cx="6950496" cy="720080"/>
          </a:xfrm>
        </p:spPr>
        <p:txBody>
          <a:bodyPr>
            <a:noAutofit/>
          </a:bodyPr>
          <a:lstStyle/>
          <a:p>
            <a:r>
              <a:rPr lang="en-US" sz="3600" b="1" dirty="0">
                <a:cs typeface="Ali_K_Alwand" pitchFamily="2" charset="-78"/>
              </a:rPr>
              <a:t> </a:t>
            </a:r>
            <a:r>
              <a:rPr lang="ar-SA" sz="3600" b="1" dirty="0">
                <a:cs typeface="Ali_K_Alwand" pitchFamily="2" charset="-78"/>
              </a:rPr>
              <a:t>ثيَكهاتةكانى دةروونزانى ثةروةردةيي</a:t>
            </a:r>
            <a:r>
              <a:rPr lang="ar-IQ" sz="3600" b="1" dirty="0">
                <a:cs typeface="Ali_K_Alwand" pitchFamily="2" charset="-78"/>
              </a:rPr>
              <a:t>:</a:t>
            </a:r>
            <a:endParaRPr lang="en-US" sz="3600" dirty="0">
              <a:cs typeface="Ali_K_Alwand" pitchFamily="2" charset="-7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16216" y="-99392"/>
            <a:ext cx="2664296" cy="792088"/>
          </a:xfrm>
        </p:spPr>
        <p:txBody>
          <a:bodyPr>
            <a:normAutofit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539552" y="1484784"/>
            <a:ext cx="8208912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ثرؤسةى </a:t>
            </a:r>
            <a:r>
              <a:rPr lang="ar-SA" dirty="0">
                <a:solidFill>
                  <a:srgbClr val="FF0000"/>
                </a:solidFill>
                <a:cs typeface="Ali_K_Alwand" pitchFamily="2" charset="-78"/>
              </a:rPr>
              <a:t>فيَربوون و فيَركردن </a:t>
            </a:r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تةوةرى طرنطيدانى دةروونزانى </a:t>
            </a:r>
            <a:r>
              <a:rPr lang="ar-SA" dirty="0" smtClean="0">
                <a:solidFill>
                  <a:schemeClr val="tx1"/>
                </a:solidFill>
                <a:cs typeface="Ali_K_Alwand" pitchFamily="2" charset="-78"/>
              </a:rPr>
              <a:t>ثةروةردةيية</a:t>
            </a:r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.</a:t>
            </a:r>
          </a:p>
          <a:p>
            <a:pPr algn="just"/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بةلاَم بةشي يةكةمى ئةم ثرؤسةية واتا </a:t>
            </a:r>
            <a:r>
              <a:rPr lang="ar-SA" dirty="0">
                <a:solidFill>
                  <a:srgbClr val="FF0000"/>
                </a:solidFill>
                <a:cs typeface="Ali_K_Alwand" pitchFamily="2" charset="-78"/>
              </a:rPr>
              <a:t>ثرؤسةى فيَربوون </a:t>
            </a:r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بابةتيَكة كة طشت ئةو كةسانةى كة لة بوارى دةروونزانى ثةروةردةييدا كاردةكةن طرنطيةكى تايبةتى ثيَدةدةن. لة ئةنجامى ئةمةشدا ضةندين ليَكؤلينةوةو </a:t>
            </a:r>
            <a:r>
              <a:rPr lang="ar-SA" dirty="0">
                <a:solidFill>
                  <a:srgbClr val="FF0000"/>
                </a:solidFill>
                <a:cs typeface="Ali_K_Alwand" pitchFamily="2" charset="-78"/>
              </a:rPr>
              <a:t>بيردؤز</a:t>
            </a:r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 سةريان هةلَداوة  وةبؤتة هؤى سةرهةلَداني دوو كؤمةلَة زانا كة ئةمانيش زانايانى بوارى فيَربوون و زاناياني بوارى دةروونزانى ثةروةردةيين، هةريةكة لةم دوو كؤمةلَةيةش لة ضةندين بابةت دةكؤلَنةوة جياواز لة ئةوى تريان. 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  <a:p>
            <a:pPr algn="just"/>
            <a:endParaRPr lang="ar-IQ" dirty="0" smtClean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0399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850088" cy="720080"/>
          </a:xfrm>
        </p:spPr>
        <p:txBody>
          <a:bodyPr>
            <a:noAutofit/>
          </a:bodyPr>
          <a:lstStyle/>
          <a:p>
            <a:r>
              <a:rPr lang="ar-SA" sz="3200" b="1" dirty="0">
                <a:cs typeface="Ali_K_Alwand" pitchFamily="2" charset="-78"/>
              </a:rPr>
              <a:t>زانايانى بوارى فيَربوون جةخت لةسةر ئةم بابةتانة دةكةنةوة: - </a:t>
            </a:r>
            <a:endParaRPr lang="en-US" sz="3200" dirty="0">
              <a:cs typeface="Ali_K_Alwand" pitchFamily="2" charset="-7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16216" y="-99392"/>
            <a:ext cx="2664296" cy="792088"/>
          </a:xfrm>
        </p:spPr>
        <p:txBody>
          <a:bodyPr>
            <a:normAutofit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539552" y="1844824"/>
            <a:ext cx="8208912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ar-IQ" dirty="0" smtClean="0">
                <a:solidFill>
                  <a:schemeClr val="tx1"/>
                </a:solidFill>
              </a:rPr>
              <a:t>1</a:t>
            </a:r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.</a:t>
            </a:r>
            <a:r>
              <a:rPr lang="ar-SA" dirty="0" smtClean="0">
                <a:solidFill>
                  <a:schemeClr val="tx1"/>
                </a:solidFill>
                <a:cs typeface="Ali_K_Alwand" pitchFamily="2" charset="-78"/>
              </a:rPr>
              <a:t>دؤزينةوةى </a:t>
            </a:r>
            <a:r>
              <a:rPr lang="ar-SA" dirty="0">
                <a:solidFill>
                  <a:srgbClr val="FF0000"/>
                </a:solidFill>
                <a:cs typeface="Ali_K_Alwand" pitchFamily="2" charset="-78"/>
              </a:rPr>
              <a:t>سروشتى</a:t>
            </a:r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 فيَربوون و ئةو </a:t>
            </a:r>
            <a:r>
              <a:rPr lang="ar-SA" dirty="0">
                <a:solidFill>
                  <a:srgbClr val="FF0000"/>
                </a:solidFill>
                <a:cs typeface="Ali_K_Alwand" pitchFamily="2" charset="-78"/>
              </a:rPr>
              <a:t>هؤكارانةى</a:t>
            </a:r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 كارييطةريان بةسةريةوة هةية، هةروةها </a:t>
            </a:r>
            <a:r>
              <a:rPr lang="ar-SA" dirty="0">
                <a:solidFill>
                  <a:srgbClr val="FF0000"/>
                </a:solidFill>
                <a:cs typeface="Ali_K_Alwand" pitchFamily="2" charset="-78"/>
              </a:rPr>
              <a:t>ضؤنيةتى وةرطرتن </a:t>
            </a:r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و بةدةستهيَنانى زانيارى و راستي و ضةمكةكان.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67544" y="3933056"/>
            <a:ext cx="8208912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ar-IQ" dirty="0" smtClean="0">
                <a:solidFill>
                  <a:schemeClr val="tx1"/>
                </a:solidFill>
              </a:rPr>
              <a:t>2</a:t>
            </a:r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. </a:t>
            </a:r>
            <a:r>
              <a:rPr lang="ar-SA" dirty="0" smtClean="0">
                <a:solidFill>
                  <a:schemeClr val="tx1"/>
                </a:solidFill>
                <a:cs typeface="Ali_K_Alwand" pitchFamily="2" charset="-78"/>
              </a:rPr>
              <a:t>دؤزينةوةى </a:t>
            </a:r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ئةو </a:t>
            </a:r>
            <a:r>
              <a:rPr lang="ar-SA" dirty="0">
                <a:solidFill>
                  <a:srgbClr val="FF0000"/>
                </a:solidFill>
                <a:cs typeface="Ali_K_Alwand" pitchFamily="2" charset="-78"/>
              </a:rPr>
              <a:t>هؤكارانةى</a:t>
            </a:r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 دةبنة هؤى باشتركردنى تواناكانى فيَربوون و </a:t>
            </a:r>
            <a:r>
              <a:rPr lang="ar-SA" dirty="0">
                <a:solidFill>
                  <a:srgbClr val="FF0000"/>
                </a:solidFill>
                <a:cs typeface="Ali_K_Alwand" pitchFamily="2" charset="-78"/>
              </a:rPr>
              <a:t>ضارةسةركردنى</a:t>
            </a:r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 طرفتةكان.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861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850088" cy="720080"/>
          </a:xfrm>
        </p:spPr>
        <p:txBody>
          <a:bodyPr>
            <a:noAutofit/>
          </a:bodyPr>
          <a:lstStyle/>
          <a:p>
            <a:r>
              <a:rPr lang="ar-SA" sz="3200" b="1" dirty="0">
                <a:cs typeface="Ali_K_Alwand" pitchFamily="2" charset="-78"/>
              </a:rPr>
              <a:t>زانايانى بوارى فيَربوون جةخت لةسةر ئةم بابةتانة دةكةنةوة: - </a:t>
            </a:r>
            <a:endParaRPr lang="en-US" sz="3200" dirty="0">
              <a:cs typeface="Ali_K_Alwand" pitchFamily="2" charset="-7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16216" y="-99392"/>
            <a:ext cx="2664296" cy="792088"/>
          </a:xfrm>
        </p:spPr>
        <p:txBody>
          <a:bodyPr>
            <a:normAutofit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539552" y="1844824"/>
            <a:ext cx="8208912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ar-IQ" dirty="0" smtClean="0">
                <a:solidFill>
                  <a:schemeClr val="tx1"/>
                </a:solidFill>
              </a:rPr>
              <a:t>3</a:t>
            </a:r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.</a:t>
            </a:r>
            <a:r>
              <a:rPr lang="ar-SA" dirty="0"/>
              <a:t> </a:t>
            </a:r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دؤزينةوةى ئةو سيفةتة كةسي و مةعريفيانةى قوتابي كة كاريطةريان لةسةر ثرؤسةى فيَربوون هةية.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67544" y="3284984"/>
            <a:ext cx="8208912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ar-IQ" dirty="0" smtClean="0">
                <a:solidFill>
                  <a:schemeClr val="tx1"/>
                </a:solidFill>
              </a:rPr>
              <a:t>4</a:t>
            </a:r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. </a:t>
            </a:r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دؤزينةوى ريَطاى طونجاو بؤ ريَكخستن و ثيشاندانى بابةتةكانى فيَربوون و ئاراستةكردنيان بؤ بةدةستهيَنانى ئامانج و مةبةستى دياريكراو.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244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850088" cy="720080"/>
          </a:xfrm>
        </p:spPr>
        <p:txBody>
          <a:bodyPr>
            <a:noAutofit/>
          </a:bodyPr>
          <a:lstStyle/>
          <a:p>
            <a:r>
              <a:rPr lang="ar-IQ" sz="3200" b="1" dirty="0" smtClean="0">
                <a:cs typeface="Ali_K_Alwand" pitchFamily="2" charset="-78"/>
              </a:rPr>
              <a:t>ئةو بابةتانةى كة لة ثؤلدا رووبةرووى مامؤستا دةبيَتةوة و دةروونزانى ثةروةردةيى طرنطى ثيَ دةدات:</a:t>
            </a:r>
            <a:endParaRPr lang="en-US" sz="3200" dirty="0">
              <a:cs typeface="Ali_K_Alwand" pitchFamily="2" charset="-7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16216" y="-99392"/>
            <a:ext cx="2664296" cy="792088"/>
          </a:xfrm>
        </p:spPr>
        <p:txBody>
          <a:bodyPr>
            <a:normAutofit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539552" y="3140968"/>
            <a:ext cx="8208912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2. </a:t>
            </a:r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ريَكخستنى مادةى فيَربوون و </a:t>
            </a:r>
            <a:r>
              <a:rPr lang="ar-SA" dirty="0">
                <a:solidFill>
                  <a:srgbClr val="FF0000"/>
                </a:solidFill>
                <a:cs typeface="Ali_K_Alwand" pitchFamily="2" charset="-78"/>
              </a:rPr>
              <a:t>ثرؤطرامةكانى</a:t>
            </a:r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 خويَندن بؤ فةراهةمكردنى باشترين فيَربوون.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67544" y="1916832"/>
            <a:ext cx="8208912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1. </a:t>
            </a:r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دياريكردنى </a:t>
            </a:r>
            <a:r>
              <a:rPr lang="ar-SA" dirty="0">
                <a:solidFill>
                  <a:srgbClr val="FF0000"/>
                </a:solidFill>
                <a:cs typeface="Ali_K_Alwand" pitchFamily="2" charset="-78"/>
              </a:rPr>
              <a:t>جؤرى</a:t>
            </a:r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 ئةو فيَربوونةى كة لةطةلَ </a:t>
            </a:r>
            <a:r>
              <a:rPr lang="ar-SA" dirty="0">
                <a:solidFill>
                  <a:srgbClr val="FF0000"/>
                </a:solidFill>
                <a:cs typeface="Ali_K_Alwand" pitchFamily="2" charset="-78"/>
              </a:rPr>
              <a:t>ئاستي طةشةكردنى </a:t>
            </a:r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قوتابى دةطونجيَت.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39552" y="4365104"/>
            <a:ext cx="8208912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3. </a:t>
            </a:r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وورذاندن و </a:t>
            </a:r>
            <a:r>
              <a:rPr lang="ar-SA" dirty="0">
                <a:solidFill>
                  <a:srgbClr val="FF0000"/>
                </a:solidFill>
                <a:cs typeface="Ali_K_Alwand" pitchFamily="2" charset="-78"/>
              </a:rPr>
              <a:t>سةرنجرِاكيَشانى</a:t>
            </a:r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 قوتابى بؤ مادةى فيَربوون و ثرؤطرامةكان.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895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p"/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850088" cy="720080"/>
          </a:xfrm>
        </p:spPr>
        <p:txBody>
          <a:bodyPr>
            <a:noAutofit/>
          </a:bodyPr>
          <a:lstStyle/>
          <a:p>
            <a:r>
              <a:rPr lang="ar-IQ" sz="3200" b="1" dirty="0" smtClean="0">
                <a:cs typeface="Ali_K_Alwand" pitchFamily="2" charset="-78"/>
              </a:rPr>
              <a:t>ئةو بابةتانةى كة لة ثؤلدا رووبةرووى مامؤستا دةبيَتةوة و دةروونزانى ثةروةردةيى طرنطى ثيَ دةدات:</a:t>
            </a:r>
            <a:endParaRPr lang="en-US" sz="3200" dirty="0">
              <a:cs typeface="Ali_K_Alwand" pitchFamily="2" charset="-7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16216" y="-99392"/>
            <a:ext cx="2664296" cy="792088"/>
          </a:xfrm>
        </p:spPr>
        <p:txBody>
          <a:bodyPr>
            <a:normAutofit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539552" y="3140968"/>
            <a:ext cx="8208912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5. </a:t>
            </a:r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طةشةثيَدانى تواناى ضارةسةركردنى طرفتةكان و وةرطرتنى برِيار لة هةلَويَستى فيَربوونى ثؤلدا.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67544" y="1916832"/>
            <a:ext cx="8208912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ar-IQ" dirty="0" smtClean="0">
                <a:solidFill>
                  <a:schemeClr val="tx1"/>
                </a:solidFill>
                <a:cs typeface="Ali-A-Alwand" pitchFamily="2" charset="-78"/>
              </a:rPr>
              <a:t>4</a:t>
            </a:r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. </a:t>
            </a:r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رةخساندنى </a:t>
            </a:r>
            <a:r>
              <a:rPr lang="ar-SA" dirty="0">
                <a:solidFill>
                  <a:srgbClr val="FF0000"/>
                </a:solidFill>
                <a:cs typeface="Ali_K_Alwand" pitchFamily="2" charset="-78"/>
              </a:rPr>
              <a:t>ثالَنةر</a:t>
            </a:r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 بؤ دابينكردنى بةردةوامى ئاطايي قوتابي بةرامبةر بة هةلَويَستى فيَربوون.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39552" y="4365104"/>
            <a:ext cx="8208912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6. </a:t>
            </a:r>
            <a:r>
              <a:rPr lang="ar-SA" dirty="0" smtClean="0">
                <a:solidFill>
                  <a:schemeClr val="tx1"/>
                </a:solidFill>
                <a:cs typeface="Ali_K_Alwand" pitchFamily="2" charset="-78"/>
              </a:rPr>
              <a:t>دؤزينةوةى </a:t>
            </a:r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لايةنى ئةريَي و نةريَيةكانى شيَوازة جؤراوجؤرةكانى فيَربوون.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11560" y="5445224"/>
            <a:ext cx="8208912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7. </a:t>
            </a:r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دياريكردنى ريَطا بؤ كاراكردنى ثةيوةندى نيَوان مامؤستاو قوتابى.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425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p"/>
      <p:bldP spid="12" grpId="0" build="p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850088" cy="720080"/>
          </a:xfrm>
        </p:spPr>
        <p:txBody>
          <a:bodyPr>
            <a:noAutofit/>
          </a:bodyPr>
          <a:lstStyle/>
          <a:p>
            <a:r>
              <a:rPr lang="ar-IQ" sz="3200" b="1" dirty="0" smtClean="0">
                <a:cs typeface="Ali_K_Alwand" pitchFamily="2" charset="-78"/>
              </a:rPr>
              <a:t>ئةو بابةتانةى كة لة ثؤلدا رووبةرووى مامؤستا دةبيَتةوة و دةروونزانى ثةروةردةيى طرنطى ثيَ دةدات:</a:t>
            </a:r>
            <a:endParaRPr lang="en-US" sz="3200" dirty="0">
              <a:cs typeface="Ali_K_Alwand" pitchFamily="2" charset="-7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16216" y="-99392"/>
            <a:ext cx="2664296" cy="792088"/>
          </a:xfrm>
        </p:spPr>
        <p:txBody>
          <a:bodyPr>
            <a:normAutofit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67544" y="1628800"/>
            <a:ext cx="8208912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ئةو خالانةى باسمان كرد </a:t>
            </a:r>
            <a:r>
              <a:rPr lang="ar-IQ" dirty="0" smtClean="0">
                <a:solidFill>
                  <a:srgbClr val="FF0000"/>
                </a:solidFill>
                <a:cs typeface="Ali_K_Alwand" pitchFamily="2" charset="-78"/>
              </a:rPr>
              <a:t>هةر ئةوةندة </a:t>
            </a:r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نية كة دةروونزانى ثةروةردةيى طرنطى ثىَ دةدات, بةلكو ضةند </a:t>
            </a:r>
            <a:r>
              <a:rPr lang="ar-IQ" dirty="0" smtClean="0">
                <a:solidFill>
                  <a:srgbClr val="FF0000"/>
                </a:solidFill>
                <a:cs typeface="Ali_K_Alwand" pitchFamily="2" charset="-78"/>
              </a:rPr>
              <a:t>هؤكاريَكى</a:t>
            </a:r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 تر هةن كة ثةيوةندى بة بابةتى فيَر بوونةوة هةية.</a:t>
            </a:r>
          </a:p>
          <a:p>
            <a:pPr lvl="0" algn="just"/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قوتابى و </a:t>
            </a:r>
            <a:r>
              <a:rPr lang="ar-IQ" dirty="0" smtClean="0">
                <a:solidFill>
                  <a:srgbClr val="FF0000"/>
                </a:solidFill>
                <a:cs typeface="Ali_K_Alwand" pitchFamily="2" charset="-78"/>
              </a:rPr>
              <a:t>كةسايةتى</a:t>
            </a:r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 جياواز.</a:t>
            </a:r>
          </a:p>
          <a:p>
            <a:pPr lvl="0" algn="just"/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قوتابيان </a:t>
            </a:r>
            <a:r>
              <a:rPr lang="ar-IQ" dirty="0" smtClean="0">
                <a:solidFill>
                  <a:srgbClr val="FF0000"/>
                </a:solidFill>
                <a:cs typeface="Ali_K_Alwand" pitchFamily="2" charset="-78"/>
              </a:rPr>
              <a:t>رووبةرووى ذمارةيةكى </a:t>
            </a:r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زؤر قوتابى و مامؤستا دةبنةوة.</a:t>
            </a:r>
          </a:p>
          <a:p>
            <a:pPr lvl="0" algn="just"/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لة ثرؤسةى </a:t>
            </a:r>
            <a:r>
              <a:rPr lang="ar-IQ" dirty="0" smtClean="0">
                <a:solidFill>
                  <a:srgbClr val="FF0000"/>
                </a:solidFill>
                <a:cs typeface="Ali_K_Alwand" pitchFamily="2" charset="-78"/>
              </a:rPr>
              <a:t>فيَربوونيش</a:t>
            </a:r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 رووبةرووى </a:t>
            </a:r>
            <a:r>
              <a:rPr lang="ar-IQ" dirty="0" smtClean="0">
                <a:solidFill>
                  <a:srgbClr val="FF0000"/>
                </a:solidFill>
                <a:cs typeface="Ali_K_Alwand" pitchFamily="2" charset="-78"/>
              </a:rPr>
              <a:t>ضةندين شيَواز وريَطاى</a:t>
            </a:r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 جؤراوجؤر </a:t>
            </a:r>
            <a:r>
              <a:rPr lang="ar-IQ" dirty="0" smtClean="0">
                <a:solidFill>
                  <a:srgbClr val="FF0000"/>
                </a:solidFill>
                <a:cs typeface="Ali_K_Alwand" pitchFamily="2" charset="-78"/>
              </a:rPr>
              <a:t>وضالاكى</a:t>
            </a:r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 جؤراوجؤر دةبنةوة.</a:t>
            </a:r>
          </a:p>
          <a:p>
            <a:pPr lvl="0" algn="just"/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هةنديَك لةو هةلوومةرجانة </a:t>
            </a:r>
            <a:r>
              <a:rPr lang="ar-IQ" dirty="0" smtClean="0">
                <a:solidFill>
                  <a:srgbClr val="FF0000"/>
                </a:solidFill>
                <a:cs typeface="Ali_K_Alwand" pitchFamily="2" charset="-78"/>
              </a:rPr>
              <a:t>سةرضاوةكةى قوتابخانة </a:t>
            </a:r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و </a:t>
            </a:r>
            <a:r>
              <a:rPr lang="ar-IQ" dirty="0" smtClean="0">
                <a:solidFill>
                  <a:srgbClr val="FF0000"/>
                </a:solidFill>
                <a:cs typeface="Ali_K_Alwand" pitchFamily="2" charset="-78"/>
              </a:rPr>
              <a:t>سيستةمى</a:t>
            </a:r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smtClean="0">
                <a:solidFill>
                  <a:srgbClr val="FF0000"/>
                </a:solidFill>
                <a:cs typeface="Ali_K_Alwand" pitchFamily="2" charset="-78"/>
              </a:rPr>
              <a:t>ثةروةردةية</a:t>
            </a:r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 و هةنديَكيش </a:t>
            </a:r>
            <a:r>
              <a:rPr lang="ar-IQ" dirty="0" smtClean="0">
                <a:solidFill>
                  <a:srgbClr val="FF0000"/>
                </a:solidFill>
                <a:cs typeface="Ali_K_Alwand" pitchFamily="2" charset="-78"/>
              </a:rPr>
              <a:t>سةرضاوةكةى مال و خانةوادةية</a:t>
            </a:r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4123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2809</TotalTime>
  <Words>1099</Words>
  <Application>Microsoft Office PowerPoint</Application>
  <PresentationFormat>On-screen Show (4:3)</PresentationFormat>
  <Paragraphs>105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Ali_K_Alwand</vt:lpstr>
      <vt:lpstr>Ali_K_Sahifa</vt:lpstr>
      <vt:lpstr>Ali_K_Samik</vt:lpstr>
      <vt:lpstr>Ali-A-Alwand</vt:lpstr>
      <vt:lpstr>Arial</vt:lpstr>
      <vt:lpstr>Calibri</vt:lpstr>
      <vt:lpstr>Times New Roman</vt:lpstr>
      <vt:lpstr>Wingdings</vt:lpstr>
      <vt:lpstr>Office Theme</vt:lpstr>
      <vt:lpstr>1_Office Theme</vt:lpstr>
      <vt:lpstr>3_Office Theme</vt:lpstr>
      <vt:lpstr>دةروونزانى ثةروةردةيى قؤناغي دووةم      ٢٠٢٣-٢٠٢٤</vt:lpstr>
      <vt:lpstr>لة وانةى رابردوو باسمان لةو بابةتانة كرد</vt:lpstr>
      <vt:lpstr>بابةتةكانى وانةى ئةمرؤ </vt:lpstr>
      <vt:lpstr> ثيَكهاتةكانى دةروونزانى ثةروةردةيي:</vt:lpstr>
      <vt:lpstr>زانايانى بوارى فيَربوون جةخت لةسةر ئةم بابةتانة دةكةنةوة: - </vt:lpstr>
      <vt:lpstr>زانايانى بوارى فيَربوون جةخت لةسةر ئةم بابةتانة دةكةنةوة: - </vt:lpstr>
      <vt:lpstr>ئةو بابةتانةى كة لة ثؤلدا رووبةرووى مامؤستا دةبيَتةوة و دةروونزانى ثةروةردةيى طرنطى ثيَ دةدات:</vt:lpstr>
      <vt:lpstr>ئةو بابةتانةى كة لة ثؤلدا رووبةرووى مامؤستا دةبيَتةوة و دةروونزانى ثةروةردةيى طرنطى ثيَ دةدات:</vt:lpstr>
      <vt:lpstr>ئةو بابةتانةى كة لة ثؤلدا رووبةرووى مامؤستا دةبيَتةوة و دةروونزانى ثةروةردةيى طرنطى ثيَ دةدات:</vt:lpstr>
      <vt:lpstr>بوارةكاني دةرونزاني ثةروةردةيي :</vt:lpstr>
      <vt:lpstr>بوارةكاني دةرونزاني ثةروةردةيي :</vt:lpstr>
      <vt:lpstr>بوارةكاني دةرونزاني ثةروةردةيي :</vt:lpstr>
      <vt:lpstr>بابةتة سةرةكيةكانى دةرونزاني ثةروةردةيي :</vt:lpstr>
      <vt:lpstr>بابةتة سةرةكيةكانى دةرونزاني ثةروةردةيي :</vt:lpstr>
      <vt:lpstr>بابةتة سةرةكيةكانى دةرونزاني ثةروةردةيي :</vt:lpstr>
      <vt:lpstr>بابةتة سةرةكيةكانى دةرونزاني ثةروةردةيي :</vt:lpstr>
      <vt:lpstr>بابةتة سةرةكيةكانى دةرونزاني ثةروةردةيي :</vt:lpstr>
      <vt:lpstr>بابةتة سةرةكيةكانى دةرونزاني ثةروةردةيي :</vt:lpstr>
      <vt:lpstr>بابةتة سةرةكيةكانى دةرونزاني ثةروةردةيي :</vt:lpstr>
      <vt:lpstr>ئةو بابةتانةى كة باس كران</vt:lpstr>
      <vt:lpstr>هةفتةى داهاتوو باس لةمانة دةكةين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دةروونزانى ثةروةردةيى قؤناغي سيَيةم      2017-2018</dc:title>
  <dc:creator>IB_1</dc:creator>
  <cp:lastModifiedBy>chopy</cp:lastModifiedBy>
  <cp:revision>42</cp:revision>
  <dcterms:created xsi:type="dcterms:W3CDTF">2017-08-11T21:44:43Z</dcterms:created>
  <dcterms:modified xsi:type="dcterms:W3CDTF">2023-09-15T12:52:58Z</dcterms:modified>
</cp:coreProperties>
</file>