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7" r:id="rId3"/>
    <p:sldId id="293" r:id="rId4"/>
    <p:sldId id="259" r:id="rId5"/>
    <p:sldId id="294" r:id="rId6"/>
    <p:sldId id="295" r:id="rId7"/>
    <p:sldId id="296" r:id="rId8"/>
    <p:sldId id="297" r:id="rId9"/>
    <p:sldId id="302" r:id="rId10"/>
    <p:sldId id="303" r:id="rId11"/>
    <p:sldId id="304" r:id="rId12"/>
    <p:sldId id="305" r:id="rId13"/>
    <p:sldId id="306" r:id="rId14"/>
    <p:sldId id="298" r:id="rId15"/>
    <p:sldId id="299" r:id="rId16"/>
    <p:sldId id="300" r:id="rId17"/>
    <p:sldId id="280" r:id="rId18"/>
    <p:sldId id="282" r:id="rId1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62" autoAdjust="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1DAA5-738E-422A-BF50-62241149360A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515D1-95B0-4CBA-BA65-4C4A7F01D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515D1-95B0-4CBA-BA65-4C4A7F01D1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41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926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414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5995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48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157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79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59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06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51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57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8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3754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48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54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7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296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059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704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030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65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519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254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B625-A09B-4201-B208-C709FF0D74CF}" type="datetimeFigureOut">
              <a:rPr lang="ar-IQ" smtClean="0"/>
              <a:t>01/03/1445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454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3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دةروونزانى ثةروةردةيى</a:t>
            </a:r>
            <a:r>
              <a:rPr lang="ar-IQ" sz="5400" baseline="-25000" dirty="0" smtClean="0">
                <a:cs typeface="Ali_K_Alwand" pitchFamily="2" charset="-78"/>
              </a:rPr>
              <a:t/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ar-IQ" sz="5400" baseline="-25000" dirty="0" smtClean="0">
                <a:cs typeface="Ali_K_Alwand" pitchFamily="2" charset="-78"/>
              </a:rPr>
              <a:t>قؤناغي دووةم</a:t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ar-IQ" sz="1200" baseline="-25000" dirty="0" smtClean="0">
                <a:cs typeface="Ali_K_Alwand" pitchFamily="2" charset="-78"/>
              </a:rPr>
              <a:t>  </a:t>
            </a:r>
            <a:r>
              <a:rPr lang="ar-IQ" sz="5400" baseline="-25000" dirty="0" smtClean="0">
                <a:cs typeface="Ali_K_Alwand" pitchFamily="2" charset="-78"/>
              </a:rPr>
              <a:t/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ar-IQ" sz="200" baseline="-25000" dirty="0" smtClean="0">
                <a:cs typeface="Ali_K_Alwand" pitchFamily="2" charset="-78"/>
              </a:rPr>
              <a:t> </a:t>
            </a:r>
            <a:r>
              <a:rPr lang="ar-IQ" sz="5400" baseline="-25000" dirty="0" smtClean="0">
                <a:cs typeface="Ali_K_Alwand" pitchFamily="2" charset="-78"/>
              </a:rPr>
              <a:t/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ku-Arab-IQ" sz="3200" baseline="-25000" smtClean="0"/>
              <a:t>٢٠٢٣-٢٠٢٤</a:t>
            </a:r>
            <a:endParaRPr lang="ar-IQ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/>
          <a:lstStyle/>
          <a:p>
            <a:r>
              <a:rPr lang="ku-Arab-IQ" dirty="0">
                <a:solidFill>
                  <a:schemeClr val="tx1"/>
                </a:solidFill>
                <a:cs typeface="Ali_K_Alwand" pitchFamily="2" charset="-78"/>
              </a:rPr>
              <a:t>مامؤستا--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>
                <a:solidFill>
                  <a:schemeClr val="tx1"/>
                </a:solidFill>
              </a:rPr>
              <a:t>چۆمان صباح سعید</a:t>
            </a:r>
            <a:endParaRPr lang="ku-Arab-IQ" dirty="0">
              <a:solidFill>
                <a:schemeClr val="tx1"/>
              </a:solidFill>
            </a:endParaRPr>
          </a:p>
          <a:p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ماستةر لة تةندروستى دةروونى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Choman.saeed@su.edu.krd</a:t>
            </a:r>
            <a:endParaRPr lang="ar-IQ" dirty="0" smtClean="0">
              <a:solidFill>
                <a:schemeClr val="tx1"/>
              </a:solidFill>
            </a:endParaRPr>
          </a:p>
          <a:p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764704"/>
            <a:ext cx="1663065" cy="17519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1403648" y="4221088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09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8280920" cy="720080"/>
          </a:xfrm>
        </p:spPr>
        <p:txBody>
          <a:bodyPr>
            <a:noAutofit/>
          </a:bodyPr>
          <a:lstStyle/>
          <a:p>
            <a:r>
              <a:rPr lang="ar-IQ" sz="3600" b="1" dirty="0" smtClean="0">
                <a:cs typeface="Ali_K_Alwand" pitchFamily="2" charset="-78"/>
              </a:rPr>
              <a:t>طرنطى دةروونزانى ثةروةردةيى </a:t>
            </a:r>
            <a:endParaRPr lang="en-US" sz="36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71600" y="1844824"/>
            <a:ext cx="7560840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ar-IQ" dirty="0" smtClean="0">
                <a:solidFill>
                  <a:schemeClr val="tx1"/>
                </a:solidFill>
              </a:rPr>
              <a:t>2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.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دوورخستنةوةى هةر شتيَكى نادروست لة دةوروبةرى ثرؤسةى فيَربوون و فيَركردندا، كة دروست دةبيَت لةرِيَطاى لاسايي كردنةوةو فؤلكلؤرى ثةروةردةيي كة لةناو كؤمةلَطادا باوة. وةهةولَدةدات كة مامؤستا ليَهاتوو بيَت لة تويَذينةوةى زانستي دروست كة يارمةتيدةدات بؤ تيَطةيشتنى دياردةكان و شيكردنةوةيان  بة رِيَطايةكى زانستى. 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lvl="0" algn="just"/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747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8280920" cy="720080"/>
          </a:xfrm>
        </p:spPr>
        <p:txBody>
          <a:bodyPr>
            <a:noAutofit/>
          </a:bodyPr>
          <a:lstStyle/>
          <a:p>
            <a:r>
              <a:rPr lang="ar-IQ" sz="3600" b="1" dirty="0" smtClean="0">
                <a:cs typeface="Ali_K_Alwand" pitchFamily="2" charset="-78"/>
              </a:rPr>
              <a:t>طرنطى دةروونزانى ثةروةردةيى </a:t>
            </a:r>
            <a:endParaRPr lang="en-US" sz="36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71600" y="1844824"/>
            <a:ext cx="7560840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dirty="0" smtClean="0">
                <a:solidFill>
                  <a:schemeClr val="tx1"/>
                </a:solidFill>
              </a:rPr>
              <a:t>3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.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يارمةتى مامؤستا دةدات بؤ ناسينى مدخلاتى ثرؤسةى فيَربوون (خاسيةتةكانى قوتابي ثيَش ثرؤسةى فيَربوون) وةدةرخستةكانى (ثيَوانى تواناكان و ئاراستةكان و خوليا و هتد).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algn="just"/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lvl="0" algn="just"/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065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8280920" cy="720080"/>
          </a:xfrm>
        </p:spPr>
        <p:txBody>
          <a:bodyPr>
            <a:noAutofit/>
          </a:bodyPr>
          <a:lstStyle/>
          <a:p>
            <a:r>
              <a:rPr lang="ar-IQ" sz="3600" b="1" dirty="0" smtClean="0">
                <a:cs typeface="Ali_K_Alwand" pitchFamily="2" charset="-78"/>
              </a:rPr>
              <a:t>طرنطى دةروونزانى ثةروةردةيى </a:t>
            </a:r>
            <a:endParaRPr lang="en-US" sz="36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71600" y="1844824"/>
            <a:ext cx="7560840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dirty="0" smtClean="0">
                <a:solidFill>
                  <a:schemeClr val="tx1"/>
                </a:solidFill>
              </a:rPr>
              <a:t>4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.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سوودوةرطرتن لة رِةهةند و ضةمك و تيؤرة دةروونيةكان لة بوارةكانى طةشة و ثالَنةرو زيرةكى و يادطة و بيركردنةوة و ضارةسةرى طيروطرفتةكاندا، بؤ تيَطةيشتني ثرؤسةى فيَربوون و فيَركردن وةرِيَنمايي كردن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algn="just"/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lvl="0" algn="just"/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220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8280920" cy="720080"/>
          </a:xfrm>
        </p:spPr>
        <p:txBody>
          <a:bodyPr>
            <a:noAutofit/>
          </a:bodyPr>
          <a:lstStyle/>
          <a:p>
            <a:r>
              <a:rPr lang="ar-IQ" sz="3200" dirty="0">
                <a:cs typeface="Ali_K_Alwand" pitchFamily="2" charset="-78"/>
              </a:rPr>
              <a:t>ضةمكة ثةروةردةييةكان لة دةروونزانيدا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539552" y="1772816"/>
            <a:ext cx="8136904" cy="432048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ar-IQ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198884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just">
              <a:lnSpc>
                <a:spcPct val="200000"/>
              </a:lnSpc>
              <a:buNone/>
            </a:pPr>
            <a:r>
              <a:rPr lang="ar-IQ" sz="2400" b="1" dirty="0">
                <a:solidFill>
                  <a:srgbClr val="FF0000"/>
                </a:solidFill>
              </a:rPr>
              <a:t>پرۆسەی فێربوون:</a:t>
            </a:r>
            <a:r>
              <a:rPr lang="ar-IQ" sz="2400" dirty="0">
                <a:solidFill>
                  <a:srgbClr val="FF0000"/>
                </a:solidFill>
              </a:rPr>
              <a:t> </a:t>
            </a:r>
            <a:r>
              <a:rPr lang="ar-IQ" sz="2400" dirty="0"/>
              <a:t>فێربوون</a:t>
            </a:r>
            <a:r>
              <a:rPr lang="ar-JO" sz="2400" dirty="0"/>
              <a:t> پرۆسه‌یه‌كی سه‌ره‌كییه‌ له‌ژیاندا، </a:t>
            </a:r>
            <a:r>
              <a:rPr lang="ar-IQ" sz="2400" dirty="0"/>
              <a:t>چالاكییەكی خودییە</a:t>
            </a:r>
            <a:r>
              <a:rPr lang="ar-JO" sz="2400" dirty="0"/>
              <a:t>،</a:t>
            </a:r>
            <a:r>
              <a:rPr lang="ar-IQ" sz="2400" dirty="0"/>
              <a:t> فێرخواز بۆئەوەی فێری وەڵامدانەوەی پێویست ببێت و خۆی لەگەڵ ژینگەكەدا بسازێنێ‌ بەئەنجامی دەگەیەنێت و ڕۆڵی سەرەكی لەپرۆسەكە دا هەیە، ڕۆڵی پەروەردە و فێركردنیش  ئەوەیە لەڕێگەی شێواز و ڕێگاكانی وانەوتنەوەو پرۆگرام و ئامرازەكانی ترەوە گۆڕانكاری لەڕەفتاری فێرخوازدا بكات</a:t>
            </a:r>
            <a:endParaRPr lang="ar-IQ" sz="2400" dirty="0">
              <a:cs typeface="Ali_K_Sharif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264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8280920" cy="720080"/>
          </a:xfrm>
        </p:spPr>
        <p:txBody>
          <a:bodyPr>
            <a:noAutofit/>
          </a:bodyPr>
          <a:lstStyle/>
          <a:p>
            <a:r>
              <a:rPr lang="ar-SA" sz="3600" dirty="0">
                <a:cs typeface="Ali_K_Alwand" pitchFamily="2" charset="-78"/>
              </a:rPr>
              <a:t>ثيَن</a:t>
            </a:r>
            <a:r>
              <a:rPr lang="ar-IQ" sz="3600" dirty="0">
                <a:cs typeface="Ali_K_Alwand" pitchFamily="2" charset="-78"/>
              </a:rPr>
              <a:t>ا</a:t>
            </a:r>
            <a:r>
              <a:rPr lang="ar-SA" sz="3600" dirty="0">
                <a:cs typeface="Ali_K_Alwand" pitchFamily="2" charset="-78"/>
              </a:rPr>
              <a:t>سةكانى </a:t>
            </a:r>
            <a:r>
              <a:rPr lang="ar-SA" sz="3600" dirty="0" smtClean="0">
                <a:cs typeface="Ali_K_Alwand" pitchFamily="2" charset="-78"/>
              </a:rPr>
              <a:t>فيَربوون</a:t>
            </a:r>
            <a:endParaRPr lang="en-US" sz="36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</a:pPr>
            <a:r>
              <a:rPr lang="ku-Arab-IQ" sz="2000" dirty="0" smtClean="0">
                <a:solidFill>
                  <a:schemeClr val="tx1"/>
                </a:solidFill>
                <a:cs typeface="Ali_K_Alwand" pitchFamily="2" charset="-78"/>
              </a:rPr>
              <a:t>١. </a:t>
            </a:r>
            <a:r>
              <a:rPr lang="ar-SA" sz="2000" dirty="0" smtClean="0">
                <a:solidFill>
                  <a:schemeClr val="tx1"/>
                </a:solidFill>
                <a:cs typeface="Ali_K_Alwand" pitchFamily="2" charset="-78"/>
              </a:rPr>
              <a:t>فيَربوون </a:t>
            </a:r>
            <a:r>
              <a:rPr lang="ar-SA" sz="2000" dirty="0">
                <a:solidFill>
                  <a:schemeClr val="tx1"/>
                </a:solidFill>
                <a:cs typeface="Ali_K_Alwand" pitchFamily="2" charset="-78"/>
              </a:rPr>
              <a:t>بريتية لةطؤرِانكارى كردن لة رِةفتار ئةويش لةرِيَطةى شارةزايى و رِاهيَنانةوة دةبيَت و بةردةواميش لةخؤى دةطريَت. واتا تاك لةهةولَ و كؤششدا دةبيَتتادةطاتة هيضنانةدى حةزوو ئارةزوو ئامانجةكانى.</a:t>
            </a:r>
            <a:endParaRPr lang="en-US" sz="2000" dirty="0">
              <a:solidFill>
                <a:schemeClr val="tx1"/>
              </a:solidFill>
              <a:cs typeface="Ali_K_Alwand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ku-Arab-IQ" sz="2000" dirty="0" smtClean="0">
                <a:solidFill>
                  <a:schemeClr val="tx1"/>
                </a:solidFill>
                <a:cs typeface="Ali_K_Alwand" pitchFamily="2" charset="-78"/>
              </a:rPr>
              <a:t>٢. </a:t>
            </a:r>
            <a:r>
              <a:rPr lang="ar-SA" sz="2000" dirty="0" smtClean="0">
                <a:solidFill>
                  <a:schemeClr val="tx1"/>
                </a:solidFill>
                <a:cs typeface="Ali_K_Alwand" pitchFamily="2" charset="-78"/>
              </a:rPr>
              <a:t>فيَربوون </a:t>
            </a:r>
            <a:r>
              <a:rPr lang="ar-SA" sz="2000" dirty="0">
                <a:solidFill>
                  <a:schemeClr val="tx1"/>
                </a:solidFill>
                <a:cs typeface="Ali_K_Alwand" pitchFamily="2" charset="-78"/>
              </a:rPr>
              <a:t>بريتية لةطؤرِانكارى نيمضة نةطؤرِلةتواناو ليَهاتووييةكانى مرؤظ، ئةويش لةرِيَطةى رِاهيَنان و كاركردنى ثاداشت كراوةوة.</a:t>
            </a:r>
            <a:endParaRPr lang="en-US" sz="2000" dirty="0">
              <a:solidFill>
                <a:schemeClr val="tx1"/>
              </a:solidFill>
              <a:cs typeface="Ali_K_Alwand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ku-Arab-IQ" sz="2000" dirty="0" smtClean="0">
                <a:solidFill>
                  <a:schemeClr val="tx1"/>
                </a:solidFill>
                <a:cs typeface="Ali_K_Alwand" pitchFamily="2" charset="-78"/>
              </a:rPr>
              <a:t>٣. </a:t>
            </a:r>
            <a:r>
              <a:rPr lang="ar-SA" sz="2000" dirty="0" smtClean="0">
                <a:solidFill>
                  <a:schemeClr val="tx1"/>
                </a:solidFill>
                <a:cs typeface="Ali_K_Alwand" pitchFamily="2" charset="-78"/>
              </a:rPr>
              <a:t>فيَربوون </a:t>
            </a:r>
            <a:r>
              <a:rPr lang="ar-SA" sz="2000" dirty="0">
                <a:solidFill>
                  <a:schemeClr val="tx1"/>
                </a:solidFill>
                <a:cs typeface="Ali_K_Alwand" pitchFamily="2" charset="-78"/>
              </a:rPr>
              <a:t>بريتية لة ضاكسازى و باشبوونى بةردةوامى رِةفتار، كةدةتوانريَت لةرِيَطةى سةرنج دانةوة ئةو ضاكسازى و باشبوونة هةستى ثيَبكريَت، ئةويش بةهةست ثيَكردنى ئةو طؤرِانكاريانةى كةلةئةنجامى فيَربوونةوة رِوودةدةن.</a:t>
            </a:r>
            <a:endParaRPr lang="en-US" sz="20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321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8280920" cy="720080"/>
          </a:xfrm>
        </p:spPr>
        <p:txBody>
          <a:bodyPr>
            <a:noAutofit/>
          </a:bodyPr>
          <a:lstStyle/>
          <a:p>
            <a:r>
              <a:rPr lang="ar-SA" sz="2800" dirty="0">
                <a:cs typeface="Ali_K_Alwand" pitchFamily="2" charset="-78"/>
              </a:rPr>
              <a:t>ثيَن</a:t>
            </a:r>
            <a:r>
              <a:rPr lang="ar-IQ" sz="2800" dirty="0">
                <a:cs typeface="Ali_K_Alwand" pitchFamily="2" charset="-78"/>
              </a:rPr>
              <a:t>ا</a:t>
            </a:r>
            <a:r>
              <a:rPr lang="ar-SA" sz="2800" dirty="0">
                <a:cs typeface="Ali_K_Alwand" pitchFamily="2" charset="-78"/>
              </a:rPr>
              <a:t>سةكانى فيَربوون</a:t>
            </a:r>
            <a:endParaRPr lang="en-US" sz="28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</a:pPr>
            <a:r>
              <a:rPr lang="ku-Arab-IQ" sz="2400" dirty="0" smtClean="0">
                <a:solidFill>
                  <a:schemeClr val="tx1"/>
                </a:solidFill>
                <a:cs typeface="Ali_K_Alwand" pitchFamily="2" charset="-78"/>
              </a:rPr>
              <a:t>٤.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 </a:t>
            </a:r>
            <a:r>
              <a:rPr lang="ar-SA" sz="2400" dirty="0">
                <a:solidFill>
                  <a:schemeClr val="tx1"/>
                </a:solidFill>
                <a:cs typeface="Ali_K_Alwand" pitchFamily="2" charset="-78"/>
              </a:rPr>
              <a:t>بريتية لةثرِؤسةى خؤطونجاندنى تاك لةطةلَ دةوروبةرو طؤرِانكاريةكانى جيهانى دةرةوة ئةويش لةرِيَطةى ولآمدانةوةى جؤرةها وروذيَنةرى ذينطةى دةرةكى.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ku-Arab-IQ" sz="2400" dirty="0" smtClean="0">
                <a:solidFill>
                  <a:schemeClr val="tx1"/>
                </a:solidFill>
                <a:cs typeface="Ali_K_Alwand" pitchFamily="2" charset="-78"/>
              </a:rPr>
              <a:t>٥.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 </a:t>
            </a:r>
            <a:r>
              <a:rPr lang="ar-SA" sz="2400" dirty="0">
                <a:solidFill>
                  <a:schemeClr val="tx1"/>
                </a:solidFill>
                <a:cs typeface="Ali_K_Alwand" pitchFamily="2" charset="-78"/>
              </a:rPr>
              <a:t>بريتية لة هةموو ئةو طؤرِانكاريةى كةلةئةنجامى وروذيَنةرو ضالاكية جؤراو جؤرةكانةوة رِوودةدةن.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854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5726360" cy="720080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ئةو بابةتانةى كة باس كران</a:t>
            </a:r>
            <a:endParaRPr lang="ar-IQ" sz="6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403648" y="3068960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ضةمكة ثةروةردةييةكان لة دةروونزانيدا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ar-IQ" sz="28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403648" y="443711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طرنطى دةروونزانى ثةروةردةيي 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ئامانجةكانى دةروونزانى ثةروةردةيى</a:t>
            </a:r>
          </a:p>
        </p:txBody>
      </p:sp>
    </p:spTree>
    <p:extLst>
      <p:ext uri="{BB962C8B-B14F-4D97-AF65-F5344CB8AC3E}">
        <p14:creationId xmlns:p14="http://schemas.microsoft.com/office/powerpoint/2010/main" val="232995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 build="p"/>
      <p:bldP spid="2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5726360" cy="720080"/>
          </a:xfrm>
        </p:spPr>
        <p:txBody>
          <a:bodyPr>
            <a:noAutofit/>
          </a:bodyPr>
          <a:lstStyle/>
          <a:p>
            <a:r>
              <a:rPr lang="ar-IQ" sz="6000" baseline="-25000" dirty="0" smtClean="0">
                <a:cs typeface="Ali_K_Alwand" pitchFamily="2" charset="-78"/>
              </a:rPr>
              <a:t>هةفتةى داهاتوو باس لةمانة دةكةين</a:t>
            </a:r>
            <a:endParaRPr lang="ar-IQ" sz="6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71600" y="2528900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ku-Arab-IQ" sz="24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ar-IQ" sz="2800" dirty="0" smtClean="0">
              <a:solidFill>
                <a:prstClr val="black"/>
              </a:solidFill>
              <a:cs typeface="Ali_K_Alwand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71600" y="299695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71600" y="1826822"/>
            <a:ext cx="7344816" cy="397844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lnSpc>
                <a:spcPct val="150000"/>
              </a:lnSpc>
              <a:buFont typeface="Courier New" pitchFamily="49" charset="0"/>
              <a:buChar char="o"/>
            </a:pP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مةرجةكانى </a:t>
            </a:r>
            <a:r>
              <a:rPr lang="ar-SA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r>
              <a:rPr lang="ku-Arab-IQ" dirty="0" smtClean="0">
                <a:solidFill>
                  <a:schemeClr val="tx1"/>
                </a:solidFill>
                <a:cs typeface="Ali_K_Alwand" pitchFamily="2" charset="-78"/>
              </a:rPr>
              <a:t>.</a:t>
            </a:r>
          </a:p>
          <a:p>
            <a:pPr marL="342900" indent="-342900" algn="r">
              <a:lnSpc>
                <a:spcPct val="150000"/>
              </a:lnSpc>
              <a:buFont typeface="Courier New" pitchFamily="49" charset="0"/>
              <a:buChar char="o"/>
            </a:pP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طرنطى فيَربوون و </a:t>
            </a:r>
            <a:r>
              <a:rPr lang="ar-SA" dirty="0" smtClean="0">
                <a:solidFill>
                  <a:schemeClr val="tx1"/>
                </a:solidFill>
                <a:cs typeface="Ali_K_Alwand" pitchFamily="2" charset="-78"/>
              </a:rPr>
              <a:t>فيَركردن</a:t>
            </a:r>
            <a:r>
              <a:rPr lang="ku-Arab-IQ" dirty="0" smtClean="0">
                <a:solidFill>
                  <a:schemeClr val="tx1"/>
                </a:solidFill>
                <a:cs typeface="Ali_K_Alwand" pitchFamily="2" charset="-78"/>
              </a:rPr>
              <a:t>.</a:t>
            </a:r>
          </a:p>
          <a:p>
            <a:pPr marL="342900" indent="-342900" algn="r">
              <a:lnSpc>
                <a:spcPct val="150000"/>
              </a:lnSpc>
              <a:buFont typeface="Courier New" pitchFamily="49" charset="0"/>
              <a:buChar char="o"/>
            </a:pP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ضةمك و بؤضوونةكان دةربارةى </a:t>
            </a:r>
            <a:r>
              <a:rPr lang="ar-SA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r>
              <a:rPr lang="ku-Arab-IQ" dirty="0" smtClean="0">
                <a:solidFill>
                  <a:schemeClr val="tx1"/>
                </a:solidFill>
                <a:cs typeface="Ali_K_Alwand" pitchFamily="2" charset="-78"/>
              </a:rPr>
              <a:t>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342900" indent="-342900" algn="r">
              <a:lnSpc>
                <a:spcPct val="150000"/>
              </a:lnSpc>
              <a:buFont typeface="Courier New" pitchFamily="49" charset="0"/>
              <a:buChar char="o"/>
            </a:pP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33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1" grpId="0" build="p"/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404664"/>
            <a:ext cx="6192688" cy="720080"/>
          </a:xfrm>
        </p:spPr>
        <p:txBody>
          <a:bodyPr>
            <a:noAutofit/>
          </a:bodyPr>
          <a:lstStyle/>
          <a:p>
            <a:r>
              <a:rPr lang="ar-IQ" sz="5400" baseline="-25000" dirty="0" smtClean="0">
                <a:cs typeface="Ali_K_Alwand" pitchFamily="2" charset="-78"/>
              </a:rPr>
              <a:t>لة وانةى رابردوو باسمان لةو بابةتانة كرد</a:t>
            </a:r>
            <a:endParaRPr lang="ar-IQ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403648" y="21328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ثيَكهاتةكانى دةروونزانى ثةروةردةيي</a:t>
            </a:r>
          </a:p>
          <a:p>
            <a:pPr marL="457200" indent="-457200" algn="r">
              <a:buFont typeface="Wingdings" pitchFamily="2" charset="2"/>
              <a:buChar char="q"/>
            </a:pPr>
            <a:endParaRPr lang="ar-IQ" sz="2800" dirty="0" smtClean="0">
              <a:solidFill>
                <a:prstClr val="black"/>
              </a:solidFill>
              <a:cs typeface="Ali_K_Alwand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403648" y="299695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بوارةكانى دةروونزانى ثةروةردةيي 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403648" y="3789040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بابةتةكانى دةروونزانى ثةروةردةيى</a:t>
            </a:r>
          </a:p>
        </p:txBody>
      </p:sp>
    </p:spTree>
    <p:extLst>
      <p:ext uri="{BB962C8B-B14F-4D97-AF65-F5344CB8AC3E}">
        <p14:creationId xmlns:p14="http://schemas.microsoft.com/office/powerpoint/2010/main" val="275722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908720"/>
            <a:ext cx="5726360" cy="720080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بابةتةكانى وانةى ئةمرؤ</a:t>
            </a:r>
            <a:br>
              <a:rPr lang="ar-IQ" sz="6600" baseline="-25000" dirty="0" smtClean="0">
                <a:cs typeface="Ali_K_Alwand" pitchFamily="2" charset="-78"/>
              </a:rPr>
            </a:br>
            <a:endParaRPr lang="ar-IQ" sz="6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403648" y="3068960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77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ثةيوةندى دةروونزانى ثةروةردةيى بة لقةكانى ديكةى دةروونزانى</a:t>
            </a:r>
          </a:p>
          <a:p>
            <a:pPr marL="457200" indent="-457200" algn="r">
              <a:buFont typeface="Wingdings" pitchFamily="2" charset="2"/>
              <a:buChar char="q"/>
            </a:pPr>
            <a:endParaRPr lang="ar-IQ" sz="2800" dirty="0" smtClean="0">
              <a:solidFill>
                <a:prstClr val="black"/>
              </a:solidFill>
              <a:cs typeface="Ali_K_Alwand" pitchFamily="2" charset="-78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403648" y="443711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طرنطى دةروونزانى ثةروةردةيي 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ئامانجةكانى دةروونزانى ثةروةردةيى</a:t>
            </a:r>
          </a:p>
        </p:txBody>
      </p:sp>
    </p:spTree>
    <p:extLst>
      <p:ext uri="{BB962C8B-B14F-4D97-AF65-F5344CB8AC3E}">
        <p14:creationId xmlns:p14="http://schemas.microsoft.com/office/powerpoint/2010/main" val="408689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 build="p"/>
      <p:bldP spid="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763688" y="764704"/>
            <a:ext cx="6192688" cy="720080"/>
          </a:xfrm>
        </p:spPr>
        <p:txBody>
          <a:bodyPr>
            <a:noAutofit/>
          </a:bodyPr>
          <a:lstStyle/>
          <a:p>
            <a:r>
              <a:rPr lang="ar-IQ" sz="2800" b="1" dirty="0">
                <a:cs typeface="Ali_K_Alwand" pitchFamily="2" charset="-78"/>
              </a:rPr>
              <a:t>ئامانجةكاني دروونزاني لة بواري ثةروةردة و فيَركردن :</a:t>
            </a:r>
            <a:endParaRPr lang="en-US" sz="28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95536" y="1772816"/>
            <a:ext cx="8136904" cy="460851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IQ" sz="2800" dirty="0" smtClean="0">
                <a:solidFill>
                  <a:srgbClr val="FF0000"/>
                </a:solidFill>
              </a:rPr>
              <a:t>1. </a:t>
            </a:r>
            <a:r>
              <a:rPr lang="ar-IQ" sz="2800" dirty="0" smtClean="0">
                <a:solidFill>
                  <a:srgbClr val="FF0000"/>
                </a:solidFill>
                <a:cs typeface="Ali_K_Alwand" pitchFamily="2" charset="-78"/>
              </a:rPr>
              <a:t>تيَطةيشتني 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رِةفتار و شيكردنةوةيان : </a:t>
            </a:r>
            <a:endParaRPr lang="ar-IQ" sz="2800" dirty="0" smtClean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2828836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واتة وةسفكردني دياردةكة بة شيَوةكي ورد ، ئةويش لة رِيَطةي  ورووذاندني ثرسيار ( ضؤن ) ثرؤسةي فيَربوون روودةدات وة ضؤن مرؤظ لة ثرؤسةي فيَربوون  تواناي جياكردنةوةى طؤرِاوةكاني دا هةية ؟ </a:t>
            </a:r>
            <a:endParaRPr lang="en-US" sz="24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050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763688" y="764704"/>
            <a:ext cx="6192688" cy="720080"/>
          </a:xfrm>
        </p:spPr>
        <p:txBody>
          <a:bodyPr>
            <a:noAutofit/>
          </a:bodyPr>
          <a:lstStyle/>
          <a:p>
            <a:r>
              <a:rPr lang="ar-IQ" sz="2800" b="1" dirty="0">
                <a:cs typeface="Ali_K_Alwand" pitchFamily="2" charset="-78"/>
              </a:rPr>
              <a:t>ئامانجةكاني دروونزاني لة بواري ثةروةردة و فيَركردن :</a:t>
            </a:r>
            <a:endParaRPr lang="en-US" sz="28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1389943" y="1772816"/>
            <a:ext cx="669674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ar-IQ" sz="2800" dirty="0" smtClean="0">
                <a:solidFill>
                  <a:srgbClr val="FF0000"/>
                </a:solidFill>
                <a:cs typeface="Ali_K_Alwand" pitchFamily="2" charset="-78"/>
              </a:rPr>
              <a:t>2. دةسنيشانكردنى هؤكارةكان : </a:t>
            </a: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واتة لة هؤكارةكاني درووست بووني دياردةى رِةفتارةكان دةكؤلَيتةوة  ئةويش لة ريَطةي  ورووذاندني ثرسيار (بؤضي) كةسيَك بةشيَوازيَك فيَري زانياري دةبيَت و كةسيَكي تر سوود لةم شيَوازة وةرناطريَت  ؟</a:t>
            </a:r>
            <a:endParaRPr lang="ar-IQ" sz="28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110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763688" y="764704"/>
            <a:ext cx="6192688" cy="720080"/>
          </a:xfrm>
        </p:spPr>
        <p:txBody>
          <a:bodyPr>
            <a:noAutofit/>
          </a:bodyPr>
          <a:lstStyle/>
          <a:p>
            <a:r>
              <a:rPr lang="ar-IQ" sz="2800" b="1" dirty="0">
                <a:cs typeface="Ali_K_Alwand" pitchFamily="2" charset="-78"/>
              </a:rPr>
              <a:t>ئامانجةكاني دروونزاني لة بواري ثةروةردة و فيَركردن :</a:t>
            </a:r>
            <a:endParaRPr lang="en-US" sz="28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ar-IQ" sz="2400" dirty="0" smtClean="0">
                <a:solidFill>
                  <a:srgbClr val="FF0000"/>
                </a:solidFill>
                <a:cs typeface="Ali_K_Alwand" pitchFamily="2" charset="-78"/>
              </a:rPr>
              <a:t>3. ثيَشبينيكردن : </a:t>
            </a:r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واتـــة ثــيَشبيني دةرئةنجامي ئةم رِةفتارة بـــكةين ، ض رِوو دةدات ، ئةو ثيَشبينيكردنةش لة سةر بنةماي تيَطةيشتن و دةستنيشانكردني هؤكارةكان دةبيَت  ، و لة بواري ثةروةردة ئةو ثرسيارةي دةورووذيَندريَت دةرئةنجام ض دةبيَت ئةطةر ثرؤسةي فيَركردن لةم ئاستة دابيَت و بةم شيَوةية بةردةوام بيَت . </a:t>
            </a:r>
            <a:endParaRPr lang="ar-IQ" sz="24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378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763688" y="764704"/>
            <a:ext cx="6192688" cy="720080"/>
          </a:xfrm>
        </p:spPr>
        <p:txBody>
          <a:bodyPr>
            <a:noAutofit/>
          </a:bodyPr>
          <a:lstStyle/>
          <a:p>
            <a:r>
              <a:rPr lang="ar-IQ" sz="2800" b="1" dirty="0">
                <a:cs typeface="Ali_K_Alwand" pitchFamily="2" charset="-78"/>
              </a:rPr>
              <a:t>ئامانجةكاني دروونزاني لة بواري ثةروةردة و فيَركردن :</a:t>
            </a:r>
            <a:endParaRPr lang="en-US" sz="28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ar-IQ" sz="2400" dirty="0" smtClean="0">
                <a:solidFill>
                  <a:srgbClr val="FF0000"/>
                </a:solidFill>
                <a:cs typeface="Ali_K_Alwand" pitchFamily="2" charset="-78"/>
              </a:rPr>
              <a:t>4. كؤنترؤل كردنى رةفتارةكة : </a:t>
            </a:r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واتة زالَ بوون بةسةر ئةو رِةفتارةى كة ئيَمة كارى لة سةر دةكةين و بةشيَوةيةكي رِاست ودرووست ئاراستةى بكةين ، و لة بواري ثةروةردة هةولَدةدريَت شيَوازي نويَ طونجاو بدؤزريَـةوة بؤ ئةوةى بةسةر كيَشةكةدا زال بين و دةستكةوتي خويَندن لاي قوتابين ضاك بكةين.</a:t>
            </a:r>
            <a:endParaRPr lang="ar-IQ" sz="24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169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8280920" cy="720080"/>
          </a:xfrm>
        </p:spPr>
        <p:txBody>
          <a:bodyPr>
            <a:noAutofit/>
          </a:bodyPr>
          <a:lstStyle/>
          <a:p>
            <a:r>
              <a:rPr lang="ar-IQ" sz="3600" b="1" dirty="0" smtClean="0">
                <a:cs typeface="Ali_K_Alwand" pitchFamily="2" charset="-78"/>
              </a:rPr>
              <a:t>طرنطى دةروونزانى ثةروةردةيى </a:t>
            </a:r>
            <a:endParaRPr lang="en-US" sz="36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71600" y="1844824"/>
            <a:ext cx="7560840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دواى ئةوةى ئامانجى دةروونزانى ثةروةردةييمان زانى طرنطي ئةم زانستةمان بؤ دةردةكةويَت لة بوارة جياجياكاندا، وةدةتوانين بةكاريبيَنين لةريَطاي بابةتةكانى و بوارة جياوازةكانى. مامؤستايان زؤرتريني ئةو كةسانةن كة سوود لةم زانستة وةردةطرن لة ثيشةى فيَركردندا.</a:t>
            </a:r>
            <a:endParaRPr lang="ar-IQ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21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8280920" cy="720080"/>
          </a:xfrm>
        </p:spPr>
        <p:txBody>
          <a:bodyPr>
            <a:noAutofit/>
          </a:bodyPr>
          <a:lstStyle/>
          <a:p>
            <a:r>
              <a:rPr lang="ar-IQ" sz="3600" b="1" dirty="0" smtClean="0">
                <a:cs typeface="Ali_K_Alwand" pitchFamily="2" charset="-78"/>
              </a:rPr>
              <a:t>طرنطى دةروونزانى ثةروةردةيى </a:t>
            </a:r>
            <a:endParaRPr lang="en-US" sz="3600" dirty="0">
              <a:cs typeface="Ali_K_Alwand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71600" y="1844824"/>
            <a:ext cx="7560840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dirty="0" smtClean="0">
                <a:solidFill>
                  <a:schemeClr val="tx1"/>
                </a:solidFill>
              </a:rPr>
              <a:t>1. </a:t>
            </a:r>
            <a:r>
              <a:rPr lang="ar-SA" dirty="0" smtClean="0">
                <a:solidFill>
                  <a:schemeClr val="tx1"/>
                </a:solidFill>
                <a:cs typeface="Ali_K_Alwand" pitchFamily="2" charset="-78"/>
              </a:rPr>
              <a:t>رِةهةند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و بنةما و تيؤرةكان دةبةخشيَت بة مامؤستا كة كاريطةرييان هةية لة سةر ثرؤسةى فيَربوون و فيَركردن لة ناو ثولدا، وةضارةسةرى ئةو طيروطرفتانة دةكات كة رووبةرووى مامؤستا يان قوتابى دةبيَتةوة لةم كاتةدا.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357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679</Words>
  <Application>Microsoft Office PowerPoint</Application>
  <PresentationFormat>On-screen Show (4:3)</PresentationFormat>
  <Paragraphs>65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Ali_K_Alwand</vt:lpstr>
      <vt:lpstr>Ali_K_Sharif bold</vt:lpstr>
      <vt:lpstr>Arial</vt:lpstr>
      <vt:lpstr>Calibri</vt:lpstr>
      <vt:lpstr>Courier New</vt:lpstr>
      <vt:lpstr>Times New Roman</vt:lpstr>
      <vt:lpstr>Wingdings</vt:lpstr>
      <vt:lpstr>Office Theme</vt:lpstr>
      <vt:lpstr>1_Office Theme</vt:lpstr>
      <vt:lpstr>دةروونزانى ثةروةردةيى قؤناغي دووةم      ٢٠٢٣-٢٠٢٤</vt:lpstr>
      <vt:lpstr>لة وانةى رابردوو باسمان لةو بابةتانة كرد</vt:lpstr>
      <vt:lpstr>بابةتةكانى وانةى ئةمرؤ </vt:lpstr>
      <vt:lpstr>ئامانجةكاني دروونزاني لة بواري ثةروةردة و فيَركردن :</vt:lpstr>
      <vt:lpstr>ئامانجةكاني دروونزاني لة بواري ثةروةردة و فيَركردن :</vt:lpstr>
      <vt:lpstr>ئامانجةكاني دروونزاني لة بواري ثةروةردة و فيَركردن :</vt:lpstr>
      <vt:lpstr>ئامانجةكاني دروونزاني لة بواري ثةروةردة و فيَركردن :</vt:lpstr>
      <vt:lpstr>طرنطى دةروونزانى ثةروةردةيى </vt:lpstr>
      <vt:lpstr>طرنطى دةروونزانى ثةروةردةيى </vt:lpstr>
      <vt:lpstr>طرنطى دةروونزانى ثةروةردةيى </vt:lpstr>
      <vt:lpstr>طرنطى دةروونزانى ثةروةردةيى </vt:lpstr>
      <vt:lpstr>طرنطى دةروونزانى ثةروةردةيى </vt:lpstr>
      <vt:lpstr>ضةمكة ثةروةردةييةكان لة دةروونزانيدا</vt:lpstr>
      <vt:lpstr>ثيَناسةكانى فيَربوون</vt:lpstr>
      <vt:lpstr>ثيَناسةكانى فيَربوون</vt:lpstr>
      <vt:lpstr>ئةو بابةتانةى كة باس كران</vt:lpstr>
      <vt:lpstr>هةفتةى داهاتوو باس لةمانة دةكةين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دةروونزانى ثةروةردةيى قؤناغي سيَيةم      2017-2018</dc:title>
  <dc:creator>IB_1</dc:creator>
  <cp:lastModifiedBy>chopy</cp:lastModifiedBy>
  <cp:revision>50</cp:revision>
  <dcterms:created xsi:type="dcterms:W3CDTF">2017-08-11T21:44:43Z</dcterms:created>
  <dcterms:modified xsi:type="dcterms:W3CDTF">2023-09-15T12:53:35Z</dcterms:modified>
</cp:coreProperties>
</file>