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3"/>
  </p:notesMasterIdLst>
  <p:sldIdLst>
    <p:sldId id="347" r:id="rId2"/>
    <p:sldId id="348" r:id="rId3"/>
    <p:sldId id="317" r:id="rId4"/>
    <p:sldId id="318" r:id="rId5"/>
    <p:sldId id="319" r:id="rId6"/>
    <p:sldId id="320" r:id="rId7"/>
    <p:sldId id="321" r:id="rId8"/>
    <p:sldId id="330" r:id="rId9"/>
    <p:sldId id="323" r:id="rId10"/>
    <p:sldId id="324" r:id="rId11"/>
    <p:sldId id="325" r:id="rId12"/>
    <p:sldId id="326" r:id="rId13"/>
    <p:sldId id="333" r:id="rId14"/>
    <p:sldId id="349" r:id="rId15"/>
    <p:sldId id="350" r:id="rId16"/>
    <p:sldId id="351" r:id="rId17"/>
    <p:sldId id="352" r:id="rId18"/>
    <p:sldId id="353" r:id="rId19"/>
    <p:sldId id="356" r:id="rId20"/>
    <p:sldId id="355" r:id="rId21"/>
    <p:sldId id="354"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12EE"/>
    <a:srgbClr val="CC0066"/>
    <a:srgbClr val="966C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38" autoAdjust="0"/>
    <p:restoredTop sz="87114" autoAdjust="0"/>
  </p:normalViewPr>
  <p:slideViewPr>
    <p:cSldViewPr>
      <p:cViewPr varScale="1">
        <p:scale>
          <a:sx n="61" d="100"/>
          <a:sy n="61" d="100"/>
        </p:scale>
        <p:origin x="1388"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DEFE4B9-599A-480F-BEB9-CF643CFC1C45}" type="datetimeFigureOut">
              <a:rPr lang="ar-IQ" smtClean="0"/>
              <a:pPr/>
              <a:t>27/02/1443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BDE969B-4317-425B-9DDC-2767A96CACF6}" type="slidenum">
              <a:rPr lang="ar-IQ" smtClean="0"/>
              <a:pPr/>
              <a:t>‹#›</a:t>
            </a:fld>
            <a:endParaRPr lang="ar-IQ"/>
          </a:p>
        </p:txBody>
      </p:sp>
    </p:spTree>
    <p:extLst>
      <p:ext uri="{BB962C8B-B14F-4D97-AF65-F5344CB8AC3E}">
        <p14:creationId xmlns:p14="http://schemas.microsoft.com/office/powerpoint/2010/main" val="5043659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6BDE969B-4317-425B-9DDC-2767A96CACF6}" type="slidenum">
              <a:rPr lang="ar-IQ" smtClean="0"/>
              <a:pPr/>
              <a:t>3</a:t>
            </a:fld>
            <a:endParaRPr lang="ar-IQ"/>
          </a:p>
        </p:txBody>
      </p:sp>
    </p:spTree>
    <p:extLst>
      <p:ext uri="{BB962C8B-B14F-4D97-AF65-F5344CB8AC3E}">
        <p14:creationId xmlns:p14="http://schemas.microsoft.com/office/powerpoint/2010/main" val="4226710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B32A21-D34A-4AA2-967A-8581F9455AB4}" type="datetime8">
              <a:rPr lang="ar-IQ" smtClean="0"/>
              <a:pPr/>
              <a:t>04 تشرين الأول، 21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IQ" smtClean="0"/>
              <a:t>رِونكردنةوةى هةرمى ماسلؤ</a:t>
            </a:r>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A3BC09-B0FA-46E0-BA00-63C4DD63AEE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80A7F-CB96-4B77-AA0B-3A2975120A22}" type="datetime8">
              <a:rPr lang="ar-IQ" smtClean="0"/>
              <a:pPr/>
              <a:t>04 تشرين الأول، 21</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91A6B-68E3-4D69-A6DD-F19135BD22B4}" type="datetime8">
              <a:rPr lang="ar-IQ" smtClean="0"/>
              <a:pPr/>
              <a:t>04 تشرين الأول، 21</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8922F-F213-45B5-B1B2-FE3E051AEDF0}" type="datetime8">
              <a:rPr lang="ar-IQ" smtClean="0"/>
              <a:pPr/>
              <a:t>04 تشرين الأول، 21</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A67979-FF60-4CD4-A639-8C8B620E401B}" type="datetime8">
              <a:rPr lang="ar-IQ" smtClean="0"/>
              <a:pPr/>
              <a:t>04 تشرين الأول، 21</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D077FC-54E3-4EE3-94FC-8940226374B0}" type="datetime8">
              <a:rPr lang="ar-IQ" smtClean="0"/>
              <a:pPr/>
              <a:t>04 تشرين الأول، 21</a:t>
            </a:fld>
            <a:endParaRPr lang="ar-IQ"/>
          </a:p>
        </p:txBody>
      </p:sp>
      <p:sp>
        <p:nvSpPr>
          <p:cNvPr id="6" name="Footer Placeholder 5"/>
          <p:cNvSpPr>
            <a:spLocks noGrp="1"/>
          </p:cNvSpPr>
          <p:nvPr>
            <p:ph type="ftr" sz="quarter" idx="11"/>
          </p:nvPr>
        </p:nvSpPr>
        <p:spPr/>
        <p:txBody>
          <a:bodyPr/>
          <a:lstStyle/>
          <a:p>
            <a:r>
              <a:rPr lang="ar-IQ" smtClean="0"/>
              <a:t>رِونكردنةوةى هةرمى ماسلؤ</a:t>
            </a:r>
            <a:endParaRPr lang="ar-IQ"/>
          </a:p>
        </p:txBody>
      </p:sp>
      <p:sp>
        <p:nvSpPr>
          <p:cNvPr id="7" name="Slide Number Placeholder 6"/>
          <p:cNvSpPr>
            <a:spLocks noGrp="1"/>
          </p:cNvSpPr>
          <p:nvPr>
            <p:ph type="sldNum" sz="quarter" idx="12"/>
          </p:nvPr>
        </p:nvSpPr>
        <p:spPr/>
        <p:txBody>
          <a:bodyPr/>
          <a:lstStyle/>
          <a:p>
            <a:fld id="{7EA3BC09-B0FA-46E0-BA00-63C4DD63AEEA}" type="slidenum">
              <a:rPr lang="ar-IQ" smtClean="0"/>
              <a:pPr/>
              <a:t>‹#›</a:t>
            </a:fld>
            <a:endParaRPr lang="ar-IQ"/>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FC69BF-8FFE-4B5F-AE60-8CF7739D90F1}" type="datetime8">
              <a:rPr lang="ar-IQ" smtClean="0"/>
              <a:pPr/>
              <a:t>04 تشرين الأول، 21</a:t>
            </a:fld>
            <a:endParaRPr lang="ar-IQ"/>
          </a:p>
        </p:txBody>
      </p:sp>
      <p:sp>
        <p:nvSpPr>
          <p:cNvPr id="8" name="Footer Placeholder 7"/>
          <p:cNvSpPr>
            <a:spLocks noGrp="1"/>
          </p:cNvSpPr>
          <p:nvPr>
            <p:ph type="ftr" sz="quarter" idx="11"/>
          </p:nvPr>
        </p:nvSpPr>
        <p:spPr/>
        <p:txBody>
          <a:bodyPr/>
          <a:lstStyle/>
          <a:p>
            <a:r>
              <a:rPr lang="ar-IQ" smtClean="0"/>
              <a:t>رِونكردنةوةى هةرمى ماسلؤ</a:t>
            </a:r>
            <a:endParaRPr lang="ar-IQ"/>
          </a:p>
        </p:txBody>
      </p:sp>
      <p:sp>
        <p:nvSpPr>
          <p:cNvPr id="9" name="Slide Number Placeholder 8"/>
          <p:cNvSpPr>
            <a:spLocks noGrp="1"/>
          </p:cNvSpPr>
          <p:nvPr>
            <p:ph type="sldNum" sz="quarter" idx="12"/>
          </p:nvPr>
        </p:nvSpPr>
        <p:spPr/>
        <p:txBody>
          <a:bodyPr/>
          <a:lstStyle/>
          <a:p>
            <a:fld id="{7EA3BC09-B0FA-46E0-BA00-63C4DD63AEE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A2F46F5-15F8-424F-B316-8C0426E07261}" type="datetime8">
              <a:rPr lang="ar-IQ" smtClean="0"/>
              <a:pPr/>
              <a:t>04 تشرين الأول، 21</a:t>
            </a:fld>
            <a:endParaRPr lang="ar-IQ"/>
          </a:p>
        </p:txBody>
      </p:sp>
      <p:sp>
        <p:nvSpPr>
          <p:cNvPr id="4" name="Footer Placeholder 3"/>
          <p:cNvSpPr>
            <a:spLocks noGrp="1"/>
          </p:cNvSpPr>
          <p:nvPr>
            <p:ph type="ftr" sz="quarter" idx="11"/>
          </p:nvPr>
        </p:nvSpPr>
        <p:spPr/>
        <p:txBody>
          <a:bodyPr/>
          <a:lstStyle/>
          <a:p>
            <a:r>
              <a:rPr lang="ar-IQ" smtClean="0"/>
              <a:t>رِونكردنةوةى هةرمى ماسلؤ</a:t>
            </a:r>
            <a:endParaRPr lang="ar-IQ"/>
          </a:p>
        </p:txBody>
      </p:sp>
      <p:sp>
        <p:nvSpPr>
          <p:cNvPr id="5" name="Slide Number Placeholder 4"/>
          <p:cNvSpPr>
            <a:spLocks noGrp="1"/>
          </p:cNvSpPr>
          <p:nvPr>
            <p:ph type="sldNum" sz="quarter" idx="12"/>
          </p:nvPr>
        </p:nvSpPr>
        <p:spPr/>
        <p:txBody>
          <a:bodyPr/>
          <a:lstStyle/>
          <a:p>
            <a:fld id="{7EA3BC09-B0FA-46E0-BA00-63C4DD63AEEA}" type="slidenum">
              <a:rPr lang="ar-IQ" smtClean="0"/>
              <a:pPr/>
              <a:t>‹#›</a:t>
            </a:fld>
            <a:endParaRPr lang="ar-IQ"/>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28C63-2E0B-470A-9CE4-6D6C631AA321}" type="datetime8">
              <a:rPr lang="ar-IQ" smtClean="0"/>
              <a:pPr/>
              <a:t>04 تشرين الأول، 21</a:t>
            </a:fld>
            <a:endParaRPr lang="ar-IQ"/>
          </a:p>
        </p:txBody>
      </p:sp>
      <p:sp>
        <p:nvSpPr>
          <p:cNvPr id="3" name="Footer Placeholder 2"/>
          <p:cNvSpPr>
            <a:spLocks noGrp="1"/>
          </p:cNvSpPr>
          <p:nvPr>
            <p:ph type="ftr" sz="quarter" idx="11"/>
          </p:nvPr>
        </p:nvSpPr>
        <p:spPr/>
        <p:txBody>
          <a:bodyPr/>
          <a:lstStyle/>
          <a:p>
            <a:r>
              <a:rPr lang="ar-IQ" smtClean="0"/>
              <a:t>رِونكردنةوةى هةرمى ماسلؤ</a:t>
            </a:r>
            <a:endParaRPr lang="ar-IQ"/>
          </a:p>
        </p:txBody>
      </p:sp>
      <p:sp>
        <p:nvSpPr>
          <p:cNvPr id="4" name="Slide Number Placeholder 3"/>
          <p:cNvSpPr>
            <a:spLocks noGrp="1"/>
          </p:cNvSpPr>
          <p:nvPr>
            <p:ph type="sldNum" sz="quarter" idx="12"/>
          </p:nvPr>
        </p:nvSpPr>
        <p:spPr/>
        <p:txBody>
          <a:bodyPr/>
          <a:lstStyle/>
          <a:p>
            <a:fld id="{7EA3BC09-B0FA-46E0-BA00-63C4DD63AEE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C56ACE2-6271-44FC-9DF0-DB3F40B86D0F}" type="datetime8">
              <a:rPr lang="ar-IQ" smtClean="0"/>
              <a:pPr/>
              <a:t>04 تشرين الأول، 21</a:t>
            </a:fld>
            <a:endParaRPr lang="ar-IQ"/>
          </a:p>
        </p:txBody>
      </p:sp>
      <p:sp>
        <p:nvSpPr>
          <p:cNvPr id="6" name="Footer Placeholder 5"/>
          <p:cNvSpPr>
            <a:spLocks noGrp="1"/>
          </p:cNvSpPr>
          <p:nvPr>
            <p:ph type="ftr" sz="quarter" idx="11"/>
          </p:nvPr>
        </p:nvSpPr>
        <p:spPr/>
        <p:txBody>
          <a:bodyPr/>
          <a:lstStyle/>
          <a:p>
            <a:r>
              <a:rPr lang="ar-IQ" smtClean="0"/>
              <a:t>رِونكردنةوةى هةرمى ماسلؤ</a:t>
            </a:r>
            <a:endParaRPr lang="ar-IQ"/>
          </a:p>
        </p:txBody>
      </p:sp>
      <p:sp>
        <p:nvSpPr>
          <p:cNvPr id="7" name="Slide Number Placeholder 6"/>
          <p:cNvSpPr>
            <a:spLocks noGrp="1"/>
          </p:cNvSpPr>
          <p:nvPr>
            <p:ph type="sldNum" sz="quarter" idx="12"/>
          </p:nvPr>
        </p:nvSpPr>
        <p:spPr/>
        <p:txBody>
          <a:bodyPr/>
          <a:lstStyle/>
          <a:p>
            <a:fld id="{7EA3BC09-B0FA-46E0-BA00-63C4DD63AEE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D68B0E9-862B-49DC-A4EB-83F2B5C7C053}" type="datetime8">
              <a:rPr lang="ar-IQ" smtClean="0"/>
              <a:pPr/>
              <a:t>04 تشرين الأول، 21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IQ" smtClean="0"/>
              <a:t>رِونكردنةوةى هةرمى ماسلؤ</a:t>
            </a:r>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A3BC09-B0FA-46E0-BA00-63C4DD63AEEA}"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2861EB-53AD-496C-A7BE-C16E643419C0}" type="datetime8">
              <a:rPr lang="ar-IQ" smtClean="0"/>
              <a:pPr/>
              <a:t>04 تشرين الأول، 21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IQ" smtClean="0"/>
              <a:t>رِونكردنةوةى هةرمى ماسلؤ</a:t>
            </a:r>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A3BC09-B0FA-46E0-BA00-63C4DD63AEE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594515"/>
          </a:xfrm>
        </p:spPr>
        <p:txBody>
          <a:bodyPr>
            <a:normAutofit/>
          </a:bodyPr>
          <a:lstStyle/>
          <a:p>
            <a:pPr marL="109728" indent="0">
              <a:buNone/>
            </a:pPr>
            <a:endParaRPr lang="ar-IQ" sz="2800" dirty="0" smtClean="0"/>
          </a:p>
          <a:p>
            <a:pPr marL="109728" indent="0">
              <a:buNone/>
            </a:pPr>
            <a:endParaRPr lang="ar-IQ" sz="2800" dirty="0"/>
          </a:p>
          <a:p>
            <a:pPr marL="109728" indent="0">
              <a:buNone/>
            </a:pPr>
            <a:endParaRPr lang="ar-IQ" sz="2800" dirty="0" smtClean="0"/>
          </a:p>
          <a:p>
            <a:pPr marL="0" lvl="0" indent="0" algn="ctr">
              <a:spcBef>
                <a:spcPts val="0"/>
              </a:spcBef>
              <a:buClrTx/>
              <a:buSzTx/>
              <a:buNone/>
            </a:pPr>
            <a:r>
              <a:rPr lang="ku-Arab-IQ" sz="2800" dirty="0">
                <a:solidFill>
                  <a:srgbClr val="0070C0"/>
                </a:solidFill>
                <a:latin typeface="Franklin Gothic Book"/>
                <a:cs typeface="Tahoma" panose="020B0604030504040204" pitchFamily="34" charset="0"/>
              </a:rPr>
              <a:t>دەروونزانی پەروەردەیی</a:t>
            </a:r>
            <a:endParaRPr lang="en-US" sz="2800" dirty="0">
              <a:solidFill>
                <a:srgbClr val="0070C0"/>
              </a:solidFill>
              <a:latin typeface="Franklin Gothic Book"/>
            </a:endParaRPr>
          </a:p>
          <a:p>
            <a:pPr marL="0" lvl="0" indent="0" algn="ctr">
              <a:spcBef>
                <a:spcPts val="0"/>
              </a:spcBef>
              <a:buClrTx/>
              <a:buSzTx/>
              <a:buNone/>
            </a:pPr>
            <a:endParaRPr lang="ku-Arab-IQ" sz="2800" dirty="0">
              <a:solidFill>
                <a:prstClr val="black"/>
              </a:solidFill>
              <a:latin typeface="Franklin Gothic Book"/>
              <a:cs typeface="Tahoma" panose="020B0604030504040204" pitchFamily="34" charset="0"/>
            </a:endParaRPr>
          </a:p>
          <a:p>
            <a:pPr marL="0" lvl="0" indent="0" algn="ctr">
              <a:spcBef>
                <a:spcPts val="0"/>
              </a:spcBef>
              <a:buClrTx/>
              <a:buSzTx/>
              <a:buNone/>
            </a:pPr>
            <a:r>
              <a:rPr lang="ku-Arab-IQ" sz="2800" dirty="0">
                <a:solidFill>
                  <a:srgbClr val="00B050"/>
                </a:solidFill>
                <a:latin typeface="Franklin Gothic Book"/>
                <a:cs typeface="Tahoma" panose="020B0604030504040204" pitchFamily="34" charset="0"/>
              </a:rPr>
              <a:t>قۆناغی دووەم/ بەشی زمانی کوردی</a:t>
            </a:r>
          </a:p>
          <a:p>
            <a:pPr marL="0" lvl="0" indent="0" algn="ctr">
              <a:spcBef>
                <a:spcPts val="0"/>
              </a:spcBef>
              <a:buClrTx/>
              <a:buSzTx/>
              <a:buNone/>
            </a:pPr>
            <a:endParaRPr lang="ku-Arab-IQ" sz="2800" dirty="0">
              <a:solidFill>
                <a:prstClr val="black"/>
              </a:solidFill>
              <a:latin typeface="Franklin Gothic Book"/>
              <a:cs typeface="Tahoma" panose="020B0604030504040204" pitchFamily="34" charset="0"/>
            </a:endParaRPr>
          </a:p>
          <a:p>
            <a:pPr marL="0" lvl="0" indent="0" algn="ctr">
              <a:spcBef>
                <a:spcPts val="0"/>
              </a:spcBef>
              <a:buClrTx/>
              <a:buSzTx/>
              <a:buNone/>
            </a:pPr>
            <a:r>
              <a:rPr lang="ku-Arab-IQ" sz="2800" dirty="0">
                <a:solidFill>
                  <a:srgbClr val="FF0000"/>
                </a:solidFill>
                <a:latin typeface="Franklin Gothic Book"/>
                <a:cs typeface="Tahoma" panose="020B0604030504040204" pitchFamily="34" charset="0"/>
              </a:rPr>
              <a:t>مامۆستای بابەت/ چۆمان صباح سعید</a:t>
            </a:r>
          </a:p>
          <a:p>
            <a:pPr marL="109728" indent="0" algn="ctr">
              <a:buNone/>
            </a:pPr>
            <a:endParaRPr lang="ar-IQ" sz="2800" dirty="0"/>
          </a:p>
          <a:p>
            <a:pPr marL="109728" indent="0" algn="ctr">
              <a:buNone/>
            </a:pPr>
            <a:endParaRPr lang="ar-IQ" sz="2800" dirty="0" smtClean="0"/>
          </a:p>
          <a:p>
            <a:pPr marL="109728" indent="0" algn="ctr">
              <a:buNone/>
            </a:pPr>
            <a:endParaRPr lang="ar-IQ" sz="2800" dirty="0" smtClean="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lstStyle/>
          <a:p>
            <a:endParaRPr lang="en-US" dirty="0"/>
          </a:p>
        </p:txBody>
      </p:sp>
      <p:pic>
        <p:nvPicPr>
          <p:cNvPr id="5" name="صورة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171437"/>
            <a:ext cx="3276600" cy="1681371"/>
          </a:xfrm>
          <a:prstGeom prst="rect">
            <a:avLst/>
          </a:prstGeom>
          <a:noFill/>
          <a:ln>
            <a:noFill/>
          </a:ln>
        </p:spPr>
      </p:pic>
    </p:spTree>
    <p:extLst>
      <p:ext uri="{BB962C8B-B14F-4D97-AF65-F5344CB8AC3E}">
        <p14:creationId xmlns:p14="http://schemas.microsoft.com/office/powerpoint/2010/main" val="2465703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429288"/>
          </a:xfrm>
          <a:ln>
            <a:solidFill>
              <a:schemeClr val="tx1"/>
            </a:solidFill>
          </a:ln>
          <a:effectLst>
            <a:glow rad="228600">
              <a:schemeClr val="accent2">
                <a:satMod val="175000"/>
                <a:alpha val="40000"/>
              </a:schemeClr>
            </a:glow>
          </a:effectLst>
        </p:spPr>
        <p:style>
          <a:lnRef idx="0">
            <a:scrgbClr r="0" g="0" b="0"/>
          </a:lnRef>
          <a:fillRef idx="1002">
            <a:schemeClr val="lt2"/>
          </a:fillRef>
          <a:effectRef idx="0">
            <a:scrgbClr r="0" g="0" b="0"/>
          </a:effectRef>
          <a:fontRef idx="major"/>
        </p:style>
        <p:txBody>
          <a:bodyPr>
            <a:normAutofit/>
          </a:bodyPr>
          <a:lstStyle/>
          <a:p>
            <a:pPr>
              <a:buNone/>
            </a:pPr>
            <a:r>
              <a:rPr lang="ar-IQ" sz="3600" dirty="0" smtClean="0">
                <a:cs typeface="Ali_K_Samik" pitchFamily="2" charset="-78"/>
              </a:rPr>
              <a:t>7-خود جىَ بةجىَ كردن:</a:t>
            </a:r>
          </a:p>
          <a:p>
            <a:pPr algn="just">
              <a:buNone/>
            </a:pPr>
            <a:r>
              <a:rPr lang="ar-IQ" sz="3600" dirty="0" smtClean="0">
                <a:cs typeface="Ali_K_Sharif bold" pitchFamily="2" charset="-78"/>
              </a:rPr>
              <a:t>لوتكةى بةختةوةرى و خؤشطوزةرانى مرؤظةكان بةلَام ئةوانةى كةدةطةنة لوتكةى هةرةم زؤردةطمةنن.</a:t>
            </a:r>
          </a:p>
          <a:p>
            <a:pPr algn="just" rtl="0">
              <a:buNone/>
            </a:pPr>
            <a:r>
              <a:rPr lang="en-US" sz="3600" dirty="0" smtClean="0">
                <a:cs typeface="Ali_K_Sharif bold" pitchFamily="2" charset="-78"/>
              </a:rPr>
              <a:t>-</a:t>
            </a:r>
            <a:r>
              <a:rPr lang="en-GB" sz="3600" dirty="0" smtClean="0"/>
              <a:t>personal growth and fulfilment</a:t>
            </a:r>
            <a:endParaRPr lang="en-US" sz="3600" dirty="0" smtClean="0"/>
          </a:p>
          <a:p>
            <a:pPr algn="just" rtl="0">
              <a:buNone/>
            </a:pPr>
            <a:endParaRPr lang="ar-IQ" sz="3600" dirty="0" smtClean="0">
              <a:cs typeface="Ali_K_Sharif bold" pitchFamily="2" charset="-78"/>
            </a:endParaRPr>
          </a:p>
          <a:p>
            <a:pPr>
              <a:buNone/>
            </a:pPr>
            <a:endParaRPr lang="ar-IQ" dirty="0" smtClean="0"/>
          </a:p>
          <a:p>
            <a:endParaRPr lang="ar-IQ" dirty="0" smtClean="0"/>
          </a:p>
          <a:p>
            <a:endParaRPr lang="ar-IQ" dirty="0" smtClean="0"/>
          </a:p>
        </p:txBody>
      </p:sp>
      <p:sp>
        <p:nvSpPr>
          <p:cNvPr id="5" name="Footer Placeholder 4"/>
          <p:cNvSpPr>
            <a:spLocks noGrp="1"/>
          </p:cNvSpPr>
          <p:nvPr>
            <p:ph type="ftr" sz="quarter" idx="11"/>
          </p:nvPr>
        </p:nvSpPr>
        <p:spPr>
          <a:xfrm>
            <a:off x="3563888" y="6387641"/>
            <a:ext cx="2286000" cy="365125"/>
          </a:xfr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spTree>
    <p:extLst>
      <p:ext uri="{BB962C8B-B14F-4D97-AF65-F5344CB8AC3E}">
        <p14:creationId xmlns:p14="http://schemas.microsoft.com/office/powerpoint/2010/main" val="272463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1" end="1"/>
                                            </p:txEl>
                                          </p:spTgt>
                                        </p:tgtEl>
                                        <p:attrNameLst>
                                          <p:attrName>ppt_w</p:attrName>
                                        </p:attrNameLst>
                                      </p:cBhvr>
                                    </p:anim>
                                    <p:anim by="(#ppt_w*0.50)" calcmode="lin" valueType="num">
                                      <p:cBhvr>
                                        <p:cTn id="8" dur="500" decel="50000" autoRev="1" fill="hold">
                                          <p:stCondLst>
                                            <p:cond delay="0"/>
                                          </p:stCondLst>
                                        </p:cTn>
                                        <p:tgtEl>
                                          <p:spTgt spid="3">
                                            <p:txEl>
                                              <p:pRg st="1" end="1"/>
                                            </p:txEl>
                                          </p:spTgt>
                                        </p:tgtEl>
                                        <p:attrNameLst>
                                          <p:attrName>ppt_x</p:attrName>
                                        </p:attrNameLst>
                                      </p:cBhvr>
                                    </p:anim>
                                    <p:anim from="(-#ppt_h/2)" to="(#ppt_y)" calcmode="lin" valueType="num">
                                      <p:cBhvr>
                                        <p:cTn id="9" dur="1000" fill="hold">
                                          <p:stCondLst>
                                            <p:cond delay="0"/>
                                          </p:stCondLst>
                                        </p:cTn>
                                        <p:tgtEl>
                                          <p:spTgt spid="3">
                                            <p:txEl>
                                              <p:pRg st="1" end="1"/>
                                            </p:txEl>
                                          </p:spTgt>
                                        </p:tgtEl>
                                        <p:attrNameLst>
                                          <p:attrName>ppt_y</p:attrName>
                                        </p:attrNameLst>
                                      </p:cBhvr>
                                    </p:anim>
                                    <p:animRot by="21600000">
                                      <p:cBhvr>
                                        <p:cTn id="10" dur="1000" fill="hold">
                                          <p:stCondLst>
                                            <p:cond delay="0"/>
                                          </p:stCondLst>
                                        </p:cTn>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2" end="2"/>
                                            </p:txEl>
                                          </p:spTgt>
                                        </p:tgtEl>
                                        <p:attrNameLst>
                                          <p:attrName>ppt_w</p:attrName>
                                        </p:attrNameLst>
                                      </p:cBhvr>
                                    </p:anim>
                                    <p:anim by="(#ppt_w*0.50)" calcmode="lin" valueType="num">
                                      <p:cBhvr>
                                        <p:cTn id="16" dur="500" decel="50000" autoRev="1" fill="hold">
                                          <p:stCondLst>
                                            <p:cond delay="0"/>
                                          </p:stCondLst>
                                        </p:cTn>
                                        <p:tgtEl>
                                          <p:spTgt spid="3">
                                            <p:txEl>
                                              <p:pRg st="2" end="2"/>
                                            </p:txEl>
                                          </p:spTgt>
                                        </p:tgtEl>
                                        <p:attrNameLst>
                                          <p:attrName>ppt_x</p:attrName>
                                        </p:attrNameLst>
                                      </p:cBhvr>
                                    </p:anim>
                                    <p:anim from="(-#ppt_h/2)" to="(#ppt_y)" calcmode="lin" valueType="num">
                                      <p:cBhvr>
                                        <p:cTn id="17" dur="1000" fill="hold">
                                          <p:stCondLst>
                                            <p:cond delay="0"/>
                                          </p:stCondLst>
                                        </p:cTn>
                                        <p:tgtEl>
                                          <p:spTgt spid="3">
                                            <p:txEl>
                                              <p:pRg st="2" end="2"/>
                                            </p:txEl>
                                          </p:spTgt>
                                        </p:tgtEl>
                                        <p:attrNameLst>
                                          <p:attrName>ppt_y</p:attrName>
                                        </p:attrNameLst>
                                      </p:cBhvr>
                                    </p:anim>
                                    <p:animRot by="21600000">
                                      <p:cBhvr>
                                        <p:cTn id="18"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53294"/>
          </a:xfrm>
          <a:blipFill>
            <a:blip r:embed="rId2" cstate="print"/>
            <a:tile tx="0" ty="0" sx="100000" sy="100000" flip="none" algn="tl"/>
          </a:blipFill>
          <a:ln>
            <a:solidFill>
              <a:srgbClr val="00B0F0"/>
            </a:solidFill>
          </a:ln>
          <a:scene3d>
            <a:camera prst="perspectiveLeft"/>
            <a:lightRig rig="threePt" dir="t"/>
          </a:scene3d>
        </p:spPr>
        <p:style>
          <a:lnRef idx="0">
            <a:scrgbClr r="0" g="0" b="0"/>
          </a:lnRef>
          <a:fillRef idx="1002">
            <a:schemeClr val="lt2"/>
          </a:fillRef>
          <a:effectRef idx="0">
            <a:scrgbClr r="0" g="0" b="0"/>
          </a:effectRef>
          <a:fontRef idx="major"/>
        </p:style>
        <p:txBody>
          <a:bodyPr>
            <a:normAutofit/>
          </a:bodyPr>
          <a:lstStyle/>
          <a:p>
            <a:pPr algn="just">
              <a:buNone/>
            </a:pPr>
            <a:r>
              <a:rPr lang="ar-IQ" sz="3600" dirty="0" smtClean="0">
                <a:cs typeface="Ali_K_Sharif bold" pitchFamily="2" charset="-78"/>
              </a:rPr>
              <a:t>ئةو كةسانةى دةطةنةلوتكةى هةرةم زؤرزيرةكن و تواناى ضارةسةركردنى كيَشةكانيان و رِوبةرِووبونةوةى نارِةحةتى و ناخؤشيان هةية و دةكرىَ كةسى خراث و تةلَةكةباز بن و دةشىَ خةلَكى ميهرةبان و باشيش بن.</a:t>
            </a:r>
          </a:p>
          <a:p>
            <a:pPr algn="just">
              <a:buNone/>
            </a:pPr>
            <a:r>
              <a:rPr lang="ar-IQ" sz="3600" dirty="0" smtClean="0">
                <a:cs typeface="Ali_K_Sharif bold" pitchFamily="2" charset="-78"/>
              </a:rPr>
              <a:t>هةميشة بةشيَوةيةكى رِيَذةيى مامةلَة لةطةلَ شتةكاندا دةكةن.</a:t>
            </a:r>
          </a:p>
          <a:p>
            <a:pPr>
              <a:buNone/>
            </a:pPr>
            <a:endParaRPr lang="ar-IQ" dirty="0" smtClean="0"/>
          </a:p>
          <a:p>
            <a:endParaRPr lang="ar-IQ" dirty="0" smtClean="0"/>
          </a:p>
          <a:p>
            <a:endParaRPr lang="ar-IQ" dirty="0" smtClean="0"/>
          </a:p>
        </p:txBody>
      </p:sp>
      <p:sp>
        <p:nvSpPr>
          <p:cNvPr id="5" name="Footer Placeholder 4"/>
          <p:cNvSpPr>
            <a:spLocks noGrp="1"/>
          </p:cNvSpPr>
          <p:nvPr>
            <p:ph type="ftr" sz="quarter" idx="11"/>
          </p:nvPr>
        </p:nvSpPr>
        <p:spPr>
          <a:xfrm>
            <a:off x="3366120" y="6402155"/>
            <a:ext cx="2286000" cy="365125"/>
          </a:xfr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spTree>
    <p:extLst>
      <p:ext uri="{BB962C8B-B14F-4D97-AF65-F5344CB8AC3E}">
        <p14:creationId xmlns:p14="http://schemas.microsoft.com/office/powerpoint/2010/main" val="64885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normAutofit fontScale="92500" lnSpcReduction="10000"/>
          </a:bodyPr>
          <a:lstStyle/>
          <a:p>
            <a:pPr marL="624078" indent="-514350">
              <a:buClrTx/>
              <a:buFont typeface="+mj-lt"/>
              <a:buAutoNum type="arabicPeriod"/>
            </a:pPr>
            <a:r>
              <a:rPr lang="ar-IQ" dirty="0" smtClean="0">
                <a:cs typeface="Ali_K_Sharif bold" pitchFamily="2" charset="-78"/>
              </a:rPr>
              <a:t>واقع بينى.....</a:t>
            </a:r>
          </a:p>
          <a:p>
            <a:pPr marL="624078" indent="-514350">
              <a:buClrTx/>
              <a:buFont typeface="+mj-lt"/>
              <a:buAutoNum type="arabicPeriod"/>
            </a:pPr>
            <a:r>
              <a:rPr lang="ar-IQ" dirty="0" smtClean="0">
                <a:cs typeface="Ali_K_Sharif bold" pitchFamily="2" charset="-78"/>
              </a:rPr>
              <a:t>تواناى خؤقةبولَكردن و قةبولَكردنى ئةوانى تر وةك خؤيان كةهةن....</a:t>
            </a:r>
          </a:p>
          <a:p>
            <a:pPr marL="624078" indent="-514350">
              <a:buClrTx/>
              <a:buFont typeface="+mj-lt"/>
              <a:buAutoNum type="arabicPeriod"/>
            </a:pPr>
            <a:r>
              <a:rPr lang="ar-IQ" dirty="0" smtClean="0">
                <a:cs typeface="Ali_K_Sharif bold" pitchFamily="2" charset="-78"/>
              </a:rPr>
              <a:t>سادةيى و لةخؤوةيى و سروشتى بوون....</a:t>
            </a:r>
          </a:p>
          <a:p>
            <a:pPr marL="624078" indent="-514350">
              <a:buClrTx/>
              <a:buFont typeface="+mj-lt"/>
              <a:buAutoNum type="arabicPeriod"/>
            </a:pPr>
            <a:r>
              <a:rPr lang="ar-IQ" dirty="0" smtClean="0">
                <a:cs typeface="Ali_K_Sharif bold" pitchFamily="2" charset="-78"/>
              </a:rPr>
              <a:t>جةختكردن لةسةر كيَشةكان لةجياتى ئةوةى جةخت لةسةرخؤيان بكةنةوة. ضارةسةركردنيان....</a:t>
            </a:r>
          </a:p>
          <a:p>
            <a:pPr marL="624078" indent="-514350">
              <a:buClrTx/>
              <a:buFont typeface="+mj-lt"/>
              <a:buAutoNum type="arabicPeriod"/>
            </a:pPr>
            <a:r>
              <a:rPr lang="ar-IQ" dirty="0" smtClean="0">
                <a:cs typeface="Ali_K_Sharif bold" pitchFamily="2" charset="-78"/>
              </a:rPr>
              <a:t>سةربةخؤبوون و ئيكتيفاى كةسى و جؤريَك لة ئيعتيمادلةسةر خؤكردن....</a:t>
            </a:r>
          </a:p>
          <a:p>
            <a:pPr marL="624078" indent="-514350">
              <a:buClrTx/>
              <a:buFont typeface="+mj-lt"/>
              <a:buAutoNum type="arabicPeriod"/>
            </a:pPr>
            <a:r>
              <a:rPr lang="ar-IQ" dirty="0" smtClean="0">
                <a:cs typeface="Ali_K_Sharif bold" pitchFamily="2" charset="-78"/>
              </a:rPr>
              <a:t>بينينى شتةكان بة شيَوة و فؤرميَكى نوىَ وة و خؤ تةسليم نةكردن بةتةقليد و دورطرتن لةتةقليد....</a:t>
            </a:r>
          </a:p>
          <a:p>
            <a:pPr marL="624078" indent="-514350">
              <a:buClrTx/>
              <a:buFont typeface="+mj-lt"/>
              <a:buAutoNum type="arabicPeriod"/>
            </a:pPr>
            <a:r>
              <a:rPr lang="ar-IQ" dirty="0" smtClean="0">
                <a:cs typeface="Ali_K_Sharif bold" pitchFamily="2" charset="-78"/>
              </a:rPr>
              <a:t>تواناى دروستكردنى ثةيوةندى قولَ و سةركةوتو لةطةلَ ئةوانى تر....</a:t>
            </a:r>
          </a:p>
          <a:p>
            <a:pPr marL="624078" indent="-514350">
              <a:buClrTx/>
              <a:buFont typeface="+mj-lt"/>
              <a:buAutoNum type="arabicPeriod"/>
            </a:pPr>
            <a:r>
              <a:rPr lang="ar-IQ" dirty="0" smtClean="0">
                <a:cs typeface="Ali_K_Sharif bold" pitchFamily="2" charset="-78"/>
              </a:rPr>
              <a:t>ئاراستةى بةها ديموكراسيةكان....</a:t>
            </a:r>
          </a:p>
          <a:p>
            <a:pPr marL="624078" indent="-514350">
              <a:buClrTx/>
              <a:buFont typeface="+mj-lt"/>
              <a:buAutoNum type="arabicPeriod"/>
            </a:pPr>
            <a:r>
              <a:rPr lang="ar-IQ" dirty="0" smtClean="0">
                <a:cs typeface="Ali_K_Sharif bold" pitchFamily="2" charset="-78"/>
              </a:rPr>
              <a:t>مرؤظى مةبدةئى و تجاوز كردنى جياوازيةكان....</a:t>
            </a:r>
          </a:p>
          <a:p>
            <a:pPr marL="624078" indent="-514350">
              <a:buClrTx/>
              <a:buFont typeface="+mj-lt"/>
              <a:buAutoNum type="arabicPeriod"/>
            </a:pPr>
            <a:r>
              <a:rPr lang="ar-IQ" dirty="0" smtClean="0">
                <a:cs typeface="Ali_K_Sharif bold" pitchFamily="2" charset="-78"/>
              </a:rPr>
              <a:t>تواناى داهيَنانكارى و نويَكردنةوة....</a:t>
            </a:r>
          </a:p>
          <a:p>
            <a:pPr marL="624078" indent="-514350">
              <a:buClrTx/>
              <a:buFont typeface="+mj-lt"/>
              <a:buAutoNum type="arabicPeriod"/>
            </a:pPr>
            <a:r>
              <a:rPr lang="ar-IQ" dirty="0" smtClean="0">
                <a:cs typeface="Ali_K_Sharif bold" pitchFamily="2" charset="-78"/>
              </a:rPr>
              <a:t>كامل بوون و هاوسةنطى كةسايةتى...تاد...</a:t>
            </a:r>
          </a:p>
          <a:p>
            <a:pPr marL="624078" indent="-514350">
              <a:buClrTx/>
              <a:buFont typeface="+mj-lt"/>
              <a:buAutoNum type="arabicPeriod"/>
            </a:pPr>
            <a:endParaRPr lang="ar-IQ" dirty="0" smtClean="0">
              <a:cs typeface="Ali_K_Sharif bold" pitchFamily="2" charset="-78"/>
            </a:endParaRPr>
          </a:p>
          <a:p>
            <a:pPr marL="624078" indent="-514350">
              <a:buFont typeface="+mj-lt"/>
              <a:buAutoNum type="arabicPeriod"/>
            </a:pPr>
            <a:endParaRPr lang="ar-IQ" dirty="0" smtClean="0">
              <a:cs typeface="Ali_K_Sharif bold" pitchFamily="2" charset="-78"/>
            </a:endParaRPr>
          </a:p>
          <a:p>
            <a:pPr marL="624078" indent="-514350">
              <a:buFont typeface="+mj-lt"/>
              <a:buAutoNum type="arabicPeriod"/>
            </a:pPr>
            <a:endParaRPr lang="ar-IQ" dirty="0"/>
          </a:p>
        </p:txBody>
      </p:sp>
      <p:sp>
        <p:nvSpPr>
          <p:cNvPr id="3" name="Footer Placeholder 2"/>
          <p:cNvSpPr>
            <a:spLocks noGrp="1"/>
          </p:cNvSpPr>
          <p:nvPr>
            <p:ph type="ftr" sz="quarter" idx="11"/>
          </p:nvPr>
        </p:nvSpPr>
        <p:spPr>
          <a:xfrm>
            <a:off x="3059832" y="6492875"/>
            <a:ext cx="2286000" cy="365125"/>
          </a:xfrm>
        </p:spPr>
        <p:txBody>
          <a:bodyPr/>
          <a:lstStyle/>
          <a:p>
            <a:r>
              <a:rPr lang="ar-IQ" sz="1800" dirty="0" smtClean="0">
                <a:solidFill>
                  <a:schemeClr val="tx1"/>
                </a:solidFill>
                <a:cs typeface="Ali_K_Sharif bold" pitchFamily="2" charset="-78"/>
              </a:rPr>
              <a:t>رِونكردنةوةى هةرةمى ماسلؤ</a:t>
            </a:r>
            <a:endParaRPr lang="ar-IQ" sz="1800" dirty="0">
              <a:solidFill>
                <a:schemeClr val="tx1"/>
              </a:solidFill>
              <a:cs typeface="Ali_K_Sharif bold" pitchFamily="2" charset="-78"/>
            </a:endParaRPr>
          </a:p>
        </p:txBody>
      </p:sp>
      <p:sp>
        <p:nvSpPr>
          <p:cNvPr id="4" name="Title 3"/>
          <p:cNvSpPr>
            <a:spLocks noGrp="1"/>
          </p:cNvSpPr>
          <p:nvPr>
            <p:ph type="title"/>
          </p:nvPr>
        </p:nvSpPr>
        <p:spPr>
          <a:xfrm>
            <a:off x="457200" y="274638"/>
            <a:ext cx="8229600" cy="706090"/>
          </a:xfrm>
        </p:spPr>
        <p:txBody>
          <a:bodyPr>
            <a:normAutofit fontScale="90000"/>
          </a:bodyPr>
          <a:lstStyle/>
          <a:p>
            <a:pPr algn="ctr"/>
            <a:r>
              <a:rPr lang="ar-IQ" dirty="0" smtClean="0">
                <a:cs typeface="Ali_K_Samik" pitchFamily="2" charset="-78"/>
              </a:rPr>
              <a:t>ئةنجام:</a:t>
            </a:r>
            <a:endParaRPr lang="ar-IQ" dirty="0">
              <a:cs typeface="Ali_K_Samik" pitchFamily="2" charset="-78"/>
            </a:endParaRPr>
          </a:p>
        </p:txBody>
      </p:sp>
    </p:spTree>
    <p:extLst>
      <p:ext uri="{BB962C8B-B14F-4D97-AF65-F5344CB8AC3E}">
        <p14:creationId xmlns:p14="http://schemas.microsoft.com/office/powerpoint/2010/main" val="427847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iterate type="lt">
                                    <p:tmPct val="10000"/>
                                  </p:iterate>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2000"/>
                                        <p:tgtEl>
                                          <p:spTgt spid="2">
                                            <p:txEl>
                                              <p:pRg st="1" end="1"/>
                                            </p:txEl>
                                          </p:spTgt>
                                        </p:tgtEl>
                                      </p:cBhvr>
                                    </p:animEffect>
                                    <p:anim calcmode="lin" valueType="num">
                                      <p:cBhvr>
                                        <p:cTn id="21"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800" decel="100000"/>
                                        <p:tgtEl>
                                          <p:spTgt spid="2">
                                            <p:txEl>
                                              <p:pRg st="2" end="2"/>
                                            </p:txEl>
                                          </p:spTgt>
                                        </p:tgtEl>
                                      </p:cBhvr>
                                    </p:animEffect>
                                    <p:anim calcmode="lin" valueType="num">
                                      <p:cBhvr>
                                        <p:cTn id="2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fade">
                                      <p:cBhvr>
                                        <p:cTn id="37" dur="1000"/>
                                        <p:tgtEl>
                                          <p:spTgt spid="2">
                                            <p:txEl>
                                              <p:pRg st="3" end="3"/>
                                            </p:txEl>
                                          </p:spTgt>
                                        </p:tgtEl>
                                      </p:cBhvr>
                                    </p:animEffect>
                                    <p:anim calcmode="lin" valueType="num">
                                      <p:cBhvr>
                                        <p:cTn id="3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2">
                                            <p:txEl>
                                              <p:pRg st="4" end="4"/>
                                            </p:txEl>
                                          </p:spTgt>
                                        </p:tgtEl>
                                        <p:attrNameLst>
                                          <p:attrName>style.visibility</p:attrName>
                                        </p:attrNameLst>
                                      </p:cBhvr>
                                      <p:to>
                                        <p:strVal val="visible"/>
                                      </p:to>
                                    </p:set>
                                    <p:animEffect transition="in" filter="wheel(4)">
                                      <p:cBhvr>
                                        <p:cTn id="45" dur="2000"/>
                                        <p:tgtEl>
                                          <p:spTgt spid="2">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0" presetClass="entr" presetSubtype="0" fill="hold" nodeType="click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Effect transition="in" filter="wedge">
                                      <p:cBhvr>
                                        <p:cTn id="50" dur="2000"/>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2000"/>
                                        <p:tgtEl>
                                          <p:spTgt spid="2">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1" presetClass="entr" presetSubtype="0" fill="hold" nodeType="clickEffect">
                                  <p:stCondLst>
                                    <p:cond delay="0"/>
                                  </p:stCondLst>
                                  <p:childTnLst>
                                    <p:set>
                                      <p:cBhvr>
                                        <p:cTn id="59" dur="1" fill="hold">
                                          <p:stCondLst>
                                            <p:cond delay="0"/>
                                          </p:stCondLst>
                                        </p:cTn>
                                        <p:tgtEl>
                                          <p:spTgt spid="2">
                                            <p:txEl>
                                              <p:pRg st="7" end="7"/>
                                            </p:txEl>
                                          </p:spTgt>
                                        </p:tgtEl>
                                        <p:attrNameLst>
                                          <p:attrName>style.visibility</p:attrName>
                                        </p:attrNameLst>
                                      </p:cBhvr>
                                      <p:to>
                                        <p:strVal val="visible"/>
                                      </p:to>
                                    </p:set>
                                    <p:animEffect transition="in" filter="fade">
                                      <p:cBhvr>
                                        <p:cTn id="60" dur="770" decel="100000"/>
                                        <p:tgtEl>
                                          <p:spTgt spid="2">
                                            <p:txEl>
                                              <p:pRg st="7" end="7"/>
                                            </p:txEl>
                                          </p:spTgt>
                                        </p:tgtEl>
                                      </p:cBhvr>
                                    </p:animEffect>
                                    <p:animScale>
                                      <p:cBhvr>
                                        <p:cTn id="61" dur="770" decel="100000"/>
                                        <p:tgtEl>
                                          <p:spTgt spid="2">
                                            <p:txEl>
                                              <p:pRg st="7" end="7"/>
                                            </p:txEl>
                                          </p:spTgt>
                                        </p:tgtEl>
                                      </p:cBhvr>
                                      <p:from x="10000" y="10000"/>
                                      <p:to x="200000" y="450000"/>
                                    </p:animScale>
                                    <p:animScale>
                                      <p:cBhvr>
                                        <p:cTn id="62" dur="1230" accel="100000" fill="hold">
                                          <p:stCondLst>
                                            <p:cond delay="770"/>
                                          </p:stCondLst>
                                        </p:cTn>
                                        <p:tgtEl>
                                          <p:spTgt spid="2">
                                            <p:txEl>
                                              <p:pRg st="7" end="7"/>
                                            </p:txEl>
                                          </p:spTgt>
                                        </p:tgtEl>
                                      </p:cBhvr>
                                      <p:from x="200000" y="450000"/>
                                      <p:to x="100000" y="100000"/>
                                    </p:animScale>
                                    <p:set>
                                      <p:cBhvr>
                                        <p:cTn id="63" dur="770" fill="hold"/>
                                        <p:tgtEl>
                                          <p:spTgt spid="2">
                                            <p:txEl>
                                              <p:pRg st="7" end="7"/>
                                            </p:txEl>
                                          </p:spTgt>
                                        </p:tgtEl>
                                        <p:attrNameLst>
                                          <p:attrName>ppt_x</p:attrName>
                                        </p:attrNameLst>
                                      </p:cBhvr>
                                      <p:to>
                                        <p:strVal val="(0.5)"/>
                                      </p:to>
                                    </p:set>
                                    <p:anim from="(0.5)" to="(#ppt_x)" calcmode="lin" valueType="num">
                                      <p:cBhvr>
                                        <p:cTn id="64" dur="1230" accel="100000" fill="hold">
                                          <p:stCondLst>
                                            <p:cond delay="770"/>
                                          </p:stCondLst>
                                        </p:cTn>
                                        <p:tgtEl>
                                          <p:spTgt spid="2">
                                            <p:txEl>
                                              <p:pRg st="7" end="7"/>
                                            </p:txEl>
                                          </p:spTgt>
                                        </p:tgtEl>
                                        <p:attrNameLst>
                                          <p:attrName>ppt_x</p:attrName>
                                        </p:attrNameLst>
                                      </p:cBhvr>
                                    </p:anim>
                                    <p:set>
                                      <p:cBhvr>
                                        <p:cTn id="65" dur="770" fill="hold"/>
                                        <p:tgtEl>
                                          <p:spTgt spid="2">
                                            <p:txEl>
                                              <p:pRg st="7" end="7"/>
                                            </p:txEl>
                                          </p:spTgt>
                                        </p:tgtEl>
                                        <p:attrNameLst>
                                          <p:attrName>ppt_y</p:attrName>
                                        </p:attrNameLst>
                                      </p:cBhvr>
                                      <p:to>
                                        <p:strVal val="(#ppt_y+0.4)"/>
                                      </p:to>
                                    </p:set>
                                    <p:anim from="(#ppt_y+0.4)" to="(#ppt_y)" calcmode="lin" valueType="num">
                                      <p:cBhvr>
                                        <p:cTn id="66" dur="1230" accel="100000" fill="hold">
                                          <p:stCondLst>
                                            <p:cond delay="770"/>
                                          </p:stCondLst>
                                        </p:cTn>
                                        <p:tgtEl>
                                          <p:spTgt spid="2">
                                            <p:txEl>
                                              <p:pRg st="7" end="7"/>
                                            </p:txEl>
                                          </p:spTgt>
                                        </p:tgtEl>
                                        <p:attrNameLst>
                                          <p:attrName>ppt_y</p:attrName>
                                        </p:attrNameLst>
                                      </p:cBhvr>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nodeType="clickEffect">
                                  <p:stCondLst>
                                    <p:cond delay="0"/>
                                  </p:stCondLst>
                                  <p:childTnLst>
                                    <p:set>
                                      <p:cBhvr>
                                        <p:cTn id="70" dur="1" fill="hold">
                                          <p:stCondLst>
                                            <p:cond delay="0"/>
                                          </p:stCondLst>
                                        </p:cTn>
                                        <p:tgtEl>
                                          <p:spTgt spid="2">
                                            <p:txEl>
                                              <p:pRg st="8" end="8"/>
                                            </p:txEl>
                                          </p:spTgt>
                                        </p:tgtEl>
                                        <p:attrNameLst>
                                          <p:attrName>style.visibility</p:attrName>
                                        </p:attrNameLst>
                                      </p:cBhvr>
                                      <p:to>
                                        <p:strVal val="visible"/>
                                      </p:to>
                                    </p:set>
                                    <p:anim calcmode="lin" valueType="num">
                                      <p:cBhvr>
                                        <p:cTn id="71" dur="500" fill="hold"/>
                                        <p:tgtEl>
                                          <p:spTgt spid="2">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2">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2">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nodeType="clickEffect">
                                  <p:stCondLst>
                                    <p:cond delay="0"/>
                                  </p:stCondLst>
                                  <p:childTnLst>
                                    <p:set>
                                      <p:cBhvr>
                                        <p:cTn id="78" dur="1" fill="hold">
                                          <p:stCondLst>
                                            <p:cond delay="0"/>
                                          </p:stCondLst>
                                        </p:cTn>
                                        <p:tgtEl>
                                          <p:spTgt spid="2">
                                            <p:txEl>
                                              <p:pRg st="9" end="9"/>
                                            </p:txEl>
                                          </p:spTgt>
                                        </p:tgtEl>
                                        <p:attrNameLst>
                                          <p:attrName>style.visibility</p:attrName>
                                        </p:attrNameLst>
                                      </p:cBhvr>
                                      <p:to>
                                        <p:strVal val="visible"/>
                                      </p:to>
                                    </p:set>
                                    <p:anim calcmode="lin" valueType="num">
                                      <p:cBhvr>
                                        <p:cTn id="79" dur="500" fill="hold"/>
                                        <p:tgtEl>
                                          <p:spTgt spid="2">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2">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2">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51" presetClass="entr" presetSubtype="0" fill="hold" nodeType="clickEffect">
                                  <p:stCondLst>
                                    <p:cond delay="0"/>
                                  </p:stCondLst>
                                  <p:childTnLst>
                                    <p:set>
                                      <p:cBhvr>
                                        <p:cTn id="86" dur="1" fill="hold">
                                          <p:stCondLst>
                                            <p:cond delay="0"/>
                                          </p:stCondLst>
                                        </p:cTn>
                                        <p:tgtEl>
                                          <p:spTgt spid="2">
                                            <p:txEl>
                                              <p:pRg st="10" end="10"/>
                                            </p:txEl>
                                          </p:spTgt>
                                        </p:tgtEl>
                                        <p:attrNameLst>
                                          <p:attrName>style.visibility</p:attrName>
                                        </p:attrNameLst>
                                      </p:cBhvr>
                                      <p:to>
                                        <p:strVal val="visible"/>
                                      </p:to>
                                    </p:set>
                                    <p:animEffect transition="in" filter="fade">
                                      <p:cBhvr>
                                        <p:cTn id="87" dur="770" decel="100000"/>
                                        <p:tgtEl>
                                          <p:spTgt spid="2">
                                            <p:txEl>
                                              <p:pRg st="10" end="10"/>
                                            </p:txEl>
                                          </p:spTgt>
                                        </p:tgtEl>
                                      </p:cBhvr>
                                    </p:animEffect>
                                    <p:animScale>
                                      <p:cBhvr>
                                        <p:cTn id="88" dur="770" decel="100000"/>
                                        <p:tgtEl>
                                          <p:spTgt spid="2">
                                            <p:txEl>
                                              <p:pRg st="10" end="10"/>
                                            </p:txEl>
                                          </p:spTgt>
                                        </p:tgtEl>
                                      </p:cBhvr>
                                      <p:from x="10000" y="10000"/>
                                      <p:to x="200000" y="450000"/>
                                    </p:animScale>
                                    <p:animScale>
                                      <p:cBhvr>
                                        <p:cTn id="89" dur="1230" accel="100000" fill="hold">
                                          <p:stCondLst>
                                            <p:cond delay="770"/>
                                          </p:stCondLst>
                                        </p:cTn>
                                        <p:tgtEl>
                                          <p:spTgt spid="2">
                                            <p:txEl>
                                              <p:pRg st="10" end="10"/>
                                            </p:txEl>
                                          </p:spTgt>
                                        </p:tgtEl>
                                      </p:cBhvr>
                                      <p:from x="200000" y="450000"/>
                                      <p:to x="100000" y="100000"/>
                                    </p:animScale>
                                    <p:set>
                                      <p:cBhvr>
                                        <p:cTn id="90" dur="770" fill="hold"/>
                                        <p:tgtEl>
                                          <p:spTgt spid="2">
                                            <p:txEl>
                                              <p:pRg st="10" end="10"/>
                                            </p:txEl>
                                          </p:spTgt>
                                        </p:tgtEl>
                                        <p:attrNameLst>
                                          <p:attrName>ppt_x</p:attrName>
                                        </p:attrNameLst>
                                      </p:cBhvr>
                                      <p:to>
                                        <p:strVal val="(0.5)"/>
                                      </p:to>
                                    </p:set>
                                    <p:anim from="(0.5)" to="(#ppt_x)" calcmode="lin" valueType="num">
                                      <p:cBhvr>
                                        <p:cTn id="91" dur="1230" accel="100000" fill="hold">
                                          <p:stCondLst>
                                            <p:cond delay="770"/>
                                          </p:stCondLst>
                                        </p:cTn>
                                        <p:tgtEl>
                                          <p:spTgt spid="2">
                                            <p:txEl>
                                              <p:pRg st="10" end="10"/>
                                            </p:txEl>
                                          </p:spTgt>
                                        </p:tgtEl>
                                        <p:attrNameLst>
                                          <p:attrName>ppt_x</p:attrName>
                                        </p:attrNameLst>
                                      </p:cBhvr>
                                    </p:anim>
                                    <p:set>
                                      <p:cBhvr>
                                        <p:cTn id="92" dur="770" fill="hold"/>
                                        <p:tgtEl>
                                          <p:spTgt spid="2">
                                            <p:txEl>
                                              <p:pRg st="10" end="10"/>
                                            </p:txEl>
                                          </p:spTgt>
                                        </p:tgtEl>
                                        <p:attrNameLst>
                                          <p:attrName>ppt_y</p:attrName>
                                        </p:attrNameLst>
                                      </p:cBhvr>
                                      <p:to>
                                        <p:strVal val="(#ppt_y+0.4)"/>
                                      </p:to>
                                    </p:set>
                                    <p:anim from="(#ppt_y+0.4)" to="(#ppt_y)" calcmode="lin" valueType="num">
                                      <p:cBhvr>
                                        <p:cTn id="93" dur="1230" accel="100000" fill="hold">
                                          <p:stCondLst>
                                            <p:cond delay="770"/>
                                          </p:stCondLst>
                                        </p:cTn>
                                        <p:tgtEl>
                                          <p:spTgt spid="2">
                                            <p:txEl>
                                              <p:pRg st="10" end="1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JO" dirty="0"/>
              <a:t>ئه‌گه‌ر به‌رودی له‌م تیۆره‌ بڕوانین ده‌بینین گرنگییه‌كی زۆری هه‌یه‌، بۆنمونه‌ ئه‌گه‌ر قوتابیه‌ك به‌ره‌و قوتابخانه‌ بڕوات و برسی بێت یان نه‌خۆش بێت، یان هه‌ست به‌سه‌رماو گه‌رمای زۆر </a:t>
            </a:r>
            <a:r>
              <a:rPr lang="ar-JO" dirty="0" smtClean="0"/>
              <a:t>بكات،  </a:t>
            </a:r>
            <a:r>
              <a:rPr lang="ar-JO" dirty="0"/>
              <a:t>یاخود هه‌ست به‌ سه‌قامگیری ناوخۆیی و ده‌ره‌كی نه‌كات، ئه‌وكاته‌ ناتوانێت بیر له‌ پاڵنه‌ری ده‌ست كه‌وتو به‌ده‌ستهێنان و وه‌فا و خۆشه‌ویستی بكاته‌وه‌. له‌به‌رئه‌وه‌ پێویسته‌ له‌سه‌رمامۆستا ڕه‌چاوی ئه‌م خاڵانه‌ی خواره‌وه‌ </a:t>
            </a:r>
            <a:r>
              <a:rPr lang="ar-JO" dirty="0" smtClean="0"/>
              <a:t>بكات:</a:t>
            </a:r>
          </a:p>
          <a:p>
            <a:r>
              <a:rPr lang="ar-JO" dirty="0"/>
              <a:t>1-له‌وه‌ دڵنیابێت كه‌ قوتابیه‌كانی پێویستیه‌ بنه‌ڕه‌تییه‌كان و سه‌قامگیری ناوخۆیی و ده‌ره‌كیان فه‌راهه‌م بووه‌.</a:t>
            </a:r>
            <a:endParaRPr lang="en-US" dirty="0"/>
          </a:p>
          <a:p>
            <a:r>
              <a:rPr lang="ar-JO" dirty="0"/>
              <a:t>2-یارمه‌تی قوتابیان بدات بۆ تێركردنی پێداویستی وه‌فا و خۆشه‌ویستی و هاوڕێیه‌تی.</a:t>
            </a:r>
            <a:endParaRPr lang="en-US" dirty="0"/>
          </a:p>
          <a:p>
            <a:r>
              <a:rPr lang="ar-JO" dirty="0"/>
              <a:t>3-ڕێگاو شێوازی فیدباك له‌گه‌ڵیان به‌كار بهێنێت و قوتابییه‌ جددی و چالاكه‌كان پاداشت بكات.</a:t>
            </a:r>
            <a:endParaRPr lang="en-US" dirty="0"/>
          </a:p>
          <a:p>
            <a:r>
              <a:rPr lang="ar-JO" dirty="0"/>
              <a:t>4-پێویسته‌ ئه‌وه‌بزانێت كه‌ پێویستی به‌ده‌ستهێنانی خود زۆرگرنگه‌ بۆبه‌ده‌ستهێنانی ته‌ندروستی ده‌رونی، كه‌ئه‌مه‌ش پێویستی به‌ هه‌وڵ و </a:t>
            </a:r>
            <a:r>
              <a:rPr lang="ar-JO" dirty="0" smtClean="0"/>
              <a:t>ماندوبون هه‌یه‌</a:t>
            </a:r>
            <a:r>
              <a:rPr lang="ar-JO" dirty="0"/>
              <a:t>.</a:t>
            </a:r>
            <a:endParaRPr lang="en-US" dirty="0"/>
          </a:p>
        </p:txBody>
      </p:sp>
      <p:sp>
        <p:nvSpPr>
          <p:cNvPr id="4" name="Footer Placeholder 3"/>
          <p:cNvSpPr>
            <a:spLocks noGrp="1"/>
          </p:cNvSpPr>
          <p:nvPr>
            <p:ph type="ftr" sz="quarter" idx="11"/>
          </p:nvPr>
        </p:nvSpPr>
        <p:spPr/>
        <p:txBody>
          <a:bodyPr/>
          <a:lstStyle/>
          <a:p>
            <a:r>
              <a:rPr lang="ar-IQ" smtClean="0"/>
              <a:t>رِونكردنةوةى هةرمى ماسلؤ</a:t>
            </a:r>
            <a:endParaRPr lang="ar-IQ"/>
          </a:p>
        </p:txBody>
      </p:sp>
      <p:sp>
        <p:nvSpPr>
          <p:cNvPr id="2" name="Title 1"/>
          <p:cNvSpPr>
            <a:spLocks noGrp="1"/>
          </p:cNvSpPr>
          <p:nvPr>
            <p:ph type="title"/>
          </p:nvPr>
        </p:nvSpPr>
        <p:spPr/>
        <p:txBody>
          <a:bodyPr>
            <a:normAutofit fontScale="90000"/>
          </a:bodyPr>
          <a:lstStyle/>
          <a:p>
            <a:pPr algn="ctr"/>
            <a:r>
              <a:rPr lang="ar-JO" dirty="0">
                <a:effectLst/>
              </a:rPr>
              <a:t>له‌بواری په‌روه‌رده‌شدا </a:t>
            </a:r>
            <a:r>
              <a:rPr lang="ar-JO" dirty="0" smtClean="0">
                <a:effectLst/>
              </a:rPr>
              <a:t>ئه‌م تیۆره‌ گرنگی زۆری هه‌یه‌</a:t>
            </a:r>
            <a:endParaRPr lang="ar-IQ" dirty="0"/>
          </a:p>
        </p:txBody>
      </p:sp>
    </p:spTree>
    <p:extLst>
      <p:ext uri="{BB962C8B-B14F-4D97-AF65-F5344CB8AC3E}">
        <p14:creationId xmlns:p14="http://schemas.microsoft.com/office/powerpoint/2010/main" val="297259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noAutofit/>
          </a:bodyPr>
          <a:lstStyle/>
          <a:p>
            <a:pPr marL="0">
              <a:lnSpc>
                <a:spcPct val="150000"/>
              </a:lnSpc>
              <a:spcBef>
                <a:spcPts val="0"/>
              </a:spcBef>
              <a:spcAft>
                <a:spcPts val="1000"/>
              </a:spcAft>
            </a:pPr>
            <a:r>
              <a:rPr lang="ar-IQ" sz="2000" dirty="0">
                <a:latin typeface="Calibri" panose="020F0502020204030204" pitchFamily="34" charset="0"/>
                <a:ea typeface="Calibri" panose="020F0502020204030204" pitchFamily="34" charset="0"/>
                <a:cs typeface="Ali_K_Samik" pitchFamily="2" charset="-78"/>
              </a:rPr>
              <a:t>(واينر) خاوةنى ئةم تيؤرةية وة ئةم تيؤرة بةكارديَت بؤ شي كردنةوةى ثالَنةرى تاكةكان بؤ سةركةتن و دووركةوتنةوة لة شكست هيَنان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spcAft>
                <a:spcPts val="1000"/>
              </a:spcAft>
            </a:pPr>
            <a:r>
              <a:rPr lang="ar-IQ" sz="2000" dirty="0">
                <a:latin typeface="Calibri" panose="020F0502020204030204" pitchFamily="34" charset="0"/>
                <a:ea typeface="Calibri" panose="020F0502020204030204" pitchFamily="34" charset="0"/>
                <a:cs typeface="Ali_K_Samik" pitchFamily="2" charset="-78"/>
              </a:rPr>
              <a:t>ئةم جؤرة ثالَنةرة طرنطى بة ئةو سةرضاوةو هؤكارانة دةدات كة دةبن بة بنةما بؤ وةرطرتنى برِيار، واتا ئةطةر مرؤظ لة كارةكانى رؤذانةيدا سةركةتن يان سةرنةكةوتنى بة دةست هيَنا، دواى ئةوة ثرسيارمان ليَ كرد وتمان لةبةر ضي سةركةوتى يان سةرنةكةوتى؟ ئةوا زؤربةى تاكةكان بؤ دوو هؤكار دةيطةرِيَننةوة كة ئةوانيش هؤكارة (دةرةكي و ناوةكيةكان) ن.</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IQ" sz="2000" dirty="0">
                <a:latin typeface="Calibri" panose="020F0502020204030204" pitchFamily="34" charset="0"/>
                <a:ea typeface="Calibri" panose="020F0502020204030204" pitchFamily="34" charset="0"/>
                <a:cs typeface="Ali_K_Samik" pitchFamily="2" charset="-78"/>
              </a:rPr>
              <a:t>هؤكارة ناوةكييةكان تايبةتن بة كةسايةتي و توانا و ليَهاتووةكانى تاك، بةلاَم هؤكارة دةرةكيةكان ثةيوةندييان بة بارودؤخة دةرةكييةكانةوة هةية، بؤ نموونة ئةطةر قوتابيةك لة خويَندن سةرنةكةوت و دةرنةضوو، ئةطةر ثرسيار دةربارةى هؤكارةكةى ليَ بكريَت كة لةبةر ضي دةرنةضووة، ئةوا دووجؤر وةلاَم دروست دةبيَت . ئةطةر لة وةلاَمدا ووتى (ثرسيارةكان قورس بوون و مامؤستا بةباشي وانةكانى راظة نةدةكرد و هؤلَي تاقيكردنةوة ناخؤش بوو، .....هتد)</a:t>
            </a:r>
            <a:endParaRPr lang="en-US" sz="2000"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a:bodyPr>
          <a:lstStyle/>
          <a:p>
            <a:pPr algn="ctr">
              <a:lnSpc>
                <a:spcPct val="115000"/>
              </a:lnSpc>
              <a:spcBef>
                <a:spcPts val="0"/>
              </a:spcBef>
              <a:spcAft>
                <a:spcPts val="1000"/>
              </a:spcAft>
            </a:pPr>
            <a:r>
              <a:rPr lang="ar-IQ" sz="4400" b="0" dirty="0">
                <a:solidFill>
                  <a:srgbClr val="0070C0"/>
                </a:solidFill>
                <a:effectLst/>
                <a:latin typeface="Calibri" panose="020F0502020204030204" pitchFamily="34" charset="0"/>
                <a:ea typeface="Calibri" panose="020F0502020204030204" pitchFamily="34" charset="0"/>
                <a:cs typeface="Ali_K_Samik" pitchFamily="2" charset="-78"/>
              </a:rPr>
              <a:t>تيؤرى خستنة ثالَ </a:t>
            </a:r>
            <a:endParaRPr lang="en-US" b="0" dirty="0">
              <a:solidFill>
                <a:srgbClr val="0070C0"/>
              </a:solidFill>
            </a:endParaRPr>
          </a:p>
        </p:txBody>
      </p:sp>
    </p:spTree>
    <p:extLst>
      <p:ext uri="{BB962C8B-B14F-4D97-AF65-F5344CB8AC3E}">
        <p14:creationId xmlns:p14="http://schemas.microsoft.com/office/powerpoint/2010/main" val="142811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algn="just">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Ali_K_Samik" pitchFamily="2" charset="-78"/>
              </a:rPr>
              <a:t>سةرجةم ئةم هؤكارانة تايبةتن بة جيهاني دةرةوةى تاك و بارودؤخي دةرةكى، واتا ئةم قوتابية هؤكارى سةرنةكةوتنةكةى بؤ جيهاني دةرةوة دةطةريَنيَتةوة، ثالَنةرى سةرنةكةوتنى دةخاتة ثالَ دةرةوةى خؤى . بة لاَم ئةطةر لة وةلاَمدا ووتى (خؤم باش نةم خويَندبوو تواناى ئامادةكردنى وانةكانم نةبوو، بؤ دةوام كردن زؤر كةم تةرخةم بووم و زؤر رؤذ نةدةضووم،...........هتد). واتا ئةم قوتابية هؤكارةكانى سةرنةكةوتنى بؤ خودى خؤى و تواناكانى دةطةريَنيَتةوة، واتا هؤكارةكان ناوةكين و سةرضاوةكةى كةسايةتى و تواناكانى خؤيةتى.</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2400"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lstStyle/>
          <a:p>
            <a:pPr algn="ctr"/>
            <a:r>
              <a:rPr lang="ar-IQ" sz="4400" b="0" dirty="0">
                <a:solidFill>
                  <a:srgbClr val="0070C0"/>
                </a:solidFill>
                <a:effectLst/>
                <a:latin typeface="Calibri" panose="020F0502020204030204" pitchFamily="34" charset="0"/>
                <a:ea typeface="Calibri" panose="020F0502020204030204" pitchFamily="34" charset="0"/>
                <a:cs typeface="Ali_K_Samik" pitchFamily="2" charset="-78"/>
              </a:rPr>
              <a:t>تيؤرى خستنة ثالَ </a:t>
            </a:r>
            <a:endParaRPr lang="en-US" dirty="0"/>
          </a:p>
        </p:txBody>
      </p:sp>
    </p:spTree>
    <p:extLst>
      <p:ext uri="{BB962C8B-B14F-4D97-AF65-F5344CB8AC3E}">
        <p14:creationId xmlns:p14="http://schemas.microsoft.com/office/powerpoint/2010/main" val="2040922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algn="just">
              <a:lnSpc>
                <a:spcPct val="115000"/>
              </a:lnSpc>
              <a:spcBef>
                <a:spcPts val="0"/>
              </a:spcBef>
              <a:spcAft>
                <a:spcPts val="1000"/>
              </a:spcAft>
            </a:pPr>
            <a:r>
              <a:rPr lang="ar-IQ" sz="2400" dirty="0">
                <a:latin typeface="Calibri" panose="020F0502020204030204" pitchFamily="34" charset="0"/>
                <a:ea typeface="Calibri" panose="020F0502020204030204" pitchFamily="34" charset="0"/>
                <a:cs typeface="Ali_K_Samik" pitchFamily="2" charset="-78"/>
              </a:rPr>
              <a:t>كاتيَك قوتابيةك هؤكارى شكست هيَنانى لة خويَندن دةطةريَنيتةوة بؤ كؤمةلَة هؤكاريَك كة نةتوانريَت كؤنترؤلَ بكريَت وةكو (توانا ) ئةوا هةستي طويَ ثيَنةدان لةلاى دروست دةبيَت بةردةوام شكست ديَنيَت و ثالَنةرى ناميَنيَت . بةلاَم ئةطةر هاتوو هؤكارةكانى شكست هيَنان بتوانريَت كؤنترؤلَ بكريَت ئةوا لةطةلَ ضةند هاندانيَكي كةم هةست بة ثيَويستى بؤ سةركةوتن سةرهةلَدةدات لةلاى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spcAft>
                <a:spcPts val="1000"/>
              </a:spcAft>
            </a:pPr>
            <a:r>
              <a:rPr lang="ar-IQ" sz="2400" dirty="0">
                <a:latin typeface="Calibri" panose="020F0502020204030204" pitchFamily="34" charset="0"/>
                <a:ea typeface="Calibri" panose="020F0502020204030204" pitchFamily="34" charset="0"/>
                <a:cs typeface="Ali_K_Samik" pitchFamily="2" charset="-78"/>
              </a:rPr>
              <a:t>زؤر طرنطة قوتابي درك بةو ثةيوةنديية بكات كة لة نيَوان ئةو هةولَةى دةيدات و ئةو بةرهةمةى كة بةدةستي ديَنيَت، وة ئةوة بزانيَت كة ضةند هةولَي زياتر بدات سةركةوتنى زياتر بة دةست ديَنيَت . درك ثيَكردن لة هؤكارة سةرةكيةكانة كة ثالَنةر دياريدةكات،بؤ نموونة  ئةطةر هاتوو قوتابيةك هةستي كرد تواناي بؤ بابةتى بيركارى لاوازة بةثيَ ئةو بؤ ضوونة ريَطا دةطريَت و هةلَسوكةوت دةكات تةنانةت ئةطةر هاتوو تواناكةشي بةرز بيَت لةم بوارةدا.</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fontScale="90000"/>
          </a:bodyPr>
          <a:lstStyle/>
          <a:p>
            <a:pPr algn="ctr">
              <a:lnSpc>
                <a:spcPct val="115000"/>
              </a:lnSpc>
              <a:spcBef>
                <a:spcPts val="0"/>
              </a:spcBef>
              <a:spcAft>
                <a:spcPts val="1000"/>
              </a:spcAft>
            </a:pPr>
            <a:r>
              <a:rPr lang="ar-IQ" sz="4400" b="0" dirty="0">
                <a:solidFill>
                  <a:srgbClr val="0070C0"/>
                </a:solidFill>
                <a:effectLst/>
                <a:latin typeface="Calibri" panose="020F0502020204030204" pitchFamily="34" charset="0"/>
                <a:ea typeface="Calibri" panose="020F0502020204030204" pitchFamily="34" charset="0"/>
                <a:cs typeface="Ali_K_Samik" pitchFamily="2" charset="-78"/>
              </a:rPr>
              <a:t>تيؤرى خستنة ثالَ و ثالَنةرى قوتابيان </a:t>
            </a:r>
            <a:r>
              <a:rPr lang="en-US" sz="32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r>
            <a:br>
              <a:rPr lang="en-US" sz="32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br>
            <a:endParaRPr lang="en-US" b="0" dirty="0">
              <a:solidFill>
                <a:srgbClr val="0070C0"/>
              </a:solidFill>
            </a:endParaRPr>
          </a:p>
        </p:txBody>
      </p:sp>
    </p:spTree>
    <p:extLst>
      <p:ext uri="{BB962C8B-B14F-4D97-AF65-F5344CB8AC3E}">
        <p14:creationId xmlns:p14="http://schemas.microsoft.com/office/powerpoint/2010/main" val="2523456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lvl="0" indent="-342900" algn="just">
              <a:lnSpc>
                <a:spcPct val="115000"/>
              </a:lnSpc>
              <a:spcBef>
                <a:spcPts val="0"/>
              </a:spcBef>
              <a:spcAft>
                <a:spcPts val="1000"/>
              </a:spcAft>
              <a:buFont typeface="+mj-lt"/>
              <a:buAutoNum type="arabicPeriod"/>
            </a:pPr>
            <a:r>
              <a:rPr lang="ar-IQ" sz="2800" b="1" dirty="0">
                <a:latin typeface="Calibri" panose="020F0502020204030204" pitchFamily="34" charset="0"/>
                <a:ea typeface="Calibri" panose="020F0502020204030204" pitchFamily="34" charset="0"/>
                <a:cs typeface="Ali_K_Samik" pitchFamily="2" charset="-78"/>
              </a:rPr>
              <a:t>رةطةز / </a:t>
            </a:r>
            <a:r>
              <a:rPr lang="ar-IQ" sz="2800" dirty="0">
                <a:latin typeface="Calibri" panose="020F0502020204030204" pitchFamily="34" charset="0"/>
                <a:ea typeface="Calibri" panose="020F0502020204030204" pitchFamily="34" charset="0"/>
                <a:cs typeface="Ali_K_Samik" pitchFamily="2" charset="-78"/>
              </a:rPr>
              <a:t>زؤربةى ليَكؤلَينةوةكان ئاماذة بةوة دةدةن كة كورِان تواناي دةستكةوتنيان لة كضان بةرزترة، بوونى ئةو جياوازية دةطةريَتةوة بؤ ئةو رؤلَةى كةبة هةريةك لة رةطةزةكان دةدريَت وةكو ئةوةى كة ضاوةروان دةكريَت كة ثياوان دةستكةوتى زياتر بة دةست بيَنن لة كارةكانيان .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15000"/>
              </a:lnSpc>
              <a:spcBef>
                <a:spcPts val="0"/>
              </a:spcBef>
              <a:spcAft>
                <a:spcPts val="1000"/>
              </a:spcAft>
            </a:pPr>
            <a:r>
              <a:rPr lang="ar-IQ" sz="2800" dirty="0">
                <a:latin typeface="Calibri" panose="020F0502020204030204" pitchFamily="34" charset="0"/>
                <a:ea typeface="Calibri" panose="020F0502020204030204" pitchFamily="34" charset="0"/>
                <a:cs typeface="Ali_K_Samik" pitchFamily="2" charset="-78"/>
              </a:rPr>
              <a:t>بة لاَم لة بوارى تيَطةيشتنى بابةت و تاقي كردنةوةدا لة هةنديَ كاتدا كضان ثالَنةرى دةستكةوتنيان زياترة بةلاَم لة هةندىَ كاتي تردا ثالَنةر ثيشان نادةن.ئةمةش ئةوة دةطةيةنيَت كة جياوازى لة نيَوان كورِان و كضان لة ثالَنةردا دةطةريَتـةوة بؤ ئةو ضاوةروانيةى كة لة هةريةكيَكيان دةكريَت بؤ ئةنجامدانى كارةكة.</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fontScale="90000"/>
          </a:bodyPr>
          <a:lstStyle/>
          <a:p>
            <a:pPr algn="ctr">
              <a:lnSpc>
                <a:spcPct val="115000"/>
              </a:lnSpc>
              <a:spcBef>
                <a:spcPts val="0"/>
              </a:spcBef>
              <a:spcAft>
                <a:spcPts val="1000"/>
              </a:spcAft>
            </a:pPr>
            <a:r>
              <a:rPr lang="ar-IQ" sz="4400" b="0" dirty="0">
                <a:solidFill>
                  <a:srgbClr val="0070C0"/>
                </a:solidFill>
                <a:effectLst/>
                <a:latin typeface="Calibri" panose="020F0502020204030204" pitchFamily="34" charset="0"/>
                <a:ea typeface="Calibri" panose="020F0502020204030204" pitchFamily="34" charset="0"/>
                <a:cs typeface="Ali_K_Samik" pitchFamily="2" charset="-78"/>
              </a:rPr>
              <a:t>جياوازى تاكايةتى لة ثالَنةرايةتى </a:t>
            </a:r>
            <a:r>
              <a:rPr lang="en-US" sz="32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r>
            <a:br>
              <a:rPr lang="en-US" sz="32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br>
            <a:endParaRPr lang="en-US" b="0" dirty="0">
              <a:solidFill>
                <a:srgbClr val="0070C0"/>
              </a:solidFill>
            </a:endParaRPr>
          </a:p>
        </p:txBody>
      </p:sp>
    </p:spTree>
    <p:extLst>
      <p:ext uri="{BB962C8B-B14F-4D97-AF65-F5344CB8AC3E}">
        <p14:creationId xmlns:p14="http://schemas.microsoft.com/office/powerpoint/2010/main" val="890353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lgn="just">
              <a:lnSpc>
                <a:spcPct val="115000"/>
              </a:lnSpc>
              <a:spcBef>
                <a:spcPts val="0"/>
              </a:spcBef>
              <a:spcAft>
                <a:spcPts val="1000"/>
              </a:spcAft>
              <a:buFont typeface="+mj-lt"/>
              <a:buAutoNum type="arabicPeriod"/>
            </a:pPr>
            <a:r>
              <a:rPr lang="ar-IQ" sz="2800" b="1" dirty="0">
                <a:latin typeface="Calibri" panose="020F0502020204030204" pitchFamily="34" charset="0"/>
                <a:ea typeface="Calibri" panose="020F0502020204030204" pitchFamily="34" charset="0"/>
                <a:cs typeface="Ali_K_Samik" pitchFamily="2" charset="-78"/>
              </a:rPr>
              <a:t>بةهاو ياسا رؤشنبيرييةكان / </a:t>
            </a:r>
            <a:r>
              <a:rPr lang="ar-IQ" sz="2800" dirty="0">
                <a:latin typeface="Calibri" panose="020F0502020204030204" pitchFamily="34" charset="0"/>
                <a:ea typeface="Calibri" panose="020F0502020204030204" pitchFamily="34" charset="0"/>
                <a:cs typeface="Ali_K_Samik" pitchFamily="2" charset="-78"/>
              </a:rPr>
              <a:t>ثالَنةر لة تاكيَك بؤ تاكييَكي تر دةطؤريَت بة ثيَ رؤشنبيرى و ياساي ئةو كؤمةلَطا كة لةناخي تاكةكان دا دروستي دةكات. بؤ نموونة لة هةندىَ كؤمةلَطادا تاكةكان دةتوانن زؤر بة روونى باس لة ثالَنةرى سيَكس بكةن ، بةلاَم لةهةندىَ كؤمةلَطاي تردا تاكةكان ئةم ثالَنةرة دةشارنةوة دةرينابرن تةنها لة ضوارضيَوةى ئةو ياسايةى كة كؤمةلَطاكة دايناوة، وة هةلَدةستن بة ئةنجامدنى كارى تر وةك خةريك بوون بة وةرزش يان زياتر قوولَ بوونةوة لة دين.</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fontScale="90000"/>
          </a:bodyPr>
          <a:lstStyle/>
          <a:p>
            <a:pPr algn="ctr"/>
            <a:r>
              <a:rPr lang="ar-IQ" sz="4000" b="0" dirty="0">
                <a:solidFill>
                  <a:srgbClr val="0070C0"/>
                </a:solidFill>
                <a:effectLst/>
                <a:latin typeface="Calibri" panose="020F0502020204030204" pitchFamily="34" charset="0"/>
                <a:ea typeface="Calibri" panose="020F0502020204030204" pitchFamily="34" charset="0"/>
                <a:cs typeface="Ali_K_Samik" pitchFamily="2" charset="-78"/>
              </a:rPr>
              <a:t>جياوازى تاكايةتى لة ثالَنةرايةتى </a:t>
            </a:r>
            <a:r>
              <a:rPr lang="en-US" sz="29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r>
            <a:br>
              <a:rPr lang="en-US" sz="29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1586234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lgn="just">
              <a:lnSpc>
                <a:spcPct val="115000"/>
              </a:lnSpc>
              <a:spcBef>
                <a:spcPts val="0"/>
              </a:spcBef>
              <a:spcAft>
                <a:spcPts val="1000"/>
              </a:spcAft>
              <a:buFont typeface="+mj-lt"/>
              <a:buAutoNum type="arabicPeriod"/>
            </a:pPr>
            <a:r>
              <a:rPr lang="ar-IQ" sz="2800" b="1" dirty="0">
                <a:latin typeface="Calibri" panose="020F0502020204030204" pitchFamily="34" charset="0"/>
                <a:ea typeface="Calibri" panose="020F0502020204030204" pitchFamily="34" charset="0"/>
                <a:cs typeface="Ali_K_Samik" pitchFamily="2" charset="-78"/>
              </a:rPr>
              <a:t>حةزو ئارةزوو /  </a:t>
            </a:r>
            <a:r>
              <a:rPr lang="ar-IQ" sz="2800" dirty="0">
                <a:latin typeface="Calibri" panose="020F0502020204030204" pitchFamily="34" charset="0"/>
                <a:ea typeface="Calibri" panose="020F0502020204030204" pitchFamily="34" charset="0"/>
                <a:cs typeface="Ali_K_Samik" pitchFamily="2" charset="-78"/>
              </a:rPr>
              <a:t>طرنطى ثالَنةر لةلاى تاكةكان زياد دةبيَت ئةطةر هاتوو ثةيوةندى بة حةزو ئارةزووةوة هةبيَت. بؤ نموونة ئةو تاكةى كة ئارةزووى ويَنةكيَشاني هةية ئالَنةريَكي زؤر بةرزى دةبيَت بؤ ضالاكي ويَنةكيَشان ، وةهةركاتيَك حةزوو ئارةزووةكان جياواز بوون ئةوا ثالَنةرةكانيش جياواز دةبن.</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fontScale="90000"/>
          </a:bodyPr>
          <a:lstStyle/>
          <a:p>
            <a:pPr algn="ctr"/>
            <a:r>
              <a:rPr lang="ar-IQ" sz="4000" b="0" dirty="0">
                <a:solidFill>
                  <a:srgbClr val="0070C0"/>
                </a:solidFill>
                <a:effectLst/>
                <a:latin typeface="Calibri" panose="020F0502020204030204" pitchFamily="34" charset="0"/>
                <a:ea typeface="Calibri" panose="020F0502020204030204" pitchFamily="34" charset="0"/>
                <a:cs typeface="Ali_K_Samik" pitchFamily="2" charset="-78"/>
              </a:rPr>
              <a:t>جياوازى تاكايةتى لة ثالَنةرايةتى </a:t>
            </a:r>
            <a:r>
              <a:rPr lang="en-US" sz="29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r>
            <a:br>
              <a:rPr lang="en-US" sz="29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13615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2816"/>
            <a:ext cx="8229600" cy="4234475"/>
          </a:xfrm>
        </p:spPr>
        <p:txBody>
          <a:bodyPr/>
          <a:lstStyle/>
          <a:p>
            <a:pPr marL="285750" lvl="0" indent="-285750" defTabSz="457200">
              <a:spcBef>
                <a:spcPct val="20000"/>
              </a:spcBef>
              <a:spcAft>
                <a:spcPts val="600"/>
              </a:spcAft>
              <a:buClr>
                <a:srgbClr val="0F6FC6"/>
              </a:buClr>
              <a:buSzPct val="115000"/>
              <a:buFont typeface="Wingdings" panose="05000000000000000000" pitchFamily="2" charset="2"/>
              <a:buChar char="q"/>
            </a:pPr>
            <a:r>
              <a:rPr lang="ku-Arab-IQ" sz="2400" dirty="0">
                <a:solidFill>
                  <a:srgbClr val="0070C0"/>
                </a:solidFill>
                <a:latin typeface="Times New Roman" panose="02020603050405020304" pitchFamily="18" charset="0"/>
                <a:cs typeface="Times New Roman" panose="02020603050405020304" pitchFamily="18" charset="0"/>
              </a:rPr>
              <a:t>سروشتی پاڵنەر لە لای ماسلۆ (تیۆری مرۆڤایەتی) .</a:t>
            </a:r>
          </a:p>
          <a:p>
            <a:pPr marL="285750" lvl="0" indent="-285750" defTabSz="457200">
              <a:spcBef>
                <a:spcPct val="20000"/>
              </a:spcBef>
              <a:spcAft>
                <a:spcPts val="600"/>
              </a:spcAft>
              <a:buClr>
                <a:srgbClr val="0F6FC6"/>
              </a:buClr>
              <a:buSzPct val="115000"/>
              <a:buFont typeface="Wingdings" panose="05000000000000000000" pitchFamily="2" charset="2"/>
              <a:buChar char="q"/>
            </a:pPr>
            <a:r>
              <a:rPr lang="ku-Arab-IQ" sz="2400" dirty="0">
                <a:solidFill>
                  <a:srgbClr val="0070C0"/>
                </a:solidFill>
                <a:latin typeface="Times New Roman" panose="02020603050405020304" pitchFamily="18" charset="0"/>
                <a:cs typeface="Times New Roman" panose="02020603050405020304" pitchFamily="18" charset="0"/>
              </a:rPr>
              <a:t>تیۆری خستنە پاڵ .</a:t>
            </a:r>
          </a:p>
          <a:p>
            <a:pPr marL="285750" lvl="0" indent="-285750" defTabSz="457200">
              <a:spcBef>
                <a:spcPct val="20000"/>
              </a:spcBef>
              <a:spcAft>
                <a:spcPts val="600"/>
              </a:spcAft>
              <a:buClr>
                <a:srgbClr val="0F6FC6"/>
              </a:buClr>
              <a:buSzPct val="115000"/>
              <a:buFont typeface="Wingdings" panose="05000000000000000000" pitchFamily="2" charset="2"/>
              <a:buChar char="q"/>
            </a:pPr>
            <a:r>
              <a:rPr lang="ku-Arab-IQ" sz="2400" dirty="0">
                <a:solidFill>
                  <a:srgbClr val="0070C0"/>
                </a:solidFill>
                <a:latin typeface="Times New Roman" panose="02020603050405020304" pitchFamily="18" charset="0"/>
                <a:cs typeface="Times New Roman" panose="02020603050405020304" pitchFamily="18" charset="0"/>
              </a:rPr>
              <a:t>تیۆری خستنە پاڵ و پاڵنەری قوتابیان.</a:t>
            </a:r>
          </a:p>
          <a:p>
            <a:pPr marL="285750" lvl="0" indent="-285750" defTabSz="457200">
              <a:spcBef>
                <a:spcPct val="20000"/>
              </a:spcBef>
              <a:spcAft>
                <a:spcPts val="600"/>
              </a:spcAft>
              <a:buClr>
                <a:srgbClr val="0F6FC6"/>
              </a:buClr>
              <a:buSzPct val="115000"/>
              <a:buFont typeface="Wingdings" panose="05000000000000000000" pitchFamily="2" charset="2"/>
              <a:buChar char="q"/>
            </a:pPr>
            <a:r>
              <a:rPr lang="ku-Arab-IQ" sz="2400" dirty="0">
                <a:solidFill>
                  <a:srgbClr val="0070C0"/>
                </a:solidFill>
                <a:latin typeface="Times New Roman" panose="02020603050405020304" pitchFamily="18" charset="0"/>
                <a:cs typeface="Times New Roman" panose="02020603050405020304" pitchFamily="18" charset="0"/>
              </a:rPr>
              <a:t>جیاوازی تاکایەتی لە پاڵنەرایەتی. </a:t>
            </a:r>
          </a:p>
          <a:p>
            <a:pPr marL="285750" lvl="0" indent="-285750" defTabSz="457200">
              <a:spcBef>
                <a:spcPct val="20000"/>
              </a:spcBef>
              <a:spcAft>
                <a:spcPts val="600"/>
              </a:spcAft>
              <a:buClr>
                <a:srgbClr val="0F6FC6"/>
              </a:buClr>
              <a:buSzPct val="115000"/>
              <a:buFont typeface="Wingdings" panose="05000000000000000000" pitchFamily="2" charset="2"/>
              <a:buChar char="q"/>
            </a:pPr>
            <a:endParaRPr lang="en-US" sz="2400" dirty="0">
              <a:solidFill>
                <a:srgbClr val="0070C0"/>
              </a:solidFill>
              <a:latin typeface="Times New Roman" panose="02020603050405020304" pitchFamily="18" charset="0"/>
              <a:cs typeface="Times New Roman" panose="02020603050405020304" pitchFamily="18" charset="0"/>
            </a:endParaRPr>
          </a:p>
          <a:p>
            <a:endParaRPr lang="en-US"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a:bodyPr>
          <a:lstStyle/>
          <a:p>
            <a:pPr algn="ctr"/>
            <a:r>
              <a:rPr lang="ku-Arab-IQ" sz="3200" b="0" cap="all" dirty="0">
                <a:solidFill>
                  <a:srgbClr val="C00000"/>
                </a:solidFill>
                <a:effectLst>
                  <a:reflection blurRad="12700" stA="48000" endA="300" endPos="55000" dir="5400000" sy="-90000" algn="bl" rotWithShape="0"/>
                </a:effectLst>
                <a:latin typeface="Franklin Gothic Medium"/>
                <a:cs typeface="Tahoma" panose="020B0604030504040204" pitchFamily="34" charset="0"/>
              </a:rPr>
              <a:t>ئەو بابەتانەی کە ئەمرۆ باس دەکرێت</a:t>
            </a:r>
            <a:endParaRPr lang="en-US" sz="3200" dirty="0"/>
          </a:p>
        </p:txBody>
      </p:sp>
    </p:spTree>
    <p:extLst>
      <p:ext uri="{BB962C8B-B14F-4D97-AF65-F5344CB8AC3E}">
        <p14:creationId xmlns:p14="http://schemas.microsoft.com/office/powerpoint/2010/main" val="1825873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lgn="just">
              <a:lnSpc>
                <a:spcPct val="115000"/>
              </a:lnSpc>
              <a:spcBef>
                <a:spcPts val="0"/>
              </a:spcBef>
              <a:spcAft>
                <a:spcPts val="1000"/>
              </a:spcAft>
              <a:buFont typeface="+mj-lt"/>
              <a:buAutoNum type="arabicPeriod"/>
            </a:pPr>
            <a:r>
              <a:rPr lang="ar-IQ" sz="2800" b="1" dirty="0">
                <a:latin typeface="Calibri" panose="020F0502020204030204" pitchFamily="34" charset="0"/>
                <a:ea typeface="Calibri" panose="020F0502020204030204" pitchFamily="34" charset="0"/>
                <a:cs typeface="Ali_K_Samik" pitchFamily="2" charset="-78"/>
              </a:rPr>
              <a:t>تةمةن / </a:t>
            </a:r>
            <a:r>
              <a:rPr lang="ar-IQ" sz="2800" dirty="0">
                <a:latin typeface="Calibri" panose="020F0502020204030204" pitchFamily="34" charset="0"/>
                <a:ea typeface="Calibri" panose="020F0502020204030204" pitchFamily="34" charset="0"/>
                <a:cs typeface="Ali_K_Samik" pitchFamily="2" charset="-78"/>
              </a:rPr>
              <a:t>لة سالَةكانى سةرةتاى تةمةنى مندالَ ثالَنةرة سةرةتاييةكانى كاريطةريان دةبيَت لةسةرى و رةفتارةكةشي هةر لة ريَطاي ئةمةوة دياريدةكريَت. وةلةطةلَ ثيَطةياندنى كؤمةلاَيةتى و ثرؤسة كؤمةلاَيةتيةكان ثالَنةرة دووةمينةكان سةرهةلَدةدةن وةلةدواى ئةمة تيَبينى كاريطةرييةكةى لةسةر رةفتارى تاك دةكريَت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fontScale="90000"/>
          </a:bodyPr>
          <a:lstStyle/>
          <a:p>
            <a:pPr algn="ctr"/>
            <a:r>
              <a:rPr lang="ar-IQ" sz="4000" b="0" dirty="0">
                <a:solidFill>
                  <a:srgbClr val="0070C0"/>
                </a:solidFill>
                <a:effectLst/>
                <a:latin typeface="Calibri" panose="020F0502020204030204" pitchFamily="34" charset="0"/>
                <a:ea typeface="Calibri" panose="020F0502020204030204" pitchFamily="34" charset="0"/>
                <a:cs typeface="Ali_K_Samik" pitchFamily="2" charset="-78"/>
              </a:rPr>
              <a:t>جياوازى تاكايةتى لة ثالَنةرايةتى </a:t>
            </a:r>
            <a:r>
              <a:rPr lang="en-US" sz="29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r>
            <a:br>
              <a:rPr lang="en-US" sz="2900" b="0" dirty="0">
                <a:solidFill>
                  <a:srgbClr val="0070C0"/>
                </a:solidFill>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2665073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lvl="0" indent="-342900" algn="just">
              <a:lnSpc>
                <a:spcPct val="115000"/>
              </a:lnSpc>
              <a:spcBef>
                <a:spcPts val="0"/>
              </a:spcBef>
              <a:spcAft>
                <a:spcPts val="1000"/>
              </a:spcAft>
              <a:buFont typeface="+mj-lt"/>
              <a:buAutoNum type="arabicPeriod"/>
            </a:pPr>
            <a:r>
              <a:rPr lang="ar-IQ" sz="2800" dirty="0" smtClean="0">
                <a:latin typeface="Calibri" panose="020F0502020204030204" pitchFamily="34" charset="0"/>
                <a:ea typeface="Calibri" panose="020F0502020204030204" pitchFamily="34" charset="0"/>
                <a:cs typeface="Ali_K_Samik" pitchFamily="2" charset="-78"/>
              </a:rPr>
              <a:t>ئاطاي </a:t>
            </a:r>
            <a:r>
              <a:rPr lang="ar-IQ" sz="2800" dirty="0">
                <a:latin typeface="Calibri" panose="020F0502020204030204" pitchFamily="34" charset="0"/>
                <a:ea typeface="Calibri" panose="020F0502020204030204" pitchFamily="34" charset="0"/>
                <a:cs typeface="Ali_K_Samik" pitchFamily="2" charset="-78"/>
              </a:rPr>
              <a:t>بؤ سةرجةم ثيَكهاتةكانى طيرو طرفتةكة.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spcAft>
                <a:spcPts val="1000"/>
              </a:spcAft>
              <a:buFont typeface="+mj-lt"/>
              <a:buAutoNum type="arabicPeriod"/>
            </a:pPr>
            <a:r>
              <a:rPr lang="ar-IQ" sz="2800" dirty="0">
                <a:latin typeface="Calibri" panose="020F0502020204030204" pitchFamily="34" charset="0"/>
                <a:ea typeface="Calibri" panose="020F0502020204030204" pitchFamily="34" charset="0"/>
                <a:cs typeface="Ali_K_Samik" pitchFamily="2" charset="-78"/>
              </a:rPr>
              <a:t>بةستنةوةى ثرؤسةى فيَربوون بة حةزو ئارةزوو، لةبةر ئةوةى هةركاتيَ: حةزو ئارةزوو زياد بيَت ثالَنةر و بةدةست هيَنانى زانيارى زياتر دةبيَت,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spcAft>
                <a:spcPts val="1000"/>
              </a:spcAft>
              <a:buFont typeface="+mj-lt"/>
              <a:buAutoNum type="arabicPeriod"/>
            </a:pPr>
            <a:r>
              <a:rPr lang="ar-IQ" sz="2800" dirty="0">
                <a:latin typeface="Calibri" panose="020F0502020204030204" pitchFamily="34" charset="0"/>
                <a:ea typeface="Calibri" panose="020F0502020204030204" pitchFamily="34" charset="0"/>
                <a:cs typeface="Ali_K_Samik" pitchFamily="2" charset="-78"/>
              </a:rPr>
              <a:t>طواستنةوة لة ئاسانةوة بؤ زةحمةت و وة لة سادةوة بؤ ليَكدراو.</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spcAft>
                <a:spcPts val="1000"/>
              </a:spcAft>
              <a:buFont typeface="+mj-lt"/>
              <a:buAutoNum type="arabicPeriod"/>
            </a:pPr>
            <a:r>
              <a:rPr lang="ar-IQ" sz="2800" dirty="0">
                <a:latin typeface="Calibri" panose="020F0502020204030204" pitchFamily="34" charset="0"/>
                <a:ea typeface="Calibri" panose="020F0502020204030204" pitchFamily="34" charset="0"/>
                <a:cs typeface="Ali_K_Samik" pitchFamily="2" charset="-78"/>
              </a:rPr>
              <a:t>بةكارهيَناني ضةند شيَوازيَكى وانةووتنةوة.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spcAft>
                <a:spcPts val="1000"/>
              </a:spcAft>
              <a:buFont typeface="+mj-lt"/>
              <a:buAutoNum type="arabicPeriod"/>
            </a:pPr>
            <a:r>
              <a:rPr lang="ar-IQ" sz="2800" dirty="0">
                <a:latin typeface="Calibri" panose="020F0502020204030204" pitchFamily="34" charset="0"/>
                <a:ea typeface="Calibri" panose="020F0502020204030204" pitchFamily="34" charset="0"/>
                <a:cs typeface="Ali_K_Samik" pitchFamily="2" charset="-78"/>
              </a:rPr>
              <a:t>طرنطى دان بة ثيَداويستيية فسيؤلؤذيةكان و سةقامطيري قوتابيان لةبةر ئةوةى تيَركردنيان كارئاسانية بؤ ثرؤسةى فيَربوون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3" name="Footer Placeholder 2"/>
          <p:cNvSpPr>
            <a:spLocks noGrp="1"/>
          </p:cNvSpPr>
          <p:nvPr>
            <p:ph type="ftr" sz="quarter" idx="11"/>
          </p:nvPr>
        </p:nvSpPr>
        <p:spPr/>
        <p:txBody>
          <a:bodyPr/>
          <a:lstStyle/>
          <a:p>
            <a:endParaRPr lang="ar-IQ" dirty="0"/>
          </a:p>
        </p:txBody>
      </p:sp>
      <p:sp>
        <p:nvSpPr>
          <p:cNvPr id="4" name="Title 3"/>
          <p:cNvSpPr>
            <a:spLocks noGrp="1"/>
          </p:cNvSpPr>
          <p:nvPr>
            <p:ph type="title"/>
          </p:nvPr>
        </p:nvSpPr>
        <p:spPr/>
        <p:txBody>
          <a:bodyPr>
            <a:normAutofit/>
          </a:bodyPr>
          <a:lstStyle/>
          <a:p>
            <a:pPr lvl="0" indent="-256032" algn="ctr">
              <a:lnSpc>
                <a:spcPct val="115000"/>
              </a:lnSpc>
              <a:spcBef>
                <a:spcPts val="0"/>
              </a:spcBef>
              <a:spcAft>
                <a:spcPts val="1000"/>
              </a:spcAft>
              <a:buClr>
                <a:srgbClr val="2DA2BF"/>
              </a:buClr>
              <a:buSzPct val="68000"/>
              <a:buFont typeface="Wingdings 3"/>
              <a:buChar char=""/>
            </a:pPr>
            <a:r>
              <a:rPr lang="ar-IQ" sz="2800" dirty="0">
                <a:solidFill>
                  <a:srgbClr val="0070C0"/>
                </a:solidFill>
                <a:effectLst/>
                <a:latin typeface="Calibri" panose="020F0502020204030204" pitchFamily="34" charset="0"/>
                <a:ea typeface="Calibri" panose="020F0502020204030204" pitchFamily="34" charset="0"/>
                <a:cs typeface="Ali_K_Samik" pitchFamily="2" charset="-78"/>
              </a:rPr>
              <a:t>ضةند ثيَشنياريَك هةية بؤ زياد كردنة ثالَنةرى قوتابيان بؤ فيَربوون </a:t>
            </a:r>
            <a:endParaRPr lang="en-US" sz="2000" b="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553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670"/>
            <a:ext cx="8686800" cy="5812698"/>
          </a:xfrm>
          <a:ln>
            <a:solidFill>
              <a:schemeClr val="tx1"/>
            </a:solidFill>
          </a:ln>
        </p:spPr>
        <p:txBody>
          <a:bodyPr/>
          <a:lstStyle/>
          <a:p>
            <a:endParaRPr lang="ar-IQ" dirty="0" smtClean="0"/>
          </a:p>
          <a:p>
            <a:endParaRPr lang="ar-IQ" dirty="0" smtClean="0"/>
          </a:p>
          <a:p>
            <a:endParaRPr lang="ar-IQ" dirty="0" smtClean="0"/>
          </a:p>
          <a:p>
            <a:pPr>
              <a:buNone/>
            </a:pPr>
            <a:endParaRPr lang="ar-IQ" sz="2400" dirty="0" smtClean="0">
              <a:cs typeface="Ali_K_Sharif bold" pitchFamily="2" charset="-78"/>
            </a:endParaRPr>
          </a:p>
          <a:p>
            <a:pPr>
              <a:buNone/>
            </a:pPr>
            <a:endParaRPr lang="ar-IQ" sz="2400" dirty="0" smtClean="0">
              <a:cs typeface="Ali_K_Sharif bold" pitchFamily="2" charset="-78"/>
            </a:endParaRPr>
          </a:p>
        </p:txBody>
      </p:sp>
      <p:sp>
        <p:nvSpPr>
          <p:cNvPr id="25" name="Footer Placeholder 24"/>
          <p:cNvSpPr>
            <a:spLocks noGrp="1"/>
          </p:cNvSpPr>
          <p:nvPr>
            <p:ph type="ftr" sz="quarter" idx="11"/>
          </p:nvPr>
        </p:nvSpPr>
        <p:spPr>
          <a:xfrm>
            <a:off x="3347864" y="6579959"/>
            <a:ext cx="2286000" cy="365125"/>
          </a:xfrm>
        </p:spPr>
        <p:txBody>
          <a:bodyPr/>
          <a:lstStyle/>
          <a:p>
            <a:r>
              <a:rPr lang="ar-IQ" sz="1800" dirty="0" smtClean="0">
                <a:solidFill>
                  <a:schemeClr val="tx1"/>
                </a:solidFill>
                <a:cs typeface="Ali_K_Samik" pitchFamily="2" charset="-78"/>
              </a:rPr>
              <a:t>رِونكردنةوةى هةرةمى ماسلؤ</a:t>
            </a:r>
            <a:endParaRPr lang="ar-IQ" sz="1800" dirty="0">
              <a:solidFill>
                <a:schemeClr val="tx1"/>
              </a:solidFill>
              <a:cs typeface="Ali_K_Samik" pitchFamily="2" charset="-78"/>
            </a:endParaRPr>
          </a:p>
        </p:txBody>
      </p:sp>
      <p:sp>
        <p:nvSpPr>
          <p:cNvPr id="2" name="Title 1"/>
          <p:cNvSpPr>
            <a:spLocks noGrp="1"/>
          </p:cNvSpPr>
          <p:nvPr>
            <p:ph type="title"/>
          </p:nvPr>
        </p:nvSpPr>
        <p:spPr>
          <a:xfrm>
            <a:off x="827584" y="332656"/>
            <a:ext cx="7772400" cy="740030"/>
          </a:xfrm>
        </p:spPr>
        <p:txBody>
          <a:bodyPr>
            <a:normAutofit fontScale="90000"/>
          </a:bodyPr>
          <a:lstStyle/>
          <a:p>
            <a:pPr algn="ctr"/>
            <a:r>
              <a:rPr lang="ar-IQ" sz="4800" dirty="0" smtClean="0">
                <a:cs typeface="Ali_K_Traditional" pitchFamily="2" charset="-78"/>
              </a:rPr>
              <a:t>رِونكردنةوةى هةرةمى ماسلؤ(هرم الحاجات)</a:t>
            </a:r>
            <a:endParaRPr lang="ar-IQ" sz="4800" dirty="0">
              <a:cs typeface="Ali_K_Traditional" pitchFamily="2" charset="-78"/>
            </a:endParaRPr>
          </a:p>
        </p:txBody>
      </p:sp>
      <p:sp>
        <p:nvSpPr>
          <p:cNvPr id="14" name="Isosceles Triangle 13"/>
          <p:cNvSpPr/>
          <p:nvPr/>
        </p:nvSpPr>
        <p:spPr>
          <a:xfrm>
            <a:off x="714348" y="928670"/>
            <a:ext cx="8001056" cy="5500726"/>
          </a:xfrm>
          <a:prstGeom prst="triangle">
            <a:avLst>
              <a:gd name="adj" fmla="val 50245"/>
            </a:avLst>
          </a:prstGeom>
        </p:spPr>
        <p:style>
          <a:lnRef idx="2">
            <a:schemeClr val="accent1">
              <a:shade val="50000"/>
            </a:schemeClr>
          </a:lnRef>
          <a:fillRef idx="1003">
            <a:schemeClr val="dk2"/>
          </a:fillRef>
          <a:effectRef idx="0">
            <a:schemeClr val="accent1"/>
          </a:effectRef>
          <a:fontRef idx="minor">
            <a:schemeClr val="lt1"/>
          </a:fontRef>
        </p:style>
        <p:txBody>
          <a:bodyPr rtlCol="1" anchor="ctr"/>
          <a:lstStyle/>
          <a:p>
            <a:pPr algn="ctr"/>
            <a:endParaRPr lang="ar-IQ"/>
          </a:p>
        </p:txBody>
      </p:sp>
      <p:sp>
        <p:nvSpPr>
          <p:cNvPr id="26" name="Flowchart: Extract 25"/>
          <p:cNvSpPr/>
          <p:nvPr/>
        </p:nvSpPr>
        <p:spPr>
          <a:xfrm>
            <a:off x="3275856" y="836712"/>
            <a:ext cx="2928958" cy="2071702"/>
          </a:xfrm>
          <a:prstGeom prst="flowChartExtract">
            <a:avLst/>
          </a:prstGeom>
          <a:ln>
            <a:solidFill>
              <a:srgbClr val="4C12EE"/>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ar-IQ" dirty="0" smtClean="0">
                <a:solidFill>
                  <a:srgbClr val="7030A0"/>
                </a:solidFill>
                <a:cs typeface="Ali_K_Samik" pitchFamily="2" charset="-78"/>
              </a:rPr>
              <a:t>خود </a:t>
            </a:r>
          </a:p>
          <a:p>
            <a:pPr algn="ctr"/>
            <a:r>
              <a:rPr lang="ar-IQ" dirty="0" smtClean="0">
                <a:solidFill>
                  <a:srgbClr val="7030A0"/>
                </a:solidFill>
                <a:cs typeface="Ali_K_Samik" pitchFamily="2" charset="-78"/>
              </a:rPr>
              <a:t>جىَ بةجىَ كردن</a:t>
            </a:r>
          </a:p>
        </p:txBody>
      </p:sp>
      <p:sp>
        <p:nvSpPr>
          <p:cNvPr id="16" name="Rectangular Callout 15"/>
          <p:cNvSpPr/>
          <p:nvPr/>
        </p:nvSpPr>
        <p:spPr>
          <a:xfrm>
            <a:off x="7596336" y="3284984"/>
            <a:ext cx="1152128" cy="1008112"/>
          </a:xfrm>
          <a:prstGeom prst="wedgeRectCallout">
            <a:avLst>
              <a:gd name="adj1" fmla="val -35062"/>
              <a:gd name="adj2" fmla="val 82214"/>
            </a:avLst>
          </a:prstGeom>
        </p:spPr>
        <p:style>
          <a:lnRef idx="1">
            <a:schemeClr val="accent3"/>
          </a:lnRef>
          <a:fillRef idx="2">
            <a:schemeClr val="accent3"/>
          </a:fillRef>
          <a:effectRef idx="1">
            <a:schemeClr val="accent3"/>
          </a:effectRef>
          <a:fontRef idx="minor">
            <a:schemeClr val="dk1"/>
          </a:fontRef>
        </p:style>
        <p:txBody>
          <a:bodyPr rtlCol="1" anchor="ctr"/>
          <a:lstStyle/>
          <a:p>
            <a:pPr>
              <a:buNone/>
            </a:pPr>
            <a:r>
              <a:rPr lang="ar-IQ" sz="2400" dirty="0" smtClean="0">
                <a:cs typeface="Ali_K_Sharif bold" pitchFamily="2" charset="-78"/>
              </a:rPr>
              <a:t>ثيَويستية</a:t>
            </a:r>
          </a:p>
          <a:p>
            <a:pPr>
              <a:buNone/>
            </a:pPr>
            <a:r>
              <a:rPr lang="ar-IQ" sz="2000" dirty="0" smtClean="0">
                <a:cs typeface="Ali_K_Sharif bold" pitchFamily="2" charset="-78"/>
              </a:rPr>
              <a:t>كؤمةلَايةتيةكان</a:t>
            </a:r>
            <a:endParaRPr lang="ar-IQ" sz="2000" dirty="0">
              <a:cs typeface="Ali_K_Sharif bold" pitchFamily="2" charset="-78"/>
            </a:endParaRPr>
          </a:p>
        </p:txBody>
      </p:sp>
      <p:sp>
        <p:nvSpPr>
          <p:cNvPr id="17" name="Oval Callout 16"/>
          <p:cNvSpPr/>
          <p:nvPr/>
        </p:nvSpPr>
        <p:spPr>
          <a:xfrm>
            <a:off x="6660232" y="1628800"/>
            <a:ext cx="1728192" cy="1368152"/>
          </a:xfrm>
          <a:prstGeom prst="wedgeEllipseCallout">
            <a:avLst/>
          </a:prstGeom>
        </p:spPr>
        <p:style>
          <a:lnRef idx="1">
            <a:schemeClr val="accent5"/>
          </a:lnRef>
          <a:fillRef idx="2">
            <a:schemeClr val="accent5"/>
          </a:fillRef>
          <a:effectRef idx="1">
            <a:schemeClr val="accent5"/>
          </a:effectRef>
          <a:fontRef idx="minor">
            <a:schemeClr val="dk1"/>
          </a:fontRef>
        </p:style>
        <p:txBody>
          <a:bodyPr rtlCol="1" anchor="ctr"/>
          <a:lstStyle/>
          <a:p>
            <a:pPr>
              <a:buNone/>
            </a:pPr>
            <a:r>
              <a:rPr lang="ar-IQ" sz="2400" dirty="0" smtClean="0">
                <a:cs typeface="Ali_K_Sharif bold" pitchFamily="2" charset="-78"/>
              </a:rPr>
              <a:t>ثيَويستية</a:t>
            </a:r>
          </a:p>
          <a:p>
            <a:pPr>
              <a:buNone/>
            </a:pPr>
            <a:r>
              <a:rPr lang="ar-IQ" sz="2400" dirty="0" smtClean="0">
                <a:cs typeface="Ali_K_Sharif bold" pitchFamily="2" charset="-78"/>
              </a:rPr>
              <a:t>ذيرى و هزرييةكان</a:t>
            </a:r>
            <a:endParaRPr lang="ar-IQ" sz="2400" dirty="0"/>
          </a:p>
        </p:txBody>
      </p:sp>
      <p:sp>
        <p:nvSpPr>
          <p:cNvPr id="29" name="Trapezoid 28"/>
          <p:cNvSpPr/>
          <p:nvPr/>
        </p:nvSpPr>
        <p:spPr>
          <a:xfrm>
            <a:off x="755576" y="5805264"/>
            <a:ext cx="7920880" cy="576064"/>
          </a:xfrm>
          <a:prstGeom prst="trapezoid">
            <a:avLst>
              <a:gd name="adj" fmla="val 8043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solidFill>
                  <a:schemeClr val="tx1"/>
                </a:solidFill>
                <a:cs typeface="Ali_K_Sharif bold" pitchFamily="2" charset="-78"/>
              </a:rPr>
              <a:t>ثيَويستية فسيؤلؤذيةكان(خؤراك،ئاو،ئؤكسجين،سيَكس،نوستن...)</a:t>
            </a:r>
          </a:p>
          <a:p>
            <a:pPr algn="ctr"/>
            <a:r>
              <a:rPr lang="en-US" sz="1200" dirty="0" smtClean="0"/>
              <a:t>.</a:t>
            </a:r>
            <a:endParaRPr lang="ar-IQ" sz="1200" dirty="0">
              <a:solidFill>
                <a:schemeClr val="tx1"/>
              </a:solidFill>
              <a:cs typeface="Ali_K_Sharif bold" pitchFamily="2" charset="-78"/>
            </a:endParaRPr>
          </a:p>
        </p:txBody>
      </p:sp>
      <p:sp>
        <p:nvSpPr>
          <p:cNvPr id="30" name="Trapezoid 29"/>
          <p:cNvSpPr/>
          <p:nvPr/>
        </p:nvSpPr>
        <p:spPr>
          <a:xfrm>
            <a:off x="1187624" y="5229200"/>
            <a:ext cx="7020272" cy="576064"/>
          </a:xfrm>
          <a:prstGeom prst="trapezoid">
            <a:avLst>
              <a:gd name="adj" fmla="val 70352"/>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IQ" sz="1600" dirty="0" smtClean="0">
                <a:cs typeface="Ali_K_Samik" pitchFamily="2" charset="-78"/>
              </a:rPr>
              <a:t>دلَنيايى و ئةمان لةرِوى جةستةيى و ئةرك و ئيرادة و نةفسى و تةندروستى و خيَزان و ممتلكات ..تاد</a:t>
            </a:r>
          </a:p>
        </p:txBody>
      </p:sp>
      <p:sp>
        <p:nvSpPr>
          <p:cNvPr id="32" name="Trapezoid 31"/>
          <p:cNvSpPr/>
          <p:nvPr/>
        </p:nvSpPr>
        <p:spPr>
          <a:xfrm>
            <a:off x="1619672" y="4653136"/>
            <a:ext cx="6192688" cy="576064"/>
          </a:xfrm>
          <a:prstGeom prst="trapezoid">
            <a:avLst>
              <a:gd name="adj" fmla="val 70352"/>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1600" dirty="0" smtClean="0">
                <a:cs typeface="Ali_K_Samik" pitchFamily="2" charset="-78"/>
              </a:rPr>
              <a:t>خؤشةويستى و بةدةستهيَنانى خؤشةويستى ئةوانى تر و ئينتما بؤ طرو ث و خيَزان و نادى و .. </a:t>
            </a:r>
          </a:p>
        </p:txBody>
      </p:sp>
      <p:sp>
        <p:nvSpPr>
          <p:cNvPr id="34" name="Trapezoid 33"/>
          <p:cNvSpPr/>
          <p:nvPr/>
        </p:nvSpPr>
        <p:spPr>
          <a:xfrm>
            <a:off x="1979712" y="4077072"/>
            <a:ext cx="5400600" cy="576064"/>
          </a:xfrm>
          <a:prstGeom prst="trapezoid">
            <a:avLst>
              <a:gd name="adj" fmla="val 72871"/>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smtClean="0">
                <a:cs typeface="Ali_K_Samik" pitchFamily="2" charset="-78"/>
              </a:rPr>
              <a:t>رِيَزطرتن و هةستكردن بة كةرامةتى نةفس ...تاد..</a:t>
            </a:r>
          </a:p>
        </p:txBody>
      </p:sp>
      <p:sp>
        <p:nvSpPr>
          <p:cNvPr id="36" name="Trapezoid 35"/>
          <p:cNvSpPr/>
          <p:nvPr/>
        </p:nvSpPr>
        <p:spPr>
          <a:xfrm>
            <a:off x="2411760" y="3501008"/>
            <a:ext cx="4608512" cy="576064"/>
          </a:xfrm>
          <a:prstGeom prst="trapezoid">
            <a:avLst>
              <a:gd name="adj" fmla="val 72871"/>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dirty="0" smtClean="0">
                <a:cs typeface="Ali_K_Samik" pitchFamily="2" charset="-78"/>
              </a:rPr>
              <a:t>ثيَويستية مةعريفيةكان(دؤزينةوة و زانين و تيَطةيشتن)</a:t>
            </a:r>
          </a:p>
        </p:txBody>
      </p:sp>
      <p:sp>
        <p:nvSpPr>
          <p:cNvPr id="37" name="Trapezoid 36"/>
          <p:cNvSpPr/>
          <p:nvPr/>
        </p:nvSpPr>
        <p:spPr>
          <a:xfrm>
            <a:off x="2843808" y="2924944"/>
            <a:ext cx="3744416" cy="576064"/>
          </a:xfrm>
          <a:prstGeom prst="trapezoid">
            <a:avLst>
              <a:gd name="adj" fmla="val 72871"/>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IQ" dirty="0" smtClean="0">
                <a:cs typeface="Ali_K_Samik" pitchFamily="2" charset="-78"/>
              </a:rPr>
              <a:t>ثيَويستيةكانى سيستةمى جوانى</a:t>
            </a:r>
          </a:p>
        </p:txBody>
      </p:sp>
      <p:sp>
        <p:nvSpPr>
          <p:cNvPr id="38" name="Flowchart: Sequential Access Storage 37"/>
          <p:cNvSpPr/>
          <p:nvPr/>
        </p:nvSpPr>
        <p:spPr>
          <a:xfrm>
            <a:off x="0" y="3861048"/>
            <a:ext cx="1500198" cy="2143140"/>
          </a:xfrm>
          <a:prstGeom prst="flowChartMagneticTap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IQ" sz="2400" dirty="0" smtClean="0">
                <a:solidFill>
                  <a:schemeClr val="tx1"/>
                </a:solidFill>
                <a:cs typeface="Ali_K_Samik" pitchFamily="2" charset="-78"/>
              </a:rPr>
              <a:t>ثيَويستيةكةسايةتيةكان</a:t>
            </a:r>
            <a:endParaRPr lang="ar-IQ" sz="2400" dirty="0">
              <a:solidFill>
                <a:schemeClr val="tx1"/>
              </a:solidFill>
              <a:cs typeface="Ali_K_Samik" pitchFamily="2" charset="-78"/>
            </a:endParaRPr>
          </a:p>
        </p:txBody>
      </p:sp>
      <p:sp>
        <p:nvSpPr>
          <p:cNvPr id="39" name="Chevron 38"/>
          <p:cNvSpPr/>
          <p:nvPr/>
        </p:nvSpPr>
        <p:spPr>
          <a:xfrm>
            <a:off x="7308304" y="4221088"/>
            <a:ext cx="428628" cy="698946"/>
          </a:xfrm>
          <a:prstGeom prst="chevron">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IQ" dirty="0">
              <a:solidFill>
                <a:srgbClr val="CC0066"/>
              </a:solidFill>
            </a:endParaRPr>
          </a:p>
        </p:txBody>
      </p:sp>
      <p:sp>
        <p:nvSpPr>
          <p:cNvPr id="40" name="Chevron 39"/>
          <p:cNvSpPr/>
          <p:nvPr/>
        </p:nvSpPr>
        <p:spPr>
          <a:xfrm>
            <a:off x="6228184" y="2636912"/>
            <a:ext cx="841822" cy="913260"/>
          </a:xfrm>
          <a:prstGeom prst="chevron">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endParaRPr lang="ar-IQ">
              <a:solidFill>
                <a:schemeClr val="tx1"/>
              </a:solidFill>
            </a:endParaRPr>
          </a:p>
        </p:txBody>
      </p:sp>
      <p:pic>
        <p:nvPicPr>
          <p:cNvPr id="22" name="Picture 21" descr="Abraham_Maslow.jpg"/>
          <p:cNvPicPr>
            <a:picLocks noChangeAspect="1"/>
          </p:cNvPicPr>
          <p:nvPr/>
        </p:nvPicPr>
        <p:blipFill>
          <a:blip r:embed="rId4" cstate="print"/>
          <a:stretch>
            <a:fillRect/>
          </a:stretch>
        </p:blipFill>
        <p:spPr>
          <a:xfrm>
            <a:off x="467544" y="908719"/>
            <a:ext cx="2160240" cy="2724849"/>
          </a:xfrm>
          <a:prstGeom prst="rect">
            <a:avLst/>
          </a:prstGeom>
        </p:spPr>
      </p:pic>
      <p:pic>
        <p:nvPicPr>
          <p:cNvPr id="4" name="Picture 3"/>
          <p:cNvPicPr>
            <a:picLocks noChangeAspect="1"/>
          </p:cNvPicPr>
          <p:nvPr/>
        </p:nvPicPr>
        <p:blipFill>
          <a:blip r:embed="rId5"/>
          <a:stretch>
            <a:fillRect/>
          </a:stretch>
        </p:blipFill>
        <p:spPr>
          <a:xfrm>
            <a:off x="124083" y="960501"/>
            <a:ext cx="8733562" cy="5749036"/>
          </a:xfrm>
          <a:prstGeom prst="rect">
            <a:avLst/>
          </a:prstGeom>
        </p:spPr>
      </p:pic>
    </p:spTree>
    <p:extLst>
      <p:ext uri="{BB962C8B-B14F-4D97-AF65-F5344CB8AC3E}">
        <p14:creationId xmlns:p14="http://schemas.microsoft.com/office/powerpoint/2010/main" val="20875139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edge">
                                      <p:cBhvr>
                                        <p:cTn id="14" dur="2000"/>
                                        <p:tgtEl>
                                          <p:spTgt spid="29"/>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30"/>
                                        </p:tgtEl>
                                        <p:attrNameLst>
                                          <p:attrName>style.visibility</p:attrName>
                                        </p:attrNameLst>
                                      </p:cBhvr>
                                      <p:to>
                                        <p:strVal val="visible"/>
                                      </p:to>
                                    </p:set>
                                    <p:anim by="(-#ppt_w*2)" calcmode="lin" valueType="num">
                                      <p:cBhvr rctx="PPT">
                                        <p:cTn id="19" dur="500" autoRev="1" fill="hold">
                                          <p:stCondLst>
                                            <p:cond delay="0"/>
                                          </p:stCondLst>
                                        </p:cTn>
                                        <p:tgtEl>
                                          <p:spTgt spid="30"/>
                                        </p:tgtEl>
                                        <p:attrNameLst>
                                          <p:attrName>ppt_w</p:attrName>
                                        </p:attrNameLst>
                                      </p:cBhvr>
                                    </p:anim>
                                    <p:anim by="(#ppt_w*0.50)" calcmode="lin" valueType="num">
                                      <p:cBhvr>
                                        <p:cTn id="20" dur="500" decel="50000" autoRev="1" fill="hold">
                                          <p:stCondLst>
                                            <p:cond delay="0"/>
                                          </p:stCondLst>
                                        </p:cTn>
                                        <p:tgtEl>
                                          <p:spTgt spid="30"/>
                                        </p:tgtEl>
                                        <p:attrNameLst>
                                          <p:attrName>ppt_x</p:attrName>
                                        </p:attrNameLst>
                                      </p:cBhvr>
                                    </p:anim>
                                    <p:anim from="(-#ppt_h/2)" to="(#ppt_y)" calcmode="lin" valueType="num">
                                      <p:cBhvr>
                                        <p:cTn id="21" dur="1000" fill="hold">
                                          <p:stCondLst>
                                            <p:cond delay="0"/>
                                          </p:stCondLst>
                                        </p:cTn>
                                        <p:tgtEl>
                                          <p:spTgt spid="30"/>
                                        </p:tgtEl>
                                        <p:attrNameLst>
                                          <p:attrName>ppt_y</p:attrName>
                                        </p:attrNameLst>
                                      </p:cBhvr>
                                    </p:anim>
                                    <p:animRot by="21600000">
                                      <p:cBhvr>
                                        <p:cTn id="22" dur="1000" fill="hold">
                                          <p:stCondLst>
                                            <p:cond delay="0"/>
                                          </p:stCondLst>
                                        </p:cTn>
                                        <p:tgtEl>
                                          <p:spTgt spid="30"/>
                                        </p:tgtEl>
                                        <p:attrNameLst>
                                          <p:attrName>r</p:attrName>
                                        </p:attrNameLst>
                                      </p:cBhvr>
                                    </p:animRot>
                                  </p:childTnLst>
                                </p:cTn>
                              </p:par>
                            </p:childTnLst>
                          </p:cTn>
                        </p:par>
                        <p:par>
                          <p:cTn id="23" fill="hold">
                            <p:stCondLst>
                              <p:cond delay="8400"/>
                            </p:stCondLst>
                            <p:childTnLst>
                              <p:par>
                                <p:cTn id="24" presetID="40" presetClass="entr" presetSubtype="0" fill="hold" grpId="0" nodeType="afterEffect">
                                  <p:stCondLst>
                                    <p:cond delay="1000"/>
                                  </p:stCondLst>
                                  <p:iterate type="lt">
                                    <p:tmPct val="10000"/>
                                  </p:iterate>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anim calcmode="lin" valueType="num">
                                      <p:cBhvr>
                                        <p:cTn id="27" dur="1000" fill="hold"/>
                                        <p:tgtEl>
                                          <p:spTgt spid="38"/>
                                        </p:tgtEl>
                                        <p:attrNameLst>
                                          <p:attrName>ppt_x</p:attrName>
                                        </p:attrNameLst>
                                      </p:cBhvr>
                                      <p:tavLst>
                                        <p:tav tm="0">
                                          <p:val>
                                            <p:strVal val="#ppt_x-.1"/>
                                          </p:val>
                                        </p:tav>
                                        <p:tav tm="100000">
                                          <p:val>
                                            <p:strVal val="#ppt_x"/>
                                          </p:val>
                                        </p:tav>
                                      </p:tavLst>
                                    </p:anim>
                                    <p:anim calcmode="lin" valueType="num">
                                      <p:cBhvr>
                                        <p:cTn id="28" dur="10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iterate type="lt">
                                    <p:tmPct val="10000"/>
                                  </p:iterate>
                                  <p:childTnLst>
                                    <p:set>
                                      <p:cBhvr>
                                        <p:cTn id="32" dur="1" fill="hold">
                                          <p:stCondLst>
                                            <p:cond delay="0"/>
                                          </p:stCondLst>
                                        </p:cTn>
                                        <p:tgtEl>
                                          <p:spTgt spid="32"/>
                                        </p:tgtEl>
                                        <p:attrNameLst>
                                          <p:attrName>style.visibility</p:attrName>
                                        </p:attrNameLst>
                                      </p:cBhvr>
                                      <p:to>
                                        <p:strVal val="visible"/>
                                      </p:to>
                                    </p:set>
                                    <p:animEffect transition="in" filter="fade">
                                      <p:cBhvr>
                                        <p:cTn id="33" dur="2000"/>
                                        <p:tgtEl>
                                          <p:spTgt spid="32"/>
                                        </p:tgtEl>
                                      </p:cBhvr>
                                    </p:animEffect>
                                    <p:anim calcmode="lin" valueType="num">
                                      <p:cBhvr>
                                        <p:cTn id="34" dur="2000" fill="hold"/>
                                        <p:tgtEl>
                                          <p:spTgt spid="32"/>
                                        </p:tgtEl>
                                        <p:attrNameLst>
                                          <p:attrName>ppt_w</p:attrName>
                                        </p:attrNameLst>
                                      </p:cBhvr>
                                      <p:tavLst>
                                        <p:tav tm="0" fmla="#ppt_w*sin(2.5*pi*$)">
                                          <p:val>
                                            <p:fltVal val="0"/>
                                          </p:val>
                                        </p:tav>
                                        <p:tav tm="100000">
                                          <p:val>
                                            <p:fltVal val="1"/>
                                          </p:val>
                                        </p:tav>
                                      </p:tavLst>
                                    </p:anim>
                                    <p:anim calcmode="lin" valueType="num">
                                      <p:cBhvr>
                                        <p:cTn id="35" dur="20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heel(4)">
                                      <p:cBhvr>
                                        <p:cTn id="40" dur="2000"/>
                                        <p:tgtEl>
                                          <p:spTgt spid="34"/>
                                        </p:tgtEl>
                                      </p:cBhvr>
                                    </p:animEffect>
                                  </p:childTnLst>
                                </p:cTn>
                              </p:par>
                            </p:childTnLst>
                          </p:cTn>
                        </p:par>
                        <p:par>
                          <p:cTn id="41" fill="hold">
                            <p:stCondLst>
                              <p:cond delay="2000"/>
                            </p:stCondLst>
                            <p:childTnLst>
                              <p:par>
                                <p:cTn id="42" presetID="39" presetClass="entr" presetSubtype="0" accel="100000" fill="hold" grpId="0" nodeType="afterEffect">
                                  <p:stCondLst>
                                    <p:cond delay="2000"/>
                                  </p:stCondLst>
                                  <p:childTnLst>
                                    <p:set>
                                      <p:cBhvr>
                                        <p:cTn id="43" dur="1" fill="hold">
                                          <p:stCondLst>
                                            <p:cond delay="0"/>
                                          </p:stCondLst>
                                        </p:cTn>
                                        <p:tgtEl>
                                          <p:spTgt spid="39"/>
                                        </p:tgtEl>
                                        <p:attrNameLst>
                                          <p:attrName>style.visibility</p:attrName>
                                        </p:attrNameLst>
                                      </p:cBhvr>
                                      <p:to>
                                        <p:strVal val="visible"/>
                                      </p:to>
                                    </p:set>
                                    <p:anim calcmode="lin" valueType="num">
                                      <p:cBhvr>
                                        <p:cTn id="44" dur="500" fill="hold"/>
                                        <p:tgtEl>
                                          <p:spTgt spid="39"/>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39"/>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39"/>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39"/>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29" presetClass="entr" presetSubtype="0" fill="hold" grpId="0" nodeType="afterEffect">
                                  <p:stCondLst>
                                    <p:cond delay="2000"/>
                                  </p:stCondLst>
                                  <p:childTnLst>
                                    <p:set>
                                      <p:cBhvr>
                                        <p:cTn id="50" dur="1" fill="hold">
                                          <p:stCondLst>
                                            <p:cond delay="0"/>
                                          </p:stCondLst>
                                        </p:cTn>
                                        <p:tgtEl>
                                          <p:spTgt spid="16"/>
                                        </p:tgtEl>
                                        <p:attrNameLst>
                                          <p:attrName>style.visibility</p:attrName>
                                        </p:attrNameLst>
                                      </p:cBhvr>
                                      <p:to>
                                        <p:strVal val="visible"/>
                                      </p:to>
                                    </p:set>
                                    <p:anim calcmode="lin" valueType="num">
                                      <p:cBhvr>
                                        <p:cTn id="51" dur="1000" fill="hold"/>
                                        <p:tgtEl>
                                          <p:spTgt spid="16"/>
                                        </p:tgtEl>
                                        <p:attrNameLst>
                                          <p:attrName>ppt_x</p:attrName>
                                        </p:attrNameLst>
                                      </p:cBhvr>
                                      <p:tavLst>
                                        <p:tav tm="0">
                                          <p:val>
                                            <p:strVal val="#ppt_x-.2"/>
                                          </p:val>
                                        </p:tav>
                                        <p:tav tm="100000">
                                          <p:val>
                                            <p:strVal val="#ppt_x"/>
                                          </p:val>
                                        </p:tav>
                                      </p:tavLst>
                                    </p:anim>
                                    <p:anim calcmode="lin" valueType="num">
                                      <p:cBhvr>
                                        <p:cTn id="5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37" presetClass="entr" presetSubtype="0" fill="hold" grpId="0" nodeType="click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1000"/>
                                        <p:tgtEl>
                                          <p:spTgt spid="36"/>
                                        </p:tgtEl>
                                      </p:cBhvr>
                                    </p:animEffect>
                                    <p:anim calcmode="lin" valueType="num">
                                      <p:cBhvr>
                                        <p:cTn id="59" dur="1000" fill="hold"/>
                                        <p:tgtEl>
                                          <p:spTgt spid="36"/>
                                        </p:tgtEl>
                                        <p:attrNameLst>
                                          <p:attrName>ppt_x</p:attrName>
                                        </p:attrNameLst>
                                      </p:cBhvr>
                                      <p:tavLst>
                                        <p:tav tm="0">
                                          <p:val>
                                            <p:strVal val="#ppt_x"/>
                                          </p:val>
                                        </p:tav>
                                        <p:tav tm="100000">
                                          <p:val>
                                            <p:strVal val="#ppt_x"/>
                                          </p:val>
                                        </p:tav>
                                      </p:tavLst>
                                    </p:anim>
                                    <p:anim calcmode="lin" valueType="num">
                                      <p:cBhvr>
                                        <p:cTn id="60" dur="900" decel="100000" fill="hold"/>
                                        <p:tgtEl>
                                          <p:spTgt spid="36"/>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9" presetClass="entr" presetSubtype="0" fill="hold" grpId="0" nodeType="click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1000" fill="hold"/>
                                        <p:tgtEl>
                                          <p:spTgt spid="37"/>
                                        </p:tgtEl>
                                        <p:attrNameLst>
                                          <p:attrName>ppt_x</p:attrName>
                                        </p:attrNameLst>
                                      </p:cBhvr>
                                      <p:tavLst>
                                        <p:tav tm="0">
                                          <p:val>
                                            <p:strVal val="#ppt_x-.2"/>
                                          </p:val>
                                        </p:tav>
                                        <p:tav tm="100000">
                                          <p:val>
                                            <p:strVal val="#ppt_x"/>
                                          </p:val>
                                        </p:tav>
                                      </p:tavLst>
                                    </p:anim>
                                    <p:anim calcmode="lin" valueType="num">
                                      <p:cBhvr>
                                        <p:cTn id="67"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68" dur="1000"/>
                                        <p:tgtEl>
                                          <p:spTgt spid="37"/>
                                        </p:tgtEl>
                                      </p:cBhvr>
                                    </p:animEffect>
                                  </p:childTnLst>
                                </p:cTn>
                              </p:par>
                            </p:childTnLst>
                          </p:cTn>
                        </p:par>
                        <p:par>
                          <p:cTn id="69" fill="hold">
                            <p:stCondLst>
                              <p:cond delay="1000"/>
                            </p:stCondLst>
                            <p:childTnLst>
                              <p:par>
                                <p:cTn id="70" presetID="7" presetClass="entr" presetSubtype="4" fill="hold" grpId="0" nodeType="afterEffect">
                                  <p:stCondLst>
                                    <p:cond delay="26000"/>
                                  </p:stCondLst>
                                  <p:childTnLst>
                                    <p:set>
                                      <p:cBhvr>
                                        <p:cTn id="71" dur="1" fill="hold">
                                          <p:stCondLst>
                                            <p:cond delay="0"/>
                                          </p:stCondLst>
                                        </p:cTn>
                                        <p:tgtEl>
                                          <p:spTgt spid="26"/>
                                        </p:tgtEl>
                                        <p:attrNameLst>
                                          <p:attrName>style.visibility</p:attrName>
                                        </p:attrNameLst>
                                      </p:cBhvr>
                                      <p:to>
                                        <p:strVal val="visible"/>
                                      </p:to>
                                    </p:set>
                                    <p:anim calcmode="lin" valueType="num">
                                      <p:cBhvr additive="base">
                                        <p:cTn id="72" dur="2000" fill="hold"/>
                                        <p:tgtEl>
                                          <p:spTgt spid="26"/>
                                        </p:tgtEl>
                                        <p:attrNameLst>
                                          <p:attrName>ppt_x</p:attrName>
                                        </p:attrNameLst>
                                      </p:cBhvr>
                                      <p:tavLst>
                                        <p:tav tm="0">
                                          <p:val>
                                            <p:strVal val="#ppt_x"/>
                                          </p:val>
                                        </p:tav>
                                        <p:tav tm="100000">
                                          <p:val>
                                            <p:strVal val="#ppt_x"/>
                                          </p:val>
                                        </p:tav>
                                      </p:tavLst>
                                    </p:anim>
                                    <p:anim calcmode="lin" valueType="num">
                                      <p:cBhvr additive="base">
                                        <p:cTn id="73" dur="2000" fill="hold"/>
                                        <p:tgtEl>
                                          <p:spTgt spid="26"/>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70"/>
                                            </p:cond>
                                          </p:stCondLst>
                                          <p:endCondLst>
                                            <p:cond evt="onStopAudio" delay="0">
                                              <p:tgtEl>
                                                <p:sldTgt/>
                                              </p:tgtEl>
                                            </p:cond>
                                          </p:endCondLst>
                                        </p:cTn>
                                        <p:tgtEl>
                                          <p:sndTgt r:embed="rId3" name="applause.wav"/>
                                        </p:tgtEl>
                                      </p:cMediaNode>
                                    </p:audio>
                                  </p:subTnLst>
                                </p:cTn>
                              </p:par>
                            </p:childTnLst>
                          </p:cTn>
                        </p:par>
                        <p:par>
                          <p:cTn id="74" fill="hold">
                            <p:stCondLst>
                              <p:cond delay="29000"/>
                            </p:stCondLst>
                            <p:childTnLst>
                              <p:par>
                                <p:cTn id="75" presetID="30" presetClass="entr" presetSubtype="0" fill="hold" grpId="0" nodeType="afterEffect">
                                  <p:stCondLst>
                                    <p:cond delay="100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800" decel="100000"/>
                                        <p:tgtEl>
                                          <p:spTgt spid="40"/>
                                        </p:tgtEl>
                                      </p:cBhvr>
                                    </p:animEffect>
                                    <p:anim calcmode="lin" valueType="num">
                                      <p:cBhvr>
                                        <p:cTn id="78" dur="800" decel="100000" fill="hold"/>
                                        <p:tgtEl>
                                          <p:spTgt spid="40"/>
                                        </p:tgtEl>
                                        <p:attrNameLst>
                                          <p:attrName>style.rotation</p:attrName>
                                        </p:attrNameLst>
                                      </p:cBhvr>
                                      <p:tavLst>
                                        <p:tav tm="0">
                                          <p:val>
                                            <p:fltVal val="-90"/>
                                          </p:val>
                                        </p:tav>
                                        <p:tav tm="100000">
                                          <p:val>
                                            <p:fltVal val="0"/>
                                          </p:val>
                                        </p:tav>
                                      </p:tavLst>
                                    </p:anim>
                                    <p:anim calcmode="lin" valueType="num">
                                      <p:cBhvr>
                                        <p:cTn id="79" dur="800" decel="100000" fill="hold"/>
                                        <p:tgtEl>
                                          <p:spTgt spid="40"/>
                                        </p:tgtEl>
                                        <p:attrNameLst>
                                          <p:attrName>ppt_x</p:attrName>
                                        </p:attrNameLst>
                                      </p:cBhvr>
                                      <p:tavLst>
                                        <p:tav tm="0">
                                          <p:val>
                                            <p:strVal val="#ppt_x+0.4"/>
                                          </p:val>
                                        </p:tav>
                                        <p:tav tm="100000">
                                          <p:val>
                                            <p:strVal val="#ppt_x-0.05"/>
                                          </p:val>
                                        </p:tav>
                                      </p:tavLst>
                                    </p:anim>
                                    <p:anim calcmode="lin" valueType="num">
                                      <p:cBhvr>
                                        <p:cTn id="80" dur="800" decel="100000" fill="hold"/>
                                        <p:tgtEl>
                                          <p:spTgt spid="40"/>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40"/>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40"/>
                                        </p:tgtEl>
                                        <p:attrNameLst>
                                          <p:attrName>ppt_y</p:attrName>
                                        </p:attrNameLst>
                                      </p:cBhvr>
                                      <p:tavLst>
                                        <p:tav tm="0">
                                          <p:val>
                                            <p:strVal val="#ppt_y+0.1"/>
                                          </p:val>
                                        </p:tav>
                                        <p:tav tm="100000">
                                          <p:val>
                                            <p:strVal val="#ppt_y"/>
                                          </p:val>
                                        </p:tav>
                                      </p:tavLst>
                                    </p:anim>
                                  </p:childTnLst>
                                </p:cTn>
                              </p:par>
                            </p:childTnLst>
                          </p:cTn>
                        </p:par>
                        <p:par>
                          <p:cTn id="83" fill="hold">
                            <p:stCondLst>
                              <p:cond delay="31000"/>
                            </p:stCondLst>
                            <p:childTnLst>
                              <p:par>
                                <p:cTn id="84" presetID="34" presetClass="entr" presetSubtype="0" fill="hold" grpId="0" nodeType="afterEffect">
                                  <p:stCondLst>
                                    <p:cond delay="0"/>
                                  </p:stCondLst>
                                  <p:childTnLst>
                                    <p:set>
                                      <p:cBhvr>
                                        <p:cTn id="85" dur="1" fill="hold">
                                          <p:stCondLst>
                                            <p:cond delay="0"/>
                                          </p:stCondLst>
                                        </p:cTn>
                                        <p:tgtEl>
                                          <p:spTgt spid="17"/>
                                        </p:tgtEl>
                                        <p:attrNameLst>
                                          <p:attrName>style.visibility</p:attrName>
                                        </p:attrNameLst>
                                      </p:cBhvr>
                                      <p:to>
                                        <p:strVal val="visible"/>
                                      </p:to>
                                    </p:set>
                                    <p:anim from="(-#ppt_w/2)" to="(#ppt_x)" calcmode="lin" valueType="num">
                                      <p:cBhvr>
                                        <p:cTn id="86" dur="600" fill="hold">
                                          <p:stCondLst>
                                            <p:cond delay="0"/>
                                          </p:stCondLst>
                                        </p:cTn>
                                        <p:tgtEl>
                                          <p:spTgt spid="17"/>
                                        </p:tgtEl>
                                        <p:attrNameLst>
                                          <p:attrName>ppt_x</p:attrName>
                                        </p:attrNameLst>
                                      </p:cBhvr>
                                    </p:anim>
                                    <p:anim from="0" to="-1.0" calcmode="lin" valueType="num">
                                      <p:cBhvr>
                                        <p:cTn id="87" dur="200" decel="50000" autoRev="1" fill="hold">
                                          <p:stCondLst>
                                            <p:cond delay="600"/>
                                          </p:stCondLst>
                                        </p:cTn>
                                        <p:tgtEl>
                                          <p:spTgt spid="17"/>
                                        </p:tgtEl>
                                        <p:attrNameLst>
                                          <p:attrName>xshear</p:attrName>
                                        </p:attrNameLst>
                                      </p:cBhvr>
                                    </p:anim>
                                    <p:animScale>
                                      <p:cBhvr>
                                        <p:cTn id="88" dur="200" decel="100000" autoRev="1" fill="hold">
                                          <p:stCondLst>
                                            <p:cond delay="600"/>
                                          </p:stCondLst>
                                        </p:cTn>
                                        <p:tgtEl>
                                          <p:spTgt spid="17"/>
                                        </p:tgtEl>
                                      </p:cBhvr>
                                      <p:from x="100000" y="100000"/>
                                      <p:to x="80000" y="100000"/>
                                    </p:animScale>
                                    <p:anim by="(#ppt_h/3+#ppt_w*0.1)" calcmode="lin" valueType="num">
                                      <p:cBhvr additive="sum">
                                        <p:cTn id="89" dur="200" decel="100000" autoRev="1" fill="hold">
                                          <p:stCondLst>
                                            <p:cond delay="600"/>
                                          </p:stCondLst>
                                        </p:cTn>
                                        <p:tgtEl>
                                          <p:spTgt spid="17"/>
                                        </p:tgtEl>
                                        <p:attrNameLst>
                                          <p:attrName>ppt_x</p:attrName>
                                        </p:attrNameLst>
                                      </p:cBhvr>
                                    </p:anim>
                                  </p:childTnLst>
                                </p:cTn>
                              </p:par>
                            </p:childTnLst>
                          </p:cTn>
                        </p:par>
                        <p:par>
                          <p:cTn id="90" fill="hold">
                            <p:stCondLst>
                              <p:cond delay="32000"/>
                            </p:stCondLst>
                            <p:childTnLst>
                              <p:par>
                                <p:cTn id="91" presetID="20" presetClass="entr" presetSubtype="0" repeatCount="2000" fill="hold" nodeType="afterEffect">
                                  <p:stCondLst>
                                    <p:cond delay="5000"/>
                                  </p:stCondLst>
                                  <p:childTnLst>
                                    <p:set>
                                      <p:cBhvr>
                                        <p:cTn id="92" dur="1" fill="hold">
                                          <p:stCondLst>
                                            <p:cond delay="0"/>
                                          </p:stCondLst>
                                        </p:cTn>
                                        <p:tgtEl>
                                          <p:spTgt spid="22"/>
                                        </p:tgtEl>
                                        <p:attrNameLst>
                                          <p:attrName>style.visibility</p:attrName>
                                        </p:attrNameLst>
                                      </p:cBhvr>
                                      <p:to>
                                        <p:strVal val="visible"/>
                                      </p:to>
                                    </p:set>
                                    <p:animEffect transition="in" filter="wedge">
                                      <p:cBhvr>
                                        <p:cTn id="93" dur="2000"/>
                                        <p:tgtEl>
                                          <p:spTgt spid="22"/>
                                        </p:tgtEl>
                                      </p:cBhvr>
                                    </p:animEffect>
                                  </p:childTnLst>
                                  <p:subTnLst>
                                    <p:audio>
                                      <p:cMediaNode>
                                        <p:cTn display="0" masterRel="sameClick">
                                          <p:stCondLst>
                                            <p:cond evt="begin" delay="0">
                                              <p:tn val="9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animBg="1"/>
      <p:bldP spid="16" grpId="0" animBg="1"/>
      <p:bldP spid="17" grpId="0" animBg="1"/>
      <p:bldP spid="29" grpId="0" animBg="1"/>
      <p:bldP spid="30" grpId="0" animBg="1"/>
      <p:bldP spid="32" grpId="0" animBg="1"/>
      <p:bldP spid="34" grpId="0" animBg="1"/>
      <p:bldP spid="36" grpId="0" animBg="1"/>
      <p:bldP spid="37" grpId="0" animBg="1"/>
      <p:bldP spid="38" grpId="0" animBg="1"/>
      <p:bldP spid="39" grpId="0" animBg="1"/>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81286"/>
          </a:xfrm>
          <a:ln/>
        </p:spPr>
        <p:style>
          <a:lnRef idx="2">
            <a:schemeClr val="accent2"/>
          </a:lnRef>
          <a:fillRef idx="1003">
            <a:schemeClr val="lt2"/>
          </a:fillRef>
          <a:effectRef idx="0">
            <a:schemeClr val="accent2"/>
          </a:effectRef>
          <a:fontRef idx="minor">
            <a:schemeClr val="dk1"/>
          </a:fontRef>
        </p:style>
        <p:txBody>
          <a:bodyPr>
            <a:normAutofit/>
          </a:bodyPr>
          <a:lstStyle/>
          <a:p>
            <a:pPr marL="514350" indent="-514350" algn="just">
              <a:buClr>
                <a:schemeClr val="bg1"/>
              </a:buClr>
              <a:buFont typeface="+mj-lt"/>
              <a:buAutoNum type="arabicPeriod"/>
            </a:pPr>
            <a:r>
              <a:rPr lang="ar-IQ" sz="3200" dirty="0" smtClean="0">
                <a:cs typeface="Ali_K_Samik" pitchFamily="2" charset="-78"/>
              </a:rPr>
              <a:t>-ثيَداويستية فسيؤلؤذيةكان: </a:t>
            </a:r>
            <a:r>
              <a:rPr lang="ar-IQ" sz="3200" dirty="0" smtClean="0">
                <a:cs typeface="Ali_K_Sharif bold" pitchFamily="2" charset="-78"/>
              </a:rPr>
              <a:t>وةك</a:t>
            </a:r>
            <a:r>
              <a:rPr lang="ar-IQ" sz="3200" dirty="0" smtClean="0">
                <a:cs typeface="Ali_K_Samik" pitchFamily="2" charset="-78"/>
              </a:rPr>
              <a:t> </a:t>
            </a:r>
            <a:r>
              <a:rPr lang="ar-IQ" sz="3200" dirty="0" smtClean="0">
                <a:cs typeface="Ali_K_Sharif bold" pitchFamily="2" charset="-78"/>
              </a:rPr>
              <a:t>خؤراك و خواردنةوة نوستن رِزطاربوون ليَيان، ئؤكسجين و سيَكس وثاراستن لة ثلةكانى طةرماو زياد و كةمكردنى و وروذاندنى هةستى و ضالاكيةكان تاد...ئةم ثيَداويستيانة لةدايك بوونةوة لةطةلَ مرؤظ دروست دةبيَت و هةية..</a:t>
            </a:r>
          </a:p>
          <a:p>
            <a:pPr marL="514350" indent="-514350" algn="just">
              <a:buFont typeface="+mj-lt"/>
              <a:buAutoNum type="arabicPeriod"/>
            </a:pPr>
            <a:r>
              <a:rPr lang="ar-IQ" sz="3200" dirty="0" smtClean="0">
                <a:cs typeface="Ali_K_Sharif bold" pitchFamily="2" charset="-78"/>
              </a:rPr>
              <a:t>ئةم ثيَويستيانةش بؤ مانةوةى ذيانة. ئةمانةش بةهيَزترين ثيَويستيةكانن،ئةم ثيَداويستيانة بةتةواوى خؤيان دةسةثيَنن وةك لةثيَويستيةكانى تر.</a:t>
            </a:r>
          </a:p>
          <a:p>
            <a:pPr marL="514350" indent="-514350" algn="just">
              <a:buFont typeface="+mj-lt"/>
              <a:buAutoNum type="arabicPeriod"/>
            </a:pPr>
            <a:r>
              <a:rPr lang="ar-IQ" sz="2000" dirty="0" smtClean="0">
                <a:cs typeface="Ali_K_Sharif bold" pitchFamily="2" charset="-78"/>
              </a:rPr>
              <a:t>-</a:t>
            </a:r>
            <a:r>
              <a:rPr lang="en-GB" sz="2000" dirty="0" smtClean="0"/>
              <a:t>basic life needs - air, food, drink, shelter, warmth, sex, sleep, etc.</a:t>
            </a:r>
            <a:endParaRPr lang="en-US" sz="2000" dirty="0" smtClean="0"/>
          </a:p>
          <a:p>
            <a:pPr marL="514350" indent="-514350" algn="just">
              <a:buFont typeface="+mj-lt"/>
              <a:buAutoNum type="arabicPeriod"/>
            </a:pPr>
            <a:endParaRPr lang="ar-IQ" sz="3200" dirty="0" smtClean="0">
              <a:cs typeface="Ali_K_Sharif bold" pitchFamily="2" charset="-78"/>
            </a:endParaRPr>
          </a:p>
          <a:p>
            <a:pPr marL="514350" indent="-514350" algn="just">
              <a:buFont typeface="+mj-lt"/>
              <a:buAutoNum type="arabicPeriod"/>
            </a:pPr>
            <a:endParaRPr lang="ar-IQ" sz="3200" dirty="0" smtClean="0">
              <a:cs typeface="Ali_K_Sharif bold" pitchFamily="2" charset="-78"/>
            </a:endParaRPr>
          </a:p>
          <a:p>
            <a:pPr marL="514350" indent="-514350" algn="just">
              <a:buFont typeface="+mj-lt"/>
              <a:buAutoNum type="arabicPeriod"/>
            </a:pPr>
            <a:endParaRPr lang="ar-IQ" sz="3200" dirty="0" smtClean="0">
              <a:cs typeface="Ali_K_Sharif bold" pitchFamily="2" charset="-78"/>
            </a:endParaRPr>
          </a:p>
          <a:p>
            <a:pPr>
              <a:buNone/>
            </a:pPr>
            <a:endParaRPr lang="ar-IQ" dirty="0" smtClean="0"/>
          </a:p>
          <a:p>
            <a:endParaRPr lang="ar-IQ" dirty="0" smtClean="0"/>
          </a:p>
          <a:p>
            <a:endParaRPr lang="ar-IQ" dirty="0" smtClean="0"/>
          </a:p>
        </p:txBody>
      </p:sp>
      <p:sp>
        <p:nvSpPr>
          <p:cNvPr id="5" name="Footer Placeholder 4"/>
          <p:cNvSpPr>
            <a:spLocks noGrp="1"/>
          </p:cNvSpPr>
          <p:nvPr>
            <p:ph type="ftr" sz="quarter" idx="4294967295"/>
          </p:nvPr>
        </p:nvSpPr>
        <p:spPr>
          <a:xfrm>
            <a:off x="3491880" y="6449333"/>
            <a:ext cx="2286000" cy="365125"/>
          </a:xfrm>
          <a:prstGeom prst="rect">
            <a:avLst/>
          </a:prstGeo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pic>
        <p:nvPicPr>
          <p:cNvPr id="4" name="Picture 3" descr="foods-with-cholesterol.jpg"/>
          <p:cNvPicPr>
            <a:picLocks noChangeAspect="1"/>
          </p:cNvPicPr>
          <p:nvPr/>
        </p:nvPicPr>
        <p:blipFill>
          <a:blip r:embed="rId2" cstate="print"/>
          <a:stretch>
            <a:fillRect/>
          </a:stretch>
        </p:blipFill>
        <p:spPr>
          <a:xfrm>
            <a:off x="467544" y="4725144"/>
            <a:ext cx="2184280" cy="1651831"/>
          </a:xfrm>
          <a:prstGeom prst="rect">
            <a:avLst/>
          </a:prstGeom>
        </p:spPr>
      </p:pic>
      <p:pic>
        <p:nvPicPr>
          <p:cNvPr id="6" name="Picture 5" descr="water.jpg"/>
          <p:cNvPicPr>
            <a:picLocks noChangeAspect="1"/>
          </p:cNvPicPr>
          <p:nvPr/>
        </p:nvPicPr>
        <p:blipFill>
          <a:blip r:embed="rId3" cstate="print"/>
          <a:stretch>
            <a:fillRect/>
          </a:stretch>
        </p:blipFill>
        <p:spPr>
          <a:xfrm>
            <a:off x="2627784" y="4725145"/>
            <a:ext cx="1152128" cy="1656184"/>
          </a:xfrm>
          <a:prstGeom prst="rect">
            <a:avLst/>
          </a:prstGeom>
        </p:spPr>
      </p:pic>
      <p:pic>
        <p:nvPicPr>
          <p:cNvPr id="7" name="Picture 6" descr="brething.jpg"/>
          <p:cNvPicPr>
            <a:picLocks noChangeAspect="1"/>
          </p:cNvPicPr>
          <p:nvPr/>
        </p:nvPicPr>
        <p:blipFill>
          <a:blip r:embed="rId4" cstate="print"/>
          <a:stretch>
            <a:fillRect/>
          </a:stretch>
        </p:blipFill>
        <p:spPr>
          <a:xfrm>
            <a:off x="3779912" y="4725144"/>
            <a:ext cx="1224136" cy="1656184"/>
          </a:xfrm>
          <a:prstGeom prst="rect">
            <a:avLst/>
          </a:prstGeom>
        </p:spPr>
      </p:pic>
      <p:pic>
        <p:nvPicPr>
          <p:cNvPr id="8" name="Picture 7" descr="good cauple.jpg"/>
          <p:cNvPicPr>
            <a:picLocks noChangeAspect="1"/>
          </p:cNvPicPr>
          <p:nvPr/>
        </p:nvPicPr>
        <p:blipFill>
          <a:blip r:embed="rId5" cstate="print"/>
          <a:stretch>
            <a:fillRect/>
          </a:stretch>
        </p:blipFill>
        <p:spPr>
          <a:xfrm>
            <a:off x="5004049" y="4725144"/>
            <a:ext cx="2160240" cy="1599059"/>
          </a:xfrm>
          <a:prstGeom prst="rect">
            <a:avLst/>
          </a:prstGeom>
        </p:spPr>
      </p:pic>
      <p:pic>
        <p:nvPicPr>
          <p:cNvPr id="9" name="Picture 8" descr="images.jpg"/>
          <p:cNvPicPr>
            <a:picLocks noChangeAspect="1"/>
          </p:cNvPicPr>
          <p:nvPr/>
        </p:nvPicPr>
        <p:blipFill>
          <a:blip r:embed="rId6" cstate="print"/>
          <a:stretch>
            <a:fillRect/>
          </a:stretch>
        </p:blipFill>
        <p:spPr>
          <a:xfrm>
            <a:off x="7164288" y="4725144"/>
            <a:ext cx="1602482" cy="1591617"/>
          </a:xfrm>
          <a:prstGeom prst="rect">
            <a:avLst/>
          </a:prstGeom>
        </p:spPr>
      </p:pic>
    </p:spTree>
    <p:extLst>
      <p:ext uri="{BB962C8B-B14F-4D97-AF65-F5344CB8AC3E}">
        <p14:creationId xmlns:p14="http://schemas.microsoft.com/office/powerpoint/2010/main" val="3927305229"/>
      </p:ext>
    </p:extLst>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81286"/>
          </a:xfrm>
          <a:ln/>
        </p:spPr>
        <p:style>
          <a:lnRef idx="2">
            <a:schemeClr val="accent2"/>
          </a:lnRef>
          <a:fillRef idx="1003">
            <a:schemeClr val="lt2"/>
          </a:fillRef>
          <a:effectRef idx="0">
            <a:schemeClr val="accent2"/>
          </a:effectRef>
          <a:fontRef idx="minor">
            <a:schemeClr val="dk1"/>
          </a:fontRef>
        </p:style>
        <p:txBody>
          <a:bodyPr>
            <a:normAutofit/>
          </a:bodyPr>
          <a:lstStyle/>
          <a:p>
            <a:pPr algn="just">
              <a:buNone/>
            </a:pPr>
            <a:endParaRPr lang="ar-IQ" sz="3200" dirty="0" smtClean="0">
              <a:cs typeface="Ali_K_Samik" pitchFamily="2" charset="-78"/>
            </a:endParaRPr>
          </a:p>
          <a:p>
            <a:pPr marL="514350" indent="-514350" algn="just">
              <a:buFont typeface="+mj-lt"/>
              <a:buAutoNum type="arabicPeriod"/>
            </a:pPr>
            <a:r>
              <a:rPr lang="ar-IQ" sz="3200" dirty="0" smtClean="0">
                <a:cs typeface="Ali_K_Samik" pitchFamily="2" charset="-78"/>
              </a:rPr>
              <a:t>2-ثيَويستية </a:t>
            </a:r>
            <a:r>
              <a:rPr lang="ar-IQ" sz="3200" dirty="0" smtClean="0">
                <a:cs typeface="Ali_K_Samik" pitchFamily="2" charset="-78"/>
              </a:rPr>
              <a:t>كانى ئةمن و ئاسايش: </a:t>
            </a:r>
            <a:r>
              <a:rPr lang="ar-IQ" sz="3200" dirty="0" smtClean="0">
                <a:cs typeface="Ali_K_Sharif bold" pitchFamily="2" charset="-78"/>
              </a:rPr>
              <a:t>ثيَويستة مرؤظ هةست بة ئةمن و ئاسايش بكات و لةكؤمةلَطة دا رِووبةرِووى شلَةذانى دةرونى  نةبيَتةوة، رِيَذةيةكى باش لة دلَنيايى بؤ فةراهةم بكريَت.</a:t>
            </a:r>
          </a:p>
          <a:p>
            <a:pPr marL="514350" indent="-514350" algn="just">
              <a:buFont typeface="+mj-lt"/>
              <a:buAutoNum type="arabicPeriod"/>
            </a:pPr>
            <a:r>
              <a:rPr lang="en-GB" sz="2400" dirty="0" smtClean="0"/>
              <a:t>protection, security, order, law, limits, stability, etc.</a:t>
            </a:r>
            <a:endParaRPr lang="en-US" sz="2400" dirty="0" smtClean="0"/>
          </a:p>
          <a:p>
            <a:pPr marL="514350" indent="-514350" algn="just">
              <a:buFont typeface="+mj-lt"/>
              <a:buAutoNum type="arabicPeriod"/>
            </a:pPr>
            <a:endParaRPr lang="ar-IQ" sz="3200" dirty="0" smtClean="0">
              <a:cs typeface="Ali_K_Sharif bold" pitchFamily="2" charset="-78"/>
            </a:endParaRPr>
          </a:p>
          <a:p>
            <a:pPr>
              <a:buNone/>
            </a:pPr>
            <a:endParaRPr lang="ar-IQ" dirty="0" smtClean="0"/>
          </a:p>
          <a:p>
            <a:endParaRPr lang="ar-IQ" dirty="0" smtClean="0"/>
          </a:p>
          <a:p>
            <a:endParaRPr lang="ar-IQ" dirty="0" smtClean="0"/>
          </a:p>
        </p:txBody>
      </p:sp>
      <p:sp>
        <p:nvSpPr>
          <p:cNvPr id="5" name="Footer Placeholder 4"/>
          <p:cNvSpPr>
            <a:spLocks noGrp="1"/>
          </p:cNvSpPr>
          <p:nvPr>
            <p:ph type="ftr" sz="quarter" idx="4294967295"/>
          </p:nvPr>
        </p:nvSpPr>
        <p:spPr>
          <a:xfrm>
            <a:off x="3491880" y="6449333"/>
            <a:ext cx="2286000" cy="365125"/>
          </a:xfrm>
          <a:prstGeom prst="rect">
            <a:avLst/>
          </a:prstGeo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pic>
        <p:nvPicPr>
          <p:cNvPr id="4" name="Picture 3" descr="الامن.jpg"/>
          <p:cNvPicPr>
            <a:picLocks noChangeAspect="1"/>
          </p:cNvPicPr>
          <p:nvPr/>
        </p:nvPicPr>
        <p:blipFill>
          <a:blip r:embed="rId2" cstate="print"/>
          <a:stretch>
            <a:fillRect/>
          </a:stretch>
        </p:blipFill>
        <p:spPr>
          <a:xfrm>
            <a:off x="2987824" y="4365104"/>
            <a:ext cx="2619375" cy="1743075"/>
          </a:xfrm>
          <a:prstGeom prst="rect">
            <a:avLst/>
          </a:prstGeom>
        </p:spPr>
      </p:pic>
      <p:pic>
        <p:nvPicPr>
          <p:cNvPr id="6" name="Picture 5" descr="الحالة من الامن.jpg"/>
          <p:cNvPicPr>
            <a:picLocks noChangeAspect="1"/>
          </p:cNvPicPr>
          <p:nvPr/>
        </p:nvPicPr>
        <p:blipFill>
          <a:blip r:embed="rId3" cstate="print"/>
          <a:stretch>
            <a:fillRect/>
          </a:stretch>
        </p:blipFill>
        <p:spPr>
          <a:xfrm>
            <a:off x="539552" y="4293096"/>
            <a:ext cx="2466975" cy="1857375"/>
          </a:xfrm>
          <a:prstGeom prst="rect">
            <a:avLst/>
          </a:prstGeom>
        </p:spPr>
      </p:pic>
      <p:pic>
        <p:nvPicPr>
          <p:cNvPr id="7" name="Picture 6" descr="stability.jpg"/>
          <p:cNvPicPr>
            <a:picLocks noChangeAspect="1"/>
          </p:cNvPicPr>
          <p:nvPr/>
        </p:nvPicPr>
        <p:blipFill>
          <a:blip r:embed="rId4" cstate="print"/>
          <a:stretch>
            <a:fillRect/>
          </a:stretch>
        </p:blipFill>
        <p:spPr>
          <a:xfrm>
            <a:off x="7092280" y="3501008"/>
            <a:ext cx="1628775" cy="2800350"/>
          </a:xfrm>
          <a:prstGeom prst="rect">
            <a:avLst/>
          </a:prstGeom>
        </p:spPr>
      </p:pic>
      <p:pic>
        <p:nvPicPr>
          <p:cNvPr id="8" name="Picture 7" descr="law.jpg"/>
          <p:cNvPicPr>
            <a:picLocks noChangeAspect="1"/>
          </p:cNvPicPr>
          <p:nvPr/>
        </p:nvPicPr>
        <p:blipFill>
          <a:blip r:embed="rId5" cstate="print"/>
          <a:stretch>
            <a:fillRect/>
          </a:stretch>
        </p:blipFill>
        <p:spPr>
          <a:xfrm>
            <a:off x="5580112" y="4221088"/>
            <a:ext cx="1527820" cy="2028825"/>
          </a:xfrm>
          <a:prstGeom prst="rect">
            <a:avLst/>
          </a:prstGeom>
        </p:spPr>
      </p:pic>
    </p:spTree>
    <p:extLst>
      <p:ext uri="{BB962C8B-B14F-4D97-AF65-F5344CB8AC3E}">
        <p14:creationId xmlns:p14="http://schemas.microsoft.com/office/powerpoint/2010/main" val="2762128078"/>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97310"/>
          </a:xfrm>
          <a:ln/>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ar-IQ" sz="3200" dirty="0" smtClean="0">
                <a:cs typeface="Ali_K_Samik" pitchFamily="2" charset="-78"/>
              </a:rPr>
              <a:t>3-خؤشةويستى و يةكتر قةبولَ كردن: </a:t>
            </a:r>
            <a:r>
              <a:rPr lang="ar-IQ" sz="3200" dirty="0" smtClean="0">
                <a:cs typeface="Ali_K_Sharif bold" pitchFamily="2" charset="-78"/>
              </a:rPr>
              <a:t>ثيَويستة مرؤظةكان يةكتريان خؤشبويَت و يةكترى قةبولَبكةن ئارامى بالَ بكيَشيَت بةسةر ثةيوةنديةكاندا.</a:t>
            </a:r>
          </a:p>
          <a:p>
            <a:pPr algn="just" rtl="0">
              <a:buNone/>
            </a:pPr>
            <a:r>
              <a:rPr lang="en-US" sz="3200" dirty="0" smtClean="0">
                <a:cs typeface="Ali_K_Sharif bold" pitchFamily="2" charset="-78"/>
              </a:rPr>
              <a:t>-</a:t>
            </a:r>
            <a:r>
              <a:rPr lang="en-GB" sz="3200" dirty="0" smtClean="0"/>
              <a:t>family, affection, relationships, work group, etc.</a:t>
            </a:r>
            <a:endParaRPr lang="en-US" sz="3200" dirty="0" smtClean="0"/>
          </a:p>
          <a:p>
            <a:pPr algn="just" rtl="0">
              <a:buNone/>
            </a:pPr>
            <a:endParaRPr lang="ar-IQ" sz="3200" dirty="0" smtClean="0">
              <a:cs typeface="Ali_K_Sharif bold" pitchFamily="2" charset="-78"/>
            </a:endParaRPr>
          </a:p>
          <a:p>
            <a:pPr>
              <a:buNone/>
            </a:pPr>
            <a:endParaRPr lang="ar-IQ" sz="3200" dirty="0" smtClean="0"/>
          </a:p>
          <a:p>
            <a:endParaRPr lang="ar-IQ" sz="3200" dirty="0" smtClean="0"/>
          </a:p>
          <a:p>
            <a:endParaRPr lang="ar-IQ" sz="3200" dirty="0" smtClean="0"/>
          </a:p>
        </p:txBody>
      </p:sp>
      <p:sp>
        <p:nvSpPr>
          <p:cNvPr id="5" name="Footer Placeholder 4"/>
          <p:cNvSpPr>
            <a:spLocks noGrp="1"/>
          </p:cNvSpPr>
          <p:nvPr>
            <p:ph type="ftr" sz="quarter" idx="4294967295"/>
          </p:nvPr>
        </p:nvSpPr>
        <p:spPr>
          <a:xfrm>
            <a:off x="3491880" y="6463847"/>
            <a:ext cx="2286000" cy="365125"/>
          </a:xfrm>
          <a:prstGeom prst="rect">
            <a:avLst/>
          </a:prstGeo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pic>
        <p:nvPicPr>
          <p:cNvPr id="4" name="Picture 3" descr="happy family.jpg"/>
          <p:cNvPicPr>
            <a:picLocks noChangeAspect="1"/>
          </p:cNvPicPr>
          <p:nvPr/>
        </p:nvPicPr>
        <p:blipFill>
          <a:blip r:embed="rId2" cstate="print"/>
          <a:stretch>
            <a:fillRect/>
          </a:stretch>
        </p:blipFill>
        <p:spPr>
          <a:xfrm>
            <a:off x="457200" y="4149081"/>
            <a:ext cx="4186808" cy="2213996"/>
          </a:xfrm>
          <a:prstGeom prst="rect">
            <a:avLst/>
          </a:prstGeom>
        </p:spPr>
      </p:pic>
    </p:spTree>
    <p:extLst>
      <p:ext uri="{BB962C8B-B14F-4D97-AF65-F5344CB8AC3E}">
        <p14:creationId xmlns:p14="http://schemas.microsoft.com/office/powerpoint/2010/main" val="461466743"/>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429288"/>
          </a:xfrm>
          <a:ln>
            <a:solidFill>
              <a:schemeClr val="tx1"/>
            </a:solidFill>
          </a:ln>
        </p:spPr>
        <p:txBody>
          <a:bodyPr>
            <a:normAutofit/>
          </a:bodyPr>
          <a:lstStyle/>
          <a:p>
            <a:pPr algn="just">
              <a:lnSpc>
                <a:spcPct val="150000"/>
              </a:lnSpc>
              <a:buNone/>
            </a:pPr>
            <a:r>
              <a:rPr lang="ar-IQ" sz="3200" dirty="0" smtClean="0">
                <a:cs typeface="Ali_K_Samik" pitchFamily="2" charset="-78"/>
              </a:rPr>
              <a:t>4-رِيَز طرتن لةيةكترى و ثاداشت كردن</a:t>
            </a:r>
            <a:r>
              <a:rPr lang="ar-IQ" sz="3200" dirty="0" smtClean="0">
                <a:cs typeface="Ali_K_Sharif bold" pitchFamily="2" charset="-78"/>
              </a:rPr>
              <a:t>: رِيَزطرتن لةيةكترى و ئةطةر كةسيَك ئةركةكانى خؤى بةرِيَك و ثيَكى ئةنجام دا ثيَويستة ثاداشت بكريَت و بةثيَضةوانةشةوة ئةوانةى ئةركةكانيان بةكةمتةرخةمى و ناتةندروست ئةنجام دةدةن ثيَويستة سزابدريَن.</a:t>
            </a:r>
          </a:p>
          <a:p>
            <a:pPr algn="just" rtl="0">
              <a:lnSpc>
                <a:spcPct val="150000"/>
              </a:lnSpc>
              <a:buNone/>
            </a:pPr>
            <a:r>
              <a:rPr lang="en-US" sz="3200" dirty="0" smtClean="0">
                <a:cs typeface="Ali_K_Sharif bold" pitchFamily="2" charset="-78"/>
              </a:rPr>
              <a:t>-</a:t>
            </a:r>
            <a:r>
              <a:rPr lang="en-GB" sz="3200" dirty="0" smtClean="0"/>
              <a:t>achievement, status, responsibility, reputation</a:t>
            </a:r>
            <a:endParaRPr lang="en-US" sz="3200" dirty="0" smtClean="0"/>
          </a:p>
          <a:p>
            <a:pPr algn="just" rtl="0">
              <a:lnSpc>
                <a:spcPct val="150000"/>
              </a:lnSpc>
              <a:buNone/>
            </a:pPr>
            <a:endParaRPr lang="ar-IQ" sz="3200" dirty="0" smtClean="0">
              <a:cs typeface="Ali_K_Sharif bold" pitchFamily="2" charset="-78"/>
            </a:endParaRPr>
          </a:p>
          <a:p>
            <a:pPr algn="just">
              <a:lnSpc>
                <a:spcPct val="150000"/>
              </a:lnSpc>
              <a:buNone/>
            </a:pPr>
            <a:endParaRPr lang="ar-IQ" sz="3200" dirty="0" smtClean="0">
              <a:cs typeface="Ali_K_Sharif bold" pitchFamily="2" charset="-78"/>
            </a:endParaRPr>
          </a:p>
          <a:p>
            <a:pPr>
              <a:lnSpc>
                <a:spcPct val="150000"/>
              </a:lnSpc>
              <a:buNone/>
            </a:pPr>
            <a:endParaRPr lang="ar-IQ" sz="3200" dirty="0" smtClean="0"/>
          </a:p>
          <a:p>
            <a:pPr>
              <a:lnSpc>
                <a:spcPct val="150000"/>
              </a:lnSpc>
            </a:pPr>
            <a:endParaRPr lang="ar-IQ" sz="3200" dirty="0" smtClean="0"/>
          </a:p>
          <a:p>
            <a:pPr>
              <a:lnSpc>
                <a:spcPct val="150000"/>
              </a:lnSpc>
            </a:pPr>
            <a:endParaRPr lang="ar-IQ" sz="3200" dirty="0" smtClean="0"/>
          </a:p>
        </p:txBody>
      </p:sp>
      <p:sp>
        <p:nvSpPr>
          <p:cNvPr id="5" name="Footer Placeholder 4"/>
          <p:cNvSpPr>
            <a:spLocks noGrp="1"/>
          </p:cNvSpPr>
          <p:nvPr>
            <p:ph type="ftr" sz="quarter" idx="11"/>
          </p:nvPr>
        </p:nvSpPr>
        <p:spPr>
          <a:xfrm>
            <a:off x="3635334" y="6434819"/>
            <a:ext cx="2286000" cy="365125"/>
          </a:xfr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spTree>
    <p:extLst>
      <p:ext uri="{BB962C8B-B14F-4D97-AF65-F5344CB8AC3E}">
        <p14:creationId xmlns:p14="http://schemas.microsoft.com/office/powerpoint/2010/main" val="1271066681"/>
      </p:ext>
    </p:extLst>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429288"/>
          </a:xfrm>
          <a:ln>
            <a:solidFill>
              <a:schemeClr val="tx1"/>
            </a:solidFill>
          </a:ln>
        </p:spPr>
        <p:txBody>
          <a:bodyPr>
            <a:normAutofit/>
          </a:bodyPr>
          <a:lstStyle/>
          <a:p>
            <a:pPr algn="just">
              <a:lnSpc>
                <a:spcPct val="150000"/>
              </a:lnSpc>
              <a:buNone/>
            </a:pPr>
            <a:endParaRPr lang="ar-IQ" sz="3200" dirty="0">
              <a:cs typeface="Ali_K_Sharif bold" pitchFamily="2" charset="-78"/>
            </a:endParaRPr>
          </a:p>
          <a:p>
            <a:pPr algn="just">
              <a:lnSpc>
                <a:spcPct val="150000"/>
              </a:lnSpc>
              <a:buNone/>
            </a:pPr>
            <a:r>
              <a:rPr lang="ar-IQ" sz="3200" dirty="0">
                <a:cs typeface="Ali_K_Samik" pitchFamily="2" charset="-78"/>
              </a:rPr>
              <a:t>5-ثيَويستيةمةعريفيةكان و زانين:</a:t>
            </a:r>
          </a:p>
          <a:p>
            <a:pPr algn="just">
              <a:lnSpc>
                <a:spcPct val="150000"/>
              </a:lnSpc>
              <a:buNone/>
            </a:pPr>
            <a:r>
              <a:rPr lang="ar-IQ" sz="3200" dirty="0">
                <a:cs typeface="Ali_K_Samik" pitchFamily="2" charset="-78"/>
              </a:rPr>
              <a:t>        </a:t>
            </a:r>
            <a:r>
              <a:rPr lang="ar-IQ" sz="3200" dirty="0">
                <a:cs typeface="Ali_K_Sharif bold" pitchFamily="2" charset="-78"/>
              </a:rPr>
              <a:t>رِةخساندنى هةلى يةكسان بؤهاولاتيان بةبىَ جياوازى رِةطةز و تةمةن و </a:t>
            </a:r>
            <a:r>
              <a:rPr lang="ar-IQ" sz="3200" dirty="0" smtClean="0">
                <a:cs typeface="Ali_K_Sharif bold" pitchFamily="2" charset="-78"/>
              </a:rPr>
              <a:t>رِوخسار...</a:t>
            </a:r>
            <a:r>
              <a:rPr lang="ar-IQ" sz="3200" dirty="0">
                <a:cs typeface="Ali_K_Sharif bold" pitchFamily="2" charset="-78"/>
              </a:rPr>
              <a:t>تاد. بؤ طةيشتن بةسةرضاوةكانى زانيارى و بةدةستهيَنانى برِوانامةكان بةثيَى ئارةزوى </a:t>
            </a:r>
            <a:r>
              <a:rPr lang="ar-IQ" sz="3200" dirty="0" smtClean="0">
                <a:cs typeface="Ali_K_Sharif bold" pitchFamily="2" charset="-78"/>
              </a:rPr>
              <a:t>تاكةكان </a:t>
            </a:r>
            <a:r>
              <a:rPr lang="ar-IQ" sz="3200" dirty="0">
                <a:cs typeface="Ali_K_Sharif bold" pitchFamily="2" charset="-78"/>
              </a:rPr>
              <a:t>بةبىَ سةثاندن و ناضاركردن.</a:t>
            </a:r>
          </a:p>
          <a:p>
            <a:pPr algn="just" rtl="0">
              <a:lnSpc>
                <a:spcPct val="150000"/>
              </a:lnSpc>
              <a:buNone/>
            </a:pPr>
            <a:r>
              <a:rPr lang="en-US" sz="3200" dirty="0">
                <a:cs typeface="Ali_K_Sharif bold" pitchFamily="2" charset="-78"/>
              </a:rPr>
              <a:t>-</a:t>
            </a:r>
            <a:r>
              <a:rPr lang="en-GB" sz="3200" dirty="0"/>
              <a:t>knowledge, meaning, self-awareness</a:t>
            </a:r>
            <a:endParaRPr lang="en-US" sz="3200" dirty="0"/>
          </a:p>
        </p:txBody>
      </p:sp>
      <p:sp>
        <p:nvSpPr>
          <p:cNvPr id="5" name="Footer Placeholder 4"/>
          <p:cNvSpPr>
            <a:spLocks noGrp="1"/>
          </p:cNvSpPr>
          <p:nvPr>
            <p:ph type="ftr" sz="quarter" idx="11"/>
          </p:nvPr>
        </p:nvSpPr>
        <p:spPr>
          <a:xfrm>
            <a:off x="3635334" y="6434819"/>
            <a:ext cx="2286000" cy="365125"/>
          </a:xfr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spTree>
    <p:extLst>
      <p:ext uri="{BB962C8B-B14F-4D97-AF65-F5344CB8AC3E}">
        <p14:creationId xmlns:p14="http://schemas.microsoft.com/office/powerpoint/2010/main" val="2942797577"/>
      </p:ext>
    </p:extLst>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53294"/>
          </a:xfrm>
          <a:blipFill>
            <a:blip r:embed="rId2" cstate="print"/>
            <a:tile tx="0" ty="0" sx="100000" sy="100000" flip="none" algn="tl"/>
          </a:blipFill>
          <a:ln/>
        </p:spPr>
        <p:style>
          <a:lnRef idx="2">
            <a:schemeClr val="accent4"/>
          </a:lnRef>
          <a:fillRef idx="1">
            <a:schemeClr val="lt1"/>
          </a:fillRef>
          <a:effectRef idx="0">
            <a:schemeClr val="accent4"/>
          </a:effectRef>
          <a:fontRef idx="minor">
            <a:schemeClr val="dk1"/>
          </a:fontRef>
        </p:style>
        <p:txBody>
          <a:bodyPr>
            <a:normAutofit/>
          </a:bodyPr>
          <a:lstStyle/>
          <a:p>
            <a:pPr algn="just">
              <a:buNone/>
            </a:pPr>
            <a:r>
              <a:rPr lang="ar-IQ" sz="3600" dirty="0" smtClean="0">
                <a:cs typeface="Ali_K_Samik" pitchFamily="2" charset="-78"/>
              </a:rPr>
              <a:t>6-ثيَويستيةكانى سيستمى جوانى، </a:t>
            </a:r>
          </a:p>
          <a:p>
            <a:pPr algn="just">
              <a:buNone/>
            </a:pPr>
            <a:r>
              <a:rPr lang="ar-IQ" sz="3600" dirty="0" smtClean="0">
                <a:cs typeface="Ali_K_Samik" pitchFamily="2" charset="-78"/>
              </a:rPr>
              <a:t>        </a:t>
            </a:r>
            <a:r>
              <a:rPr lang="ar-IQ" sz="3600" dirty="0" smtClean="0">
                <a:cs typeface="Ali_K_Sharif bold" pitchFamily="2" charset="-78"/>
              </a:rPr>
              <a:t>ئايا ضةند حةز بةرِيَكخستن دةكةيت لةمالَةكةت و نوسينطةكةت و شويَنى كاركردنت؟ كةلةخةوهةلَدةستى ضى دةكةيت و ثشت بةكىَ دةبةستيت، شوشتنى دةموضاوت و خواردن و رِيَكسختنى كتيَبةكانت و رِيَك ثؤشى لةجل و بةرط و تاد..ئايا  ئةمانةت رِيَكخستووة؟ هةست بةجوانى ذورةكةت دةكةيت؟ ئايا ضؤن سةيرى جوانى سروشت دةكةيت؟ ويَنةيةكى جوانى سروشت لةذورةكةت هةلَواسيوة؟ حةز بةويَنةى كام وةرز دةكةيت لة وةرزةكانى سالَ هةميشة لةبةرضاوت بيَت؟</a:t>
            </a:r>
          </a:p>
          <a:p>
            <a:pPr algn="just" rtl="0">
              <a:buNone/>
            </a:pPr>
            <a:r>
              <a:rPr lang="en-US" sz="3600" dirty="0" smtClean="0">
                <a:cs typeface="Ali_K_Sharif bold" pitchFamily="2" charset="-78"/>
              </a:rPr>
              <a:t>-</a:t>
            </a:r>
            <a:r>
              <a:rPr lang="en-GB" sz="3600" dirty="0" smtClean="0"/>
              <a:t>beauty, balance, form, etc.</a:t>
            </a:r>
            <a:endParaRPr lang="en-US" sz="3600" dirty="0" smtClean="0"/>
          </a:p>
          <a:p>
            <a:pPr algn="just" rtl="0">
              <a:buNone/>
            </a:pPr>
            <a:endParaRPr lang="ar-IQ" sz="3600" dirty="0" smtClean="0">
              <a:cs typeface="Ali_K_Sharif bold" pitchFamily="2" charset="-78"/>
            </a:endParaRPr>
          </a:p>
          <a:p>
            <a:pPr>
              <a:buNone/>
            </a:pPr>
            <a:endParaRPr lang="ar-IQ" dirty="0" smtClean="0"/>
          </a:p>
          <a:p>
            <a:endParaRPr lang="ar-IQ" dirty="0" smtClean="0"/>
          </a:p>
          <a:p>
            <a:endParaRPr lang="ar-IQ" dirty="0" smtClean="0"/>
          </a:p>
        </p:txBody>
      </p:sp>
      <p:sp>
        <p:nvSpPr>
          <p:cNvPr id="5" name="Footer Placeholder 4"/>
          <p:cNvSpPr>
            <a:spLocks noGrp="1"/>
          </p:cNvSpPr>
          <p:nvPr>
            <p:ph type="ftr" sz="quarter" idx="11"/>
          </p:nvPr>
        </p:nvSpPr>
        <p:spPr>
          <a:xfrm>
            <a:off x="3306570" y="6387641"/>
            <a:ext cx="2286000" cy="365125"/>
          </a:xfrm>
        </p:spPr>
        <p:txBody>
          <a:bodyPr/>
          <a:lstStyle/>
          <a:p>
            <a:r>
              <a:rPr lang="ar-IQ" sz="1600" dirty="0" smtClean="0">
                <a:solidFill>
                  <a:schemeClr val="tx1"/>
                </a:solidFill>
                <a:cs typeface="Ali_K_Samik" pitchFamily="2" charset="-78"/>
              </a:rPr>
              <a:t>رِونكردنةوةى هةرةمى ماسلؤ</a:t>
            </a:r>
            <a:endParaRPr lang="ar-IQ" sz="1600" dirty="0">
              <a:solidFill>
                <a:schemeClr val="tx1"/>
              </a:solidFill>
              <a:cs typeface="Ali_K_Samik" pitchFamily="2" charset="-78"/>
            </a:endParaRPr>
          </a:p>
        </p:txBody>
      </p:sp>
    </p:spTree>
    <p:extLst>
      <p:ext uri="{BB962C8B-B14F-4D97-AF65-F5344CB8AC3E}">
        <p14:creationId xmlns:p14="http://schemas.microsoft.com/office/powerpoint/2010/main" val="58472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1711</TotalTime>
  <Words>1463</Words>
  <Application>Microsoft Office PowerPoint</Application>
  <PresentationFormat>On-screen Show (4:3)</PresentationFormat>
  <Paragraphs>125</Paragraphs>
  <Slides>21</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21</vt:i4>
      </vt:variant>
    </vt:vector>
  </HeadingPairs>
  <TitlesOfParts>
    <vt:vector size="36" baseType="lpstr">
      <vt:lpstr>Ali_K_Samik</vt:lpstr>
      <vt:lpstr>Ali_K_Sharif bold</vt:lpstr>
      <vt:lpstr>Ali_K_Traditional</vt:lpstr>
      <vt:lpstr>Arial</vt:lpstr>
      <vt:lpstr>Calibri</vt:lpstr>
      <vt:lpstr>Franklin Gothic Book</vt:lpstr>
      <vt:lpstr>Franklin Gothic Medium</vt:lpstr>
      <vt:lpstr>Lucida Sans Unicode</vt:lpstr>
      <vt:lpstr>Tahoma</vt:lpstr>
      <vt:lpstr>Times New Roman</vt:lpstr>
      <vt:lpstr>Verdana</vt:lpstr>
      <vt:lpstr>Wingdings</vt:lpstr>
      <vt:lpstr>Wingdings 2</vt:lpstr>
      <vt:lpstr>Wingdings 3</vt:lpstr>
      <vt:lpstr>Concourse</vt:lpstr>
      <vt:lpstr>PowerPoint Presentation</vt:lpstr>
      <vt:lpstr>ئەو بابەتانەی کە ئەمرۆ باس دەکرێت</vt:lpstr>
      <vt:lpstr>رِونكردنةوةى هةرةمى ماسلؤ(هرم الحاجات)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ئةنجام:</vt:lpstr>
      <vt:lpstr>له‌بواری په‌روه‌رده‌شدا ئه‌م تیۆره‌ گرنگی زۆری هه‌یه‌</vt:lpstr>
      <vt:lpstr>تيؤرى خستنة ثالَ </vt:lpstr>
      <vt:lpstr>تيؤرى خستنة ثالَ </vt:lpstr>
      <vt:lpstr>تيؤرى خستنة ثالَ و ثالَنةرى قوتابيان  </vt:lpstr>
      <vt:lpstr>جياوازى تاكايةتى لة ثالَنةرايةتى  </vt:lpstr>
      <vt:lpstr>جياوازى تاكايةتى لة ثالَنةرايةتى  </vt:lpstr>
      <vt:lpstr>جياوازى تاكايةتى لة ثالَنةرايةتى  </vt:lpstr>
      <vt:lpstr>جياوازى تاكايةتى لة ثالَنةرايةتى  </vt:lpstr>
      <vt:lpstr>ضةند ثيَشنياريَك هةية بؤ زياد كردنة ثالَنةرى قوتابيان بؤ فيَربوون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deer</dc:creator>
  <cp:lastModifiedBy>chopy</cp:lastModifiedBy>
  <cp:revision>197</cp:revision>
  <dcterms:created xsi:type="dcterms:W3CDTF">2012-03-04T12:32:24Z</dcterms:created>
  <dcterms:modified xsi:type="dcterms:W3CDTF">2021-10-04T16:52:28Z</dcterms:modified>
</cp:coreProperties>
</file>