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4" r:id="rId5"/>
    <p:sldId id="261" r:id="rId6"/>
    <p:sldId id="263" r:id="rId7"/>
    <p:sldId id="260" r:id="rId8"/>
    <p:sldId id="259" r:id="rId9"/>
    <p:sldId id="262" r:id="rId10"/>
    <p:sldId id="258" r:id="rId11"/>
    <p:sldId id="257"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94660"/>
  </p:normalViewPr>
  <p:slideViewPr>
    <p:cSldViewPr snapToGrid="0">
      <p:cViewPr>
        <p:scale>
          <a:sx n="70" d="100"/>
          <a:sy n="70" d="100"/>
        </p:scale>
        <p:origin x="43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CB5F25-0A2F-4C64-878F-AAEC95A855FB}" type="datetimeFigureOut">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339313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B5F25-0A2F-4C64-878F-AAEC95A855FB}" type="datetimeFigureOut">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229313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B5F25-0A2F-4C64-878F-AAEC95A855FB}" type="datetimeFigureOut">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199864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B5F25-0A2F-4C64-878F-AAEC95A855FB}" type="datetimeFigureOut">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374139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CB5F25-0A2F-4C64-878F-AAEC95A855FB}" type="datetimeFigureOut">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305135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CB5F25-0A2F-4C64-878F-AAEC95A855FB}" type="datetimeFigureOut">
              <a:rPr lang="en-US" smtClean="0"/>
              <a:t>10/10/2021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65946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CB5F25-0A2F-4C64-878F-AAEC95A855FB}" type="datetimeFigureOut">
              <a:rPr lang="en-US" smtClean="0"/>
              <a:t>10/10/2021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180627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CB5F25-0A2F-4C64-878F-AAEC95A855FB}" type="datetimeFigureOut">
              <a:rPr lang="en-US" smtClean="0"/>
              <a:t>10/10/2021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285375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B5F25-0A2F-4C64-878F-AAEC95A855FB}" type="datetimeFigureOut">
              <a:rPr lang="en-US" smtClean="0"/>
              <a:t>10/10/2021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318147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B5F25-0A2F-4C64-878F-AAEC95A855FB}" type="datetimeFigureOut">
              <a:rPr lang="en-US" smtClean="0"/>
              <a:t>10/10/2021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1604900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B5F25-0A2F-4C64-878F-AAEC95A855FB}" type="datetimeFigureOut">
              <a:rPr lang="en-US" smtClean="0"/>
              <a:t>10/10/2021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72072-50EE-4434-B9B8-D0AA14282C5C}" type="slidenum">
              <a:rPr lang="en-US" smtClean="0"/>
              <a:t>‹#›</a:t>
            </a:fld>
            <a:endParaRPr lang="en-US"/>
          </a:p>
        </p:txBody>
      </p:sp>
    </p:spTree>
    <p:extLst>
      <p:ext uri="{BB962C8B-B14F-4D97-AF65-F5344CB8AC3E}">
        <p14:creationId xmlns:p14="http://schemas.microsoft.com/office/powerpoint/2010/main" val="90583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B5F25-0A2F-4C64-878F-AAEC95A855FB}" type="datetimeFigureOut">
              <a:rPr lang="en-US" smtClean="0"/>
              <a:t>10/10/2021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72072-50EE-4434-B9B8-D0AA14282C5C}" type="slidenum">
              <a:rPr lang="en-US" smtClean="0"/>
              <a:t>‹#›</a:t>
            </a:fld>
            <a:endParaRPr lang="en-US"/>
          </a:p>
        </p:txBody>
      </p:sp>
    </p:spTree>
    <p:extLst>
      <p:ext uri="{BB962C8B-B14F-4D97-AF65-F5344CB8AC3E}">
        <p14:creationId xmlns:p14="http://schemas.microsoft.com/office/powerpoint/2010/main" val="3990075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ctr"/>
            <a:r>
              <a:rPr lang="ku-Arab-IQ" sz="6000" b="1" dirty="0">
                <a:solidFill>
                  <a:srgbClr val="002060"/>
                </a:solidFill>
                <a:effectLst>
                  <a:outerShdw blurRad="38100" dist="25400" dir="5400000" algn="tl" rotWithShape="0">
                    <a:srgbClr val="000000">
                      <a:alpha val="43000"/>
                    </a:srgbClr>
                  </a:outerShdw>
                </a:effectLst>
                <a:cs typeface="Traditional Arabic" panose="02020603050405020304" pitchFamily="18" charset="-78"/>
              </a:rPr>
              <a:t>دەروونزانی </a:t>
            </a:r>
            <a:r>
              <a:rPr lang="ku-Arab-IQ" sz="6000" b="1" dirty="0" smtClean="0">
                <a:solidFill>
                  <a:srgbClr val="002060"/>
                </a:solidFill>
                <a:effectLst>
                  <a:outerShdw blurRad="38100" dist="25400" dir="5400000" algn="tl" rotWithShape="0">
                    <a:srgbClr val="000000">
                      <a:alpha val="43000"/>
                    </a:srgbClr>
                  </a:outerShdw>
                </a:effectLst>
                <a:cs typeface="Traditional Arabic" panose="02020603050405020304" pitchFamily="18" charset="-78"/>
              </a:rPr>
              <a:t>پەروەردەیی</a:t>
            </a:r>
            <a:r>
              <a:rPr lang="en-US" sz="6000" b="1" dirty="0" smtClean="0">
                <a:solidFill>
                  <a:srgbClr val="002060"/>
                </a:solidFill>
                <a:effectLst>
                  <a:outerShdw blurRad="38100" dist="25400" dir="5400000" algn="tl" rotWithShape="0">
                    <a:srgbClr val="000000">
                      <a:alpha val="43000"/>
                    </a:srgbClr>
                  </a:outerShdw>
                </a:effectLst>
                <a:cs typeface="Traditional Arabic" panose="02020603050405020304" pitchFamily="18" charset="-78"/>
              </a:rPr>
              <a:t> </a:t>
            </a:r>
            <a:endParaRPr lang="en-US" sz="6000" b="1" dirty="0">
              <a:solidFill>
                <a:srgbClr val="002060"/>
              </a:solidFill>
              <a:effectLst>
                <a:outerShdw blurRad="38100" dist="25400" dir="5400000" algn="tl" rotWithShape="0">
                  <a:srgbClr val="000000">
                    <a:alpha val="43000"/>
                  </a:srgbClr>
                </a:outerShdw>
              </a:effectLst>
              <a:cs typeface="Traditional Arabic" panose="02020603050405020304" pitchFamily="18" charset="-78"/>
            </a:endParaRPr>
          </a:p>
          <a:p>
            <a:pPr marL="0" indent="0" algn="ctr">
              <a:buNone/>
            </a:pPr>
            <a:endParaRPr lang="en-US" sz="5600" b="1" dirty="0">
              <a:solidFill>
                <a:srgbClr val="FF0000"/>
              </a:solidFill>
              <a:effectLst>
                <a:outerShdw blurRad="38100" dist="25400" dir="5400000" algn="tl" rotWithShape="0">
                  <a:srgbClr val="000000">
                    <a:alpha val="43000"/>
                  </a:srgbClr>
                </a:outerShdw>
              </a:effectLst>
              <a:cs typeface="Traditional Arabic" panose="02020603050405020304" pitchFamily="18" charset="-78"/>
            </a:endParaRPr>
          </a:p>
          <a:p>
            <a:pPr marL="0" marR="45720" lvl="0" indent="0" algn="ctr">
              <a:lnSpc>
                <a:spcPct val="100000"/>
              </a:lnSpc>
              <a:spcBef>
                <a:spcPct val="20000"/>
              </a:spcBef>
              <a:buClr>
                <a:srgbClr val="0BD0D9"/>
              </a:buClr>
              <a:buSzPct val="95000"/>
              <a:buNone/>
            </a:pPr>
            <a:r>
              <a:rPr lang="ku-Arab-IQ" sz="4800" dirty="0">
                <a:solidFill>
                  <a:srgbClr val="0070C0"/>
                </a:solidFill>
                <a:latin typeface="Constantia"/>
              </a:rPr>
              <a:t>بەشی زمانی کوردی </a:t>
            </a:r>
          </a:p>
          <a:p>
            <a:pPr marL="0" marR="45720" lvl="0" indent="0" algn="ctr">
              <a:lnSpc>
                <a:spcPct val="100000"/>
              </a:lnSpc>
              <a:spcBef>
                <a:spcPct val="20000"/>
              </a:spcBef>
              <a:buClr>
                <a:srgbClr val="0BD0D9"/>
              </a:buClr>
              <a:buSzPct val="95000"/>
              <a:buNone/>
            </a:pPr>
            <a:endParaRPr lang="ku-Arab-IQ" dirty="0">
              <a:solidFill>
                <a:schemeClr val="accent2"/>
              </a:solidFill>
              <a:latin typeface="Constantia"/>
            </a:endParaRPr>
          </a:p>
          <a:p>
            <a:pPr marL="0" marR="45720" lvl="0" indent="0" algn="ctr">
              <a:lnSpc>
                <a:spcPct val="100000"/>
              </a:lnSpc>
              <a:spcBef>
                <a:spcPct val="20000"/>
              </a:spcBef>
              <a:buClr>
                <a:srgbClr val="0BD0D9"/>
              </a:buClr>
              <a:buSzPct val="95000"/>
              <a:buNone/>
            </a:pPr>
            <a:r>
              <a:rPr lang="ku-Arab-IQ" dirty="0">
                <a:solidFill>
                  <a:schemeClr val="accent2"/>
                </a:solidFill>
                <a:latin typeface="Constantia"/>
              </a:rPr>
              <a:t>قۆناغی دووەم</a:t>
            </a:r>
          </a:p>
          <a:p>
            <a:pPr marL="0" marR="45720" lvl="0" indent="0" algn="ctr">
              <a:lnSpc>
                <a:spcPct val="100000"/>
              </a:lnSpc>
              <a:spcBef>
                <a:spcPct val="20000"/>
              </a:spcBef>
              <a:buClr>
                <a:srgbClr val="0BD0D9"/>
              </a:buClr>
              <a:buSzPct val="95000"/>
              <a:buNone/>
            </a:pPr>
            <a:r>
              <a:rPr lang="ku-Arab-IQ" dirty="0">
                <a:solidFill>
                  <a:schemeClr val="accent2"/>
                </a:solidFill>
                <a:latin typeface="Constantia"/>
              </a:rPr>
              <a:t>مامۆستای بابەت/چۆمان صباح </a:t>
            </a:r>
            <a:r>
              <a:rPr lang="ku-Arab-IQ" dirty="0" smtClean="0">
                <a:solidFill>
                  <a:schemeClr val="accent2"/>
                </a:solidFill>
                <a:latin typeface="Constantia"/>
              </a:rPr>
              <a:t>سعید</a:t>
            </a:r>
          </a:p>
          <a:p>
            <a:pPr marL="0" marR="45720" lvl="0" indent="0" algn="ctr">
              <a:lnSpc>
                <a:spcPct val="100000"/>
              </a:lnSpc>
              <a:spcBef>
                <a:spcPct val="20000"/>
              </a:spcBef>
              <a:buClr>
                <a:srgbClr val="0BD0D9"/>
              </a:buClr>
              <a:buSzPct val="95000"/>
              <a:buNone/>
            </a:pPr>
            <a:r>
              <a:rPr lang="en-US" dirty="0" err="1" smtClean="0">
                <a:solidFill>
                  <a:srgbClr val="002060"/>
                </a:solidFill>
                <a:latin typeface="Constantia"/>
              </a:rPr>
              <a:t>Choman.saeed@su.edu.krd</a:t>
            </a:r>
            <a:endParaRPr lang="en-US" dirty="0">
              <a:solidFill>
                <a:srgbClr val="002060"/>
              </a:solidFill>
              <a:latin typeface="Constantia"/>
            </a:endParaRPr>
          </a:p>
          <a:p>
            <a:pPr marL="0" indent="0" algn="ctr">
              <a:buNone/>
            </a:pPr>
            <a:endParaRPr lang="en-US" dirty="0"/>
          </a:p>
        </p:txBody>
      </p:sp>
    </p:spTree>
    <p:extLst>
      <p:ext uri="{BB962C8B-B14F-4D97-AF65-F5344CB8AC3E}">
        <p14:creationId xmlns:p14="http://schemas.microsoft.com/office/powerpoint/2010/main" val="1021791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5400" dirty="0">
                <a:solidFill>
                  <a:srgbClr val="002060"/>
                </a:solidFill>
                <a:latin typeface="Calibri"/>
                <a:cs typeface="Ali_K_Alwand" pitchFamily="2" charset="-78"/>
              </a:rPr>
              <a:t>تاقي </a:t>
            </a:r>
            <a:r>
              <a:rPr lang="ar-SA" sz="5400" dirty="0" smtClean="0">
                <a:solidFill>
                  <a:srgbClr val="002060"/>
                </a:solidFill>
                <a:latin typeface="Calibri"/>
                <a:cs typeface="Ali_K_Alwand" pitchFamily="2" charset="-78"/>
              </a:rPr>
              <a:t>كردنةوةى </a:t>
            </a:r>
            <a:r>
              <a:rPr lang="ar-SA" sz="5400" dirty="0">
                <a:solidFill>
                  <a:srgbClr val="002060"/>
                </a:solidFill>
                <a:latin typeface="Calibri"/>
                <a:cs typeface="Ali_K_Alwand" pitchFamily="2" charset="-78"/>
              </a:rPr>
              <a:t>سؤرندايك</a:t>
            </a:r>
            <a:r>
              <a:rPr lang="en-US" sz="5400" dirty="0">
                <a:solidFill>
                  <a:srgbClr val="002060"/>
                </a:solidFill>
                <a:latin typeface="Calibri"/>
                <a:cs typeface="Ali_K_Alwand" pitchFamily="2" charset="-78"/>
              </a:rPr>
              <a:t/>
            </a:r>
            <a:br>
              <a:rPr lang="en-US" sz="5400" dirty="0">
                <a:solidFill>
                  <a:srgbClr val="002060"/>
                </a:solidFill>
                <a:latin typeface="Calibri"/>
                <a:cs typeface="Ali_K_Alwand" pitchFamily="2" charset="-78"/>
              </a:rPr>
            </a:br>
            <a:endParaRPr lang="en-US" dirty="0"/>
          </a:p>
        </p:txBody>
      </p:sp>
      <p:sp>
        <p:nvSpPr>
          <p:cNvPr id="3" name="Content Placeholder 2"/>
          <p:cNvSpPr>
            <a:spLocks noGrp="1"/>
          </p:cNvSpPr>
          <p:nvPr>
            <p:ph idx="1"/>
          </p:nvPr>
        </p:nvSpPr>
        <p:spPr/>
        <p:txBody>
          <a:bodyPr>
            <a:noAutofit/>
          </a:bodyPr>
          <a:lstStyle/>
          <a:p>
            <a:pPr marL="0" lvl="0" indent="0" algn="just" rtl="1">
              <a:lnSpc>
                <a:spcPct val="150000"/>
              </a:lnSpc>
              <a:spcBef>
                <a:spcPct val="20000"/>
              </a:spcBef>
              <a:buClr>
                <a:srgbClr val="0BD0D9"/>
              </a:buClr>
              <a:buSzPct val="95000"/>
              <a:buNone/>
            </a:pPr>
            <a:r>
              <a:rPr lang="ar-SA" sz="2400" dirty="0">
                <a:solidFill>
                  <a:srgbClr val="002060"/>
                </a:solidFill>
                <a:latin typeface="Constantia"/>
                <a:cs typeface="Ali_K_Alwand" pitchFamily="2" charset="-78"/>
              </a:rPr>
              <a:t>بةرِيَطاى(هةولَدان و هةلَةكردن)و هاتنة دةرةوةى شيتةلَ بكةينةوة ئةوا ئةم رِاستيانةى خوارةوةمان بؤ دةردةكةويَت:</a:t>
            </a:r>
            <a:endParaRPr lang="en-US" sz="2400" dirty="0">
              <a:solidFill>
                <a:srgbClr val="002060"/>
              </a:solidFill>
              <a:latin typeface="Constantia"/>
              <a:cs typeface="Ali_K_Alwand" pitchFamily="2" charset="-78"/>
            </a:endParaRPr>
          </a:p>
          <a:p>
            <a:pPr marL="0" lvl="0" indent="0" algn="just" rtl="1">
              <a:lnSpc>
                <a:spcPct val="150000"/>
              </a:lnSpc>
              <a:spcBef>
                <a:spcPct val="20000"/>
              </a:spcBef>
              <a:buClr>
                <a:srgbClr val="0BD0D9"/>
              </a:buClr>
              <a:buSzPct val="95000"/>
              <a:buNone/>
            </a:pPr>
            <a:r>
              <a:rPr lang="ku-Arab-IQ" sz="2400" dirty="0" smtClean="0">
                <a:solidFill>
                  <a:srgbClr val="C00000"/>
                </a:solidFill>
                <a:latin typeface="Constantia"/>
                <a:cs typeface="Ali_K_Alwand" pitchFamily="2" charset="-78"/>
              </a:rPr>
              <a:t>١. </a:t>
            </a:r>
            <a:r>
              <a:rPr lang="ar-SA" sz="2400" dirty="0" smtClean="0">
                <a:solidFill>
                  <a:srgbClr val="C00000"/>
                </a:solidFill>
                <a:latin typeface="Constantia"/>
                <a:cs typeface="Ali_K_Alwand" pitchFamily="2" charset="-78"/>
              </a:rPr>
              <a:t>دةبيَت </a:t>
            </a:r>
            <a:r>
              <a:rPr lang="ar-SA" sz="2400" dirty="0">
                <a:solidFill>
                  <a:srgbClr val="C00000"/>
                </a:solidFill>
                <a:latin typeface="Constantia"/>
                <a:cs typeface="Ali_K_Alwand" pitchFamily="2" charset="-78"/>
              </a:rPr>
              <a:t>ثيَداويست و ثالَنةريَك( برسيَتى) لةلاى ثشيلةكة هةبيَت و ثالَى ثيَوة بنيَو ببيَت بةسةرضاوة بؤ ئارِاستةكردن و جوولآندنى بةرةو ئامانجةكة (خوارد</a:t>
            </a:r>
            <a:r>
              <a:rPr lang="ar-SA" sz="2400" dirty="0" smtClean="0">
                <a:solidFill>
                  <a:srgbClr val="C00000"/>
                </a:solidFill>
                <a:latin typeface="Constantia"/>
                <a:cs typeface="Ali_K_Alwand" pitchFamily="2" charset="-78"/>
              </a:rPr>
              <a:t>).</a:t>
            </a:r>
            <a:endParaRPr lang="ku-Arab-IQ" sz="2400" dirty="0" smtClean="0">
              <a:solidFill>
                <a:srgbClr val="C00000"/>
              </a:solidFill>
              <a:latin typeface="Constantia"/>
              <a:cs typeface="Ali_K_Alwand" pitchFamily="2" charset="-78"/>
            </a:endParaRPr>
          </a:p>
          <a:p>
            <a:pPr marL="0" lvl="0" indent="0" algn="just" rtl="1">
              <a:lnSpc>
                <a:spcPct val="150000"/>
              </a:lnSpc>
              <a:spcBef>
                <a:spcPct val="20000"/>
              </a:spcBef>
              <a:buClr>
                <a:srgbClr val="0BD0D9"/>
              </a:buClr>
              <a:buSzPct val="95000"/>
              <a:buNone/>
            </a:pPr>
            <a:r>
              <a:rPr lang="ku-Arab-IQ" sz="2400" dirty="0" smtClean="0">
                <a:solidFill>
                  <a:srgbClr val="C00000"/>
                </a:solidFill>
                <a:latin typeface="Constantia"/>
                <a:cs typeface="Ali_K_Alwand" pitchFamily="2" charset="-78"/>
              </a:rPr>
              <a:t>٢. </a:t>
            </a:r>
            <a:r>
              <a:rPr lang="ar-SA" sz="2400" dirty="0" smtClean="0">
                <a:solidFill>
                  <a:srgbClr val="C00000"/>
                </a:solidFill>
                <a:latin typeface="Constantia"/>
                <a:cs typeface="Ali_K_Alwand" pitchFamily="2" charset="-78"/>
              </a:rPr>
              <a:t>ثيَويستة </a:t>
            </a:r>
            <a:r>
              <a:rPr lang="ar-SA" sz="2400" dirty="0">
                <a:solidFill>
                  <a:srgbClr val="C00000"/>
                </a:solidFill>
                <a:latin typeface="Constantia"/>
                <a:cs typeface="Ali_K_Alwand" pitchFamily="2" charset="-78"/>
              </a:rPr>
              <a:t>بةربةست و رِيَطريَك لةبةردةم ثشيلةكة هةبيَت (قةفةس و دةرطاى داخراو) نةهيَلَيَت ثشيلةكة بطاتة ئامانجةكةى(خواردنةكةى)، كة ئةم بةربةست و رِيَطرةش طرفت و كيَشةى سةرةكين و دةبيَت ثشيلةكة هةولأ بدات ضارةسةرى بكات و بةسةريدا زالَ بيَت(كردنةوةى دةرطا). بؤ ئةوةى بطاتة ئامانجةكة(خواردن).</a:t>
            </a:r>
            <a:endParaRPr lang="en-US" sz="2400" dirty="0">
              <a:solidFill>
                <a:srgbClr val="C00000"/>
              </a:solidFill>
              <a:latin typeface="Constantia"/>
              <a:cs typeface="Ali_K_Alwand" pitchFamily="2" charset="-78"/>
            </a:endParaRPr>
          </a:p>
          <a:p>
            <a:pPr marL="274320" lvl="0" indent="-274320" algn="just">
              <a:lnSpc>
                <a:spcPct val="150000"/>
              </a:lnSpc>
              <a:spcBef>
                <a:spcPct val="20000"/>
              </a:spcBef>
              <a:buClr>
                <a:srgbClr val="0BD0D9"/>
              </a:buClr>
              <a:buSzPct val="95000"/>
              <a:buFont typeface="Wingdings 2"/>
              <a:buChar char=""/>
            </a:pPr>
            <a:endParaRPr lang="en-US" sz="2400" dirty="0">
              <a:solidFill>
                <a:srgbClr val="0070C0"/>
              </a:solidFill>
              <a:latin typeface="Constantia"/>
              <a:cs typeface="Ali_K_Alwand" pitchFamily="2" charset="-78"/>
            </a:endParaRPr>
          </a:p>
          <a:p>
            <a:pPr marL="0" indent="0">
              <a:buNone/>
            </a:pPr>
            <a:endParaRPr lang="en-US" sz="2400" dirty="0">
              <a:solidFill>
                <a:srgbClr val="0070C0"/>
              </a:solidFill>
            </a:endParaRPr>
          </a:p>
        </p:txBody>
      </p:sp>
    </p:spTree>
    <p:extLst>
      <p:ext uri="{BB962C8B-B14F-4D97-AF65-F5344CB8AC3E}">
        <p14:creationId xmlns:p14="http://schemas.microsoft.com/office/powerpoint/2010/main" val="99675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5400" dirty="0">
                <a:solidFill>
                  <a:srgbClr val="002060"/>
                </a:solidFill>
                <a:latin typeface="Calibri"/>
                <a:cs typeface="Ali_K_Alwand" pitchFamily="2" charset="-78"/>
              </a:rPr>
              <a:t>تاقي </a:t>
            </a:r>
            <a:r>
              <a:rPr lang="ar-SA" sz="5400" dirty="0" smtClean="0">
                <a:solidFill>
                  <a:srgbClr val="002060"/>
                </a:solidFill>
                <a:latin typeface="Calibri"/>
                <a:cs typeface="Ali_K_Alwand" pitchFamily="2" charset="-78"/>
              </a:rPr>
              <a:t>كردنةوةى </a:t>
            </a:r>
            <a:r>
              <a:rPr lang="ar-SA" sz="5400" dirty="0">
                <a:solidFill>
                  <a:srgbClr val="002060"/>
                </a:solidFill>
                <a:latin typeface="Calibri"/>
                <a:cs typeface="Ali_K_Alwand" pitchFamily="2" charset="-78"/>
              </a:rPr>
              <a:t>سؤرندايك</a:t>
            </a:r>
            <a:r>
              <a:rPr lang="en-US" sz="5400" dirty="0">
                <a:solidFill>
                  <a:srgbClr val="002060"/>
                </a:solidFill>
                <a:latin typeface="Calibri"/>
                <a:cs typeface="Ali_K_Alwand" pitchFamily="2" charset="-78"/>
              </a:rPr>
              <a:t/>
            </a:r>
            <a:br>
              <a:rPr lang="en-US" sz="5400" dirty="0">
                <a:solidFill>
                  <a:srgbClr val="002060"/>
                </a:solidFill>
                <a:latin typeface="Calibri"/>
                <a:cs typeface="Ali_K_Alwand" pitchFamily="2" charset="-78"/>
              </a:rPr>
            </a:br>
            <a:endParaRPr lang="en-US" dirty="0"/>
          </a:p>
        </p:txBody>
      </p:sp>
      <p:sp>
        <p:nvSpPr>
          <p:cNvPr id="3" name="Content Placeholder 2"/>
          <p:cNvSpPr>
            <a:spLocks noGrp="1"/>
          </p:cNvSpPr>
          <p:nvPr>
            <p:ph idx="1"/>
          </p:nvPr>
        </p:nvSpPr>
        <p:spPr/>
        <p:txBody>
          <a:bodyPr>
            <a:normAutofit/>
          </a:bodyPr>
          <a:lstStyle/>
          <a:p>
            <a:pPr marL="0" lvl="0" indent="0" algn="just" rtl="1">
              <a:lnSpc>
                <a:spcPct val="150000"/>
              </a:lnSpc>
              <a:spcBef>
                <a:spcPct val="20000"/>
              </a:spcBef>
              <a:buClr>
                <a:srgbClr val="0BD0D9"/>
              </a:buClr>
              <a:buSzPct val="95000"/>
              <a:buNone/>
            </a:pPr>
            <a:r>
              <a:rPr lang="ku-Arab-IQ" dirty="0" smtClean="0">
                <a:solidFill>
                  <a:srgbClr val="C00000"/>
                </a:solidFill>
                <a:latin typeface="Constantia"/>
                <a:cs typeface="Ali_K_Alwand" pitchFamily="2" charset="-78"/>
              </a:rPr>
              <a:t>٣. </a:t>
            </a:r>
            <a:r>
              <a:rPr lang="ar-SA" dirty="0" smtClean="0">
                <a:solidFill>
                  <a:srgbClr val="C00000"/>
                </a:solidFill>
                <a:latin typeface="Constantia"/>
                <a:cs typeface="Ali_K_Alwand" pitchFamily="2" charset="-78"/>
              </a:rPr>
              <a:t>ثشيلةكة </a:t>
            </a:r>
            <a:r>
              <a:rPr lang="ar-SA" dirty="0">
                <a:solidFill>
                  <a:srgbClr val="C00000"/>
                </a:solidFill>
                <a:latin typeface="Constantia"/>
                <a:cs typeface="Ali_K_Alwand" pitchFamily="2" charset="-78"/>
              </a:rPr>
              <a:t>دةستدةكات بة كؤمةليَك هةلَسوكةوت و رِةفتارى هةلَةو هةرِةمةكى (محاولات) (هةولَدان)، ثيَش ئةوةى بتوانيَت دةرطاكة بكاتةوةو بطات بة ئامانج و مةبةست (خواردن). </a:t>
            </a:r>
            <a:endParaRPr lang="en-US" dirty="0">
              <a:solidFill>
                <a:srgbClr val="C00000"/>
              </a:solidFill>
              <a:latin typeface="Constantia"/>
              <a:cs typeface="Ali_K_Alwand" pitchFamily="2" charset="-78"/>
            </a:endParaRPr>
          </a:p>
          <a:p>
            <a:pPr marL="0" lvl="0" indent="0" algn="just" rtl="1">
              <a:lnSpc>
                <a:spcPct val="150000"/>
              </a:lnSpc>
              <a:spcBef>
                <a:spcPct val="20000"/>
              </a:spcBef>
              <a:buClr>
                <a:srgbClr val="0BD0D9"/>
              </a:buClr>
              <a:buSzPct val="95000"/>
              <a:buNone/>
            </a:pPr>
            <a:r>
              <a:rPr lang="ku-Arab-IQ" dirty="0" smtClean="0">
                <a:solidFill>
                  <a:srgbClr val="C00000"/>
                </a:solidFill>
                <a:latin typeface="Constantia"/>
                <a:cs typeface="Ali_K_Alwand" pitchFamily="2" charset="-78"/>
              </a:rPr>
              <a:t>٤. </a:t>
            </a:r>
            <a:r>
              <a:rPr lang="ar-SA" dirty="0" smtClean="0">
                <a:solidFill>
                  <a:srgbClr val="C00000"/>
                </a:solidFill>
                <a:latin typeface="Constantia"/>
                <a:cs typeface="Ali_K_Alwand" pitchFamily="2" charset="-78"/>
              </a:rPr>
              <a:t>دواى </a:t>
            </a:r>
            <a:r>
              <a:rPr lang="ar-SA" dirty="0">
                <a:solidFill>
                  <a:srgbClr val="C00000"/>
                </a:solidFill>
                <a:latin typeface="Constantia"/>
                <a:cs typeface="Ali_K_Alwand" pitchFamily="2" charset="-78"/>
              </a:rPr>
              <a:t>ئةوةى ئاذةلَةكة (ثشيلةكة) دةطاتة رِةفتارى رِاست (كردنةوةى دةرطا) ئيتر وردة وردةو جار لةدواى جار ذمارةى رِةفتارة هةلَةو رِةمةكييةكانى بةرةو كةم بوونةوة دةضيَت، تا لةكؤتاييدا لةماوةيةكى زؤر كةمدا دةطاتة هةلَسوكةوت و رِةفتارى رِاست و درووست (كردنةوةى دةرطا).</a:t>
            </a:r>
            <a:endParaRPr lang="en-US" dirty="0">
              <a:solidFill>
                <a:srgbClr val="C00000"/>
              </a:solidFill>
              <a:latin typeface="Constantia"/>
              <a:cs typeface="Ali_K_Alwand" pitchFamily="2" charset="-78"/>
            </a:endParaRPr>
          </a:p>
          <a:p>
            <a:pPr marL="274320" lvl="0" indent="-274320">
              <a:lnSpc>
                <a:spcPct val="150000"/>
              </a:lnSpc>
              <a:spcBef>
                <a:spcPct val="20000"/>
              </a:spcBef>
              <a:buClr>
                <a:srgbClr val="0BD0D9"/>
              </a:buClr>
              <a:buSzPct val="95000"/>
              <a:buFont typeface="Wingdings 2"/>
              <a:buChar char=""/>
            </a:pPr>
            <a:endParaRPr lang="en-US" dirty="0">
              <a:solidFill>
                <a:srgbClr val="0070C0"/>
              </a:solidFill>
              <a:latin typeface="Constantia"/>
            </a:endParaRP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2513688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sz="4900" b="1" dirty="0">
                <a:solidFill>
                  <a:srgbClr val="002060"/>
                </a:solidFill>
                <a:latin typeface="Calibri"/>
                <a:cs typeface="Traditional Arabic" panose="02020603050405020304" pitchFamily="18" charset="-78"/>
              </a:rPr>
              <a:t>ئەو بابەتانەی کە لە وانەی داهاتوو باس دەکریت</a:t>
            </a:r>
            <a:endParaRPr lang="en-US" dirty="0">
              <a:solidFill>
                <a:srgbClr val="002060"/>
              </a:solidFill>
            </a:endParaRPr>
          </a:p>
        </p:txBody>
      </p:sp>
      <p:sp>
        <p:nvSpPr>
          <p:cNvPr id="3" name="Content Placeholder 2"/>
          <p:cNvSpPr>
            <a:spLocks noGrp="1"/>
          </p:cNvSpPr>
          <p:nvPr>
            <p:ph idx="1"/>
          </p:nvPr>
        </p:nvSpPr>
        <p:spPr/>
        <p:txBody>
          <a:bodyPr>
            <a:normAutofit/>
          </a:bodyPr>
          <a:lstStyle/>
          <a:p>
            <a:pPr marL="274320" lvl="0" indent="-274320" algn="r" rtl="1">
              <a:lnSpc>
                <a:spcPct val="150000"/>
              </a:lnSpc>
              <a:spcBef>
                <a:spcPct val="20000"/>
              </a:spcBef>
              <a:buClr>
                <a:srgbClr val="0BD0D9"/>
              </a:buClr>
              <a:buSzPct val="95000"/>
              <a:buFont typeface="Wingdings 2"/>
              <a:buChar char=""/>
            </a:pPr>
            <a:r>
              <a:rPr lang="ku-Arab-IQ" sz="3200" dirty="0">
                <a:solidFill>
                  <a:srgbClr val="0070C0"/>
                </a:solidFill>
                <a:latin typeface="Constantia"/>
              </a:rPr>
              <a:t>ئەو گریمانانەی کە سۆرندایک تیۆرەکەی لەسەر بنیادنا.</a:t>
            </a:r>
          </a:p>
          <a:p>
            <a:pPr marL="274320" lvl="0" indent="-274320" algn="r" rtl="1">
              <a:lnSpc>
                <a:spcPct val="150000"/>
              </a:lnSpc>
              <a:spcBef>
                <a:spcPct val="20000"/>
              </a:spcBef>
              <a:buClr>
                <a:srgbClr val="0BD0D9"/>
              </a:buClr>
              <a:buSzPct val="95000"/>
              <a:buFont typeface="Wingdings 2"/>
              <a:buChar char=""/>
            </a:pPr>
            <a:r>
              <a:rPr lang="ku-Arab-IQ" sz="3200" dirty="0">
                <a:solidFill>
                  <a:srgbClr val="0070C0"/>
                </a:solidFill>
                <a:latin typeface="Constantia"/>
              </a:rPr>
              <a:t>لێکدانەوەی سۆرندایک.</a:t>
            </a:r>
          </a:p>
          <a:p>
            <a:pPr marL="274320" lvl="0" indent="-274320" algn="r" rtl="1">
              <a:lnSpc>
                <a:spcPct val="150000"/>
              </a:lnSpc>
              <a:spcBef>
                <a:spcPct val="20000"/>
              </a:spcBef>
              <a:buClr>
                <a:srgbClr val="0BD0D9"/>
              </a:buClr>
              <a:buSzPct val="95000"/>
              <a:buFont typeface="Wingdings 2"/>
              <a:buChar char=""/>
            </a:pPr>
            <a:r>
              <a:rPr lang="ku-Arab-IQ" sz="3200" dirty="0">
                <a:solidFill>
                  <a:srgbClr val="0070C0"/>
                </a:solidFill>
                <a:latin typeface="Constantia"/>
              </a:rPr>
              <a:t>یاساکانی فێربون لای سۆرندایک.</a:t>
            </a:r>
            <a:endParaRPr lang="en-US" sz="3200" dirty="0">
              <a:solidFill>
                <a:srgbClr val="0070C0"/>
              </a:solidFill>
              <a:latin typeface="Constantia"/>
            </a:endParaRPr>
          </a:p>
          <a:p>
            <a:pPr marL="274320" lvl="0" indent="-274320">
              <a:lnSpc>
                <a:spcPct val="150000"/>
              </a:lnSpc>
              <a:spcBef>
                <a:spcPct val="20000"/>
              </a:spcBef>
              <a:buClr>
                <a:srgbClr val="0BD0D9"/>
              </a:buClr>
              <a:buSzPct val="95000"/>
              <a:buFont typeface="Wingdings 2"/>
              <a:buChar char=""/>
            </a:pPr>
            <a:endParaRPr lang="en-US" sz="3200" dirty="0">
              <a:solidFill>
                <a:srgbClr val="0070C0"/>
              </a:solidFill>
              <a:latin typeface="Constantia"/>
            </a:endParaRPr>
          </a:p>
          <a:p>
            <a:pPr marL="0" indent="0">
              <a:lnSpc>
                <a:spcPct val="150000"/>
              </a:lnSpc>
              <a:buNone/>
            </a:pPr>
            <a:endParaRPr lang="en-US" sz="3200" dirty="0">
              <a:solidFill>
                <a:srgbClr val="0070C0"/>
              </a:solidFill>
            </a:endParaRPr>
          </a:p>
        </p:txBody>
      </p:sp>
    </p:spTree>
    <p:extLst>
      <p:ext uri="{BB962C8B-B14F-4D97-AF65-F5344CB8AC3E}">
        <p14:creationId xmlns:p14="http://schemas.microsoft.com/office/powerpoint/2010/main" val="213528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u-Arab-IQ" sz="4800" b="1" dirty="0">
                <a:solidFill>
                  <a:srgbClr val="002060"/>
                </a:solidFill>
                <a:latin typeface="Calibri"/>
                <a:cs typeface="Traditional Arabic" panose="02020603050405020304" pitchFamily="18" charset="-78"/>
              </a:rPr>
              <a:t>ئەو بابەتانەی کە ئەمرۆ باس دەکریت</a:t>
            </a:r>
            <a:endParaRPr lang="en-US" sz="4800" dirty="0">
              <a:solidFill>
                <a:srgbClr val="002060"/>
              </a:solidFill>
            </a:endParaRPr>
          </a:p>
        </p:txBody>
      </p:sp>
      <p:sp>
        <p:nvSpPr>
          <p:cNvPr id="3" name="Content Placeholder 2"/>
          <p:cNvSpPr>
            <a:spLocks noGrp="1"/>
          </p:cNvSpPr>
          <p:nvPr>
            <p:ph idx="1"/>
          </p:nvPr>
        </p:nvSpPr>
        <p:spPr/>
        <p:txBody>
          <a:bodyPr/>
          <a:lstStyle/>
          <a:p>
            <a:pPr marL="0" indent="0" algn="r">
              <a:lnSpc>
                <a:spcPct val="200000"/>
              </a:lnSpc>
              <a:buNone/>
            </a:pPr>
            <a:r>
              <a:rPr lang="en-US" sz="3200" b="1" dirty="0" smtClean="0">
                <a:solidFill>
                  <a:srgbClr val="0070C0"/>
                </a:solidFill>
                <a:latin typeface="Constantia"/>
                <a:cs typeface="Ali_K_Alwand" pitchFamily="2" charset="-78"/>
              </a:rPr>
              <a:t>                                                                              </a:t>
            </a:r>
            <a:r>
              <a:rPr lang="ar-SA" sz="3200" b="1" dirty="0" smtClean="0">
                <a:solidFill>
                  <a:srgbClr val="0070C0"/>
                </a:solidFill>
                <a:latin typeface="Constantia"/>
                <a:cs typeface="Ali_K_Alwand" pitchFamily="2" charset="-78"/>
              </a:rPr>
              <a:t>تيؤرةكانى </a:t>
            </a:r>
            <a:r>
              <a:rPr lang="ar-SA" sz="3200" b="1" dirty="0">
                <a:solidFill>
                  <a:srgbClr val="0070C0"/>
                </a:solidFill>
                <a:latin typeface="Constantia"/>
                <a:cs typeface="Ali_K_Alwand" pitchFamily="2" charset="-78"/>
              </a:rPr>
              <a:t>فيَربوون</a:t>
            </a:r>
            <a:r>
              <a:rPr lang="ku-Arab-IQ" sz="3200" b="1" dirty="0" smtClean="0">
                <a:solidFill>
                  <a:srgbClr val="0070C0"/>
                </a:solidFill>
                <a:latin typeface="Constantia"/>
                <a:cs typeface="Ali_K_Alwand" pitchFamily="2" charset="-78"/>
              </a:rPr>
              <a:t>.</a:t>
            </a:r>
            <a:r>
              <a:rPr lang="en-US" sz="3200" b="1" dirty="0" smtClean="0">
                <a:solidFill>
                  <a:srgbClr val="0070C0"/>
                </a:solidFill>
                <a:latin typeface="Constantia"/>
                <a:cs typeface="Ali_K_Alwand" pitchFamily="2" charset="-78"/>
              </a:rPr>
              <a:t>    </a:t>
            </a:r>
            <a:r>
              <a:rPr lang="en-US" sz="3200" b="1" dirty="0">
                <a:solidFill>
                  <a:srgbClr val="0070C0"/>
                </a:solidFill>
                <a:latin typeface="Constantia"/>
                <a:cs typeface="Ali_K_Alwand" pitchFamily="2" charset="-78"/>
              </a:rPr>
              <a:t/>
            </a:r>
            <a:br>
              <a:rPr lang="en-US" sz="3200" b="1" dirty="0">
                <a:solidFill>
                  <a:srgbClr val="0070C0"/>
                </a:solidFill>
                <a:latin typeface="Constantia"/>
                <a:cs typeface="Ali_K_Alwand" pitchFamily="2" charset="-78"/>
              </a:rPr>
            </a:br>
            <a:r>
              <a:rPr lang="ar-SA" sz="3200" b="1" dirty="0">
                <a:solidFill>
                  <a:srgbClr val="0070C0"/>
                </a:solidFill>
                <a:latin typeface="Constantia"/>
                <a:cs typeface="Ali_K_Alwand" pitchFamily="2" charset="-78"/>
              </a:rPr>
              <a:t>تاقي كردنةوةى سؤرندايك</a:t>
            </a:r>
            <a:r>
              <a:rPr lang="ku-Arab-IQ" sz="3200" b="1" dirty="0">
                <a:solidFill>
                  <a:srgbClr val="0070C0"/>
                </a:solidFill>
                <a:latin typeface="Constantia"/>
                <a:cs typeface="Ali_K_Alwand" pitchFamily="2" charset="-78"/>
              </a:rPr>
              <a:t>.</a:t>
            </a:r>
            <a:endParaRPr lang="en-US" dirty="0"/>
          </a:p>
        </p:txBody>
      </p:sp>
    </p:spTree>
    <p:extLst>
      <p:ext uri="{BB962C8B-B14F-4D97-AF65-F5344CB8AC3E}">
        <p14:creationId xmlns:p14="http://schemas.microsoft.com/office/powerpoint/2010/main" val="307136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800" dirty="0">
                <a:solidFill>
                  <a:srgbClr val="002060"/>
                </a:solidFill>
                <a:latin typeface="Calibri"/>
                <a:cs typeface="Ali_K_Alwand" pitchFamily="2" charset="-78"/>
              </a:rPr>
              <a:t>تيؤرى هةولَدان و هةلَةكردن</a:t>
            </a:r>
            <a:r>
              <a:rPr lang="ar-SA" sz="4800" dirty="0">
                <a:solidFill>
                  <a:srgbClr val="002060"/>
                </a:solidFill>
                <a:latin typeface="Calibri"/>
                <a:cs typeface="Traditional Arabic" panose="02020603050405020304" pitchFamily="18" charset="-78"/>
              </a:rPr>
              <a:t>(المحاولة والخطأ)</a:t>
            </a:r>
            <a:r>
              <a:rPr lang="en-US" sz="4800" dirty="0">
                <a:solidFill>
                  <a:srgbClr val="002060"/>
                </a:solidFill>
                <a:latin typeface="Calibri"/>
              </a:rPr>
              <a:t/>
            </a:r>
            <a:br>
              <a:rPr lang="en-US" sz="4800" dirty="0">
                <a:solidFill>
                  <a:srgbClr val="002060"/>
                </a:solidFill>
                <a:latin typeface="Calibri"/>
              </a:rPr>
            </a:br>
            <a:endParaRPr lang="en-US" sz="4800" dirty="0">
              <a:solidFill>
                <a:srgbClr val="002060"/>
              </a:solidFill>
            </a:endParaRPr>
          </a:p>
        </p:txBody>
      </p:sp>
      <p:sp>
        <p:nvSpPr>
          <p:cNvPr id="3" name="Content Placeholder 2"/>
          <p:cNvSpPr>
            <a:spLocks noGrp="1"/>
          </p:cNvSpPr>
          <p:nvPr>
            <p:ph idx="1"/>
          </p:nvPr>
        </p:nvSpPr>
        <p:spPr/>
        <p:txBody>
          <a:bodyPr/>
          <a:lstStyle/>
          <a:p>
            <a:pPr marL="274320" lvl="0" indent="-274320" algn="just" rtl="1">
              <a:lnSpc>
                <a:spcPct val="150000"/>
              </a:lnSpc>
              <a:spcBef>
                <a:spcPct val="20000"/>
              </a:spcBef>
              <a:buClr>
                <a:srgbClr val="0BD0D9"/>
              </a:buClr>
              <a:buSzPct val="95000"/>
              <a:buFont typeface="Wingdings 2"/>
              <a:buChar char=""/>
            </a:pPr>
            <a:r>
              <a:rPr lang="ar-SA" sz="2200" dirty="0">
                <a:solidFill>
                  <a:srgbClr val="0070C0"/>
                </a:solidFill>
                <a:latin typeface="Constantia"/>
                <a:cs typeface="Ali_K_Alwand" pitchFamily="2" charset="-78"/>
              </a:rPr>
              <a:t>سؤرندايك بةرِابةرى سايكؤلؤذياى ثةروةردةيى دادةنريَت و يةكةم كةسة كة ئةو زاراوةى (سايكؤلؤذياى ثةروةردةيى) بةكار هيَنا، سؤرندايك دةرونزانيَكى رِةفتارية(عالم سلوكى)، لةبةرئةوةى لةو برِوايةداية كةرِةفتار لة ئةنجامى وروذيَنةرو وروذاندنى هةستةوةرةكان و طةياندنى كاريطةرى و شويَنةوارى ئةو وروذيَنةرانة لةرِيَطةى دةمارة خانةكانةوة بؤ ميَشك و دواتر ميَشك فةرمان بؤ ئةندامةكانى لةش (ماسولكةو طلاندةكان) دةردةكات و لة رِيَطةى طرذبوونى ماسوولكةكان و رذاندنى طلاندةكان يان ثةرضةكردارةوة (الافعال المنعكسة) وةلاَم دانةوةى ثيَويست بؤ ئةو وروذيَنةرانة دةدريَتةوةو رِةفتار بةرهةم ديَت, واتة سؤرندايك برِواى تةواوى بة (وروذيَنةر_وةلاَمدانةوة) (مثير_الاستجابة) </a:t>
            </a:r>
            <a:r>
              <a:rPr lang="ar-SA" sz="2200" dirty="0" smtClean="0">
                <a:solidFill>
                  <a:srgbClr val="0070C0"/>
                </a:solidFill>
                <a:latin typeface="Constantia"/>
                <a:cs typeface="Ali_K_Alwand" pitchFamily="2" charset="-78"/>
              </a:rPr>
              <a:t>هةيةو</a:t>
            </a:r>
            <a:endParaRPr lang="ku-Arab-IQ" sz="2200" dirty="0" smtClean="0">
              <a:solidFill>
                <a:srgbClr val="0070C0"/>
              </a:solidFill>
              <a:latin typeface="Constantia"/>
              <a:cs typeface="Ali_K_Alwand" pitchFamily="2" charset="-78"/>
            </a:endParaRPr>
          </a:p>
          <a:p>
            <a:pPr marL="274320" lvl="0" indent="-274320" algn="just" rtl="1">
              <a:lnSpc>
                <a:spcPct val="150000"/>
              </a:lnSpc>
              <a:spcBef>
                <a:spcPct val="20000"/>
              </a:spcBef>
              <a:buClr>
                <a:srgbClr val="0BD0D9"/>
              </a:buClr>
              <a:buSzPct val="95000"/>
              <a:buFont typeface="Wingdings 2"/>
              <a:buChar char=""/>
            </a:pPr>
            <a:r>
              <a:rPr lang="ar-SA" sz="2200" dirty="0" smtClean="0">
                <a:solidFill>
                  <a:srgbClr val="0070C0"/>
                </a:solidFill>
                <a:latin typeface="Constantia"/>
                <a:cs typeface="Ali_K_Alwand" pitchFamily="2" charset="-78"/>
              </a:rPr>
              <a:t> </a:t>
            </a:r>
            <a:r>
              <a:rPr lang="ar-SA" sz="2200" dirty="0">
                <a:solidFill>
                  <a:srgbClr val="0070C0"/>
                </a:solidFill>
                <a:latin typeface="Constantia"/>
                <a:cs typeface="Ali_K_Alwand" pitchFamily="2" charset="-78"/>
              </a:rPr>
              <a:t>لةرِيَطةيةوة رِةفتارو هةلَس و كةوتةكانى بوونةوةر (مرؤظ و ئاذةلَ) ليَكدةداتةوة.</a:t>
            </a:r>
            <a:endParaRPr lang="en-US" sz="2200" dirty="0">
              <a:solidFill>
                <a:srgbClr val="0070C0"/>
              </a:solidFill>
              <a:latin typeface="Constantia"/>
              <a:cs typeface="Ali_K_Alwand" pitchFamily="2" charset="-78"/>
            </a:endParaRPr>
          </a:p>
          <a:p>
            <a:pPr marL="0" indent="0" algn="r">
              <a:buNone/>
            </a:pPr>
            <a:endParaRPr lang="en-US" dirty="0">
              <a:solidFill>
                <a:srgbClr val="0070C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8960"/>
            <a:ext cx="3718560" cy="2479040"/>
          </a:xfrm>
          <a:prstGeom prst="rect">
            <a:avLst/>
          </a:prstGeom>
        </p:spPr>
      </p:pic>
    </p:spTree>
    <p:extLst>
      <p:ext uri="{BB962C8B-B14F-4D97-AF65-F5344CB8AC3E}">
        <p14:creationId xmlns:p14="http://schemas.microsoft.com/office/powerpoint/2010/main" val="5605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800" dirty="0">
                <a:solidFill>
                  <a:srgbClr val="002060"/>
                </a:solidFill>
                <a:latin typeface="Calibri"/>
                <a:cs typeface="Ali_K_Alwand" pitchFamily="2" charset="-78"/>
              </a:rPr>
              <a:t>تيؤرى هةولَدان و هةلَةكردن</a:t>
            </a:r>
            <a:r>
              <a:rPr lang="ar-SA" sz="4800" dirty="0">
                <a:solidFill>
                  <a:srgbClr val="002060"/>
                </a:solidFill>
                <a:latin typeface="Calibri"/>
                <a:cs typeface="Traditional Arabic" panose="02020603050405020304" pitchFamily="18" charset="-78"/>
              </a:rPr>
              <a:t>(المحاولة والخطأ)</a:t>
            </a:r>
            <a:r>
              <a:rPr lang="en-US" sz="4800" dirty="0">
                <a:solidFill>
                  <a:srgbClr val="002060"/>
                </a:solidFill>
                <a:latin typeface="Calibri"/>
              </a:rPr>
              <a:t/>
            </a:r>
            <a:br>
              <a:rPr lang="en-US" sz="4800" dirty="0">
                <a:solidFill>
                  <a:srgbClr val="002060"/>
                </a:solidFill>
                <a:latin typeface="Calibri"/>
              </a:rPr>
            </a:br>
            <a:endParaRPr lang="en-US" sz="4800" dirty="0"/>
          </a:p>
        </p:txBody>
      </p:sp>
      <p:sp>
        <p:nvSpPr>
          <p:cNvPr id="3" name="Content Placeholder 2"/>
          <p:cNvSpPr>
            <a:spLocks noGrp="1"/>
          </p:cNvSpPr>
          <p:nvPr>
            <p:ph idx="1"/>
          </p:nvPr>
        </p:nvSpPr>
        <p:spPr/>
        <p:txBody>
          <a:bodyPr/>
          <a:lstStyle/>
          <a:p>
            <a:pPr marL="274320" lvl="0" indent="-274320" algn="just" rtl="1">
              <a:lnSpc>
                <a:spcPct val="150000"/>
              </a:lnSpc>
              <a:spcBef>
                <a:spcPct val="20000"/>
              </a:spcBef>
              <a:buClr>
                <a:srgbClr val="0BD0D9"/>
              </a:buClr>
              <a:buSzPct val="95000"/>
              <a:buFont typeface="Wingdings 2"/>
              <a:buChar char=""/>
            </a:pPr>
            <a:r>
              <a:rPr lang="ar-SA" sz="2200" dirty="0">
                <a:solidFill>
                  <a:srgbClr val="0070C0"/>
                </a:solidFill>
                <a:latin typeface="Constantia"/>
                <a:cs typeface="Ali_K_Alwand" pitchFamily="2" charset="-78"/>
              </a:rPr>
              <a:t>زؤربةى تويَذينةوةكانى سؤرندايك لةسةر ئاذةلَةكانى وةك( سةط و ثشيلةو مةيمون و ماسى)بةئةنجام طةيةنراون، تاقى كردنةوةكانى سؤرندايك جياواز بوو لةتاقى كردنةوةكانى بافلؤف، لةبةرئةوةى ئاذةلَةكان لةتويَذينةوةكانى سؤرندايكدا سةربةست بوون و ئازادى هةلَسوكةوتيان هةبوو، بةلآم ئاذةلَةكان لةتويَذينةوةكانى بافلؤف بةسترابوونةوةو ئازادى و جولَةيان زةوت كرابوو، نةيان دةتوانى بة ئارةزووى خؤيان جولَةو رِةفتاربكةن، لةلايةكى تريشةوة بافلؤف ثيَوانةى (رِذاندنى ليكى) سةطةكانى دةكردو ئةو ليك رِذاندنة وةك ولآمدانةوةيةكى مةرجى( الاستجابة الشرطية) لةذيَر كؤنترؤلأ و ويستى بوونةوةردا (سةطةكة) نية، بةلآم سؤرندايك ثيَوانةى رِةفتارو هةلَسوكةوتة ويستيةكانى (الأفعال الارادية) وةك (بازدان، رِؤيشتن، جوولَة، ثيَض كردنةوة...هتد)دةكردوو لةرِيَطةيانةوة رِةفتارى ئاذةلَةكانى ديارى دةكرد.</a:t>
            </a:r>
            <a:endParaRPr lang="en-US" sz="2200" dirty="0">
              <a:solidFill>
                <a:srgbClr val="0070C0"/>
              </a:solidFill>
              <a:latin typeface="Constantia"/>
              <a:cs typeface="Ali_K_Alwand" pitchFamily="2" charset="-78"/>
            </a:endParaRPr>
          </a:p>
          <a:p>
            <a:pPr marL="0" indent="0" algn="r">
              <a:buNone/>
            </a:pPr>
            <a:endParaRPr lang="en-US" dirty="0">
              <a:solidFill>
                <a:srgbClr val="0070C0"/>
              </a:solidFill>
            </a:endParaRPr>
          </a:p>
        </p:txBody>
      </p:sp>
    </p:spTree>
    <p:extLst>
      <p:ext uri="{BB962C8B-B14F-4D97-AF65-F5344CB8AC3E}">
        <p14:creationId xmlns:p14="http://schemas.microsoft.com/office/powerpoint/2010/main" val="1639266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5400" dirty="0">
                <a:solidFill>
                  <a:srgbClr val="002060"/>
                </a:solidFill>
                <a:latin typeface="Calibri"/>
                <a:cs typeface="Ali_K_Alwand" pitchFamily="2" charset="-78"/>
              </a:rPr>
              <a:t>تاقي </a:t>
            </a:r>
            <a:r>
              <a:rPr lang="ar-SA" sz="5400" dirty="0" smtClean="0">
                <a:solidFill>
                  <a:srgbClr val="002060"/>
                </a:solidFill>
                <a:latin typeface="Calibri"/>
                <a:cs typeface="Ali_K_Alwand" pitchFamily="2" charset="-78"/>
              </a:rPr>
              <a:t>كردنةوة</a:t>
            </a:r>
            <a:r>
              <a:rPr lang="ku-Arab-IQ" sz="5400" dirty="0" smtClean="0">
                <a:solidFill>
                  <a:srgbClr val="002060"/>
                </a:solidFill>
                <a:latin typeface="Calibri"/>
                <a:cs typeface="Ali_K_Alwand" pitchFamily="2" charset="-78"/>
              </a:rPr>
              <a:t>ی</a:t>
            </a:r>
            <a:r>
              <a:rPr lang="ar-SA" sz="5400" dirty="0" smtClean="0">
                <a:solidFill>
                  <a:srgbClr val="002060"/>
                </a:solidFill>
                <a:latin typeface="Calibri"/>
                <a:cs typeface="Ali_K_Alwand" pitchFamily="2" charset="-78"/>
              </a:rPr>
              <a:t> سؤرندايك</a:t>
            </a:r>
            <a:r>
              <a:rPr lang="en-US" sz="5400" dirty="0">
                <a:solidFill>
                  <a:srgbClr val="002060"/>
                </a:solidFill>
                <a:latin typeface="Calibri"/>
                <a:cs typeface="Ali_K_Alwand" pitchFamily="2" charset="-78"/>
              </a:rPr>
              <a:t/>
            </a:r>
            <a:br>
              <a:rPr lang="en-US" sz="5400" dirty="0">
                <a:solidFill>
                  <a:srgbClr val="002060"/>
                </a:solidFill>
                <a:latin typeface="Calibri"/>
                <a:cs typeface="Ali_K_Alwand" pitchFamily="2" charset="-78"/>
              </a:rPr>
            </a:br>
            <a:endParaRPr lang="en-US" sz="5400" dirty="0">
              <a:solidFill>
                <a:srgbClr val="002060"/>
              </a:solidFill>
            </a:endParaRPr>
          </a:p>
        </p:txBody>
      </p:sp>
      <p:sp>
        <p:nvSpPr>
          <p:cNvPr id="3" name="Content Placeholder 2"/>
          <p:cNvSpPr>
            <a:spLocks noGrp="1"/>
          </p:cNvSpPr>
          <p:nvPr>
            <p:ph idx="1"/>
          </p:nvPr>
        </p:nvSpPr>
        <p:spPr>
          <a:xfrm>
            <a:off x="284480" y="1825624"/>
            <a:ext cx="11612880" cy="4768215"/>
          </a:xfrm>
        </p:spPr>
        <p:txBody>
          <a:bodyPr>
            <a:noAutofit/>
          </a:bodyPr>
          <a:lstStyle/>
          <a:p>
            <a:pPr marL="0" lvl="0" indent="0" algn="just" rtl="1">
              <a:lnSpc>
                <a:spcPct val="150000"/>
              </a:lnSpc>
              <a:spcBef>
                <a:spcPct val="20000"/>
              </a:spcBef>
              <a:buClr>
                <a:srgbClr val="0BD0D9"/>
              </a:buClr>
              <a:buSzPct val="95000"/>
              <a:buNone/>
            </a:pPr>
            <a:r>
              <a:rPr lang="ar-SA" sz="2000" dirty="0">
                <a:solidFill>
                  <a:srgbClr val="0070C0"/>
                </a:solidFill>
                <a:latin typeface="Constantia"/>
                <a:cs typeface="Ali_K_Alwand" pitchFamily="2" charset="-78"/>
              </a:rPr>
              <a:t>ثوختةى تاقى كردنةوةكةى سؤرندايك بريتى بوو لة (دانانى ثشيلةيةكى برسي لةناو قةفةس و سندوقيَكى داخراودا) , لة دةرةوةى قةفةس و سندوقةكةش خواردنى لة قاثيَكدا دادةنا, بةمةرجيَك ثشيلة برسييكة خواردنةكةى دةرةوةى دةبينى, بةلاَم نةيدةتوانى بيطاتيَ و بيخوات, تةنها لةوكاتةدا نةبيَت كة لةسندوق و قةفةسةكة بيَتةدةرةوة, ئينجا ئةو ثشيلةية تةنها بة جولاَندنو رِاكيَشانى دةسكى قةفةسةكة دةيتوانى لةو قةفةسة داخراوة بيَتة دةرةوة.</a:t>
            </a:r>
            <a:endParaRPr lang="en-US" sz="2000" dirty="0">
              <a:solidFill>
                <a:srgbClr val="0070C0"/>
              </a:solidFill>
              <a:latin typeface="Constantia"/>
              <a:cs typeface="Ali_K_Alwand" pitchFamily="2" charset="-78"/>
            </a:endParaRPr>
          </a:p>
          <a:p>
            <a:pPr marL="0" lvl="0" indent="0" algn="just" rtl="1">
              <a:lnSpc>
                <a:spcPct val="150000"/>
              </a:lnSpc>
              <a:spcBef>
                <a:spcPct val="20000"/>
              </a:spcBef>
              <a:buClr>
                <a:srgbClr val="0BD0D9"/>
              </a:buClr>
              <a:buSzPct val="95000"/>
              <a:buNone/>
            </a:pPr>
            <a:r>
              <a:rPr lang="ar-SA" sz="2000" dirty="0">
                <a:solidFill>
                  <a:srgbClr val="0070C0"/>
                </a:solidFill>
                <a:latin typeface="Constantia"/>
                <a:cs typeface="Ali_K_Alwand" pitchFamily="2" charset="-78"/>
              </a:rPr>
              <a:t> سؤرندايك سةرنجى ثشيلة برسييةكةى دةداو دةيبينى كة ثشيلةكة بةردةوام لة هةولَى هاتنة دةرةوة دابوو, هةنديَكجار طازى لة قةفةسةكة دةطرت, هةنديَكجار خؤى ثيَدادةكيَشا و جارى واهةبوو بازى دةداو بةرزونزم دةبووةوة, هةنديَكجار هةولَى دةدا لة بؤشايي نيَوان شيش و بؤرِيةكانى قةفةسةكةوة بيَتة دةرةوة هةنديَكجار دةستةكانى دةبردة دةرةوة دةيويست دةستى بطاتة خواردنةكة, بةلاَم سةرجةم ئةو هةولَدانانة بيَسودبوون و نةدةطةيشتة خواردنةكةى دةرةوةى قةفةسةكة. ئينجا لةبةر ئةوةى ثشيلةكة برسيبوو, لةئةنجامى ثالَنةرى برسيَتييةوة بةردةوام لة جولَةو ئةم سةرو ئةوسةرو هةولَداندابوون, تا بةرِيَكةوت دةستى بةردةسكى قةفةسةكة دةكةويَو دةرطاكة دةكريَتةوةو ثشيلةكة ديَتة دةرةوةو تيَر لة خواردنةكة دةخوات.</a:t>
            </a:r>
            <a:endParaRPr lang="en-US" sz="2000" dirty="0">
              <a:solidFill>
                <a:srgbClr val="0070C0"/>
              </a:solidFill>
              <a:latin typeface="Constantia"/>
              <a:cs typeface="Ali_K_Alwand" pitchFamily="2" charset="-78"/>
            </a:endParaRPr>
          </a:p>
          <a:p>
            <a:pPr>
              <a:lnSpc>
                <a:spcPct val="150000"/>
              </a:lnSpc>
            </a:pPr>
            <a:endParaRPr lang="en-US" sz="2000" dirty="0">
              <a:solidFill>
                <a:srgbClr val="0070C0"/>
              </a:solidFill>
            </a:endParaRPr>
          </a:p>
        </p:txBody>
      </p:sp>
    </p:spTree>
    <p:extLst>
      <p:ext uri="{BB962C8B-B14F-4D97-AF65-F5344CB8AC3E}">
        <p14:creationId xmlns:p14="http://schemas.microsoft.com/office/powerpoint/2010/main" val="296208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800" dirty="0">
                <a:solidFill>
                  <a:srgbClr val="002060"/>
                </a:solidFill>
                <a:latin typeface="Calibri"/>
                <a:cs typeface="Ali_K_Alwand" pitchFamily="2" charset="-78"/>
              </a:rPr>
              <a:t>تيؤرى هةولَدان و هةلَةكردن</a:t>
            </a:r>
            <a:r>
              <a:rPr lang="ar-SA" sz="4800" dirty="0">
                <a:solidFill>
                  <a:srgbClr val="002060"/>
                </a:solidFill>
                <a:latin typeface="Calibri"/>
                <a:cs typeface="Traditional Arabic" panose="02020603050405020304" pitchFamily="18" charset="-78"/>
              </a:rPr>
              <a:t>(المحاولة والخطأ)</a:t>
            </a:r>
            <a:r>
              <a:rPr lang="en-US" sz="4800" dirty="0">
                <a:solidFill>
                  <a:srgbClr val="002060"/>
                </a:solidFill>
                <a:latin typeface="Calibri"/>
              </a:rPr>
              <a:t/>
            </a:r>
            <a:br>
              <a:rPr lang="en-US" sz="4800" dirty="0">
                <a:solidFill>
                  <a:srgbClr val="002060"/>
                </a:solidFill>
                <a:latin typeface="Calibri"/>
              </a:rPr>
            </a:br>
            <a:endParaRPr lang="en-US" sz="4800"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876294"/>
            <a:ext cx="10515600" cy="4981706"/>
          </a:xfrm>
          <a:prstGeom prst="rect">
            <a:avLst/>
          </a:prstGeom>
        </p:spPr>
      </p:pic>
    </p:spTree>
    <p:extLst>
      <p:ext uri="{BB962C8B-B14F-4D97-AF65-F5344CB8AC3E}">
        <p14:creationId xmlns:p14="http://schemas.microsoft.com/office/powerpoint/2010/main" val="73097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5400" dirty="0">
                <a:solidFill>
                  <a:srgbClr val="002060"/>
                </a:solidFill>
                <a:latin typeface="Calibri"/>
                <a:cs typeface="Ali_K_Alwand" pitchFamily="2" charset="-78"/>
              </a:rPr>
              <a:t>تاقي </a:t>
            </a:r>
            <a:r>
              <a:rPr lang="ar-SA" sz="5400" dirty="0" smtClean="0">
                <a:solidFill>
                  <a:srgbClr val="002060"/>
                </a:solidFill>
                <a:latin typeface="Calibri"/>
                <a:cs typeface="Ali_K_Alwand" pitchFamily="2" charset="-78"/>
              </a:rPr>
              <a:t>كردنةوةى </a:t>
            </a:r>
            <a:r>
              <a:rPr lang="ar-SA" sz="5400" dirty="0">
                <a:solidFill>
                  <a:srgbClr val="002060"/>
                </a:solidFill>
                <a:latin typeface="Calibri"/>
                <a:cs typeface="Ali_K_Alwand" pitchFamily="2" charset="-78"/>
              </a:rPr>
              <a:t>سؤرندايك</a:t>
            </a:r>
            <a:r>
              <a:rPr lang="en-US" sz="5400" dirty="0">
                <a:solidFill>
                  <a:srgbClr val="002060"/>
                </a:solidFill>
                <a:latin typeface="Calibri"/>
                <a:cs typeface="Ali_K_Alwand" pitchFamily="2" charset="-78"/>
              </a:rPr>
              <a:t/>
            </a:r>
            <a:br>
              <a:rPr lang="en-US" sz="5400" dirty="0">
                <a:solidFill>
                  <a:srgbClr val="002060"/>
                </a:solidFill>
                <a:latin typeface="Calibri"/>
                <a:cs typeface="Ali_K_Alwand" pitchFamily="2" charset="-78"/>
              </a:rPr>
            </a:br>
            <a:endParaRPr lang="en-US" dirty="0"/>
          </a:p>
        </p:txBody>
      </p:sp>
      <p:sp>
        <p:nvSpPr>
          <p:cNvPr id="3" name="Content Placeholder 2"/>
          <p:cNvSpPr>
            <a:spLocks noGrp="1"/>
          </p:cNvSpPr>
          <p:nvPr>
            <p:ph idx="1"/>
          </p:nvPr>
        </p:nvSpPr>
        <p:spPr/>
        <p:txBody>
          <a:bodyPr/>
          <a:lstStyle/>
          <a:p>
            <a:pPr marL="0" lvl="0" indent="0" algn="just" rtl="1">
              <a:lnSpc>
                <a:spcPct val="150000"/>
              </a:lnSpc>
              <a:spcBef>
                <a:spcPct val="20000"/>
              </a:spcBef>
              <a:buClr>
                <a:srgbClr val="0BD0D9"/>
              </a:buClr>
              <a:buSzPct val="95000"/>
              <a:buNone/>
            </a:pPr>
            <a:r>
              <a:rPr lang="ar-SA" sz="2400" dirty="0">
                <a:solidFill>
                  <a:srgbClr val="0070C0"/>
                </a:solidFill>
                <a:latin typeface="Constantia"/>
                <a:cs typeface="Ali_K_Alwand" pitchFamily="2" charset="-78"/>
              </a:rPr>
              <a:t>دواى ماوةيةك دووبارة ثشيلةكة برسى دةبوو, دةخرايةوة ناو قةفةسةكة وةك جاري يةكةم دةكةوتةوة جولَةو هةولَدان و هةلَةكردن تا دواى ماوةيةك دووبارة دةستى يان قاضى بةردةسكى دةرطاكة دةكةوت و دةرطاكة دةكرايةوةو ثشيلةكة دةهاتة دةرةوةو تيَرى لة خواردنةكة دةخوارد.</a:t>
            </a:r>
            <a:endParaRPr lang="en-US" sz="2400" dirty="0">
              <a:solidFill>
                <a:srgbClr val="0070C0"/>
              </a:solidFill>
              <a:latin typeface="Constantia"/>
              <a:cs typeface="Ali_K_Alwand" pitchFamily="2" charset="-78"/>
            </a:endParaRPr>
          </a:p>
          <a:p>
            <a:pPr marL="0" lvl="0" indent="0" algn="just" rtl="1">
              <a:lnSpc>
                <a:spcPct val="150000"/>
              </a:lnSpc>
              <a:spcBef>
                <a:spcPct val="20000"/>
              </a:spcBef>
              <a:buClr>
                <a:srgbClr val="0BD0D9"/>
              </a:buClr>
              <a:buSzPct val="95000"/>
              <a:buNone/>
            </a:pPr>
            <a:r>
              <a:rPr lang="ar-SA" sz="2400" dirty="0">
                <a:solidFill>
                  <a:srgbClr val="0070C0"/>
                </a:solidFill>
                <a:latin typeface="Constantia"/>
                <a:cs typeface="Ali_K_Alwand" pitchFamily="2" charset="-78"/>
              </a:rPr>
              <a:t> سؤرندايك ضةندةها جار ئةو تاقيكردنةوةى دووبارةو دةبارةو دةكردةوة بؤى دةركةوت, كةدواى هةموو جاريَك ذمارةى جولَةو هةلَسوكةوتة هةلَةكانى ثشيلةكة كةم دةبووةوةو دواى ماوةيةكى كةم دةسكى دةرطاكةى دةطرت و دةرطاكةى دةكردةوة, </a:t>
            </a:r>
            <a:endParaRPr lang="en-US" sz="2400" dirty="0">
              <a:solidFill>
                <a:srgbClr val="0070C0"/>
              </a:solidFill>
              <a:latin typeface="Constantia"/>
              <a:cs typeface="Ali_K_Alwand" pitchFamily="2" charset="-78"/>
            </a:endParaRPr>
          </a:p>
          <a:p>
            <a:pPr marL="0" indent="0">
              <a:buNone/>
            </a:pPr>
            <a:endParaRPr lang="en-US" dirty="0">
              <a:solidFill>
                <a:srgbClr val="0070C0"/>
              </a:solidFill>
            </a:endParaRPr>
          </a:p>
        </p:txBody>
      </p:sp>
    </p:spTree>
    <p:extLst>
      <p:ext uri="{BB962C8B-B14F-4D97-AF65-F5344CB8AC3E}">
        <p14:creationId xmlns:p14="http://schemas.microsoft.com/office/powerpoint/2010/main" val="287149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5400" dirty="0">
                <a:solidFill>
                  <a:srgbClr val="002060"/>
                </a:solidFill>
                <a:latin typeface="Calibri"/>
                <a:cs typeface="Ali_K_Alwand" pitchFamily="2" charset="-78"/>
              </a:rPr>
              <a:t>تاقي </a:t>
            </a:r>
            <a:r>
              <a:rPr lang="ar-SA" sz="5400" dirty="0" smtClean="0">
                <a:solidFill>
                  <a:srgbClr val="002060"/>
                </a:solidFill>
                <a:latin typeface="Calibri"/>
                <a:cs typeface="Ali_K_Alwand" pitchFamily="2" charset="-78"/>
              </a:rPr>
              <a:t>كردنةوةى </a:t>
            </a:r>
            <a:r>
              <a:rPr lang="ar-SA" sz="5400" dirty="0">
                <a:solidFill>
                  <a:srgbClr val="002060"/>
                </a:solidFill>
                <a:latin typeface="Calibri"/>
                <a:cs typeface="Ali_K_Alwand" pitchFamily="2" charset="-78"/>
              </a:rPr>
              <a:t>سؤرندايك</a:t>
            </a:r>
            <a:r>
              <a:rPr lang="en-US" sz="5400" dirty="0">
                <a:solidFill>
                  <a:srgbClr val="002060"/>
                </a:solidFill>
                <a:latin typeface="Calibri"/>
                <a:cs typeface="Ali_K_Alwand" pitchFamily="2" charset="-78"/>
              </a:rPr>
              <a:t/>
            </a:r>
            <a:br>
              <a:rPr lang="en-US" sz="5400" dirty="0">
                <a:solidFill>
                  <a:srgbClr val="002060"/>
                </a:solidFill>
                <a:latin typeface="Calibri"/>
                <a:cs typeface="Ali_K_Alwand" pitchFamily="2" charset="-78"/>
              </a:rPr>
            </a:br>
            <a:endParaRPr lang="en-US" dirty="0"/>
          </a:p>
        </p:txBody>
      </p:sp>
      <p:sp>
        <p:nvSpPr>
          <p:cNvPr id="3" name="Content Placeholder 2"/>
          <p:cNvSpPr>
            <a:spLocks noGrp="1"/>
          </p:cNvSpPr>
          <p:nvPr>
            <p:ph idx="1"/>
          </p:nvPr>
        </p:nvSpPr>
        <p:spPr>
          <a:xfrm>
            <a:off x="838200" y="1825624"/>
            <a:ext cx="11028680" cy="4920615"/>
          </a:xfrm>
        </p:spPr>
        <p:txBody>
          <a:bodyPr>
            <a:noAutofit/>
          </a:bodyPr>
          <a:lstStyle/>
          <a:p>
            <a:pPr marL="274320" lvl="0" indent="-274320" algn="just" rtl="1">
              <a:lnSpc>
                <a:spcPct val="150000"/>
              </a:lnSpc>
              <a:spcBef>
                <a:spcPct val="20000"/>
              </a:spcBef>
              <a:buClr>
                <a:srgbClr val="0BD0D9"/>
              </a:buClr>
              <a:buSzPct val="95000"/>
              <a:buFont typeface="Wingdings 2"/>
              <a:buChar char=""/>
            </a:pPr>
            <a:r>
              <a:rPr lang="ar-SA" sz="2400" dirty="0">
                <a:solidFill>
                  <a:srgbClr val="0070C0"/>
                </a:solidFill>
                <a:latin typeface="Constantia"/>
                <a:cs typeface="Ali_K_Alwand" pitchFamily="2" charset="-78"/>
              </a:rPr>
              <a:t>تا لةكؤتايي تاقيكردنةوةكةدا هةر دواى ئةوةى ثشيلةكةى دةخستة ناو قةفةسةكةوة, ئةوا يةكسةر بةيةك جار بةبيَ هةلَةكردن, دةرطاى قةفةسةكةى دةكردةوةو دةهاتة دةرةوةو دةستى دةكرد بة خوارنى خواردنةكة. بةردةوام سؤرندايك ئةو كاتانةى هةذماردةكرد (حساب) كة ثشيلةكة هةلَةى تيَدا دةكرد تا ئةو كاتةى لة قةفةسةكة دةهاتة دةرةوة. بؤ سؤرندايك دةركةوت كة يةكةم جار ثشيلةكة (160) ضركةى ثيَويستبوو, وة لةناو قةفةسةكةدا هةر جولَةو هةلَسوكةوت و هةولَى دةدا, تا توانى دواى ئةو ماوةية دةرطاكة بكاتةوةو بيَتة دةرةوة. بةلاَم لة جارى ضوارةم كاتةكة كةم بووةوةو بوبة (100) ضركة, بةلاَم لة جارى دوانزةهةم, تةنها ماوةى (20) ضركة لةناو قةفةسةكةدا مايةوةو دواتر دةسكى دةرطاكةى طرت و دةهاتة دةرةوة تا لةجارى بيستةم يةكسةر (بةبيَ ئةوةى يةك ضركةش بميَنيَتةوة) دةهاتة دةرةوةو دةرطاكةى دةكردةوة. ئةم خشتةيةى خوارةوة هةولَ و كاتى مانةوةى ثشيلةكة لةناو قةفةسةكةدا رِووندةكاتةوة</a:t>
            </a:r>
            <a:endParaRPr lang="en-US" sz="2400" dirty="0">
              <a:solidFill>
                <a:srgbClr val="0070C0"/>
              </a:solidFill>
              <a:latin typeface="Constantia"/>
              <a:cs typeface="Ali_K_Alwand" pitchFamily="2" charset="-78"/>
            </a:endParaRPr>
          </a:p>
          <a:p>
            <a:pPr marL="0" indent="0">
              <a:lnSpc>
                <a:spcPct val="150000"/>
              </a:lnSpc>
              <a:buNone/>
            </a:pPr>
            <a:endParaRPr lang="en-US" sz="2400" dirty="0">
              <a:solidFill>
                <a:srgbClr val="0070C0"/>
              </a:solidFill>
            </a:endParaRPr>
          </a:p>
        </p:txBody>
      </p:sp>
    </p:spTree>
    <p:extLst>
      <p:ext uri="{BB962C8B-B14F-4D97-AF65-F5344CB8AC3E}">
        <p14:creationId xmlns:p14="http://schemas.microsoft.com/office/powerpoint/2010/main" val="1368791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800" dirty="0">
                <a:solidFill>
                  <a:srgbClr val="002060"/>
                </a:solidFill>
                <a:latin typeface="Calibri"/>
                <a:cs typeface="Ali_K_Alwand" pitchFamily="2" charset="-78"/>
              </a:rPr>
              <a:t>تيؤرى هةولَدان و هةلَةكردن</a:t>
            </a:r>
            <a:r>
              <a:rPr lang="ar-SA" sz="4800" dirty="0">
                <a:solidFill>
                  <a:srgbClr val="002060"/>
                </a:solidFill>
                <a:latin typeface="Calibri"/>
                <a:cs typeface="Traditional Arabic" panose="02020603050405020304" pitchFamily="18" charset="-78"/>
              </a:rPr>
              <a:t>(المحاولة والخطأ)</a:t>
            </a:r>
            <a:r>
              <a:rPr lang="en-US" sz="4800" dirty="0">
                <a:solidFill>
                  <a:srgbClr val="002060"/>
                </a:solidFill>
                <a:latin typeface="Calibri"/>
              </a:rPr>
              <a:t/>
            </a:r>
            <a:br>
              <a:rPr lang="en-US" sz="4800" dirty="0">
                <a:solidFill>
                  <a:srgbClr val="002060"/>
                </a:solidFill>
                <a:latin typeface="Calibri"/>
              </a:rPr>
            </a:b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2815493"/>
              </p:ext>
            </p:extLst>
          </p:nvPr>
        </p:nvGraphicFramePr>
        <p:xfrm>
          <a:off x="-1" y="1825622"/>
          <a:ext cx="12191998" cy="5227866"/>
        </p:xfrm>
        <a:graphic>
          <a:graphicData uri="http://schemas.openxmlformats.org/drawingml/2006/table">
            <a:tbl>
              <a:tblPr firstRow="1" bandRow="1">
                <a:tableStyleId>{5C22544A-7EE6-4342-B048-85BDC9FD1C3A}</a:tableStyleId>
              </a:tblPr>
              <a:tblGrid>
                <a:gridCol w="1741714"/>
                <a:gridCol w="1428207"/>
                <a:gridCol w="2235200"/>
                <a:gridCol w="1717040"/>
                <a:gridCol w="1036320"/>
                <a:gridCol w="2042160"/>
                <a:gridCol w="1991357"/>
              </a:tblGrid>
              <a:tr h="7189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JO" sz="1800" b="1" i="0" u="none" strike="noStrike" kern="1200" cap="none" spc="0" normalizeH="0" baseline="0" noProof="0" dirty="0" smtClean="0">
                          <a:ln>
                            <a:noFill/>
                          </a:ln>
                          <a:solidFill>
                            <a:srgbClr val="002060"/>
                          </a:solidFill>
                          <a:effectLst/>
                          <a:uLnTx/>
                          <a:uFillTx/>
                          <a:latin typeface="Constantia"/>
                        </a:rPr>
                        <a:t>هه‌وڵی سه‌ركه‌وتوو كردنه‌وه‌ی ده‌رگاكه‌</a:t>
                      </a:r>
                      <a:endParaRPr kumimoji="0" lang="en-US" sz="1800" b="1" i="0" u="none" strike="noStrike" kern="120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endParaRPr>
                    </a:p>
                    <a:p>
                      <a:pPr algn="ctr"/>
                      <a:endParaRPr lang="en-US" sz="1800" dirty="0">
                        <a:solidFill>
                          <a:srgbClr val="00206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JO" sz="1800" b="1" i="0" u="none" strike="noStrike" kern="1200" cap="none" spc="0" normalizeH="0" baseline="0" noProof="0" dirty="0" smtClean="0">
                          <a:ln>
                            <a:noFill/>
                          </a:ln>
                          <a:solidFill>
                            <a:srgbClr val="002060"/>
                          </a:solidFill>
                          <a:effectLst/>
                          <a:uLnTx/>
                          <a:uFillTx/>
                          <a:latin typeface="Constantia"/>
                        </a:rPr>
                        <a:t>هه‌وڵدانی تر</a:t>
                      </a:r>
                      <a:endParaRPr kumimoji="0" lang="en-US" sz="1800" b="1" i="0" u="none" strike="noStrike" kern="120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endParaRPr>
                    </a:p>
                    <a:p>
                      <a:pPr algn="ctr"/>
                      <a:endParaRPr lang="en-US" sz="1800" dirty="0">
                        <a:solidFill>
                          <a:srgbClr val="002060"/>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JO" sz="1800" b="1" i="0" u="none" strike="noStrike" kern="1200" cap="none" spc="0" normalizeH="0" baseline="0" noProof="0" dirty="0" smtClean="0">
                          <a:ln>
                            <a:noFill/>
                          </a:ln>
                          <a:solidFill>
                            <a:srgbClr val="002060"/>
                          </a:solidFill>
                          <a:effectLst/>
                          <a:uLnTx/>
                          <a:uFillTx/>
                          <a:latin typeface="Constantia"/>
                        </a:rPr>
                        <a:t>هه‌وڵی گرتن و گازلێگرتن له‌قه‌فه‌سه‌كه‌</a:t>
                      </a:r>
                      <a:endParaRPr kumimoji="0" lang="en-US" sz="1800" b="1" i="0" u="none" strike="noStrike" kern="120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endParaRPr>
                    </a:p>
                    <a:p>
                      <a:pPr algn="ctr"/>
                      <a:endParaRPr lang="en-US" sz="1800" dirty="0">
                        <a:solidFill>
                          <a:srgbClr val="00206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JO" sz="1800" b="1" i="0" u="none" strike="noStrike" kern="1200" cap="none" spc="0" normalizeH="0" baseline="0" noProof="0" dirty="0" smtClean="0">
                          <a:ln>
                            <a:noFill/>
                          </a:ln>
                          <a:solidFill>
                            <a:srgbClr val="002060"/>
                          </a:solidFill>
                          <a:effectLst/>
                          <a:uLnTx/>
                          <a:uFillTx/>
                          <a:latin typeface="Constantia"/>
                        </a:rPr>
                        <a:t>سوڕاندنه‌وه‌ له‌ناو قه‌فه‌سه‌كه‌</a:t>
                      </a:r>
                      <a:endParaRPr kumimoji="0" lang="en-US" sz="1800" b="1" i="0" u="none" strike="noStrike" kern="120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endParaRPr>
                    </a:p>
                    <a:p>
                      <a:pPr algn="ctr"/>
                      <a:endParaRPr lang="en-US" sz="1800" dirty="0">
                        <a:solidFill>
                          <a:srgbClr val="002060"/>
                        </a:solidFill>
                      </a:endParaRPr>
                    </a:p>
                  </a:txBody>
                  <a:tcPr/>
                </a:tc>
                <a:tc>
                  <a:txBody>
                    <a:bodyPr/>
                    <a:lstStyle/>
                    <a:p>
                      <a:pPr algn="ctr"/>
                      <a:r>
                        <a:rPr kumimoji="0" lang="ar-JO" sz="1800" b="1" i="0" u="none" strike="noStrike" kern="1200" cap="none" spc="0" normalizeH="0" baseline="0" noProof="0" dirty="0" smtClean="0">
                          <a:ln>
                            <a:noFill/>
                          </a:ln>
                          <a:solidFill>
                            <a:srgbClr val="002060"/>
                          </a:solidFill>
                          <a:effectLst/>
                          <a:uLnTx/>
                          <a:uFillTx/>
                          <a:latin typeface="Constantia"/>
                        </a:rPr>
                        <a:t>هاواركردن</a:t>
                      </a:r>
                      <a:endParaRPr lang="en-US" sz="1800" dirty="0">
                        <a:solidFill>
                          <a:srgbClr val="00206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JO" sz="1800" b="1" i="0" u="none" strike="noStrike" kern="1200" cap="none" spc="0" normalizeH="0" baseline="0" noProof="0" dirty="0" smtClean="0">
                          <a:ln>
                            <a:noFill/>
                          </a:ln>
                          <a:solidFill>
                            <a:srgbClr val="002060"/>
                          </a:solidFill>
                          <a:effectLst/>
                          <a:uLnTx/>
                          <a:uFillTx/>
                          <a:latin typeface="Constantia"/>
                        </a:rPr>
                        <a:t>ده‌ستی له‌ناوقه‌فه‌سه‌كه‌وه‌ ده‌برده‌ ده‌ره‌وه‌</a:t>
                      </a:r>
                      <a:endParaRPr kumimoji="0" lang="en-US" sz="1800" b="1" i="0" u="none" strike="noStrike" kern="120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endParaRPr>
                    </a:p>
                    <a:p>
                      <a:pPr algn="ctr"/>
                      <a:endParaRPr lang="en-US" sz="1800" dirty="0">
                        <a:solidFill>
                          <a:srgbClr val="00206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JO" sz="1800" b="1" i="0" u="none" strike="noStrike" kern="1200" cap="none" spc="0" normalizeH="0" baseline="0" noProof="0" dirty="0" smtClean="0">
                          <a:ln>
                            <a:noFill/>
                          </a:ln>
                          <a:solidFill>
                            <a:srgbClr val="002060"/>
                          </a:solidFill>
                          <a:effectLst/>
                          <a:uLnTx/>
                          <a:uFillTx/>
                          <a:latin typeface="Constantia"/>
                        </a:rPr>
                        <a:t>جاره‌كانی تاقیكردنه‌وه‌</a:t>
                      </a:r>
                      <a:endParaRPr kumimoji="0" lang="en-US" sz="1800" b="1" i="0" u="none" strike="noStrike" kern="120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endParaRPr>
                    </a:p>
                    <a:p>
                      <a:pPr algn="ctr"/>
                      <a:endParaRPr lang="en-US" sz="1800" dirty="0">
                        <a:solidFill>
                          <a:srgbClr val="002060"/>
                        </a:solidFill>
                      </a:endParaRPr>
                    </a:p>
                  </a:txBody>
                  <a:tcPr/>
                </a:tc>
              </a:tr>
              <a:tr h="718911">
                <a:tc>
                  <a:txBody>
                    <a:bodyPr/>
                    <a:lstStyle/>
                    <a:p>
                      <a:pPr algn="ctr" rtl="1">
                        <a:lnSpc>
                          <a:spcPct val="107000"/>
                        </a:lnSpc>
                        <a:spcAft>
                          <a:spcPts val="0"/>
                        </a:spcAft>
                      </a:pPr>
                      <a:r>
                        <a:rPr lang="ar-JO"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یه‌كه‌م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8911">
                <a:tc>
                  <a:txBody>
                    <a:bodyPr/>
                    <a:lstStyle/>
                    <a:p>
                      <a:pPr algn="ctr" rtl="1">
                        <a:lnSpc>
                          <a:spcPct val="107000"/>
                        </a:lnSpc>
                        <a:spcAft>
                          <a:spcPts val="0"/>
                        </a:spcAft>
                      </a:pPr>
                      <a:r>
                        <a:rPr lang="ar-JO"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دووه‌م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8911">
                <a:tc>
                  <a:txBody>
                    <a:bodyPr/>
                    <a:lstStyle/>
                    <a:p>
                      <a:pPr algn="ctr" rtl="1">
                        <a:lnSpc>
                          <a:spcPct val="107000"/>
                        </a:lnSpc>
                        <a:spcAft>
                          <a:spcPts val="0"/>
                        </a:spcAft>
                      </a:pPr>
                      <a:r>
                        <a:rPr lang="ar-JO"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پێنجه‌م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8911">
                <a:tc>
                  <a:txBody>
                    <a:bodyPr/>
                    <a:lstStyle/>
                    <a:p>
                      <a:pPr algn="ctr" rtl="1">
                        <a:lnSpc>
                          <a:spcPct val="107000"/>
                        </a:lnSpc>
                        <a:spcAft>
                          <a:spcPts val="0"/>
                        </a:spcAft>
                      </a:pPr>
                      <a:r>
                        <a:rPr lang="ar-JO"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9</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ده‌یه‌م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8911">
                <a:tc>
                  <a:txBody>
                    <a:bodyPr/>
                    <a:lstStyle/>
                    <a:p>
                      <a:pPr algn="ctr" rtl="1">
                        <a:lnSpc>
                          <a:spcPct val="107000"/>
                        </a:lnSpc>
                        <a:spcAft>
                          <a:spcPts val="0"/>
                        </a:spcAft>
                      </a:pPr>
                      <a:r>
                        <a:rPr lang="ar-JO"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بیسته‌م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8911">
                <a:tc>
                  <a:txBody>
                    <a:bodyPr/>
                    <a:lstStyle/>
                    <a:p>
                      <a:pPr algn="ctr" rtl="1">
                        <a:lnSpc>
                          <a:spcPct val="107000"/>
                        </a:lnSpc>
                        <a:spcAft>
                          <a:spcPts val="0"/>
                        </a:spcAft>
                      </a:pPr>
                      <a:r>
                        <a:rPr lang="ar-IQ"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JO" sz="1600" dirty="0">
                          <a:effectLst/>
                        </a:rPr>
                        <a:t>بیست و پێنجه‌م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49403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913</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Ali_K_Alwand</vt:lpstr>
      <vt:lpstr>Arial</vt:lpstr>
      <vt:lpstr>Calibri</vt:lpstr>
      <vt:lpstr>Calibri Light</vt:lpstr>
      <vt:lpstr>Constantia</vt:lpstr>
      <vt:lpstr>Traditional Arabic</vt:lpstr>
      <vt:lpstr>Wingdings 2</vt:lpstr>
      <vt:lpstr>Office Theme</vt:lpstr>
      <vt:lpstr>PowerPoint Presentation</vt:lpstr>
      <vt:lpstr>ئەو بابەتانەی کە ئەمرۆ باس دەکریت</vt:lpstr>
      <vt:lpstr>تيؤرى هةولَدان و هةلَةكردن(المحاولة والخطأ) </vt:lpstr>
      <vt:lpstr>تيؤرى هةولَدان و هةلَةكردن(المحاولة والخطأ) </vt:lpstr>
      <vt:lpstr>تاقي كردنةوةی سؤرندايك </vt:lpstr>
      <vt:lpstr>تيؤرى هةولَدان و هةلَةكردن(المحاولة والخطأ) </vt:lpstr>
      <vt:lpstr>تاقي كردنةوةى سؤرندايك </vt:lpstr>
      <vt:lpstr>تاقي كردنةوةى سؤرندايك </vt:lpstr>
      <vt:lpstr>تيؤرى هةولَدان و هةلَةكردن(المحاولة والخطأ) </vt:lpstr>
      <vt:lpstr>تاقي كردنةوةى سؤرندايك </vt:lpstr>
      <vt:lpstr>تاقي كردنةوةى سؤرندايك </vt:lpstr>
      <vt:lpstr>ئەو بابەتانەی کە لە وانەی داهاتوو باس دەکریت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chopy</dc:creator>
  <cp:lastModifiedBy>chopy</cp:lastModifiedBy>
  <cp:revision>12</cp:revision>
  <dcterms:created xsi:type="dcterms:W3CDTF">2021-10-10T16:01:29Z</dcterms:created>
  <dcterms:modified xsi:type="dcterms:W3CDTF">2021-10-10T16:50:56Z</dcterms:modified>
</cp:coreProperties>
</file>