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6" r:id="rId4"/>
    <p:sldId id="265" r:id="rId5"/>
    <p:sldId id="264" r:id="rId6"/>
    <p:sldId id="263" r:id="rId7"/>
    <p:sldId id="262" r:id="rId8"/>
    <p:sldId id="261" r:id="rId9"/>
    <p:sldId id="260" r:id="rId10"/>
    <p:sldId id="257" r:id="rId11"/>
    <p:sldId id="259" r:id="rId12"/>
    <p:sldId id="258" r:id="rId13"/>
    <p:sldId id="268" r:id="rId14"/>
    <p:sldId id="271" r:id="rId15"/>
    <p:sldId id="270"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28B28C-03E2-426F-BB75-4AE71BAF12C0}"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3519700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28B28C-03E2-426F-BB75-4AE71BAF12C0}"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272737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28B28C-03E2-426F-BB75-4AE71BAF12C0}"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112D76-782A-43EC-8697-0E2FB4EAF50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3278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528B28C-03E2-426F-BB75-4AE71BAF12C0}"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63789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528B28C-03E2-426F-BB75-4AE71BAF12C0}"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112D76-782A-43EC-8697-0E2FB4EAF50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9143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528B28C-03E2-426F-BB75-4AE71BAF12C0}"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422891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28B28C-03E2-426F-BB75-4AE71BAF12C0}"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3642729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28B28C-03E2-426F-BB75-4AE71BAF12C0}"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128288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28B28C-03E2-426F-BB75-4AE71BAF12C0}"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355484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28B28C-03E2-426F-BB75-4AE71BAF12C0}" type="datetimeFigureOut">
              <a:rPr lang="en-US" smtClean="0"/>
              <a:t>10/19/2021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2673387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28B28C-03E2-426F-BB75-4AE71BAF12C0}"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3893988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28B28C-03E2-426F-BB75-4AE71BAF12C0}" type="datetimeFigureOut">
              <a:rPr lang="en-US" smtClean="0"/>
              <a:t>10/19/2021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19547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28B28C-03E2-426F-BB75-4AE71BAF12C0}" type="datetimeFigureOut">
              <a:rPr lang="en-US" smtClean="0"/>
              <a:t>10/19/2021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137687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28B28C-03E2-426F-BB75-4AE71BAF12C0}" type="datetimeFigureOut">
              <a:rPr lang="en-US" smtClean="0"/>
              <a:t>10/19/2021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45732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28B28C-03E2-426F-BB75-4AE71BAF12C0}"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1128671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28B28C-03E2-426F-BB75-4AE71BAF12C0}" type="datetimeFigureOut">
              <a:rPr lang="en-US" smtClean="0"/>
              <a:t>10/19/2021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112D76-782A-43EC-8697-0E2FB4EAF506}" type="slidenum">
              <a:rPr lang="en-US" smtClean="0"/>
              <a:t>‹#›</a:t>
            </a:fld>
            <a:endParaRPr lang="en-US"/>
          </a:p>
        </p:txBody>
      </p:sp>
    </p:spTree>
    <p:extLst>
      <p:ext uri="{BB962C8B-B14F-4D97-AF65-F5344CB8AC3E}">
        <p14:creationId xmlns:p14="http://schemas.microsoft.com/office/powerpoint/2010/main" val="160266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28B28C-03E2-426F-BB75-4AE71BAF12C0}" type="datetimeFigureOut">
              <a:rPr lang="en-US" smtClean="0"/>
              <a:t>10/19/2021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112D76-782A-43EC-8697-0E2FB4EAF506}" type="slidenum">
              <a:rPr lang="en-US" smtClean="0"/>
              <a:t>‹#›</a:t>
            </a:fld>
            <a:endParaRPr lang="en-US"/>
          </a:p>
        </p:txBody>
      </p:sp>
    </p:spTree>
    <p:extLst>
      <p:ext uri="{BB962C8B-B14F-4D97-AF65-F5344CB8AC3E}">
        <p14:creationId xmlns:p14="http://schemas.microsoft.com/office/powerpoint/2010/main" val="1585793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marR="45720" lvl="0" indent="0" algn="r" defTabSz="914400">
              <a:spcBef>
                <a:spcPct val="20000"/>
              </a:spcBef>
              <a:buClr>
                <a:srgbClr val="0BD0D9"/>
              </a:buClr>
              <a:buSzPct val="95000"/>
              <a:buNone/>
            </a:pPr>
            <a:endParaRPr lang="ku-Arab-IQ" sz="2000" dirty="0">
              <a:solidFill>
                <a:prstClr val="white"/>
              </a:solidFill>
              <a:latin typeface="Constantia"/>
            </a:endParaRPr>
          </a:p>
          <a:p>
            <a:pPr marL="0" marR="45720" lvl="0" indent="0" algn="ctr" defTabSz="914400">
              <a:spcBef>
                <a:spcPct val="20000"/>
              </a:spcBef>
              <a:buClr>
                <a:srgbClr val="0BD0D9"/>
              </a:buClr>
              <a:buSzPct val="95000"/>
              <a:buNone/>
            </a:pPr>
            <a:r>
              <a:rPr lang="ku-Arab-IQ" sz="2800" b="1" dirty="0">
                <a:solidFill>
                  <a:schemeClr val="tx1"/>
                </a:solidFill>
                <a:latin typeface="Constantia"/>
              </a:rPr>
              <a:t>دەروونزانی پەروەردەیی</a:t>
            </a:r>
          </a:p>
          <a:p>
            <a:pPr marL="0" marR="45720" lvl="0" indent="0" algn="ctr" defTabSz="914400">
              <a:spcBef>
                <a:spcPct val="20000"/>
              </a:spcBef>
              <a:buClr>
                <a:srgbClr val="0BD0D9"/>
              </a:buClr>
              <a:buSzPct val="95000"/>
              <a:buNone/>
            </a:pPr>
            <a:endParaRPr lang="ku-Arab-IQ" sz="2000" dirty="0">
              <a:solidFill>
                <a:srgbClr val="0070C0"/>
              </a:solidFill>
              <a:latin typeface="Constantia"/>
            </a:endParaRPr>
          </a:p>
          <a:p>
            <a:pPr marL="0" marR="45720" lvl="0" indent="0" algn="ctr" defTabSz="914400">
              <a:spcBef>
                <a:spcPct val="20000"/>
              </a:spcBef>
              <a:buClr>
                <a:srgbClr val="0BD0D9"/>
              </a:buClr>
              <a:buSzPct val="95000"/>
              <a:buNone/>
            </a:pPr>
            <a:r>
              <a:rPr lang="ku-Arab-IQ" sz="2000" b="1" dirty="0">
                <a:solidFill>
                  <a:prstClr val="white"/>
                </a:solidFill>
                <a:latin typeface="Constantia"/>
              </a:rPr>
              <a:t>بەشی کوردی/ قۆناغی دووەم</a:t>
            </a:r>
          </a:p>
          <a:p>
            <a:pPr marL="0" marR="45720" lvl="0" indent="0" algn="ctr" defTabSz="914400">
              <a:spcBef>
                <a:spcPct val="20000"/>
              </a:spcBef>
              <a:buClr>
                <a:srgbClr val="0BD0D9"/>
              </a:buClr>
              <a:buSzPct val="95000"/>
              <a:buNone/>
            </a:pPr>
            <a:endParaRPr lang="ku-Arab-IQ" sz="2000" dirty="0">
              <a:solidFill>
                <a:prstClr val="white"/>
              </a:solidFill>
              <a:latin typeface="Constantia"/>
            </a:endParaRPr>
          </a:p>
          <a:p>
            <a:pPr marL="0" marR="45720" lvl="0" indent="0" algn="ctr" defTabSz="914400">
              <a:spcBef>
                <a:spcPct val="20000"/>
              </a:spcBef>
              <a:buClr>
                <a:srgbClr val="0BD0D9"/>
              </a:buClr>
              <a:buSzPct val="95000"/>
              <a:buNone/>
            </a:pPr>
            <a:r>
              <a:rPr lang="ku-Arab-IQ" sz="2000" b="1" dirty="0">
                <a:solidFill>
                  <a:srgbClr val="FF0000"/>
                </a:solidFill>
                <a:latin typeface="Constantia"/>
              </a:rPr>
              <a:t>مامۆستای بابەت/چۆمان صباح سعید</a:t>
            </a:r>
            <a:endParaRPr lang="en-US" sz="2000" b="1" dirty="0">
              <a:solidFill>
                <a:srgbClr val="FF0000"/>
              </a:solidFill>
              <a:latin typeface="Constantia"/>
            </a:endParaRPr>
          </a:p>
          <a:p>
            <a:pPr marL="0" marR="45720" lvl="0" indent="0" algn="r" defTabSz="914400">
              <a:spcBef>
                <a:spcPct val="20000"/>
              </a:spcBef>
              <a:buClr>
                <a:srgbClr val="0BD0D9"/>
              </a:buClr>
              <a:buSzPct val="95000"/>
              <a:buNone/>
            </a:pPr>
            <a:endParaRPr lang="en-US" sz="2000" dirty="0">
              <a:solidFill>
                <a:prstClr val="white"/>
              </a:solidFill>
              <a:latin typeface="Constantia"/>
            </a:endParaRPr>
          </a:p>
          <a:p>
            <a:pPr algn="ctr"/>
            <a:r>
              <a:rPr lang="ku-Arab-IQ" sz="2000" dirty="0" smtClean="0"/>
              <a:t>٢٠٢١-٢٠٢٢</a:t>
            </a:r>
            <a:endParaRPr lang="en-US" sz="2000" dirty="0"/>
          </a:p>
        </p:txBody>
      </p:sp>
      <p:pic>
        <p:nvPicPr>
          <p:cNvPr id="4" name="صورة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2173" y="463653"/>
            <a:ext cx="2667000" cy="1601804"/>
          </a:xfrm>
          <a:prstGeom prst="rect">
            <a:avLst/>
          </a:prstGeom>
          <a:noFill/>
          <a:ln>
            <a:noFill/>
          </a:ln>
        </p:spPr>
      </p:pic>
    </p:spTree>
    <p:extLst>
      <p:ext uri="{BB962C8B-B14F-4D97-AF65-F5344CB8AC3E}">
        <p14:creationId xmlns:p14="http://schemas.microsoft.com/office/powerpoint/2010/main" val="2377878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dirty="0">
                <a:solidFill>
                  <a:srgbClr val="0070C0"/>
                </a:solidFill>
                <a:latin typeface="Calibri"/>
                <a:cs typeface="Ali_K_Alwand" pitchFamily="2" charset="-78"/>
              </a:rPr>
              <a:t>تيؤرى ثةيووةستى مةرجايةتى كلاسيكى</a:t>
            </a:r>
            <a:r>
              <a:rPr lang="ar-SA" sz="3200" b="1" dirty="0">
                <a:solidFill>
                  <a:srgbClr val="0070C0"/>
                </a:solidFill>
                <a:latin typeface="Calibri"/>
                <a:cs typeface="Traditional Arabic" panose="02020603050405020304" pitchFamily="18" charset="-78"/>
              </a:rPr>
              <a:t>(بافلؤف)</a:t>
            </a:r>
            <a:r>
              <a:rPr lang="en-US" sz="3200" dirty="0">
                <a:solidFill>
                  <a:srgbClr val="0070C0"/>
                </a:solidFill>
                <a:latin typeface="Calibri"/>
              </a:rPr>
              <a:t/>
            </a:r>
            <a:br>
              <a:rPr lang="en-US" sz="3200" dirty="0">
                <a:solidFill>
                  <a:srgbClr val="0070C0"/>
                </a:solidFill>
                <a:latin typeface="Calibri"/>
              </a:rPr>
            </a:br>
            <a:endParaRPr lang="en-US" dirty="0"/>
          </a:p>
        </p:txBody>
      </p:sp>
      <p:sp>
        <p:nvSpPr>
          <p:cNvPr id="3" name="Content Placeholder 2"/>
          <p:cNvSpPr>
            <a:spLocks noGrp="1"/>
          </p:cNvSpPr>
          <p:nvPr>
            <p:ph idx="1"/>
          </p:nvPr>
        </p:nvSpPr>
        <p:spPr/>
        <p:txBody>
          <a:bodyPr/>
          <a:lstStyle/>
          <a:p>
            <a:pPr marL="0" lvl="0" indent="0" algn="just" defTabSz="914400" rtl="1">
              <a:lnSpc>
                <a:spcPct val="150000"/>
              </a:lnSpc>
              <a:spcBef>
                <a:spcPct val="20000"/>
              </a:spcBef>
              <a:buClr>
                <a:srgbClr val="0BD0D9"/>
              </a:buClr>
              <a:buSzPct val="95000"/>
              <a:buNone/>
            </a:pPr>
            <a:r>
              <a:rPr lang="ar-SA" sz="2400" dirty="0">
                <a:solidFill>
                  <a:prstClr val="black"/>
                </a:solidFill>
                <a:latin typeface="Constantia"/>
                <a:cs typeface="Ali_K_Alwand" pitchFamily="2" charset="-78"/>
              </a:rPr>
              <a:t>بيرؤكةى تيؤرةكةى ثافلؤف ئةوةية كة وروذيَنةريَكى بيَ لايةن(</a:t>
            </a:r>
            <a:r>
              <a:rPr lang="ar-SA" sz="2400" dirty="0">
                <a:solidFill>
                  <a:prstClr val="black"/>
                </a:solidFill>
                <a:latin typeface="Constantia"/>
                <a:cs typeface="Ali-A-Alwand" pitchFamily="2" charset="-78"/>
              </a:rPr>
              <a:t>مثير</a:t>
            </a:r>
            <a:r>
              <a:rPr lang="ar-SA" sz="2400" dirty="0">
                <a:solidFill>
                  <a:prstClr val="black"/>
                </a:solidFill>
                <a:latin typeface="Constantia"/>
                <a:cs typeface="Ali_K_Alwand" pitchFamily="2" charset="-78"/>
              </a:rPr>
              <a:t> محايد) دواى ئةوةى ضةند جاريَك هاوكات و هاوشانى وروذيَنةريَكى سروشتى( </a:t>
            </a:r>
            <a:r>
              <a:rPr lang="ar-SA" sz="2400" dirty="0">
                <a:solidFill>
                  <a:prstClr val="black"/>
                </a:solidFill>
                <a:latin typeface="Constantia"/>
                <a:cs typeface="Ali-A-Alwand" pitchFamily="2" charset="-78"/>
              </a:rPr>
              <a:t>مثير طبيعي</a:t>
            </a:r>
            <a:r>
              <a:rPr lang="ar-SA" sz="2400" dirty="0">
                <a:solidFill>
                  <a:prstClr val="black"/>
                </a:solidFill>
                <a:latin typeface="Constantia"/>
                <a:cs typeface="Ali_K_Alwand" pitchFamily="2" charset="-78"/>
              </a:rPr>
              <a:t>) دةبيَت، ئةوا دواى ماوةيةك ئةو وروذيَنةرة بيَ لايةنة هيَزو طرِو تينى وروذيَنةرة سروشتيةكة وةردةطريَت و دواى ئةوة بافلؤف ناوى ناوة وروذيَنةرى مةرجى( </a:t>
            </a:r>
            <a:r>
              <a:rPr lang="ar-SA" sz="2400" dirty="0">
                <a:solidFill>
                  <a:prstClr val="black"/>
                </a:solidFill>
                <a:latin typeface="Constantia"/>
                <a:cs typeface="Ali-A-Alwand" pitchFamily="2" charset="-78"/>
              </a:rPr>
              <a:t>مثير شرطي</a:t>
            </a:r>
            <a:r>
              <a:rPr lang="ar-SA" sz="2400" dirty="0">
                <a:solidFill>
                  <a:prstClr val="black"/>
                </a:solidFill>
                <a:latin typeface="Constantia"/>
                <a:cs typeface="Ali_K_Alwand" pitchFamily="2" charset="-78"/>
              </a:rPr>
              <a:t>)، واتة وروذيَنةرة بيَ لايةنةكة دواى كاريطةرى و كاركردنى وةك وروذيَنةرة سروشتيةكة، ناوةكةى دةطؤرِيَت بؤ وروذيَنةرى مةرجى.</a:t>
            </a: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2791106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dirty="0">
                <a:solidFill>
                  <a:srgbClr val="0070C0"/>
                </a:solidFill>
                <a:latin typeface="Calibri"/>
                <a:cs typeface="Ali_K_Alwand" pitchFamily="2" charset="-78"/>
              </a:rPr>
              <a:t>تيؤرى ثةيووةستى مةرجايةتى كلاسيكى</a:t>
            </a:r>
            <a:r>
              <a:rPr lang="ar-SA" sz="3200" b="1" dirty="0">
                <a:solidFill>
                  <a:srgbClr val="0070C0"/>
                </a:solidFill>
                <a:latin typeface="Calibri"/>
                <a:cs typeface="Traditional Arabic" panose="02020603050405020304" pitchFamily="18" charset="-78"/>
              </a:rPr>
              <a:t>(بافلؤف)</a:t>
            </a:r>
            <a:r>
              <a:rPr lang="en-US" sz="3200" dirty="0">
                <a:solidFill>
                  <a:srgbClr val="0070C0"/>
                </a:solidFill>
                <a:latin typeface="Calibri"/>
              </a:rPr>
              <a:t/>
            </a:r>
            <a:br>
              <a:rPr lang="en-US" sz="3200" dirty="0">
                <a:solidFill>
                  <a:srgbClr val="0070C0"/>
                </a:solidFill>
                <a:latin typeface="Calibri"/>
              </a:rPr>
            </a:br>
            <a:endParaRPr lang="en-US" dirty="0"/>
          </a:p>
        </p:txBody>
      </p:sp>
      <p:sp>
        <p:nvSpPr>
          <p:cNvPr id="3" name="Content Placeholder 2"/>
          <p:cNvSpPr>
            <a:spLocks noGrp="1"/>
          </p:cNvSpPr>
          <p:nvPr>
            <p:ph idx="1"/>
          </p:nvPr>
        </p:nvSpPr>
        <p:spPr/>
        <p:txBody>
          <a:bodyPr/>
          <a:lstStyle/>
          <a:p>
            <a:pPr marL="0" lvl="0" indent="0" algn="just" defTabSz="914400" rtl="1">
              <a:lnSpc>
                <a:spcPct val="150000"/>
              </a:lnSpc>
              <a:spcBef>
                <a:spcPct val="20000"/>
              </a:spcBef>
              <a:buClr>
                <a:srgbClr val="0BD0D9"/>
              </a:buClr>
              <a:buSzPct val="95000"/>
              <a:buNone/>
            </a:pPr>
            <a:r>
              <a:rPr lang="ar-SA" sz="2400" dirty="0">
                <a:solidFill>
                  <a:prstClr val="black"/>
                </a:solidFill>
                <a:latin typeface="Constantia"/>
                <a:cs typeface="Ali_K_Alwand" pitchFamily="2" charset="-78"/>
              </a:rPr>
              <a:t>بافلؤف تاقى كردنةوةكانى لةسةر سةط دةكردو بارودؤخيَكى واى بؤ دةخولَقاند، كة هيض دةنط و وروذيَنةريَك كارى تيَنةكات ، تةنها بارودؤخى تاقي كردنةوةكة نةبيَت، بؤئةوةى ميَشكى سةطةكة سةرقالَى ئةم لاو ئةولا نةبيَت. ئينجا كاتيَك سةطةكة برسي بوو، ئةوا بافلؤف خواردنى( وروذيَنةرى سروشتى) بؤ دةبردو هةركةضاوى بةخوارنةكة دةكةوت يان دةيخوارد، ئةوا ليكةكةى دةرِذا (ولاَمدانةوةى سروشتى). دواى ضةندجاريَك دةركةوت نةك سةطةكة ليكى لةكاتى خواردن يان بينينى خواردنةكة دةرِذا</a:t>
            </a:r>
            <a:r>
              <a:rPr lang="ku-Arab-IQ" sz="2400" dirty="0">
                <a:solidFill>
                  <a:prstClr val="black"/>
                </a:solidFill>
                <a:latin typeface="Constantia"/>
                <a:cs typeface="Ali_K_Alwand" pitchFamily="2" charset="-78"/>
              </a:rPr>
              <a:t>.</a:t>
            </a: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2506702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dirty="0">
                <a:solidFill>
                  <a:srgbClr val="0070C0"/>
                </a:solidFill>
                <a:latin typeface="Calibri"/>
                <a:cs typeface="Ali_K_Alwand" pitchFamily="2" charset="-78"/>
              </a:rPr>
              <a:t>تيؤرى ثةيووةستى مةرجايةتى كلاسيكى</a:t>
            </a:r>
            <a:r>
              <a:rPr lang="ar-SA" sz="3200" b="1" dirty="0">
                <a:solidFill>
                  <a:srgbClr val="0070C0"/>
                </a:solidFill>
                <a:latin typeface="Calibri"/>
                <a:cs typeface="Traditional Arabic" panose="02020603050405020304" pitchFamily="18" charset="-78"/>
              </a:rPr>
              <a:t>(بافلؤف)</a:t>
            </a:r>
            <a:r>
              <a:rPr lang="en-US" sz="3200" dirty="0">
                <a:solidFill>
                  <a:srgbClr val="0070C0"/>
                </a:solidFill>
                <a:latin typeface="Calibri"/>
              </a:rPr>
              <a:t/>
            </a:r>
            <a:br>
              <a:rPr lang="en-US" sz="3200" dirty="0">
                <a:solidFill>
                  <a:srgbClr val="0070C0"/>
                </a:solidFill>
                <a:latin typeface="Calibri"/>
              </a:rPr>
            </a:br>
            <a:endParaRPr lang="en-US" dirty="0"/>
          </a:p>
        </p:txBody>
      </p:sp>
      <p:sp>
        <p:nvSpPr>
          <p:cNvPr id="3" name="Content Placeholder 2"/>
          <p:cNvSpPr>
            <a:spLocks noGrp="1"/>
          </p:cNvSpPr>
          <p:nvPr>
            <p:ph idx="1"/>
          </p:nvPr>
        </p:nvSpPr>
        <p:spPr/>
        <p:txBody>
          <a:bodyPr>
            <a:normAutofit lnSpcReduction="10000"/>
          </a:bodyPr>
          <a:lstStyle/>
          <a:p>
            <a:pPr marL="0" lvl="0" indent="0" algn="just" defTabSz="914400" rtl="1">
              <a:lnSpc>
                <a:spcPct val="150000"/>
              </a:lnSpc>
              <a:spcBef>
                <a:spcPct val="20000"/>
              </a:spcBef>
              <a:buClr>
                <a:srgbClr val="0BD0D9"/>
              </a:buClr>
              <a:buSzPct val="95000"/>
              <a:buNone/>
            </a:pPr>
            <a:r>
              <a:rPr lang="ar-SA" sz="2400" dirty="0">
                <a:solidFill>
                  <a:prstClr val="black"/>
                </a:solidFill>
                <a:latin typeface="Constantia"/>
                <a:cs typeface="Ali_K_Alwand" pitchFamily="2" charset="-78"/>
              </a:rPr>
              <a:t>بةلَكو بةبينينى تويَذةرةكةش(وروذيَنةرى بىَ لايةن)هةرليكةكةى دةرِذا (ولاَمدانةوةى مةرجى) دواى ماوةيةك زةنط ليَدان (جرس) (وروذيَنةرى بىَ لايةن)بةس بوو بؤ وروذاندنى ليكةكةى (ولاَمدانةوةى مةرجى)، كةلةرِاستيدا ليك (ولاَمدانةوةى سروشتى)هيض ثةيووةنديةكى بةزةنطةوة(وروذيَنةرى بيَ لايةن) نية، بةلآم دواى ضةندجار ثيَكةوة دةركةوتنيان بةيةكةوة، ئةوا وروذيَنةرة بيَ لايةنةكة ( زةنط، رووناكى، بينينى تويَذةر...هتد)هيزو طرو تين و كاريطةرى وروذيَنةرة سروشتيةكة( خواردن) وةردةطريَ. ئةم خشتةيةى خوارةوةش دةرئةنجامى تويَذينةوةكةى بافلؤف رِوون دةكاتةوة.</a:t>
            </a:r>
            <a:endParaRPr lang="en-US" sz="2400" dirty="0">
              <a:solidFill>
                <a:prstClr val="black"/>
              </a:solidFill>
              <a:latin typeface="Constantia"/>
              <a:cs typeface="Ali_K_Alwand" pitchFamily="2" charset="-78"/>
            </a:endParaRPr>
          </a:p>
          <a:p>
            <a:pPr marL="274320" lvl="0" indent="-274320" algn="just" defTabSz="914400" rtl="1">
              <a:lnSpc>
                <a:spcPct val="150000"/>
              </a:lnSpc>
              <a:spcBef>
                <a:spcPct val="20000"/>
              </a:spcBef>
              <a:buClr>
                <a:srgbClr val="0BD0D9"/>
              </a:buClr>
              <a:buSzPct val="95000"/>
              <a:buFont typeface="Wingdings 2"/>
              <a:buChar char=""/>
            </a:pP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1746213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dirty="0">
                <a:solidFill>
                  <a:srgbClr val="0070C0"/>
                </a:solidFill>
                <a:latin typeface="Calibri"/>
                <a:cs typeface="Ali_K_Alwand" pitchFamily="2" charset="-78"/>
              </a:rPr>
              <a:t>تيؤرةكةى بافلؤف لةسةر ئةم طريمانانةى خوارةوة بنياد نراوة:-</a:t>
            </a:r>
            <a:r>
              <a:rPr lang="en-US" sz="3200" dirty="0">
                <a:solidFill>
                  <a:srgbClr val="0070C0"/>
                </a:solidFill>
                <a:latin typeface="Calibri"/>
                <a:cs typeface="Ali_K_Alwand" pitchFamily="2" charset="-78"/>
              </a:rPr>
              <a:t/>
            </a:r>
            <a:br>
              <a:rPr lang="en-US" sz="3200" dirty="0">
                <a:solidFill>
                  <a:srgbClr val="0070C0"/>
                </a:solidFill>
                <a:latin typeface="Calibri"/>
                <a:cs typeface="Ali_K_Alwand" pitchFamily="2" charset="-78"/>
              </a:rPr>
            </a:br>
            <a:endParaRPr lang="en-US" dirty="0"/>
          </a:p>
        </p:txBody>
      </p:sp>
      <p:sp>
        <p:nvSpPr>
          <p:cNvPr id="3" name="Content Placeholder 2"/>
          <p:cNvSpPr>
            <a:spLocks noGrp="1"/>
          </p:cNvSpPr>
          <p:nvPr>
            <p:ph idx="1"/>
          </p:nvPr>
        </p:nvSpPr>
        <p:spPr/>
        <p:txBody>
          <a:bodyPr/>
          <a:lstStyle/>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١. </a:t>
            </a:r>
            <a:r>
              <a:rPr lang="ar-SA" sz="2400" dirty="0">
                <a:solidFill>
                  <a:prstClr val="black"/>
                </a:solidFill>
                <a:latin typeface="Constantia"/>
                <a:cs typeface="Ali_K_Alwand" pitchFamily="2" charset="-78"/>
              </a:rPr>
              <a:t>لةتوانادا هةية كةهةموو وروذيَنةريَكى بيَلايةن بطؤردريَت بؤ وروذيَنةرى مةرجى و هةمان ولاَمدانةوة دروست بكات كة وروذيَنةرى سروشتى دروستى دةكات، ئةوةش لةرِيَطةى مةرجايةتى و ثيَكةوة بةستنةوةو دةركةوتنى وروذيَنةرى بيَلايةن و سروشتى بةيةكةوة بؤ ضةند جاريَك و لةيةك كاتدا،وةك لةخشتةى سةرةوة ئاماذةى بؤكراوة.</a:t>
            </a:r>
            <a:endParaRPr lang="en-US" sz="2400" dirty="0">
              <a:solidFill>
                <a:prstClr val="black"/>
              </a:solidFill>
              <a:latin typeface="Constantia"/>
              <a:cs typeface="Ali_K_Alwand" pitchFamily="2" charset="-78"/>
            </a:endParaRPr>
          </a:p>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٢. </a:t>
            </a:r>
            <a:r>
              <a:rPr lang="ar-SA" sz="2400" dirty="0">
                <a:solidFill>
                  <a:prstClr val="black"/>
                </a:solidFill>
                <a:latin typeface="Constantia"/>
                <a:cs typeface="Ali_K_Alwand" pitchFamily="2" charset="-78"/>
              </a:rPr>
              <a:t>وروذيَنةرة بيَلايةنةكان، دواى ضةندجاريَك بةيةكةوة دةركةوتنيان و دووبارة بوونةوةيان هةمان هيَزو تواناى وروذيَنةرة سروشتيةكان وةردةطرن.</a:t>
            </a:r>
            <a:endParaRPr lang="en-US" sz="2400" dirty="0">
              <a:solidFill>
                <a:prstClr val="black"/>
              </a:solidFill>
              <a:latin typeface="Constantia"/>
              <a:cs typeface="Ali_K_Alwand" pitchFamily="2" charset="-78"/>
            </a:endParaRPr>
          </a:p>
          <a:p>
            <a:pPr marL="274320" lvl="0" indent="-274320" algn="just" defTabSz="914400">
              <a:lnSpc>
                <a:spcPct val="150000"/>
              </a:lnSpc>
              <a:spcBef>
                <a:spcPct val="20000"/>
              </a:spcBef>
              <a:buClr>
                <a:srgbClr val="0BD0D9"/>
              </a:buClr>
              <a:buSzPct val="95000"/>
              <a:buFont typeface="Wingdings 2"/>
              <a:buChar char=""/>
            </a:pP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2133699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dirty="0">
                <a:solidFill>
                  <a:srgbClr val="0070C0"/>
                </a:solidFill>
                <a:latin typeface="Calibri"/>
                <a:cs typeface="Ali_K_Alwand" pitchFamily="2" charset="-78"/>
              </a:rPr>
              <a:t>تيؤرةكةى بافلؤف لةسةر ئةم طريمانانةى خوارةوة بنياد نراوة:-</a:t>
            </a:r>
            <a:r>
              <a:rPr lang="en-US" sz="3200" dirty="0">
                <a:solidFill>
                  <a:srgbClr val="0070C0"/>
                </a:solidFill>
                <a:latin typeface="Calibri"/>
                <a:cs typeface="Ali_K_Alwand" pitchFamily="2" charset="-78"/>
              </a:rPr>
              <a:t/>
            </a:r>
            <a:br>
              <a:rPr lang="en-US" sz="3200" dirty="0">
                <a:solidFill>
                  <a:srgbClr val="0070C0"/>
                </a:solidFill>
                <a:latin typeface="Calibri"/>
                <a:cs typeface="Ali_K_Alwand" pitchFamily="2" charset="-78"/>
              </a:rPr>
            </a:br>
            <a:endParaRPr lang="en-US" dirty="0"/>
          </a:p>
        </p:txBody>
      </p:sp>
      <p:sp>
        <p:nvSpPr>
          <p:cNvPr id="3" name="Content Placeholder 2"/>
          <p:cNvSpPr>
            <a:spLocks noGrp="1"/>
          </p:cNvSpPr>
          <p:nvPr>
            <p:ph idx="1"/>
          </p:nvPr>
        </p:nvSpPr>
        <p:spPr/>
        <p:txBody>
          <a:bodyPr>
            <a:normAutofit lnSpcReduction="10000"/>
          </a:bodyPr>
          <a:lstStyle/>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٣. </a:t>
            </a:r>
            <a:r>
              <a:rPr lang="ar-SA" sz="2400" dirty="0">
                <a:solidFill>
                  <a:prstClr val="black"/>
                </a:solidFill>
                <a:latin typeface="Constantia"/>
                <a:cs typeface="Ali_K_Alwand" pitchFamily="2" charset="-78"/>
              </a:rPr>
              <a:t>دواى ماوةيةك وروذيَنةرة بيَلايةنةكة (محايد) هيَزو طرِو تينة وةرطيراوةكةى كةم دةبيَتةوة تادواجار ناميَنيَت و ولاَمدانةوةى مةرجايةتى (ليك رِذاندن) دةرناكةويَت، ئةطةر بةتةنها دةربكةويَت و وروذيَنةرة سروشتيةكة هاوشانى نةبيَت و لةطةلَيا دةرنةكةويَت.</a:t>
            </a:r>
            <a:endParaRPr lang="en-US" sz="2400" dirty="0">
              <a:solidFill>
                <a:prstClr val="black"/>
              </a:solidFill>
              <a:latin typeface="Constantia"/>
              <a:cs typeface="Ali_K_Alwand" pitchFamily="2" charset="-78"/>
            </a:endParaRPr>
          </a:p>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٤. </a:t>
            </a:r>
            <a:r>
              <a:rPr lang="ar-SA" sz="2400" dirty="0">
                <a:solidFill>
                  <a:prstClr val="black"/>
                </a:solidFill>
                <a:latin typeface="Constantia"/>
                <a:cs typeface="Ali_K_Alwand" pitchFamily="2" charset="-78"/>
              </a:rPr>
              <a:t>لةوانةية هةرلةخؤيةوةو كت وثرِ ولاَمدانةوةى مةرجايةتى (رِذانى ليك) دووبارة دواى ماوةيةك لة كوذانةوةو نةمانى دةربكةويَتةوة، لةكاتى دةركةوتنى وروذيَنةرى بيَ لايةن (مةرجي)(رِوناكى، دةنطى زةنط، بينينى تويَذةر)بةبىَ ئةوةى وروذيَنةرى سروشتى (خواردن) هاوشانى بيَت و ببيَت بةثالَثشتى.</a:t>
            </a:r>
            <a:endParaRPr lang="en-US" sz="2400" dirty="0">
              <a:solidFill>
                <a:prstClr val="black"/>
              </a:solidFill>
              <a:latin typeface="Constantia"/>
              <a:cs typeface="Ali_K_Alwand" pitchFamily="2" charset="-78"/>
            </a:endParaRPr>
          </a:p>
          <a:p>
            <a:pPr marL="274320" lvl="0" indent="-274320" algn="just" defTabSz="914400">
              <a:lnSpc>
                <a:spcPct val="150000"/>
              </a:lnSpc>
              <a:spcBef>
                <a:spcPct val="20000"/>
              </a:spcBef>
              <a:buClr>
                <a:srgbClr val="0BD0D9"/>
              </a:buClr>
              <a:buSzPct val="95000"/>
              <a:buFont typeface="Wingdings 2"/>
              <a:buChar char=""/>
            </a:pP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74707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dirty="0">
                <a:solidFill>
                  <a:srgbClr val="0070C0"/>
                </a:solidFill>
                <a:latin typeface="Calibri"/>
                <a:cs typeface="Ali_K_Alwand" pitchFamily="2" charset="-78"/>
              </a:rPr>
              <a:t>تيؤرةكةى بافلؤف لةسةر ئةم طريمانانةى خوارةوة بنياد نراوة:-</a:t>
            </a:r>
            <a:r>
              <a:rPr lang="en-US" sz="3200" dirty="0">
                <a:solidFill>
                  <a:srgbClr val="0070C0"/>
                </a:solidFill>
                <a:latin typeface="Calibri"/>
                <a:cs typeface="Ali_K_Alwand" pitchFamily="2" charset="-78"/>
              </a:rPr>
              <a:t/>
            </a:r>
            <a:br>
              <a:rPr lang="en-US" sz="3200" dirty="0">
                <a:solidFill>
                  <a:srgbClr val="0070C0"/>
                </a:solidFill>
                <a:latin typeface="Calibri"/>
                <a:cs typeface="Ali_K_Alwand" pitchFamily="2" charset="-78"/>
              </a:rPr>
            </a:br>
            <a:endParaRPr lang="en-US" dirty="0"/>
          </a:p>
        </p:txBody>
      </p:sp>
      <p:sp>
        <p:nvSpPr>
          <p:cNvPr id="3" name="Content Placeholder 2"/>
          <p:cNvSpPr>
            <a:spLocks noGrp="1"/>
          </p:cNvSpPr>
          <p:nvPr>
            <p:ph idx="1"/>
          </p:nvPr>
        </p:nvSpPr>
        <p:spPr/>
        <p:txBody>
          <a:bodyPr>
            <a:normAutofit lnSpcReduction="10000"/>
          </a:bodyPr>
          <a:lstStyle/>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٥. </a:t>
            </a:r>
            <a:r>
              <a:rPr lang="ar-SA" sz="2400" dirty="0">
                <a:solidFill>
                  <a:prstClr val="black"/>
                </a:solidFill>
                <a:latin typeface="Constantia"/>
                <a:cs typeface="Ali_K_Alwand" pitchFamily="2" charset="-78"/>
              </a:rPr>
              <a:t>لةتواناداهةية كة طشتاندنى وروذيَنةر(تعميم المثير) بكريَت و وروذيَنةرى بيَلايةنى يةكةم(زةنط) ببيَت بةهؤكارو سةرضاوة بؤ وروذيَنةرى دووةم(روناكى) و وروذيَنةرى بيَلايةنى دووةم (هةمان طرِوتواناى وروذيَنةرى بيَلايةنى يةكةم وةربطرىَو ببيَتة هؤى دةركةوتنى ولآمدانةوةى مةرجايةتى ( ليك رِذان)، ئةمةش بةندةبة ضوونيةكى و ليَكةوة نزيكى وروذيَنةرى بيَلايةنى دووةم.</a:t>
            </a:r>
            <a:endParaRPr lang="en-US" sz="2400" dirty="0">
              <a:solidFill>
                <a:prstClr val="black"/>
              </a:solidFill>
              <a:latin typeface="Constantia"/>
              <a:cs typeface="Ali_K_Alwand" pitchFamily="2" charset="-78"/>
            </a:endParaRPr>
          </a:p>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٦. </a:t>
            </a:r>
            <a:r>
              <a:rPr lang="ar-SA" sz="2400" dirty="0">
                <a:solidFill>
                  <a:prstClr val="black"/>
                </a:solidFill>
                <a:latin typeface="Constantia"/>
                <a:cs typeface="Ali_K_Alwand" pitchFamily="2" charset="-78"/>
              </a:rPr>
              <a:t>لةتواناى بوونةوةردا هةية (سةط، مرؤظ) جياوازى لةنيَوان وروذيَنةرةكاندا بكات و ولاَمدانةوةى بؤ ئةوانة هةبيَت، كةهاوكات و هاوشانى وروذيَنةرة سرشتيةكةن.</a:t>
            </a:r>
            <a:endParaRPr lang="en-US" sz="2400" dirty="0">
              <a:solidFill>
                <a:prstClr val="black"/>
              </a:solidFill>
              <a:latin typeface="Constantia"/>
              <a:cs typeface="Ali_K_Alwand" pitchFamily="2" charset="-78"/>
            </a:endParaRPr>
          </a:p>
          <a:p>
            <a:pPr marL="274320" lvl="0" indent="-274320" algn="just" defTabSz="914400">
              <a:lnSpc>
                <a:spcPct val="150000"/>
              </a:lnSpc>
              <a:spcBef>
                <a:spcPct val="20000"/>
              </a:spcBef>
              <a:buClr>
                <a:srgbClr val="0BD0D9"/>
              </a:buClr>
              <a:buSzPct val="95000"/>
              <a:buFont typeface="Wingdings 2"/>
              <a:buChar char=""/>
            </a:pP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339023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sz="3200" b="1" dirty="0">
                <a:solidFill>
                  <a:srgbClr val="00B0F0"/>
                </a:solidFill>
                <a:latin typeface="Calibri"/>
                <a:cs typeface="Traditional Arabic" panose="02020603050405020304" pitchFamily="18" charset="-78"/>
              </a:rPr>
              <a:t>ئەو بابەتانەی لە وانەی داهاتوو باس دەکریت</a:t>
            </a:r>
            <a:endParaRPr lang="en-US" dirty="0"/>
          </a:p>
        </p:txBody>
      </p:sp>
      <p:sp>
        <p:nvSpPr>
          <p:cNvPr id="3" name="Content Placeholder 2"/>
          <p:cNvSpPr>
            <a:spLocks noGrp="1"/>
          </p:cNvSpPr>
          <p:nvPr>
            <p:ph idx="1"/>
          </p:nvPr>
        </p:nvSpPr>
        <p:spPr/>
        <p:txBody>
          <a:bodyPr/>
          <a:lstStyle/>
          <a:p>
            <a:pPr marL="274320" lvl="0" indent="-274320" algn="r" defTabSz="914400" rtl="1">
              <a:lnSpc>
                <a:spcPct val="150000"/>
              </a:lnSpc>
              <a:spcBef>
                <a:spcPct val="20000"/>
              </a:spcBef>
              <a:buClr>
                <a:srgbClr val="0BD0D9"/>
              </a:buClr>
              <a:buSzPct val="95000"/>
              <a:buFont typeface="Wingdings" panose="05000000000000000000" pitchFamily="2" charset="2"/>
              <a:buChar char="q"/>
            </a:pPr>
            <a:r>
              <a:rPr lang="ku-Arab-IQ" sz="2800" dirty="0">
                <a:solidFill>
                  <a:srgbClr val="C00000"/>
                </a:solidFill>
                <a:latin typeface="Constantia"/>
              </a:rPr>
              <a:t>سودە پەروەردەیەکانی تیۆرەکەی بافلۆف.</a:t>
            </a:r>
          </a:p>
          <a:p>
            <a:pPr marL="274320" lvl="0" indent="-274320" algn="r" defTabSz="914400" rtl="1">
              <a:lnSpc>
                <a:spcPct val="150000"/>
              </a:lnSpc>
              <a:spcBef>
                <a:spcPct val="20000"/>
              </a:spcBef>
              <a:buClr>
                <a:srgbClr val="0BD0D9"/>
              </a:buClr>
              <a:buSzPct val="95000"/>
              <a:buFont typeface="Wingdings" panose="05000000000000000000" pitchFamily="2" charset="2"/>
              <a:buChar char="q"/>
            </a:pPr>
            <a:r>
              <a:rPr lang="ku-Arab-IQ" sz="2800" dirty="0">
                <a:solidFill>
                  <a:srgbClr val="C00000"/>
                </a:solidFill>
                <a:latin typeface="Constantia"/>
              </a:rPr>
              <a:t>لایەنەکانی تیۆرەکەی بافلۆف.</a:t>
            </a:r>
          </a:p>
          <a:p>
            <a:pPr marL="274320" lvl="0" indent="-274320" algn="r" defTabSz="914400" rtl="1">
              <a:lnSpc>
                <a:spcPct val="150000"/>
              </a:lnSpc>
              <a:spcBef>
                <a:spcPct val="20000"/>
              </a:spcBef>
              <a:buClr>
                <a:srgbClr val="0BD0D9"/>
              </a:buClr>
              <a:buSzPct val="95000"/>
              <a:buFont typeface="Wingdings" panose="05000000000000000000" pitchFamily="2" charset="2"/>
              <a:buChar char="q"/>
            </a:pPr>
            <a:r>
              <a:rPr lang="ku-Arab-IQ" sz="2800" dirty="0">
                <a:solidFill>
                  <a:srgbClr val="C00000"/>
                </a:solidFill>
                <a:latin typeface="Constantia"/>
              </a:rPr>
              <a:t>هەڵسەنگاندنی تیۆرەکەی بافلۆف.</a:t>
            </a:r>
            <a:endParaRPr lang="en-US" sz="2800">
              <a:solidFill>
                <a:srgbClr val="C00000"/>
              </a:solidFill>
              <a:latin typeface="Constantia"/>
            </a:endParaRPr>
          </a:p>
          <a:p>
            <a:endParaRPr lang="en-US" dirty="0"/>
          </a:p>
        </p:txBody>
      </p:sp>
    </p:spTree>
    <p:extLst>
      <p:ext uri="{BB962C8B-B14F-4D97-AF65-F5344CB8AC3E}">
        <p14:creationId xmlns:p14="http://schemas.microsoft.com/office/powerpoint/2010/main" val="1370783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sz="4000" b="1" dirty="0">
                <a:solidFill>
                  <a:srgbClr val="0070C0"/>
                </a:solidFill>
                <a:latin typeface="Calibri"/>
                <a:cs typeface="Traditional Arabic" panose="02020603050405020304" pitchFamily="18" charset="-78"/>
              </a:rPr>
              <a:t>ئەو بابەتانەی ئەمرۆ باس دەکریت</a:t>
            </a:r>
            <a:endParaRPr lang="en-US" dirty="0"/>
          </a:p>
        </p:txBody>
      </p:sp>
      <p:sp>
        <p:nvSpPr>
          <p:cNvPr id="3" name="Content Placeholder 2"/>
          <p:cNvSpPr>
            <a:spLocks noGrp="1"/>
          </p:cNvSpPr>
          <p:nvPr>
            <p:ph idx="1"/>
          </p:nvPr>
        </p:nvSpPr>
        <p:spPr/>
        <p:txBody>
          <a:bodyPr/>
          <a:lstStyle/>
          <a:p>
            <a:pPr marL="274320" lvl="0" indent="-274320" algn="r" defTabSz="914400" rtl="1">
              <a:lnSpc>
                <a:spcPct val="200000"/>
              </a:lnSpc>
              <a:spcBef>
                <a:spcPct val="20000"/>
              </a:spcBef>
              <a:buClr>
                <a:srgbClr val="0BD0D9"/>
              </a:buClr>
              <a:buSzPct val="95000"/>
              <a:buFont typeface="Wingdings 2"/>
              <a:buChar char=""/>
            </a:pPr>
            <a:r>
              <a:rPr lang="ar-SA" sz="2800" dirty="0">
                <a:solidFill>
                  <a:prstClr val="black"/>
                </a:solidFill>
                <a:latin typeface="Constantia"/>
                <a:cs typeface="Ali_K_Alwand" pitchFamily="2" charset="-78"/>
              </a:rPr>
              <a:t>كاريطةرى و طرنطى </a:t>
            </a:r>
            <a:r>
              <a:rPr lang="ar-SA" sz="2800" b="1" dirty="0">
                <a:solidFill>
                  <a:prstClr val="black"/>
                </a:solidFill>
                <a:latin typeface="Constantia"/>
                <a:cs typeface="Ali_K_Alwand" pitchFamily="2" charset="-78"/>
              </a:rPr>
              <a:t>تيؤرى </a:t>
            </a:r>
            <a:r>
              <a:rPr lang="ar-SA" sz="2800" dirty="0">
                <a:solidFill>
                  <a:prstClr val="black"/>
                </a:solidFill>
                <a:latin typeface="Constantia"/>
                <a:cs typeface="Ali_K_Alwand" pitchFamily="2" charset="-78"/>
              </a:rPr>
              <a:t>سؤرندايك</a:t>
            </a:r>
            <a:r>
              <a:rPr lang="ku-Arab-IQ" sz="2800" dirty="0">
                <a:solidFill>
                  <a:prstClr val="black"/>
                </a:solidFill>
                <a:latin typeface="Constantia"/>
                <a:cs typeface="Ali_K_Alwand" pitchFamily="2" charset="-78"/>
              </a:rPr>
              <a:t>.</a:t>
            </a:r>
          </a:p>
          <a:p>
            <a:pPr marL="274320" lvl="0" indent="-274320" algn="r" defTabSz="914400" rtl="1">
              <a:lnSpc>
                <a:spcPct val="200000"/>
              </a:lnSpc>
              <a:spcBef>
                <a:spcPct val="20000"/>
              </a:spcBef>
              <a:buClr>
                <a:srgbClr val="0BD0D9"/>
              </a:buClr>
              <a:buSzPct val="95000"/>
              <a:buFont typeface="Wingdings 2"/>
              <a:buChar char=""/>
            </a:pPr>
            <a:r>
              <a:rPr lang="ar-SA" sz="2800" b="1" dirty="0">
                <a:solidFill>
                  <a:prstClr val="black"/>
                </a:solidFill>
                <a:latin typeface="Constantia"/>
                <a:cs typeface="Ali_K_Alwand" pitchFamily="2" charset="-78"/>
              </a:rPr>
              <a:t>تيؤرى ثةيووةستى مةرجايةتى كلاسيكى</a:t>
            </a:r>
            <a:r>
              <a:rPr lang="ar-SA" sz="2800" b="1" dirty="0">
                <a:solidFill>
                  <a:prstClr val="black"/>
                </a:solidFill>
                <a:latin typeface="Constantia"/>
              </a:rPr>
              <a:t>(بافلؤف)</a:t>
            </a:r>
            <a:r>
              <a:rPr lang="ku-Arab-IQ" sz="2800" dirty="0">
                <a:solidFill>
                  <a:prstClr val="black"/>
                </a:solidFill>
                <a:latin typeface="Constantia"/>
              </a:rPr>
              <a:t>.</a:t>
            </a:r>
            <a:endParaRPr lang="en-US" sz="2600" dirty="0">
              <a:solidFill>
                <a:prstClr val="black"/>
              </a:solidFill>
              <a:latin typeface="Constantia"/>
            </a:endParaRPr>
          </a:p>
          <a:p>
            <a:endParaRPr lang="en-US" dirty="0"/>
          </a:p>
        </p:txBody>
      </p:sp>
    </p:spTree>
    <p:extLst>
      <p:ext uri="{BB962C8B-B14F-4D97-AF65-F5344CB8AC3E}">
        <p14:creationId xmlns:p14="http://schemas.microsoft.com/office/powerpoint/2010/main" val="246702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3200" dirty="0">
                <a:solidFill>
                  <a:srgbClr val="0070C0"/>
                </a:solidFill>
                <a:latin typeface="Calibri"/>
                <a:cs typeface="Ali_K_Alwand" pitchFamily="2" charset="-78"/>
              </a:rPr>
              <a:t>دةتوانين كاريطةرى و طرنطى سؤرندايك لةم ضةند خالَةى خوارةوةدا كؤ بكةينةوة:-</a:t>
            </a:r>
            <a:r>
              <a:rPr lang="en-US" sz="3200" dirty="0">
                <a:solidFill>
                  <a:srgbClr val="0070C0"/>
                </a:solidFill>
                <a:latin typeface="Calibri"/>
              </a:rPr>
              <a:t/>
            </a:r>
            <a:br>
              <a:rPr lang="en-US" sz="3200" dirty="0">
                <a:solidFill>
                  <a:srgbClr val="0070C0"/>
                </a:solidFill>
                <a:latin typeface="Calibri"/>
              </a:rPr>
            </a:br>
            <a:endParaRPr lang="en-US" dirty="0"/>
          </a:p>
        </p:txBody>
      </p:sp>
      <p:sp>
        <p:nvSpPr>
          <p:cNvPr id="3" name="Content Placeholder 2"/>
          <p:cNvSpPr>
            <a:spLocks noGrp="1"/>
          </p:cNvSpPr>
          <p:nvPr>
            <p:ph idx="1"/>
          </p:nvPr>
        </p:nvSpPr>
        <p:spPr/>
        <p:txBody>
          <a:bodyPr/>
          <a:lstStyle/>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١. </a:t>
            </a:r>
            <a:r>
              <a:rPr lang="ar-SA" sz="2400" dirty="0">
                <a:solidFill>
                  <a:prstClr val="black"/>
                </a:solidFill>
                <a:latin typeface="Constantia"/>
                <a:cs typeface="Ali_K_Alwand" pitchFamily="2" charset="-78"/>
              </a:rPr>
              <a:t>لةتوانادا هةية فيَرخواز لةرِيَطةى هةولَدان و هةلَةكردن و ثرانسيثي ضالاكى خود(مبدأ النشاط الذاتي) فيَرببيَت، كةخؤى بةردةوام لةحالَةتى كاركردن دايةو كةمتر ثشت بةكةسانى تر دةبةستيَت. لةبةرئةوة ئةركى سةرةكى مامؤستاية كةلةناو ثؤل و قةتابخانةدا ذينطةى طونجاوو سةرنج رِاكيَش بؤ فيضرخواز دابين بكات تا لة رِيَطةيةوة حةزوو ئارةزوو ثالَنةرةكانى بهيَنيَتةدى و بةردةوام لةحالَةتى ضالاكى و رِاهيَناندابيَت، واتة فيَربوون لةرِيَطةى كاركردن نةك تةنها طوآ طرتن.</a:t>
            </a:r>
            <a:endParaRPr lang="en-US" sz="2400" dirty="0">
              <a:solidFill>
                <a:prstClr val="black"/>
              </a:solidFill>
              <a:latin typeface="Constantia"/>
              <a:cs typeface="Ali_K_Alwand" pitchFamily="2" charset="-78"/>
            </a:endParaRPr>
          </a:p>
          <a:p>
            <a:pPr marL="274320" lvl="0" indent="-274320" algn="just" defTabSz="914400" rtl="1">
              <a:lnSpc>
                <a:spcPct val="150000"/>
              </a:lnSpc>
              <a:spcBef>
                <a:spcPct val="20000"/>
              </a:spcBef>
              <a:buClr>
                <a:srgbClr val="0BD0D9"/>
              </a:buClr>
              <a:buSzPct val="95000"/>
              <a:buFont typeface="Wingdings 2"/>
              <a:buChar char=""/>
            </a:pP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2312729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2900" dirty="0">
                <a:solidFill>
                  <a:srgbClr val="0070C0"/>
                </a:solidFill>
                <a:latin typeface="Calibri"/>
                <a:cs typeface="Ali_K_Alwand" pitchFamily="2" charset="-78"/>
              </a:rPr>
              <a:t>دةتوانين كاريطةرى و طرنطى سؤرندايك لةم ضةند خالَةى خوارةوةدا كؤ بكةينةوة:-</a:t>
            </a:r>
            <a:r>
              <a:rPr lang="en-US" sz="2900" dirty="0">
                <a:solidFill>
                  <a:srgbClr val="0070C0"/>
                </a:solidFill>
                <a:latin typeface="Calibri"/>
              </a:rPr>
              <a:t/>
            </a:r>
            <a:br>
              <a:rPr lang="en-US" sz="2900" dirty="0">
                <a:solidFill>
                  <a:srgbClr val="0070C0"/>
                </a:solidFill>
                <a:latin typeface="Calibri"/>
              </a:rPr>
            </a:br>
            <a:endParaRPr lang="en-US" dirty="0"/>
          </a:p>
        </p:txBody>
      </p:sp>
      <p:sp>
        <p:nvSpPr>
          <p:cNvPr id="3" name="Content Placeholder 2"/>
          <p:cNvSpPr>
            <a:spLocks noGrp="1"/>
          </p:cNvSpPr>
          <p:nvPr>
            <p:ph idx="1"/>
          </p:nvPr>
        </p:nvSpPr>
        <p:spPr/>
        <p:txBody>
          <a:bodyPr>
            <a:normAutofit lnSpcReduction="10000"/>
          </a:bodyPr>
          <a:lstStyle/>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٢. </a:t>
            </a:r>
            <a:r>
              <a:rPr lang="ar-SA" sz="2400" dirty="0">
                <a:solidFill>
                  <a:prstClr val="black"/>
                </a:solidFill>
                <a:latin typeface="Constantia"/>
                <a:cs typeface="Ali_K_Alwand" pitchFamily="2" charset="-78"/>
              </a:rPr>
              <a:t>ثيَويستة سود لةضالاكية دةرةكيةكانى وةك(طةشت و طوزارو سةردانى شويَنةطشتى و زانستيةكان و بينينى كارو ثيشةو ضالاكية جؤراوجؤرةكان لة ذيانى واقعيدا) وةربطريَت.</a:t>
            </a:r>
            <a:endParaRPr lang="en-US" sz="2400" dirty="0">
              <a:solidFill>
                <a:prstClr val="black"/>
              </a:solidFill>
              <a:latin typeface="Constantia"/>
              <a:cs typeface="Ali_K_Alwand" pitchFamily="2" charset="-78"/>
            </a:endParaRPr>
          </a:p>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٣. </a:t>
            </a:r>
            <a:r>
              <a:rPr lang="ar-SA" sz="2400" dirty="0">
                <a:solidFill>
                  <a:prstClr val="black"/>
                </a:solidFill>
                <a:latin typeface="Constantia"/>
                <a:cs typeface="Ali_K_Alwand" pitchFamily="2" charset="-78"/>
              </a:rPr>
              <a:t>ثيدانى سةربةستى و ئازادى بة فيَرخواز بؤئةوةى ضالاك و كاريطةربيَت نةك دانانى لةسةر كورسيةكى رةق و تةق، ضونكة كاتيَك سةربةستى بةبوونةوةر دةدريَت ئةوا زياتر جوولَةو كاردةكات و فيَردةبيَت. هةرلةبةر ئةوةش بوو سؤرندايك سةربةستى تةواوى دابووبة ثشيلةكةو بةئارةزووى خؤى دةجولاَو ئةم سةرو ئةوسةرى لةناو سندوق و قةفةسة داخراوةكةدا دةكردو وةك بافلؤف نةيدةبةستةوة.</a:t>
            </a:r>
            <a:endParaRPr lang="en-US" sz="2400" dirty="0">
              <a:solidFill>
                <a:prstClr val="black"/>
              </a:solidFill>
              <a:latin typeface="Constantia"/>
              <a:cs typeface="Ali_K_Alwand" pitchFamily="2" charset="-78"/>
            </a:endParaRPr>
          </a:p>
          <a:p>
            <a:pPr marL="274320" lvl="0" indent="-274320" algn="just" defTabSz="914400">
              <a:lnSpc>
                <a:spcPct val="150000"/>
              </a:lnSpc>
              <a:spcBef>
                <a:spcPct val="20000"/>
              </a:spcBef>
              <a:buClr>
                <a:srgbClr val="0BD0D9"/>
              </a:buClr>
              <a:buSzPct val="95000"/>
              <a:buFont typeface="Wingdings 2"/>
              <a:buChar char=""/>
            </a:pP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3588888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2900" dirty="0">
                <a:solidFill>
                  <a:srgbClr val="0070C0"/>
                </a:solidFill>
                <a:latin typeface="Calibri"/>
                <a:cs typeface="Ali_K_Alwand" pitchFamily="2" charset="-78"/>
              </a:rPr>
              <a:t>دةتوانين كاريطةرى و طرنطى سؤرندايك لةم ضةند خالَةى خوارةوةدا كؤ بكةينةوة:-</a:t>
            </a:r>
            <a:r>
              <a:rPr lang="en-US" sz="2900" dirty="0">
                <a:solidFill>
                  <a:srgbClr val="0070C0"/>
                </a:solidFill>
                <a:latin typeface="Calibri"/>
              </a:rPr>
              <a:t/>
            </a:r>
            <a:br>
              <a:rPr lang="en-US" sz="2900" dirty="0">
                <a:solidFill>
                  <a:srgbClr val="0070C0"/>
                </a:solidFill>
                <a:latin typeface="Calibri"/>
              </a:rPr>
            </a:br>
            <a:endParaRPr lang="en-US" dirty="0"/>
          </a:p>
        </p:txBody>
      </p:sp>
      <p:sp>
        <p:nvSpPr>
          <p:cNvPr id="3" name="Content Placeholder 2"/>
          <p:cNvSpPr>
            <a:spLocks noGrp="1"/>
          </p:cNvSpPr>
          <p:nvPr>
            <p:ph idx="1"/>
          </p:nvPr>
        </p:nvSpPr>
        <p:spPr/>
        <p:txBody>
          <a:bodyPr/>
          <a:lstStyle/>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٤. </a:t>
            </a:r>
            <a:r>
              <a:rPr lang="ar-SA" sz="2400" dirty="0">
                <a:solidFill>
                  <a:prstClr val="black"/>
                </a:solidFill>
                <a:latin typeface="Constantia"/>
                <a:cs typeface="Ali_K_Alwand" pitchFamily="2" charset="-78"/>
              </a:rPr>
              <a:t>كاتيَك سؤرندايك ئاذةلَةكانى رِووبةرِووى طرفت و كيَشةى ئاسان دةكردةوة، ئةوا باشتر بةدواى ضارةسةردا دةطةرِان وةك لةوةى كةرِووبةرِووى طرفت و كيَشةى زةحمةت و ئالَؤز دةبوونةوة، لةبةرئةوة لةو برِوايةدابوو كةدةبيَت ثرِؤطرام و ضالاكيةكانى خويَندن لةئاسانةوة بؤ زةحمةت دابرِيَذريَت، ضونكة بةقازانجى فيَرخواز تةواو دةبيَت.</a:t>
            </a:r>
            <a:endParaRPr lang="en-US" sz="2400" dirty="0">
              <a:solidFill>
                <a:prstClr val="black"/>
              </a:solidFill>
              <a:latin typeface="Constantia"/>
              <a:cs typeface="Ali_K_Alwand" pitchFamily="2" charset="-78"/>
            </a:endParaRPr>
          </a:p>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٥. </a:t>
            </a:r>
            <a:r>
              <a:rPr lang="ar-SA" sz="2400" dirty="0">
                <a:solidFill>
                  <a:prstClr val="black"/>
                </a:solidFill>
                <a:latin typeface="Constantia"/>
                <a:cs typeface="Ali_K_Alwand" pitchFamily="2" charset="-78"/>
              </a:rPr>
              <a:t>سؤرندايك لةوبرِوايةدابوو كة ثالَنةر طرنطى خؤى لةخويَندندا هةية، لةبةرئةوة داواى دةكرد كةدةبيَت طرنطى بةثالَنةرى فيَرخواز بدريَت و لةكاتى ثرِؤسةى خويَندندا لةبةرضاو بطيريَت.</a:t>
            </a:r>
            <a:endParaRPr lang="en-US" sz="2400" dirty="0">
              <a:solidFill>
                <a:prstClr val="black"/>
              </a:solidFill>
              <a:latin typeface="Constantia"/>
              <a:cs typeface="Ali_K_Alwand" pitchFamily="2" charset="-78"/>
            </a:endParaRPr>
          </a:p>
          <a:p>
            <a:pPr marL="274320" lvl="0" indent="-274320" algn="just" defTabSz="914400">
              <a:lnSpc>
                <a:spcPct val="150000"/>
              </a:lnSpc>
              <a:spcBef>
                <a:spcPct val="20000"/>
              </a:spcBef>
              <a:buClr>
                <a:srgbClr val="0BD0D9"/>
              </a:buClr>
              <a:buSzPct val="95000"/>
              <a:buFont typeface="Wingdings 2"/>
              <a:buChar char=""/>
            </a:pP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380546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2900" dirty="0">
                <a:solidFill>
                  <a:srgbClr val="0070C0"/>
                </a:solidFill>
                <a:latin typeface="Calibri"/>
                <a:cs typeface="Ali_K_Alwand" pitchFamily="2" charset="-78"/>
              </a:rPr>
              <a:t>دةتوانين كاريطةرى و طرنطى سؤرندايك لةم ضةند خالَةى خوارةوةدا كؤ بكةينةوة:-</a:t>
            </a:r>
            <a:r>
              <a:rPr lang="en-US" sz="2900" dirty="0">
                <a:solidFill>
                  <a:srgbClr val="0070C0"/>
                </a:solidFill>
                <a:latin typeface="Calibri"/>
              </a:rPr>
              <a:t/>
            </a:r>
            <a:br>
              <a:rPr lang="en-US" sz="2900" dirty="0">
                <a:solidFill>
                  <a:srgbClr val="0070C0"/>
                </a:solidFill>
                <a:latin typeface="Calibri"/>
              </a:rPr>
            </a:br>
            <a:endParaRPr lang="en-US" dirty="0"/>
          </a:p>
        </p:txBody>
      </p:sp>
      <p:sp>
        <p:nvSpPr>
          <p:cNvPr id="3" name="Content Placeholder 2"/>
          <p:cNvSpPr>
            <a:spLocks noGrp="1"/>
          </p:cNvSpPr>
          <p:nvPr>
            <p:ph idx="1"/>
          </p:nvPr>
        </p:nvSpPr>
        <p:spPr/>
        <p:txBody>
          <a:bodyPr>
            <a:normAutofit fontScale="92500"/>
          </a:bodyPr>
          <a:lstStyle/>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٦. </a:t>
            </a:r>
            <a:r>
              <a:rPr lang="ar-SA" sz="2400" dirty="0">
                <a:solidFill>
                  <a:prstClr val="black"/>
                </a:solidFill>
                <a:latin typeface="Constantia"/>
                <a:cs typeface="Ali_K_Alwand" pitchFamily="2" charset="-78"/>
              </a:rPr>
              <a:t>ثاداشت كردن و هاندانى ولاَمدانةوةو كاروضالاكية سةركةوتوو رِاستةكان زؤر ثيَويستةو دةبن بة بنةماو سةرضاوة بؤ دووبارة بوونةوةيان و ضةسثاندنيان.</a:t>
            </a:r>
            <a:endParaRPr lang="en-US" sz="2400" dirty="0">
              <a:solidFill>
                <a:prstClr val="black"/>
              </a:solidFill>
              <a:latin typeface="Constantia"/>
              <a:cs typeface="Ali_K_Alwand" pitchFamily="2" charset="-78"/>
            </a:endParaRPr>
          </a:p>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٧. </a:t>
            </a:r>
            <a:r>
              <a:rPr lang="ar-SA" sz="2400" dirty="0">
                <a:solidFill>
                  <a:prstClr val="black"/>
                </a:solidFill>
                <a:latin typeface="Constantia"/>
                <a:cs typeface="Ali_K_Alwand" pitchFamily="2" charset="-78"/>
              </a:rPr>
              <a:t>دةبيَت بابةت و ثرِؤطرامةكانى خويَندن بةجؤريَك دابرِيَذريَت كةماناى هةبيَت و فيَرخواز ليَيان تيَبطات، نةك بىَ ماناو ئالَؤزبن و هيضى لىَ تيَنةطات و بةناضارى(ئةزبةرى، دةرخ )ى بكات.</a:t>
            </a:r>
            <a:endParaRPr lang="en-US" sz="2400" dirty="0">
              <a:solidFill>
                <a:prstClr val="black"/>
              </a:solidFill>
              <a:latin typeface="Constantia"/>
              <a:cs typeface="Ali_K_Alwand" pitchFamily="2" charset="-78"/>
            </a:endParaRPr>
          </a:p>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٨. </a:t>
            </a:r>
            <a:r>
              <a:rPr lang="ar-SA" sz="2400" dirty="0">
                <a:solidFill>
                  <a:prstClr val="black"/>
                </a:solidFill>
                <a:latin typeface="Constantia"/>
                <a:cs typeface="Ali_K_Alwand" pitchFamily="2" charset="-78"/>
              </a:rPr>
              <a:t>بةثيَى ثرِانسيثى رِاهيَنان، دووبارةكردنةو بةكارهيَنانى زانيارى و شارةزاييةكان ورِاهيَنان لةسةر جيَبةجيَ كردنيان و ثشتطوىَ نةخستنيان، طرنطى خؤيان لةثرِؤسةى فيَركردندا هةيةو دةبيَت مامؤستا طرنطى خؤيان ثيَ بدات.</a:t>
            </a:r>
            <a:endParaRPr lang="en-US" sz="2400" dirty="0">
              <a:solidFill>
                <a:prstClr val="black"/>
              </a:solidFill>
              <a:latin typeface="Constantia"/>
              <a:cs typeface="Ali_K_Alwand" pitchFamily="2" charset="-78"/>
            </a:endParaRPr>
          </a:p>
          <a:p>
            <a:pPr marL="274320" lvl="0" indent="-274320" algn="just" defTabSz="914400">
              <a:lnSpc>
                <a:spcPct val="150000"/>
              </a:lnSpc>
              <a:spcBef>
                <a:spcPct val="20000"/>
              </a:spcBef>
              <a:buClr>
                <a:srgbClr val="0BD0D9"/>
              </a:buClr>
              <a:buSzPct val="95000"/>
              <a:buFont typeface="Wingdings 2"/>
              <a:buChar char=""/>
            </a:pP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1789444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2900" dirty="0">
                <a:solidFill>
                  <a:srgbClr val="0070C0"/>
                </a:solidFill>
                <a:latin typeface="Calibri"/>
                <a:cs typeface="Ali_K_Alwand" pitchFamily="2" charset="-78"/>
              </a:rPr>
              <a:t>دةتوانين كاريطةرى و طرنطى سؤرندايك لةم ضةند خالَةى خوارةوةدا كؤ بكةينةوة:-</a:t>
            </a:r>
            <a:r>
              <a:rPr lang="en-US" sz="2900" dirty="0">
                <a:solidFill>
                  <a:srgbClr val="0070C0"/>
                </a:solidFill>
                <a:latin typeface="Calibri"/>
              </a:rPr>
              <a:t/>
            </a:r>
            <a:br>
              <a:rPr lang="en-US" sz="2900" dirty="0">
                <a:solidFill>
                  <a:srgbClr val="0070C0"/>
                </a:solidFill>
                <a:latin typeface="Calibri"/>
              </a:rPr>
            </a:br>
            <a:endParaRPr lang="en-US" dirty="0"/>
          </a:p>
        </p:txBody>
      </p:sp>
      <p:sp>
        <p:nvSpPr>
          <p:cNvPr id="3" name="Content Placeholder 2"/>
          <p:cNvSpPr>
            <a:spLocks noGrp="1"/>
          </p:cNvSpPr>
          <p:nvPr>
            <p:ph idx="1"/>
          </p:nvPr>
        </p:nvSpPr>
        <p:spPr/>
        <p:txBody>
          <a:bodyPr>
            <a:normAutofit lnSpcReduction="10000"/>
          </a:bodyPr>
          <a:lstStyle/>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٩. </a:t>
            </a:r>
            <a:r>
              <a:rPr lang="ar-SA" sz="2400" dirty="0">
                <a:solidFill>
                  <a:prstClr val="black"/>
                </a:solidFill>
                <a:latin typeface="Constantia"/>
                <a:cs typeface="Ali_K_Alwand" pitchFamily="2" charset="-78"/>
              </a:rPr>
              <a:t>بةثيَى تيؤرةكةى سؤرندايك (بةش، جزء) ثيَش (كؤ، كل) ديَت، واتة دةبيَت فيَرخواز فيَري بةش و ثارضة ثارضةكان بكريَت دواتر كؤو شتة طشتيةكان فيَربيَت.</a:t>
            </a:r>
            <a:endParaRPr lang="en-US" sz="2400" dirty="0">
              <a:solidFill>
                <a:prstClr val="black"/>
              </a:solidFill>
              <a:latin typeface="Constantia"/>
              <a:cs typeface="Ali_K_Alwand" pitchFamily="2" charset="-78"/>
            </a:endParaRPr>
          </a:p>
          <a:p>
            <a:pPr marL="0" lvl="0" indent="0" algn="just" defTabSz="914400" rtl="1">
              <a:lnSpc>
                <a:spcPct val="150000"/>
              </a:lnSpc>
              <a:spcBef>
                <a:spcPct val="20000"/>
              </a:spcBef>
              <a:buClr>
                <a:srgbClr val="0BD0D9"/>
              </a:buClr>
              <a:buSzPct val="95000"/>
              <a:buNone/>
            </a:pPr>
            <a:r>
              <a:rPr lang="ku-Arab-IQ" sz="2400" dirty="0">
                <a:solidFill>
                  <a:srgbClr val="FF0000"/>
                </a:solidFill>
                <a:latin typeface="Constantia"/>
                <a:cs typeface="Ali_K_Alwand" pitchFamily="2" charset="-78"/>
              </a:rPr>
              <a:t>١٠. </a:t>
            </a:r>
            <a:r>
              <a:rPr lang="ar-SA" sz="2400" dirty="0">
                <a:solidFill>
                  <a:prstClr val="black"/>
                </a:solidFill>
                <a:latin typeface="Constantia"/>
                <a:cs typeface="Ali_K_Alwand" pitchFamily="2" charset="-78"/>
              </a:rPr>
              <a:t>تيؤرةكةى سؤرندايك زياتر بؤ فيَربوونى كارامةيى (مهارات) و جولَةو زمان و خويَندنةوةو رِةفتارو هةلَسوكةوتى نان خواردن و ثاك و خاويَنى و ضالاكى نوسين و سواربوونى ثاسكيل و ضاث كردن...هتد، طونجاوة، واتة نابيَت كةوا تيَبطةين كة ئةم تيؤرة هةموو جؤرةكانى فيَربوون و ضالاكيةكان ليَك دةداتةوة، بةلَكو وةك لةثيَشتر ئاماذةمان بؤ كرد ئةوا هةر تيؤرةو خالَى بةهيَزو لاوازى بوارى تايبةت بة خؤى هةية.</a:t>
            </a:r>
            <a:endParaRPr lang="en-US" sz="2400" dirty="0">
              <a:solidFill>
                <a:prstClr val="black"/>
              </a:solidFill>
              <a:latin typeface="Constantia"/>
              <a:cs typeface="Ali_K_Alwand" pitchFamily="2" charset="-78"/>
            </a:endParaRPr>
          </a:p>
          <a:p>
            <a:pPr marL="274320" lvl="0" indent="-274320" algn="just" defTabSz="914400">
              <a:lnSpc>
                <a:spcPct val="150000"/>
              </a:lnSpc>
              <a:spcBef>
                <a:spcPct val="20000"/>
              </a:spcBef>
              <a:buClr>
                <a:srgbClr val="0BD0D9"/>
              </a:buClr>
              <a:buSzPct val="95000"/>
              <a:buFont typeface="Wingdings 2"/>
              <a:buChar char=""/>
            </a:pPr>
            <a:endParaRPr lang="en-US" sz="2400" dirty="0">
              <a:solidFill>
                <a:prstClr val="black"/>
              </a:solidFill>
              <a:latin typeface="Constantia"/>
              <a:cs typeface="Ali_K_Alwand" pitchFamily="2" charset="-78"/>
            </a:endParaRPr>
          </a:p>
          <a:p>
            <a:endParaRPr lang="en-US" dirty="0"/>
          </a:p>
        </p:txBody>
      </p:sp>
    </p:spTree>
    <p:extLst>
      <p:ext uri="{BB962C8B-B14F-4D97-AF65-F5344CB8AC3E}">
        <p14:creationId xmlns:p14="http://schemas.microsoft.com/office/powerpoint/2010/main" val="4129274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dirty="0">
                <a:solidFill>
                  <a:srgbClr val="0070C0"/>
                </a:solidFill>
                <a:latin typeface="Calibri"/>
                <a:cs typeface="Ali_K_Alwand" pitchFamily="2" charset="-78"/>
              </a:rPr>
              <a:t>تيؤرى ثةيووةستى مةرجايةتى كلاسيكى</a:t>
            </a:r>
            <a:r>
              <a:rPr lang="ar-SA" sz="3200" b="1" dirty="0">
                <a:solidFill>
                  <a:srgbClr val="0070C0"/>
                </a:solidFill>
                <a:latin typeface="Calibri"/>
                <a:cs typeface="Traditional Arabic" panose="02020603050405020304" pitchFamily="18" charset="-78"/>
              </a:rPr>
              <a:t>(بافلؤف)</a:t>
            </a:r>
            <a:r>
              <a:rPr lang="en-US" sz="3200" dirty="0">
                <a:solidFill>
                  <a:srgbClr val="0070C0"/>
                </a:solidFill>
                <a:latin typeface="Calibri"/>
              </a:rPr>
              <a:t/>
            </a:r>
            <a:br>
              <a:rPr lang="en-US" sz="3200" dirty="0">
                <a:solidFill>
                  <a:srgbClr val="0070C0"/>
                </a:solidFill>
                <a:latin typeface="Calibri"/>
              </a:rPr>
            </a:br>
            <a:endParaRPr lang="en-US" dirty="0"/>
          </a:p>
        </p:txBody>
      </p:sp>
      <p:sp>
        <p:nvSpPr>
          <p:cNvPr id="3" name="Content Placeholder 2"/>
          <p:cNvSpPr>
            <a:spLocks noGrp="1"/>
          </p:cNvSpPr>
          <p:nvPr>
            <p:ph idx="1"/>
          </p:nvPr>
        </p:nvSpPr>
        <p:spPr>
          <a:xfrm>
            <a:off x="2261937" y="2319688"/>
            <a:ext cx="9242675" cy="3591534"/>
          </a:xfrm>
        </p:spPr>
        <p:txBody>
          <a:bodyPr>
            <a:normAutofit/>
          </a:bodyPr>
          <a:lstStyle/>
          <a:p>
            <a:pPr marL="0" lvl="0" indent="0" algn="just" defTabSz="914400" rtl="1">
              <a:lnSpc>
                <a:spcPct val="150000"/>
              </a:lnSpc>
              <a:spcBef>
                <a:spcPct val="20000"/>
              </a:spcBef>
              <a:buClr>
                <a:srgbClr val="0BD0D9"/>
              </a:buClr>
              <a:buSzPct val="95000"/>
              <a:buNone/>
            </a:pPr>
            <a:r>
              <a:rPr lang="ar-SA" sz="2000" dirty="0">
                <a:solidFill>
                  <a:prstClr val="black"/>
                </a:solidFill>
                <a:latin typeface="Constantia"/>
                <a:cs typeface="Ali_K_Alwand" pitchFamily="2" charset="-78"/>
              </a:rPr>
              <a:t>ئةم تيؤرة تايبةتة بةزاناى فسيؤلؤذى رِوسي( بافلؤف)(1849-1936) كةناسراوة بةمةرجايةتى بافلؤف يان مةرجايةتى كلاسيكى( </a:t>
            </a:r>
            <a:r>
              <a:rPr lang="ar-SA" sz="2000" dirty="0">
                <a:solidFill>
                  <a:prstClr val="black"/>
                </a:solidFill>
                <a:latin typeface="Constantia"/>
                <a:cs typeface="Ali-A-Alwand" pitchFamily="2" charset="-78"/>
              </a:rPr>
              <a:t>الارتباط الشرطي </a:t>
            </a:r>
            <a:r>
              <a:rPr lang="ar-SA" sz="2000" dirty="0">
                <a:solidFill>
                  <a:prstClr val="black"/>
                </a:solidFill>
                <a:latin typeface="Constantia"/>
                <a:cs typeface="Ali_K_Alwand" pitchFamily="2" charset="-78"/>
              </a:rPr>
              <a:t>الكلاسيكى)(</a:t>
            </a:r>
            <a:r>
              <a:rPr lang="it-IT" sz="2000" dirty="0">
                <a:solidFill>
                  <a:prstClr val="black"/>
                </a:solidFill>
                <a:latin typeface="Constantia"/>
                <a:cs typeface="Ali_K_Alwand" pitchFamily="2" charset="-78"/>
              </a:rPr>
              <a:t>Classical conditioning</a:t>
            </a:r>
            <a:r>
              <a:rPr lang="ar-SA" sz="2000" dirty="0">
                <a:solidFill>
                  <a:prstClr val="black"/>
                </a:solidFill>
                <a:latin typeface="Constantia"/>
                <a:cs typeface="Ali_K_Alwand" pitchFamily="2" charset="-78"/>
              </a:rPr>
              <a:t>) يان مةرجايةتى ولآمدانةوة(تشريط الاستجابة). تاقي كردنةوةكةى لةسةر سةطيَك كرد، ئةم سةطةى برسي دةكردو دواتر دةيبردة ذووريَكى تايبةت كة طويَى لةهيض دةنطيَك نةبوو، سةطةكةى لةسةر ميَزيَك دادةناو بةقايش دةيبةستةوة، بؤ ئةوةى جولَةنةكات و تاقي كردنةوةكةى لةسةربكات. ئينجا كونيَكى دةكردة رِومةتى سةطةكةو لةويَشةوة بؤريةكى بضوكى دةخستة ناوى بؤئةوةى بيطةيةنيَتة ليكة طلاندى سةطةكة، تاكاتيَك سةطةكة ليكةكةى دةرِذا ئةوا ليكةكة بةو </a:t>
            </a:r>
            <a:r>
              <a:rPr lang="ar-SA" sz="2000" dirty="0" smtClean="0">
                <a:solidFill>
                  <a:prstClr val="black"/>
                </a:solidFill>
                <a:latin typeface="Constantia"/>
                <a:cs typeface="Ali_K_Alwand" pitchFamily="2" charset="-78"/>
              </a:rPr>
              <a:t>بؤريةدا </a:t>
            </a:r>
            <a:r>
              <a:rPr lang="ar-SA" sz="2000" dirty="0">
                <a:solidFill>
                  <a:prstClr val="black"/>
                </a:solidFill>
                <a:latin typeface="Constantia"/>
                <a:cs typeface="Ali_K_Alwand" pitchFamily="2" charset="-78"/>
              </a:rPr>
              <a:t>دةرِذاية ناو كةمؤلَةيةكى تايبةت كةبؤ </a:t>
            </a:r>
            <a:r>
              <a:rPr lang="ar-SA" sz="2000" dirty="0" smtClean="0">
                <a:solidFill>
                  <a:prstClr val="black"/>
                </a:solidFill>
                <a:latin typeface="Constantia"/>
                <a:cs typeface="Ali_K_Alwand" pitchFamily="2" charset="-78"/>
              </a:rPr>
              <a:t>مةبةستى</a:t>
            </a:r>
            <a:r>
              <a:rPr lang="ku-Arab-IQ" sz="2000" dirty="0">
                <a:solidFill>
                  <a:prstClr val="black"/>
                </a:solidFill>
                <a:latin typeface="Constantia"/>
                <a:cs typeface="Ali_K_Alwand" pitchFamily="2" charset="-78"/>
              </a:rPr>
              <a:t> </a:t>
            </a:r>
            <a:r>
              <a:rPr lang="ar-SA" sz="2000" dirty="0" smtClean="0">
                <a:solidFill>
                  <a:prstClr val="black"/>
                </a:solidFill>
                <a:latin typeface="Constantia"/>
                <a:cs typeface="Ali_K_Alwand" pitchFamily="2" charset="-78"/>
              </a:rPr>
              <a:t>تاقيكردنةوة </a:t>
            </a:r>
            <a:r>
              <a:rPr lang="ar-SA" sz="2000" dirty="0">
                <a:solidFill>
                  <a:prstClr val="black"/>
                </a:solidFill>
                <a:latin typeface="Constantia"/>
                <a:cs typeface="Ali_K_Alwand" pitchFamily="2" charset="-78"/>
              </a:rPr>
              <a:t>دينابوو ، وةلةرِيَطةيةوة تويَذةر دةيزانى </a:t>
            </a:r>
            <a:r>
              <a:rPr lang="ar-SA" sz="2000" dirty="0" smtClean="0">
                <a:solidFill>
                  <a:prstClr val="black"/>
                </a:solidFill>
                <a:latin typeface="Constantia"/>
                <a:cs typeface="Ali_K_Alwand" pitchFamily="2" charset="-78"/>
              </a:rPr>
              <a:t>ض </a:t>
            </a:r>
            <a:r>
              <a:rPr lang="ar-SA" sz="2000" dirty="0">
                <a:solidFill>
                  <a:prstClr val="black"/>
                </a:solidFill>
                <a:latin typeface="Constantia"/>
                <a:cs typeface="Ali_K_Alwand" pitchFamily="2" charset="-78"/>
              </a:rPr>
              <a:t>كاتيَك ليكةكةى دةرِذيَ و برِةكةشي ضةندة.</a:t>
            </a:r>
            <a:endParaRPr lang="en-US" sz="2000" dirty="0">
              <a:solidFill>
                <a:prstClr val="black"/>
              </a:solidFill>
              <a:latin typeface="Constantia"/>
              <a:cs typeface="Ali_K_Alwand" pitchFamily="2" charset="-78"/>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95800" cy="2319688"/>
          </a:xfrm>
          <a:prstGeom prst="rect">
            <a:avLst/>
          </a:prstGeom>
        </p:spPr>
      </p:pic>
    </p:spTree>
    <p:extLst>
      <p:ext uri="{BB962C8B-B14F-4D97-AF65-F5344CB8AC3E}">
        <p14:creationId xmlns:p14="http://schemas.microsoft.com/office/powerpoint/2010/main" val="306796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3200" b="1" dirty="0">
                <a:solidFill>
                  <a:srgbClr val="0070C0"/>
                </a:solidFill>
                <a:latin typeface="Calibri"/>
                <a:cs typeface="Ali_K_Alwand" pitchFamily="2" charset="-78"/>
              </a:rPr>
              <a:t>تيؤرى ثةيووةستى مةرجايةتى كلاسيكى</a:t>
            </a:r>
            <a:r>
              <a:rPr lang="ar-SA" sz="3200" b="1" dirty="0">
                <a:solidFill>
                  <a:srgbClr val="0070C0"/>
                </a:solidFill>
                <a:latin typeface="Calibri"/>
                <a:cs typeface="Traditional Arabic" panose="02020603050405020304" pitchFamily="18" charset="-78"/>
              </a:rPr>
              <a:t>(بافلؤف)</a:t>
            </a:r>
            <a:r>
              <a:rPr lang="en-US" sz="3200" dirty="0">
                <a:solidFill>
                  <a:srgbClr val="0070C0"/>
                </a:solidFill>
                <a:latin typeface="Calibri"/>
              </a:rPr>
              <a:t/>
            </a:r>
            <a:br>
              <a:rPr lang="en-US" sz="3200" dirty="0">
                <a:solidFill>
                  <a:srgbClr val="0070C0"/>
                </a:solidFill>
                <a:latin typeface="Calibri"/>
              </a:rPr>
            </a:br>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78" y="1819175"/>
            <a:ext cx="12047621" cy="5038825"/>
          </a:xfrm>
          <a:prstGeom prst="rect">
            <a:avLst/>
          </a:prstGeom>
          <a:ln>
            <a:solidFill>
              <a:sysClr val="windowText" lastClr="000000"/>
            </a:solidFill>
          </a:ln>
        </p:spPr>
      </p:pic>
    </p:spTree>
    <p:extLst>
      <p:ext uri="{BB962C8B-B14F-4D97-AF65-F5344CB8AC3E}">
        <p14:creationId xmlns:p14="http://schemas.microsoft.com/office/powerpoint/2010/main" val="427974473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TotalTime>
  <Words>1131</Words>
  <Application>Microsoft Office PowerPoint</Application>
  <PresentationFormat>Widescreen</PresentationFormat>
  <Paragraphs>48</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Ali_K_Alwand</vt:lpstr>
      <vt:lpstr>Ali-A-Alwand</vt:lpstr>
      <vt:lpstr>Arial</vt:lpstr>
      <vt:lpstr>Calibri</vt:lpstr>
      <vt:lpstr>Century Gothic</vt:lpstr>
      <vt:lpstr>Constantia</vt:lpstr>
      <vt:lpstr>Tahoma</vt:lpstr>
      <vt:lpstr>Traditional Arabic</vt:lpstr>
      <vt:lpstr>Wingdings</vt:lpstr>
      <vt:lpstr>Wingdings 2</vt:lpstr>
      <vt:lpstr>Wingdings 3</vt:lpstr>
      <vt:lpstr>Wisp</vt:lpstr>
      <vt:lpstr>PowerPoint Presentation</vt:lpstr>
      <vt:lpstr>ئەو بابەتانەی ئەمرۆ باس دەکریت</vt:lpstr>
      <vt:lpstr>دةتوانين كاريطةرى و طرنطى سؤرندايك لةم ضةند خالَةى خوارةوةدا كؤ بكةينةوة:- </vt:lpstr>
      <vt:lpstr>دةتوانين كاريطةرى و طرنطى سؤرندايك لةم ضةند خالَةى خوارةوةدا كؤ بكةينةوة:- </vt:lpstr>
      <vt:lpstr>دةتوانين كاريطةرى و طرنطى سؤرندايك لةم ضةند خالَةى خوارةوةدا كؤ بكةينةوة:- </vt:lpstr>
      <vt:lpstr>دةتوانين كاريطةرى و طرنطى سؤرندايك لةم ضةند خالَةى خوارةوةدا كؤ بكةينةوة:- </vt:lpstr>
      <vt:lpstr>دةتوانين كاريطةرى و طرنطى سؤرندايك لةم ضةند خالَةى خوارةوةدا كؤ بكةينةوة:- </vt:lpstr>
      <vt:lpstr>تيؤرى ثةيووةستى مةرجايةتى كلاسيكى(بافلؤف) </vt:lpstr>
      <vt:lpstr>تيؤرى ثةيووةستى مةرجايةتى كلاسيكى(بافلؤف) </vt:lpstr>
      <vt:lpstr>تيؤرى ثةيووةستى مةرجايةتى كلاسيكى(بافلؤف) </vt:lpstr>
      <vt:lpstr>تيؤرى ثةيووةستى مةرجايةتى كلاسيكى(بافلؤف) </vt:lpstr>
      <vt:lpstr>تيؤرى ثةيووةستى مةرجايةتى كلاسيكى(بافلؤف) </vt:lpstr>
      <vt:lpstr>تيؤرةكةى بافلؤف لةسةر ئةم طريمانانةى خوارةوة بنياد نراوة:- </vt:lpstr>
      <vt:lpstr>تيؤرةكةى بافلؤف لةسةر ئةم طريمانانةى خوارةوة بنياد نراوة:- </vt:lpstr>
      <vt:lpstr>تيؤرةكةى بافلؤف لةسةر ئةم طريمانانةى خوارةوة بنياد نراوة:- </vt:lpstr>
      <vt:lpstr>ئەو بابەتانەی لە وانەی داهاتوو باس دەکریت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chopy</dc:creator>
  <cp:lastModifiedBy>chopy</cp:lastModifiedBy>
  <cp:revision>4</cp:revision>
  <dcterms:created xsi:type="dcterms:W3CDTF">2021-10-19T18:37:01Z</dcterms:created>
  <dcterms:modified xsi:type="dcterms:W3CDTF">2021-10-19T18:55:07Z</dcterms:modified>
</cp:coreProperties>
</file>