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4" r:id="rId4"/>
    <p:sldId id="263" r:id="rId5"/>
    <p:sldId id="262" r:id="rId6"/>
    <p:sldId id="261" r:id="rId7"/>
    <p:sldId id="260" r:id="rId8"/>
    <p:sldId id="259" r:id="rId9"/>
    <p:sldId id="258" r:id="rId10"/>
    <p:sldId id="25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9D9F0CA-4C72-47C9-B8E5-E9310DEA36AB}" type="datetimeFigureOut">
              <a:rPr lang="en-US" smtClean="0"/>
              <a:t>10/19/2021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9B97A4D-3729-4CE3-A69E-38B7CAEF12B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9434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D9F0CA-4C72-47C9-B8E5-E9310DEA36AB}"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97A4D-3729-4CE3-A69E-38B7CAEF12B4}" type="slidenum">
              <a:rPr lang="en-US" smtClean="0"/>
              <a:t>‹#›</a:t>
            </a:fld>
            <a:endParaRPr lang="en-US"/>
          </a:p>
        </p:txBody>
      </p:sp>
    </p:spTree>
    <p:extLst>
      <p:ext uri="{BB962C8B-B14F-4D97-AF65-F5344CB8AC3E}">
        <p14:creationId xmlns:p14="http://schemas.microsoft.com/office/powerpoint/2010/main" val="3337411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D9F0CA-4C72-47C9-B8E5-E9310DEA36AB}"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97A4D-3729-4CE3-A69E-38B7CAEF12B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201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D9F0CA-4C72-47C9-B8E5-E9310DEA36AB}"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97A4D-3729-4CE3-A69E-38B7CAEF12B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9972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D9F0CA-4C72-47C9-B8E5-E9310DEA36AB}"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97A4D-3729-4CE3-A69E-38B7CAEF12B4}" type="slidenum">
              <a:rPr lang="en-US" smtClean="0"/>
              <a:t>‹#›</a:t>
            </a:fld>
            <a:endParaRPr lang="en-US"/>
          </a:p>
        </p:txBody>
      </p:sp>
    </p:spTree>
    <p:extLst>
      <p:ext uri="{BB962C8B-B14F-4D97-AF65-F5344CB8AC3E}">
        <p14:creationId xmlns:p14="http://schemas.microsoft.com/office/powerpoint/2010/main" val="3106170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D9F0CA-4C72-47C9-B8E5-E9310DEA36AB}"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97A4D-3729-4CE3-A69E-38B7CAEF12B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702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D9F0CA-4C72-47C9-B8E5-E9310DEA36AB}"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97A4D-3729-4CE3-A69E-38B7CAEF12B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7091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D9F0CA-4C72-47C9-B8E5-E9310DEA36AB}"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97A4D-3729-4CE3-A69E-38B7CAEF12B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9262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D9F0CA-4C72-47C9-B8E5-E9310DEA36AB}"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97A4D-3729-4CE3-A69E-38B7CAEF12B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705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D9F0CA-4C72-47C9-B8E5-E9310DEA36AB}"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97A4D-3729-4CE3-A69E-38B7CAEF12B4}" type="slidenum">
              <a:rPr lang="en-US" smtClean="0"/>
              <a:t>‹#›</a:t>
            </a:fld>
            <a:endParaRPr lang="en-US"/>
          </a:p>
        </p:txBody>
      </p:sp>
    </p:spTree>
    <p:extLst>
      <p:ext uri="{BB962C8B-B14F-4D97-AF65-F5344CB8AC3E}">
        <p14:creationId xmlns:p14="http://schemas.microsoft.com/office/powerpoint/2010/main" val="244365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D9F0CA-4C72-47C9-B8E5-E9310DEA36AB}"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97A4D-3729-4CE3-A69E-38B7CAEF12B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495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9D9F0CA-4C72-47C9-B8E5-E9310DEA36AB}"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97A4D-3729-4CE3-A69E-38B7CAEF12B4}" type="slidenum">
              <a:rPr lang="en-US" smtClean="0"/>
              <a:t>‹#›</a:t>
            </a:fld>
            <a:endParaRPr lang="en-US"/>
          </a:p>
        </p:txBody>
      </p:sp>
    </p:spTree>
    <p:extLst>
      <p:ext uri="{BB962C8B-B14F-4D97-AF65-F5344CB8AC3E}">
        <p14:creationId xmlns:p14="http://schemas.microsoft.com/office/powerpoint/2010/main" val="182752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D9F0CA-4C72-47C9-B8E5-E9310DEA36AB}" type="datetimeFigureOut">
              <a:rPr lang="en-US" smtClean="0"/>
              <a:t>10/19/2021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B97A4D-3729-4CE3-A69E-38B7CAEF12B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293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9D9F0CA-4C72-47C9-B8E5-E9310DEA36AB}" type="datetimeFigureOut">
              <a:rPr lang="en-US" smtClean="0"/>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B97A4D-3729-4CE3-A69E-38B7CAEF12B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019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D9F0CA-4C72-47C9-B8E5-E9310DEA36AB}" type="datetimeFigureOut">
              <a:rPr lang="en-US" smtClean="0"/>
              <a:t>10/19/2021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B97A4D-3729-4CE3-A69E-38B7CAEF12B4}" type="slidenum">
              <a:rPr lang="en-US" smtClean="0"/>
              <a:t>‹#›</a:t>
            </a:fld>
            <a:endParaRPr lang="en-US"/>
          </a:p>
        </p:txBody>
      </p:sp>
    </p:spTree>
    <p:extLst>
      <p:ext uri="{BB962C8B-B14F-4D97-AF65-F5344CB8AC3E}">
        <p14:creationId xmlns:p14="http://schemas.microsoft.com/office/powerpoint/2010/main" val="201703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D9F0CA-4C72-47C9-B8E5-E9310DEA36AB}"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97A4D-3729-4CE3-A69E-38B7CAEF12B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8425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D9F0CA-4C72-47C9-B8E5-E9310DEA36AB}"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97A4D-3729-4CE3-A69E-38B7CAEF12B4}" type="slidenum">
              <a:rPr lang="en-US" smtClean="0"/>
              <a:t>‹#›</a:t>
            </a:fld>
            <a:endParaRPr lang="en-US"/>
          </a:p>
        </p:txBody>
      </p:sp>
    </p:spTree>
    <p:extLst>
      <p:ext uri="{BB962C8B-B14F-4D97-AF65-F5344CB8AC3E}">
        <p14:creationId xmlns:p14="http://schemas.microsoft.com/office/powerpoint/2010/main" val="3873375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D9F0CA-4C72-47C9-B8E5-E9310DEA36AB}" type="datetimeFigureOut">
              <a:rPr lang="en-US" smtClean="0"/>
              <a:t>10/19/2021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9B97A4D-3729-4CE3-A69E-38B7CAEF12B4}" type="slidenum">
              <a:rPr lang="en-US" smtClean="0"/>
              <a:t>‹#›</a:t>
            </a:fld>
            <a:endParaRPr lang="en-US"/>
          </a:p>
        </p:txBody>
      </p:sp>
    </p:spTree>
    <p:extLst>
      <p:ext uri="{BB962C8B-B14F-4D97-AF65-F5344CB8AC3E}">
        <p14:creationId xmlns:p14="http://schemas.microsoft.com/office/powerpoint/2010/main" val="3351771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marL="274320" lvl="0" indent="-274320" algn="ctr" defTabSz="914400">
              <a:spcAft>
                <a:spcPts val="0"/>
              </a:spcAft>
              <a:buClr>
                <a:srgbClr val="0BD0D9"/>
              </a:buClr>
              <a:buSzPct val="95000"/>
              <a:buFont typeface="Wingdings 2"/>
              <a:buChar char=""/>
            </a:pPr>
            <a:r>
              <a:rPr lang="ar-IQ" sz="7200" baseline="-25000" dirty="0">
                <a:solidFill>
                  <a:srgbClr val="FF0000"/>
                </a:solidFill>
                <a:latin typeface="Constantia"/>
                <a:cs typeface="Ali_K_Alwand" pitchFamily="2" charset="-78"/>
              </a:rPr>
              <a:t>دةروونزانى ثةروةردةيى</a:t>
            </a:r>
            <a:endParaRPr lang="ku-Arab-IQ" sz="7200" baseline="-25000" dirty="0">
              <a:solidFill>
                <a:srgbClr val="FF0000"/>
              </a:solidFill>
              <a:latin typeface="Constantia"/>
              <a:cs typeface="Ali_K_Alwand" pitchFamily="2" charset="-78"/>
            </a:endParaRPr>
          </a:p>
          <a:p>
            <a:pPr marL="0" lvl="0" indent="0" algn="ctr" defTabSz="914400">
              <a:spcAft>
                <a:spcPts val="0"/>
              </a:spcAft>
              <a:buClr>
                <a:srgbClr val="0BD0D9"/>
              </a:buClr>
              <a:buSzPct val="95000"/>
              <a:buNone/>
            </a:pPr>
            <a:endParaRPr lang="ku-Arab-IQ" sz="7200" dirty="0">
              <a:solidFill>
                <a:srgbClr val="FF0000"/>
              </a:solidFill>
              <a:latin typeface="Constantia"/>
              <a:cs typeface="Ali_K_Samik" pitchFamily="2" charset="-78"/>
            </a:endParaRPr>
          </a:p>
          <a:p>
            <a:pPr marL="274320" lvl="0" indent="-274320" algn="ctr" defTabSz="914400">
              <a:spcAft>
                <a:spcPts val="0"/>
              </a:spcAft>
              <a:buClr>
                <a:srgbClr val="0BD0D9"/>
              </a:buClr>
              <a:buSzPct val="95000"/>
              <a:buFont typeface="Wingdings 2"/>
              <a:buChar char=""/>
            </a:pPr>
            <a:r>
              <a:rPr lang="ku-Arab-IQ" sz="2800" b="1" dirty="0">
                <a:solidFill>
                  <a:srgbClr val="04617B">
                    <a:lumMod val="10000"/>
                  </a:srgbClr>
                </a:solidFill>
                <a:latin typeface="Constantia"/>
              </a:rPr>
              <a:t>قۆناغی دووەم/ بەشی زمانی کوردی</a:t>
            </a:r>
            <a:endParaRPr lang="ku-Arab-IQ" sz="2600" dirty="0">
              <a:solidFill>
                <a:srgbClr val="04617B">
                  <a:lumMod val="10000"/>
                </a:srgbClr>
              </a:solidFill>
              <a:latin typeface="Constantia"/>
              <a:cs typeface="Ali_K_Samik" pitchFamily="2" charset="-78"/>
            </a:endParaRPr>
          </a:p>
          <a:p>
            <a:pPr marL="274320" lvl="0" indent="-274320" algn="ctr" defTabSz="914400">
              <a:spcAft>
                <a:spcPts val="0"/>
              </a:spcAft>
              <a:buClr>
                <a:srgbClr val="0BD0D9"/>
              </a:buClr>
              <a:buSzPct val="95000"/>
              <a:buFont typeface="Wingdings 2"/>
              <a:buChar char=""/>
            </a:pPr>
            <a:r>
              <a:rPr lang="ar-EG" b="1" dirty="0">
                <a:solidFill>
                  <a:srgbClr val="04617B">
                    <a:lumMod val="10000"/>
                  </a:srgbClr>
                </a:solidFill>
                <a:latin typeface="Constantia"/>
                <a:cs typeface="Ali_K_Samik" pitchFamily="2" charset="-78"/>
              </a:rPr>
              <a:t> </a:t>
            </a:r>
            <a:r>
              <a:rPr lang="ku-Arab-IQ" b="1" dirty="0">
                <a:solidFill>
                  <a:srgbClr val="04617B">
                    <a:lumMod val="10000"/>
                  </a:srgbClr>
                </a:solidFill>
                <a:latin typeface="Constantia"/>
              </a:rPr>
              <a:t>مامۆستای بابەت/ چۆمان صباح سعید</a:t>
            </a:r>
          </a:p>
          <a:p>
            <a:pPr marL="0" lvl="0" indent="0" algn="ctr" defTabSz="914400">
              <a:spcAft>
                <a:spcPts val="0"/>
              </a:spcAft>
              <a:buClr>
                <a:srgbClr val="0BD0D9"/>
              </a:buClr>
              <a:buSzPct val="95000"/>
              <a:buNone/>
            </a:pPr>
            <a:r>
              <a:rPr lang="ku-Arab-IQ" b="1" dirty="0" smtClean="0">
                <a:solidFill>
                  <a:srgbClr val="04617B">
                    <a:lumMod val="10000"/>
                  </a:srgbClr>
                </a:solidFill>
                <a:latin typeface="Constantia"/>
              </a:rPr>
              <a:t>٢٠٢١- ٢٠٢٢</a:t>
            </a:r>
            <a:endParaRPr lang="en-US" sz="2600" dirty="0">
              <a:solidFill>
                <a:prstClr val="black"/>
              </a:solidFill>
              <a:latin typeface="Constantia"/>
            </a:endParaRPr>
          </a:p>
          <a:p>
            <a:pPr marL="274320" lvl="0" indent="-274320" defTabSz="914400">
              <a:spcAft>
                <a:spcPts val="0"/>
              </a:spcAft>
              <a:buClr>
                <a:srgbClr val="0BD0D9"/>
              </a:buClr>
              <a:buSzPct val="95000"/>
              <a:buFont typeface="Wingdings 2"/>
              <a:buChar char=""/>
            </a:pPr>
            <a:endParaRPr lang="en-US" sz="2600" dirty="0">
              <a:solidFill>
                <a:prstClr val="black"/>
              </a:solidFill>
              <a:latin typeface="Constantia"/>
            </a:endParaRPr>
          </a:p>
          <a:p>
            <a:endParaRPr lang="en-US" dirty="0"/>
          </a:p>
        </p:txBody>
      </p:sp>
      <p:pic>
        <p:nvPicPr>
          <p:cNvPr id="4" name="صورة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1459" y="740094"/>
            <a:ext cx="3276600" cy="1681371"/>
          </a:xfrm>
          <a:prstGeom prst="rect">
            <a:avLst/>
          </a:prstGeom>
          <a:noFill/>
          <a:ln>
            <a:noFill/>
          </a:ln>
        </p:spPr>
      </p:pic>
    </p:spTree>
    <p:extLst>
      <p:ext uri="{BB962C8B-B14F-4D97-AF65-F5344CB8AC3E}">
        <p14:creationId xmlns:p14="http://schemas.microsoft.com/office/powerpoint/2010/main" val="581925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u-Arab-IQ" sz="4800" b="1" dirty="0">
                <a:ln>
                  <a:noFill/>
                </a:ln>
                <a:solidFill>
                  <a:srgbClr val="FF0000"/>
                </a:solidFill>
                <a:latin typeface="Calibri"/>
                <a:cs typeface="Traditional Arabic" panose="02020603050405020304" pitchFamily="18" charset="-78"/>
              </a:rPr>
              <a:t>ئەو بابەتانەی لە وانەی داهاتوو باس دەکریت</a:t>
            </a:r>
            <a:endParaRPr lang="en-US" dirty="0"/>
          </a:p>
        </p:txBody>
      </p:sp>
      <p:sp>
        <p:nvSpPr>
          <p:cNvPr id="3" name="Content Placeholder 2"/>
          <p:cNvSpPr>
            <a:spLocks noGrp="1"/>
          </p:cNvSpPr>
          <p:nvPr>
            <p:ph idx="1"/>
          </p:nvPr>
        </p:nvSpPr>
        <p:spPr/>
        <p:txBody>
          <a:bodyPr/>
          <a:lstStyle/>
          <a:p>
            <a:pPr marL="274320" lvl="0" indent="-274320" algn="r" defTabSz="914400" rtl="1">
              <a:lnSpc>
                <a:spcPct val="150000"/>
              </a:lnSpc>
              <a:spcAft>
                <a:spcPts val="0"/>
              </a:spcAft>
              <a:buClr>
                <a:srgbClr val="0BD0D9"/>
              </a:buClr>
              <a:buSzPct val="95000"/>
              <a:buFont typeface="Wingdings" panose="05000000000000000000" pitchFamily="2" charset="2"/>
              <a:buChar char="q"/>
            </a:pPr>
            <a:r>
              <a:rPr lang="ku-Arab-IQ" sz="2800" dirty="0">
                <a:solidFill>
                  <a:srgbClr val="0070C0"/>
                </a:solidFill>
                <a:latin typeface="Constantia"/>
              </a:rPr>
              <a:t>تیۆری جشتاڵت.</a:t>
            </a:r>
          </a:p>
          <a:p>
            <a:pPr marL="274320" lvl="0" indent="-274320" algn="r" defTabSz="914400" rtl="1">
              <a:lnSpc>
                <a:spcPct val="150000"/>
              </a:lnSpc>
              <a:spcAft>
                <a:spcPts val="0"/>
              </a:spcAft>
              <a:buClr>
                <a:srgbClr val="0BD0D9"/>
              </a:buClr>
              <a:buSzPct val="95000"/>
              <a:buFont typeface="Wingdings" panose="05000000000000000000" pitchFamily="2" charset="2"/>
              <a:buChar char="q"/>
            </a:pPr>
            <a:r>
              <a:rPr lang="ku-Arab-IQ" sz="2800" dirty="0">
                <a:solidFill>
                  <a:srgbClr val="0070C0"/>
                </a:solidFill>
                <a:latin typeface="Constantia"/>
              </a:rPr>
              <a:t>تاقیکردنەوەی جشتاڵت.</a:t>
            </a:r>
          </a:p>
          <a:p>
            <a:pPr marL="274320" lvl="0" indent="-274320" algn="r" defTabSz="914400" rtl="1">
              <a:lnSpc>
                <a:spcPct val="150000"/>
              </a:lnSpc>
              <a:spcAft>
                <a:spcPts val="0"/>
              </a:spcAft>
              <a:buClr>
                <a:srgbClr val="0BD0D9"/>
              </a:buClr>
              <a:buSzPct val="95000"/>
              <a:buFont typeface="Wingdings" panose="05000000000000000000" pitchFamily="2" charset="2"/>
              <a:buChar char="q"/>
            </a:pPr>
            <a:r>
              <a:rPr lang="ku-Arab-IQ" sz="2800" dirty="0">
                <a:solidFill>
                  <a:srgbClr val="0070C0"/>
                </a:solidFill>
                <a:latin typeface="Constantia"/>
              </a:rPr>
              <a:t>تاقیکردنەوەی گرفتەکانی سندوق.</a:t>
            </a:r>
            <a:endParaRPr lang="en-US" sz="2800" dirty="0">
              <a:solidFill>
                <a:srgbClr val="0070C0"/>
              </a:solidFill>
              <a:latin typeface="Constantia"/>
            </a:endParaRPr>
          </a:p>
          <a:p>
            <a:endParaRPr lang="en-US" dirty="0"/>
          </a:p>
        </p:txBody>
      </p:sp>
    </p:spTree>
    <p:extLst>
      <p:ext uri="{BB962C8B-B14F-4D97-AF65-F5344CB8AC3E}">
        <p14:creationId xmlns:p14="http://schemas.microsoft.com/office/powerpoint/2010/main" val="3976521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3200" b="1" dirty="0">
                <a:ln>
                  <a:noFill/>
                </a:ln>
                <a:solidFill>
                  <a:srgbClr val="FF0000"/>
                </a:solidFill>
                <a:latin typeface="Calibri"/>
                <a:cs typeface="Ali_K_Alwand" pitchFamily="2" charset="-78"/>
              </a:rPr>
              <a:t>سودةثةروةردةييةكانى تيؤرةكةى بافلؤف</a:t>
            </a:r>
            <a:r>
              <a:rPr lang="en-US" sz="3200" b="1" dirty="0">
                <a:ln>
                  <a:noFill/>
                </a:ln>
                <a:solidFill>
                  <a:srgbClr val="FF0000"/>
                </a:solidFill>
                <a:latin typeface="Calibri"/>
              </a:rPr>
              <a:t/>
            </a:r>
            <a:br>
              <a:rPr lang="en-US" sz="3200" b="1" dirty="0">
                <a:ln>
                  <a:noFill/>
                </a:ln>
                <a:solidFill>
                  <a:srgbClr val="FF0000"/>
                </a:solidFill>
                <a:latin typeface="Calibri"/>
              </a:rPr>
            </a:br>
            <a:endParaRPr lang="en-US" dirty="0"/>
          </a:p>
        </p:txBody>
      </p:sp>
      <p:sp>
        <p:nvSpPr>
          <p:cNvPr id="3" name="Content Placeholder 2"/>
          <p:cNvSpPr>
            <a:spLocks noGrp="1"/>
          </p:cNvSpPr>
          <p:nvPr>
            <p:ph idx="1"/>
          </p:nvPr>
        </p:nvSpPr>
        <p:spPr/>
        <p:txBody>
          <a:bodyPr>
            <a:normAutofit lnSpcReduction="10000"/>
          </a:bodyPr>
          <a:lstStyle/>
          <a:p>
            <a:pPr marL="0" lvl="0" indent="0" algn="just" defTabSz="914400" rtl="1">
              <a:lnSpc>
                <a:spcPct val="150000"/>
              </a:lnSpc>
              <a:spcAft>
                <a:spcPts val="0"/>
              </a:spcAft>
              <a:buClr>
                <a:srgbClr val="0BD0D9"/>
              </a:buClr>
              <a:buSzPct val="95000"/>
              <a:buNone/>
            </a:pPr>
            <a:r>
              <a:rPr lang="ku-Arab-IQ" dirty="0">
                <a:solidFill>
                  <a:srgbClr val="0070C0"/>
                </a:solidFill>
                <a:latin typeface="Constantia"/>
                <a:cs typeface="Ali_K_Alwand" pitchFamily="2" charset="-78"/>
              </a:rPr>
              <a:t>١. </a:t>
            </a:r>
            <a:r>
              <a:rPr lang="ar-SA" dirty="0">
                <a:solidFill>
                  <a:srgbClr val="0070C0"/>
                </a:solidFill>
                <a:latin typeface="Constantia"/>
                <a:cs typeface="Ali_K_Alwand" pitchFamily="2" charset="-78"/>
              </a:rPr>
              <a:t>لةتوانادا هةية مندالَ و فيَرخواز لةرِيَطةى (هاوثةيوةست بوونى مةرجايةتيية)وةفيَرى زؤر رةفتارو رِةوشت بكريَت ئةويش بةثةيوةست كردن و دووبارةبوونةوةى هةردوو وروذيَنةرى سروشتى و وروذيَنةرى بيَلايةن(ناسروشتى).</a:t>
            </a:r>
            <a:endParaRPr lang="en-US" dirty="0">
              <a:solidFill>
                <a:srgbClr val="0070C0"/>
              </a:solidFill>
              <a:latin typeface="Constantia"/>
              <a:cs typeface="Ali_K_Alwand" pitchFamily="2" charset="-78"/>
            </a:endParaRPr>
          </a:p>
          <a:p>
            <a:pPr marL="0" lvl="0" indent="0" algn="just" defTabSz="914400" rtl="1">
              <a:lnSpc>
                <a:spcPct val="150000"/>
              </a:lnSpc>
              <a:spcAft>
                <a:spcPts val="0"/>
              </a:spcAft>
              <a:buClr>
                <a:srgbClr val="0BD0D9"/>
              </a:buClr>
              <a:buSzPct val="95000"/>
              <a:buNone/>
            </a:pPr>
            <a:r>
              <a:rPr lang="ku-Arab-IQ" dirty="0">
                <a:solidFill>
                  <a:srgbClr val="0070C0"/>
                </a:solidFill>
                <a:latin typeface="Constantia"/>
                <a:cs typeface="Ali_K_Alwand" pitchFamily="2" charset="-78"/>
              </a:rPr>
              <a:t>٢. </a:t>
            </a:r>
            <a:r>
              <a:rPr lang="ar-SA" dirty="0">
                <a:solidFill>
                  <a:srgbClr val="0070C0"/>
                </a:solidFill>
                <a:latin typeface="Constantia"/>
                <a:cs typeface="Ali_K_Alwand" pitchFamily="2" charset="-78"/>
              </a:rPr>
              <a:t>دةتوانين لةرِيَطةى تيؤرةكةى (بافلؤفةوة) هةلَضوونةكانى وةك(ترس لة هةنديَك شت يان تورةبوون و طرذي و دلَةراوكيَ وئازارو خؤشي و كامةراني) ليَك بدةينةوة، ضونكة زؤربةيان لة رِيَطةى هاوثةيوةستبوون و مةرجايةتييةوة دروستبون, بؤ نمونة (ترسان لة ئاذةلَ و تاريكى و دكتؤرو ثؤليس....هتد).</a:t>
            </a:r>
            <a:endParaRPr lang="en-US" dirty="0">
              <a:solidFill>
                <a:srgbClr val="0070C0"/>
              </a:solidFill>
              <a:latin typeface="Constantia"/>
              <a:cs typeface="Ali_K_Alwand" pitchFamily="2" charset="-78"/>
            </a:endParaRPr>
          </a:p>
          <a:p>
            <a:endParaRPr lang="en-US" dirty="0"/>
          </a:p>
        </p:txBody>
      </p:sp>
    </p:spTree>
    <p:extLst>
      <p:ext uri="{BB962C8B-B14F-4D97-AF65-F5344CB8AC3E}">
        <p14:creationId xmlns:p14="http://schemas.microsoft.com/office/powerpoint/2010/main" val="2740758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3200" b="1" dirty="0">
                <a:ln>
                  <a:noFill/>
                </a:ln>
                <a:solidFill>
                  <a:srgbClr val="FF0000"/>
                </a:solidFill>
                <a:latin typeface="Calibri"/>
                <a:cs typeface="Ali_K_Alwand" pitchFamily="2" charset="-78"/>
              </a:rPr>
              <a:t>سودةثةروةردةييةكانى تيؤرةكةى بافلؤف</a:t>
            </a:r>
            <a:r>
              <a:rPr lang="en-US" sz="3200" b="1" dirty="0">
                <a:ln>
                  <a:noFill/>
                </a:ln>
                <a:solidFill>
                  <a:srgbClr val="FF0000"/>
                </a:solidFill>
                <a:latin typeface="Calibri"/>
              </a:rPr>
              <a:t/>
            </a:r>
            <a:br>
              <a:rPr lang="en-US" sz="3200" b="1" dirty="0">
                <a:ln>
                  <a:noFill/>
                </a:ln>
                <a:solidFill>
                  <a:srgbClr val="FF0000"/>
                </a:solidFill>
                <a:latin typeface="Calibri"/>
              </a:rPr>
            </a:br>
            <a:endParaRPr lang="en-US" dirty="0"/>
          </a:p>
        </p:txBody>
      </p:sp>
      <p:sp>
        <p:nvSpPr>
          <p:cNvPr id="3" name="Content Placeholder 2"/>
          <p:cNvSpPr>
            <a:spLocks noGrp="1"/>
          </p:cNvSpPr>
          <p:nvPr>
            <p:ph idx="1"/>
          </p:nvPr>
        </p:nvSpPr>
        <p:spPr/>
        <p:txBody>
          <a:bodyPr/>
          <a:lstStyle/>
          <a:p>
            <a:pPr marL="0" lvl="0" indent="0" algn="just" defTabSz="914400" rtl="1">
              <a:lnSpc>
                <a:spcPct val="150000"/>
              </a:lnSpc>
              <a:spcAft>
                <a:spcPts val="0"/>
              </a:spcAft>
              <a:buClr>
                <a:srgbClr val="0BD0D9"/>
              </a:buClr>
              <a:buSzPct val="95000"/>
              <a:buNone/>
            </a:pPr>
            <a:r>
              <a:rPr lang="ku-Arab-IQ" dirty="0">
                <a:solidFill>
                  <a:srgbClr val="0070C0"/>
                </a:solidFill>
                <a:latin typeface="Constantia"/>
                <a:cs typeface="Ali_K_Alwand" pitchFamily="2" charset="-78"/>
              </a:rPr>
              <a:t>٣. </a:t>
            </a:r>
            <a:r>
              <a:rPr lang="ar-SA" dirty="0">
                <a:solidFill>
                  <a:srgbClr val="0070C0"/>
                </a:solidFill>
                <a:latin typeface="Constantia"/>
                <a:cs typeface="Ali_K_Alwand" pitchFamily="2" charset="-78"/>
              </a:rPr>
              <a:t>دةكريَت سوود لة تييَؤرو دةرئةنجامى تويَذينةوةكانى بافلؤف وةربطيريَ بؤ رِزطاركردنى مندالَ و طةورة لة زؤر جؤرى ترس و دلَة رِاوكيَ و خةم و خةفةت و طرذى, ئةويش لة رِيَطةى دذة هاوثةيوةستبونى مةرجايةتى (الاشتراط الشرطى العكسى او المضاد) .</a:t>
            </a:r>
            <a:endParaRPr lang="en-US" dirty="0">
              <a:solidFill>
                <a:srgbClr val="0070C0"/>
              </a:solidFill>
              <a:latin typeface="Constantia"/>
              <a:cs typeface="Ali_K_Alwand" pitchFamily="2" charset="-78"/>
            </a:endParaRPr>
          </a:p>
          <a:p>
            <a:pPr marL="0" lvl="0" indent="0" algn="just" defTabSz="914400" rtl="1">
              <a:lnSpc>
                <a:spcPct val="150000"/>
              </a:lnSpc>
              <a:spcAft>
                <a:spcPts val="0"/>
              </a:spcAft>
              <a:buClr>
                <a:srgbClr val="0BD0D9"/>
              </a:buClr>
              <a:buSzPct val="95000"/>
              <a:buNone/>
            </a:pPr>
            <a:r>
              <a:rPr lang="ku-Arab-IQ" dirty="0">
                <a:solidFill>
                  <a:srgbClr val="0070C0"/>
                </a:solidFill>
                <a:latin typeface="Constantia"/>
                <a:cs typeface="Ali_K_Alwand" pitchFamily="2" charset="-78"/>
              </a:rPr>
              <a:t>٤. </a:t>
            </a:r>
            <a:r>
              <a:rPr lang="ar-SA" dirty="0">
                <a:solidFill>
                  <a:srgbClr val="0070C0"/>
                </a:solidFill>
                <a:latin typeface="Constantia"/>
                <a:cs typeface="Ali_K_Alwand" pitchFamily="2" charset="-78"/>
              </a:rPr>
              <a:t>دةتوانريَت لة رِيَطةى هاوثةيوةستبوونى مةرجايةتيةوة، كؤمةلَيَك ئارِاستةو رِاو بؤضونى باش و ثؤزةتيظ لةلاى مندالَ بةرامبةر مامؤستاو هاورِيَكانى و خويَندن دروست بكريَت.</a:t>
            </a:r>
            <a:endParaRPr lang="en-US" dirty="0">
              <a:solidFill>
                <a:srgbClr val="0070C0"/>
              </a:solidFill>
              <a:latin typeface="Constantia"/>
              <a:cs typeface="Ali_K_Alwand" pitchFamily="2" charset="-78"/>
            </a:endParaRPr>
          </a:p>
          <a:p>
            <a:pPr marL="274320" lvl="0" indent="-274320" algn="just" defTabSz="914400">
              <a:lnSpc>
                <a:spcPct val="150000"/>
              </a:lnSpc>
              <a:spcAft>
                <a:spcPts val="0"/>
              </a:spcAft>
              <a:buClr>
                <a:srgbClr val="0BD0D9"/>
              </a:buClr>
              <a:buSzPct val="95000"/>
              <a:buFont typeface="Wingdings 2"/>
              <a:buChar char=""/>
            </a:pPr>
            <a:endParaRPr lang="en-US" dirty="0">
              <a:solidFill>
                <a:srgbClr val="0070C0"/>
              </a:solidFill>
              <a:latin typeface="Constantia"/>
              <a:cs typeface="Ali_K_Alwand" pitchFamily="2" charset="-78"/>
            </a:endParaRPr>
          </a:p>
          <a:p>
            <a:endParaRPr lang="en-US" dirty="0"/>
          </a:p>
        </p:txBody>
      </p:sp>
    </p:spTree>
    <p:extLst>
      <p:ext uri="{BB962C8B-B14F-4D97-AF65-F5344CB8AC3E}">
        <p14:creationId xmlns:p14="http://schemas.microsoft.com/office/powerpoint/2010/main" val="1031779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3200" b="1" dirty="0">
                <a:ln>
                  <a:noFill/>
                </a:ln>
                <a:solidFill>
                  <a:srgbClr val="FF0000"/>
                </a:solidFill>
                <a:latin typeface="Calibri"/>
                <a:cs typeface="Ali_K_Alwand" pitchFamily="2" charset="-78"/>
              </a:rPr>
              <a:t>سودةثةروةردةييةكانى تيؤرةكةى بافلؤف</a:t>
            </a:r>
            <a:r>
              <a:rPr lang="en-US" sz="3200" b="1" dirty="0">
                <a:ln>
                  <a:noFill/>
                </a:ln>
                <a:solidFill>
                  <a:srgbClr val="FF0000"/>
                </a:solidFill>
                <a:latin typeface="Calibri"/>
              </a:rPr>
              <a:t/>
            </a:r>
            <a:br>
              <a:rPr lang="en-US" sz="3200" b="1" dirty="0">
                <a:ln>
                  <a:noFill/>
                </a:ln>
                <a:solidFill>
                  <a:srgbClr val="FF0000"/>
                </a:solidFill>
                <a:latin typeface="Calibri"/>
              </a:rPr>
            </a:br>
            <a:endParaRPr lang="en-US" dirty="0"/>
          </a:p>
        </p:txBody>
      </p:sp>
      <p:sp>
        <p:nvSpPr>
          <p:cNvPr id="3" name="Content Placeholder 2"/>
          <p:cNvSpPr>
            <a:spLocks noGrp="1"/>
          </p:cNvSpPr>
          <p:nvPr>
            <p:ph idx="1"/>
          </p:nvPr>
        </p:nvSpPr>
        <p:spPr/>
        <p:txBody>
          <a:bodyPr>
            <a:normAutofit fontScale="92500" lnSpcReduction="10000"/>
          </a:bodyPr>
          <a:lstStyle/>
          <a:p>
            <a:pPr marL="0" lvl="0" indent="0" algn="just" defTabSz="914400" rtl="1">
              <a:lnSpc>
                <a:spcPct val="150000"/>
              </a:lnSpc>
              <a:spcAft>
                <a:spcPts val="0"/>
              </a:spcAft>
              <a:buClr>
                <a:srgbClr val="0BD0D9"/>
              </a:buClr>
              <a:buSzPct val="95000"/>
              <a:buNone/>
            </a:pPr>
            <a:r>
              <a:rPr lang="ku-Arab-IQ" sz="2200" dirty="0">
                <a:solidFill>
                  <a:srgbClr val="0070C0"/>
                </a:solidFill>
                <a:latin typeface="Constantia"/>
                <a:cs typeface="Ali_K_Alwand" pitchFamily="2" charset="-78"/>
              </a:rPr>
              <a:t>٥. </a:t>
            </a:r>
            <a:r>
              <a:rPr lang="ar-SA" sz="2200" dirty="0">
                <a:solidFill>
                  <a:srgbClr val="0070C0"/>
                </a:solidFill>
                <a:latin typeface="Constantia"/>
                <a:cs typeface="Ali_K_Alwand" pitchFamily="2" charset="-78"/>
              </a:rPr>
              <a:t>هةردوو ثرِؤسةى طشتاندن (تعميم) جياكردنةوة (تمييز) دوو ثرِؤسةى طرنطن لة بوارى ثةروةردةو فيَركردن و دةكريَت سووديَكى زؤريان لة بوارى خويَندندا ليَوةربطيريَت و طرنطى خؤشيان لة ليَكدانةوةى زؤربةى لايةنى فيَربوونى مرؤظدا هةية.</a:t>
            </a:r>
            <a:endParaRPr lang="en-US" sz="2200" dirty="0">
              <a:solidFill>
                <a:srgbClr val="0070C0"/>
              </a:solidFill>
              <a:latin typeface="Constantia"/>
              <a:cs typeface="Ali_K_Alwand" pitchFamily="2" charset="-78"/>
            </a:endParaRPr>
          </a:p>
          <a:p>
            <a:pPr marL="0" lvl="0" indent="0" algn="just" defTabSz="914400" rtl="1">
              <a:lnSpc>
                <a:spcPct val="150000"/>
              </a:lnSpc>
              <a:spcAft>
                <a:spcPts val="0"/>
              </a:spcAft>
              <a:buClr>
                <a:srgbClr val="0BD0D9"/>
              </a:buClr>
              <a:buSzPct val="95000"/>
              <a:buNone/>
            </a:pPr>
            <a:r>
              <a:rPr lang="ku-Arab-IQ" sz="2200" dirty="0">
                <a:solidFill>
                  <a:srgbClr val="0070C0"/>
                </a:solidFill>
                <a:latin typeface="Constantia"/>
                <a:cs typeface="Ali_K_Alwand" pitchFamily="2" charset="-78"/>
              </a:rPr>
              <a:t>٦. </a:t>
            </a:r>
            <a:r>
              <a:rPr lang="ar-SA" sz="2200" dirty="0">
                <a:solidFill>
                  <a:srgbClr val="0070C0"/>
                </a:solidFill>
                <a:latin typeface="Constantia"/>
                <a:cs typeface="Ali_K_Alwand" pitchFamily="2" charset="-78"/>
              </a:rPr>
              <a:t>دةكريَت سوود لة بيرو بؤضوونةكانى بافلؤف كة دةربارةى كوذاندنةوة (انطفاط) وةربطيريَ بؤ نةهيَشتن و لةناو بردنى زؤر رِةفتارى نابةجيَو خوى هةلَةى مندالاَن كة لةكاتى خويَندنةوةو نوسينو بيركارى توشيان دةبن.</a:t>
            </a:r>
            <a:endParaRPr lang="en-US" sz="2200" dirty="0">
              <a:solidFill>
                <a:srgbClr val="0070C0"/>
              </a:solidFill>
              <a:latin typeface="Constantia"/>
              <a:cs typeface="Ali_K_Alwand" pitchFamily="2" charset="-78"/>
            </a:endParaRPr>
          </a:p>
          <a:p>
            <a:pPr marL="0" lvl="0" indent="0" algn="just" defTabSz="914400" rtl="1">
              <a:lnSpc>
                <a:spcPct val="150000"/>
              </a:lnSpc>
              <a:spcAft>
                <a:spcPts val="0"/>
              </a:spcAft>
              <a:buClr>
                <a:srgbClr val="0BD0D9"/>
              </a:buClr>
              <a:buSzPct val="95000"/>
              <a:buNone/>
            </a:pPr>
            <a:r>
              <a:rPr lang="ku-Arab-IQ" sz="2200" dirty="0">
                <a:solidFill>
                  <a:srgbClr val="0070C0"/>
                </a:solidFill>
                <a:latin typeface="Constantia"/>
                <a:cs typeface="Ali_K_Alwand" pitchFamily="2" charset="-78"/>
              </a:rPr>
              <a:t>٧. </a:t>
            </a:r>
            <a:r>
              <a:rPr lang="ar-SA" sz="2200" dirty="0">
                <a:solidFill>
                  <a:srgbClr val="0070C0"/>
                </a:solidFill>
                <a:latin typeface="Constantia"/>
                <a:cs typeface="Ali_K_Alwand" pitchFamily="2" charset="-78"/>
              </a:rPr>
              <a:t>هةروةها دةركةوتووة كة ثاداشتى دةرةكى (التعزيز الخارجى) طرنطى خوَى لة ثرِوَسةى فيَركردن و فيَربووندا هةية، بؤ نمونة بة شان و بالَ هةلَدانى (مدح) دةبيَتة هؤى زؤر فيَربوون، بةلاَم لؤمةو طلةيي و طازاندة دةبنة هؤى وازهيَنان لة كارو خوى خراث.</a:t>
            </a:r>
            <a:endParaRPr lang="en-US" sz="2200" dirty="0">
              <a:solidFill>
                <a:srgbClr val="0070C0"/>
              </a:solidFill>
              <a:latin typeface="Constantia"/>
              <a:cs typeface="Ali_K_Alwand" pitchFamily="2" charset="-78"/>
            </a:endParaRPr>
          </a:p>
          <a:p>
            <a:endParaRPr lang="en-US" dirty="0"/>
          </a:p>
        </p:txBody>
      </p:sp>
    </p:spTree>
    <p:extLst>
      <p:ext uri="{BB962C8B-B14F-4D97-AF65-F5344CB8AC3E}">
        <p14:creationId xmlns:p14="http://schemas.microsoft.com/office/powerpoint/2010/main" val="224510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sz="3200" b="1" dirty="0">
                <a:ln>
                  <a:noFill/>
                </a:ln>
                <a:solidFill>
                  <a:srgbClr val="FF0000"/>
                </a:solidFill>
                <a:latin typeface="Calibri"/>
                <a:cs typeface="Ali_K_Alwand" pitchFamily="2" charset="-78"/>
              </a:rPr>
              <a:t>نابيَت ئةوةمان لة ياد بضيَت كة ثرِوَسةى مةرجايةتى كلاسيكى بافلؤف سيَ لايةنى سةرةكى طرنطى هةية كة بريتين لة:ـ</a:t>
            </a:r>
            <a:r>
              <a:rPr lang="en-US" sz="3200" dirty="0">
                <a:ln>
                  <a:noFill/>
                </a:ln>
                <a:solidFill>
                  <a:srgbClr val="FF0000"/>
                </a:solidFill>
                <a:latin typeface="Calibri"/>
                <a:cs typeface="Ali_K_Alwand" pitchFamily="2" charset="-78"/>
              </a:rPr>
              <a:t/>
            </a:r>
            <a:br>
              <a:rPr lang="en-US" sz="3200" dirty="0">
                <a:ln>
                  <a:noFill/>
                </a:ln>
                <a:solidFill>
                  <a:srgbClr val="FF0000"/>
                </a:solidFill>
                <a:latin typeface="Calibri"/>
                <a:cs typeface="Ali_K_Alwand" pitchFamily="2" charset="-78"/>
              </a:rPr>
            </a:br>
            <a:endParaRPr lang="en-US" dirty="0"/>
          </a:p>
        </p:txBody>
      </p:sp>
      <p:sp>
        <p:nvSpPr>
          <p:cNvPr id="3" name="Content Placeholder 2"/>
          <p:cNvSpPr>
            <a:spLocks noGrp="1"/>
          </p:cNvSpPr>
          <p:nvPr>
            <p:ph idx="1"/>
          </p:nvPr>
        </p:nvSpPr>
        <p:spPr/>
        <p:txBody>
          <a:bodyPr>
            <a:normAutofit lnSpcReduction="10000"/>
          </a:bodyPr>
          <a:lstStyle/>
          <a:p>
            <a:pPr marL="0" lvl="0" indent="0" algn="just" defTabSz="914400" rtl="1">
              <a:lnSpc>
                <a:spcPct val="150000"/>
              </a:lnSpc>
              <a:spcAft>
                <a:spcPts val="0"/>
              </a:spcAft>
              <a:buClr>
                <a:srgbClr val="0BD0D9"/>
              </a:buClr>
              <a:buSzPct val="95000"/>
              <a:buNone/>
            </a:pPr>
            <a:r>
              <a:rPr lang="ku-Arab-IQ" dirty="0">
                <a:solidFill>
                  <a:srgbClr val="0070C0"/>
                </a:solidFill>
                <a:latin typeface="Constantia"/>
                <a:cs typeface="Ali_K_Alwand" pitchFamily="2" charset="-78"/>
              </a:rPr>
              <a:t>١. </a:t>
            </a:r>
            <a:r>
              <a:rPr lang="ar-SA" dirty="0">
                <a:solidFill>
                  <a:srgbClr val="0070C0"/>
                </a:solidFill>
                <a:latin typeface="Constantia"/>
                <a:cs typeface="Ali_K_Alwand" pitchFamily="2" charset="-78"/>
              </a:rPr>
              <a:t>دةبيَت ئاطادارى زنجيرةو رِيَكخستنى كات (تسلسل الزمنى) بين، واتة دةبيَت يةكةم جار وروذيَنةرى مةرجى (مثير شرطى) ثيَش بكةوىَ و دواى ئةو وروذيَنةرى سرووشتى (نامةرجى) (مثير الشرطى) ثيَشكةش بكريَ، ضونكة كاتيَك مةرجى (اشتراط) رِوودةدات كة وروذيَنةرى سروشتى (نامةرجى) بةدواى وروذيَنةرى مةرجى دابيَت. </a:t>
            </a:r>
            <a:endParaRPr lang="ku-Arab-IQ" dirty="0">
              <a:solidFill>
                <a:srgbClr val="0070C0"/>
              </a:solidFill>
              <a:latin typeface="Constantia"/>
              <a:cs typeface="Ali_K_Alwand" pitchFamily="2" charset="-78"/>
            </a:endParaRPr>
          </a:p>
          <a:p>
            <a:pPr marL="0" lvl="0" indent="0" algn="just" defTabSz="914400" rtl="1">
              <a:lnSpc>
                <a:spcPct val="150000"/>
              </a:lnSpc>
              <a:spcAft>
                <a:spcPts val="0"/>
              </a:spcAft>
              <a:buClr>
                <a:srgbClr val="0BD0D9"/>
              </a:buClr>
              <a:buSzPct val="95000"/>
              <a:buNone/>
            </a:pPr>
            <a:r>
              <a:rPr lang="ku-Arab-IQ" dirty="0">
                <a:solidFill>
                  <a:srgbClr val="0070C0"/>
                </a:solidFill>
                <a:latin typeface="Constantia"/>
                <a:cs typeface="Ali_K_Alwand" pitchFamily="2" charset="-78"/>
              </a:rPr>
              <a:t>٢. </a:t>
            </a:r>
            <a:r>
              <a:rPr lang="ar-SA" dirty="0">
                <a:solidFill>
                  <a:srgbClr val="0070C0"/>
                </a:solidFill>
                <a:latin typeface="Constantia"/>
                <a:cs typeface="Ali_K_Alwand" pitchFamily="2" charset="-78"/>
              </a:rPr>
              <a:t>دةتوانريَت وروذيَنةرى مةرجى بة ئاسانى ديارى بكريَت و بناسريَتةوةو تةم و مذاوى و ناديار نيية و طومانى ليَناكريَت و زؤر ِرِوداوو شتى جيهانى دةرةوة دةبن بة وروذيَنةرى مةرجى.</a:t>
            </a:r>
            <a:endParaRPr lang="en-US" dirty="0">
              <a:solidFill>
                <a:srgbClr val="0070C0"/>
              </a:solidFill>
              <a:latin typeface="Constantia"/>
              <a:cs typeface="Ali_K_Alwand" pitchFamily="2" charset="-78"/>
            </a:endParaRPr>
          </a:p>
          <a:p>
            <a:pPr marL="457200" lvl="0" indent="-457200" algn="just" defTabSz="914400" rtl="1">
              <a:lnSpc>
                <a:spcPct val="150000"/>
              </a:lnSpc>
              <a:spcAft>
                <a:spcPts val="0"/>
              </a:spcAft>
              <a:buClr>
                <a:srgbClr val="0BD0D9"/>
              </a:buClr>
              <a:buSzPct val="95000"/>
              <a:buFont typeface="Wingdings 2"/>
              <a:buAutoNum type="arabicPeriod"/>
            </a:pPr>
            <a:endParaRPr lang="en-US" dirty="0">
              <a:solidFill>
                <a:srgbClr val="0070C0"/>
              </a:solidFill>
              <a:latin typeface="Constantia"/>
              <a:cs typeface="Ali_K_Alwand" pitchFamily="2" charset="-78"/>
            </a:endParaRPr>
          </a:p>
          <a:p>
            <a:pPr marL="274320" lvl="0" indent="-274320" algn="just" defTabSz="914400">
              <a:lnSpc>
                <a:spcPct val="150000"/>
              </a:lnSpc>
              <a:spcAft>
                <a:spcPts val="0"/>
              </a:spcAft>
              <a:buClr>
                <a:srgbClr val="0BD0D9"/>
              </a:buClr>
              <a:buSzPct val="95000"/>
              <a:buFont typeface="Wingdings 2"/>
              <a:buChar char=""/>
            </a:pPr>
            <a:endParaRPr lang="en-US" dirty="0">
              <a:solidFill>
                <a:srgbClr val="0070C0"/>
              </a:solidFill>
              <a:latin typeface="Constantia"/>
              <a:cs typeface="Ali_K_Alwand" pitchFamily="2" charset="-78"/>
            </a:endParaRPr>
          </a:p>
          <a:p>
            <a:endParaRPr lang="en-US" dirty="0"/>
          </a:p>
        </p:txBody>
      </p:sp>
    </p:spTree>
    <p:extLst>
      <p:ext uri="{BB962C8B-B14F-4D97-AF65-F5344CB8AC3E}">
        <p14:creationId xmlns:p14="http://schemas.microsoft.com/office/powerpoint/2010/main" val="738941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sz="3200" b="1" dirty="0">
                <a:ln>
                  <a:noFill/>
                </a:ln>
                <a:solidFill>
                  <a:srgbClr val="FF0000"/>
                </a:solidFill>
                <a:latin typeface="Calibri"/>
                <a:cs typeface="Ali_K_Alwand" pitchFamily="2" charset="-78"/>
              </a:rPr>
              <a:t>نابيَت ئةوةمان لة ياد بضيَت كة ثرِوَسةى مةرجايةتى كلاسيكى بافلؤف سيَ لايةنى سةرةكى طرنطى هةية كة بريتين لة:ـ</a:t>
            </a:r>
            <a:r>
              <a:rPr lang="en-US" sz="3200" dirty="0">
                <a:ln>
                  <a:noFill/>
                </a:ln>
                <a:solidFill>
                  <a:srgbClr val="FF0000"/>
                </a:solidFill>
                <a:latin typeface="Calibri"/>
                <a:cs typeface="Ali_K_Alwand" pitchFamily="2" charset="-78"/>
              </a:rPr>
              <a:t/>
            </a:r>
            <a:br>
              <a:rPr lang="en-US" sz="3200" dirty="0">
                <a:ln>
                  <a:noFill/>
                </a:ln>
                <a:solidFill>
                  <a:srgbClr val="FF0000"/>
                </a:solidFill>
                <a:latin typeface="Calibri"/>
                <a:cs typeface="Ali_K_Alwand" pitchFamily="2" charset="-78"/>
              </a:rPr>
            </a:br>
            <a:endParaRPr lang="en-US" dirty="0"/>
          </a:p>
        </p:txBody>
      </p:sp>
      <p:sp>
        <p:nvSpPr>
          <p:cNvPr id="3" name="Content Placeholder 2"/>
          <p:cNvSpPr>
            <a:spLocks noGrp="1"/>
          </p:cNvSpPr>
          <p:nvPr>
            <p:ph idx="1"/>
          </p:nvPr>
        </p:nvSpPr>
        <p:spPr/>
        <p:txBody>
          <a:bodyPr>
            <a:normAutofit fontScale="92500"/>
          </a:bodyPr>
          <a:lstStyle/>
          <a:p>
            <a:pPr marL="0" lvl="0" indent="0" algn="just" defTabSz="914400" rtl="1">
              <a:lnSpc>
                <a:spcPct val="150000"/>
              </a:lnSpc>
              <a:spcAft>
                <a:spcPts val="0"/>
              </a:spcAft>
              <a:buClr>
                <a:srgbClr val="0BD0D9"/>
              </a:buClr>
              <a:buSzPct val="95000"/>
              <a:buNone/>
            </a:pPr>
            <a:r>
              <a:rPr lang="ku-Arab-IQ" sz="2200" dirty="0">
                <a:solidFill>
                  <a:srgbClr val="0070C0"/>
                </a:solidFill>
                <a:latin typeface="Constantia"/>
                <a:cs typeface="Ali_K_Alwand" pitchFamily="2" charset="-78"/>
              </a:rPr>
              <a:t>٣. </a:t>
            </a:r>
            <a:r>
              <a:rPr lang="ar-SA" sz="2200" dirty="0">
                <a:solidFill>
                  <a:srgbClr val="0070C0"/>
                </a:solidFill>
                <a:latin typeface="Constantia"/>
                <a:cs typeface="Ali_K_Alwand" pitchFamily="2" charset="-78"/>
              </a:rPr>
              <a:t>وةلاَمدانةوةى مةرجى بة رِووالَةت وةك وةلاَمدانةوةى سروشتى (نامةرجى) واية، بةلاَم لة برِوو ضةنديَتيدا ليَك جياوازن، واتة ئةو برِة ليكةى كة وروذيَنةرى مةرجى دروستى دةكات كةمترة لةو برِة ليكةى كة وروذيَنةرى سروشتى دروستى دةكات، هةروةها لةلايةكى ترةوة وةلاَمدانةوةى مةرجى بةشيَكة لة وةلاَمدانةوةى سروشتى، </a:t>
            </a:r>
            <a:r>
              <a:rPr lang="ar-SA" sz="2200" dirty="0">
                <a:solidFill>
                  <a:srgbClr val="FF0000"/>
                </a:solidFill>
                <a:latin typeface="Constantia"/>
                <a:cs typeface="Ali_K_Alwand" pitchFamily="2" charset="-78"/>
              </a:rPr>
              <a:t>بؤ نمونة </a:t>
            </a:r>
            <a:r>
              <a:rPr lang="ar-SA" sz="2200" dirty="0">
                <a:solidFill>
                  <a:srgbClr val="0070C0"/>
                </a:solidFill>
                <a:latin typeface="Constantia"/>
                <a:cs typeface="Ali_K_Alwand" pitchFamily="2" charset="-78"/>
              </a:rPr>
              <a:t>طوَشت و خواردن (وروذيَنةرى سروشتى) دةبيَتة هوَى رِوودانى وةلاَمدانةوةى سروشتى وةك (ليك رِذاندن+جووين+قوتدان) بةلاَم (زةنط ليَدان) يان (رِوناكى) و (دةنطى تويَذةر) وةك وروذيَنةرى مةرجى، تةنها دةبيَتة هوَى رِوودانى وةلاَمدانةوةى مةرجى (ليك رِذاندن) بةبىَ رِوودانى (جووين+قوتاندن). كةواتة وةلاَمدانةوةى مةرجى بةشيَكى وةلاَمدانةوةى سروشتى (نامةرجى) نةك هةمووى.</a:t>
            </a:r>
            <a:endParaRPr lang="en-US" sz="2200" dirty="0">
              <a:solidFill>
                <a:srgbClr val="0070C0"/>
              </a:solidFill>
              <a:latin typeface="Constantia"/>
              <a:cs typeface="Ali_K_Alwand" pitchFamily="2" charset="-78"/>
            </a:endParaRPr>
          </a:p>
          <a:p>
            <a:pPr marL="274320" lvl="0" indent="-274320" algn="just" defTabSz="914400">
              <a:lnSpc>
                <a:spcPct val="150000"/>
              </a:lnSpc>
              <a:spcAft>
                <a:spcPts val="0"/>
              </a:spcAft>
              <a:buClr>
                <a:srgbClr val="0BD0D9"/>
              </a:buClr>
              <a:buSzPct val="95000"/>
              <a:buFont typeface="Wingdings 2"/>
              <a:buChar char=""/>
            </a:pPr>
            <a:endParaRPr lang="en-US" sz="2200" dirty="0">
              <a:solidFill>
                <a:srgbClr val="0070C0"/>
              </a:solidFill>
              <a:latin typeface="Constantia"/>
              <a:cs typeface="Ali_K_Alwand" pitchFamily="2" charset="-78"/>
            </a:endParaRPr>
          </a:p>
          <a:p>
            <a:endParaRPr lang="en-US" dirty="0"/>
          </a:p>
        </p:txBody>
      </p:sp>
    </p:spTree>
    <p:extLst>
      <p:ext uri="{BB962C8B-B14F-4D97-AF65-F5344CB8AC3E}">
        <p14:creationId xmlns:p14="http://schemas.microsoft.com/office/powerpoint/2010/main" val="2557300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3200" b="1" dirty="0">
                <a:ln>
                  <a:noFill/>
                </a:ln>
                <a:solidFill>
                  <a:srgbClr val="FF0000"/>
                </a:solidFill>
                <a:latin typeface="Calibri"/>
                <a:cs typeface="Ali_K_Alwand" pitchFamily="2" charset="-78"/>
              </a:rPr>
              <a:t>هةلَسةنطاندنى تيوَرةكةى بافلوَف</a:t>
            </a:r>
            <a:r>
              <a:rPr lang="en-US" sz="3200" dirty="0">
                <a:ln>
                  <a:noFill/>
                </a:ln>
                <a:solidFill>
                  <a:srgbClr val="FF0000"/>
                </a:solidFill>
                <a:latin typeface="Calibri"/>
                <a:cs typeface="Ali_K_Alwand" pitchFamily="2" charset="-78"/>
              </a:rPr>
              <a:t/>
            </a:r>
            <a:br>
              <a:rPr lang="en-US" sz="3200" dirty="0">
                <a:ln>
                  <a:noFill/>
                </a:ln>
                <a:solidFill>
                  <a:srgbClr val="FF0000"/>
                </a:solidFill>
                <a:latin typeface="Calibri"/>
                <a:cs typeface="Ali_K_Alwand" pitchFamily="2" charset="-78"/>
              </a:rPr>
            </a:br>
            <a:endParaRPr lang="en-US" dirty="0"/>
          </a:p>
        </p:txBody>
      </p:sp>
      <p:sp>
        <p:nvSpPr>
          <p:cNvPr id="3" name="Content Placeholder 2"/>
          <p:cNvSpPr>
            <a:spLocks noGrp="1"/>
          </p:cNvSpPr>
          <p:nvPr>
            <p:ph idx="1"/>
          </p:nvPr>
        </p:nvSpPr>
        <p:spPr/>
        <p:txBody>
          <a:bodyPr>
            <a:normAutofit fontScale="92500"/>
          </a:bodyPr>
          <a:lstStyle/>
          <a:p>
            <a:pPr marL="0" lvl="0" indent="0" algn="just" defTabSz="914400" rtl="1">
              <a:lnSpc>
                <a:spcPct val="150000"/>
              </a:lnSpc>
              <a:spcAft>
                <a:spcPts val="0"/>
              </a:spcAft>
              <a:buClr>
                <a:srgbClr val="0BD0D9"/>
              </a:buClr>
              <a:buSzPct val="95000"/>
              <a:buNone/>
            </a:pPr>
            <a:r>
              <a:rPr lang="ku-Arab-IQ" dirty="0">
                <a:solidFill>
                  <a:srgbClr val="0070C0"/>
                </a:solidFill>
                <a:latin typeface="Constantia"/>
                <a:cs typeface="Ali_K_Alwand" pitchFamily="2" charset="-78"/>
              </a:rPr>
              <a:t>١. </a:t>
            </a:r>
            <a:r>
              <a:rPr lang="ar-SA" dirty="0">
                <a:solidFill>
                  <a:srgbClr val="0070C0"/>
                </a:solidFill>
                <a:latin typeface="Constantia"/>
                <a:cs typeface="Ali_K_Alwand" pitchFamily="2" charset="-78"/>
              </a:rPr>
              <a:t>بنةماى سةرةكى تيَوَرةكةى بافلوَف فسيوَلوَذيية، لةبةر ئةوةى بافلوَف لةو برِواية دابوو كة دياردةى وةلاَمدانةوةى مةرجى ثةيوةستة بة ئةرك و ضالاكيةكانى ميَشك، واتة ميَشك بةرثرسيارة لة دروستكردن و طةشةثيَدانى وةلاَمدانةوة مةرجيةكان ميَشك دةبيَتة سةرضاوةى ثةيوةستكردنى نيَوان وروذيَنةرى نويَ (مةرجى) ى وةك (زةنط ليَدان يان رِووناكى يان دةنطى تويَذةر) و وةلاَمدانةوةى مةرجى (ليك رِذان)، ئينجا ئةطةر لة رِيَطةى ثرِوَسةى نةشتةرطةرييةوة تويَكلَ و ثةردةى ميَشك لاببردريَت، ئةوة ئةو كةسة بة هيض شيَوةيةك فيَرى وةلاَمدانةوةى مةرجى نابيَت و كوَنةكانيشى لةبير دةضيَتةوة، ضونكة بنةماو سةرضاوةى فسيوَلوَذى مادى كة تويَكلَى ميَشكة لةناو ضوون.</a:t>
            </a:r>
            <a:endParaRPr lang="en-US" dirty="0">
              <a:solidFill>
                <a:srgbClr val="0070C0"/>
              </a:solidFill>
              <a:latin typeface="Constantia"/>
              <a:cs typeface="Ali_K_Alwand" pitchFamily="2" charset="-78"/>
            </a:endParaRPr>
          </a:p>
          <a:p>
            <a:pPr marL="274320" lvl="0" indent="-274320" algn="just" defTabSz="914400" rtl="1">
              <a:lnSpc>
                <a:spcPct val="150000"/>
              </a:lnSpc>
              <a:spcAft>
                <a:spcPts val="0"/>
              </a:spcAft>
              <a:buClr>
                <a:srgbClr val="0BD0D9"/>
              </a:buClr>
              <a:buSzPct val="95000"/>
              <a:buFont typeface="Wingdings 2"/>
              <a:buChar char=""/>
            </a:pPr>
            <a:endParaRPr lang="en-US" dirty="0">
              <a:solidFill>
                <a:srgbClr val="0070C0"/>
              </a:solidFill>
              <a:latin typeface="Constantia"/>
              <a:cs typeface="Ali_K_Alwand" pitchFamily="2" charset="-78"/>
            </a:endParaRPr>
          </a:p>
          <a:p>
            <a:endParaRPr lang="en-US" dirty="0"/>
          </a:p>
        </p:txBody>
      </p:sp>
    </p:spTree>
    <p:extLst>
      <p:ext uri="{BB962C8B-B14F-4D97-AF65-F5344CB8AC3E}">
        <p14:creationId xmlns:p14="http://schemas.microsoft.com/office/powerpoint/2010/main" val="2742924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3200" b="1" dirty="0">
                <a:ln>
                  <a:noFill/>
                </a:ln>
                <a:solidFill>
                  <a:srgbClr val="FF0000"/>
                </a:solidFill>
                <a:latin typeface="Calibri"/>
                <a:cs typeface="Ali_K_Alwand" pitchFamily="2" charset="-78"/>
              </a:rPr>
              <a:t>هةلَسةنطاندنى تيوَرةكةى بافلوَف</a:t>
            </a:r>
            <a:r>
              <a:rPr lang="en-US" sz="3200" dirty="0">
                <a:ln>
                  <a:noFill/>
                </a:ln>
                <a:solidFill>
                  <a:srgbClr val="FF0000"/>
                </a:solidFill>
                <a:latin typeface="Calibri"/>
                <a:cs typeface="Ali_K_Alwand" pitchFamily="2" charset="-78"/>
              </a:rPr>
              <a:t/>
            </a:r>
            <a:br>
              <a:rPr lang="en-US" sz="3200" dirty="0">
                <a:ln>
                  <a:noFill/>
                </a:ln>
                <a:solidFill>
                  <a:srgbClr val="FF0000"/>
                </a:solidFill>
                <a:latin typeface="Calibri"/>
                <a:cs typeface="Ali_K_Alwand" pitchFamily="2" charset="-78"/>
              </a:rPr>
            </a:br>
            <a:endParaRPr lang="en-US" dirty="0"/>
          </a:p>
        </p:txBody>
      </p:sp>
      <p:sp>
        <p:nvSpPr>
          <p:cNvPr id="3" name="Content Placeholder 2"/>
          <p:cNvSpPr>
            <a:spLocks noGrp="1"/>
          </p:cNvSpPr>
          <p:nvPr>
            <p:ph idx="1"/>
          </p:nvPr>
        </p:nvSpPr>
        <p:spPr/>
        <p:txBody>
          <a:bodyPr>
            <a:normAutofit lnSpcReduction="10000"/>
          </a:bodyPr>
          <a:lstStyle/>
          <a:p>
            <a:pPr marL="0" lvl="0" indent="0" algn="just" defTabSz="914400" rtl="1">
              <a:lnSpc>
                <a:spcPct val="150000"/>
              </a:lnSpc>
              <a:spcAft>
                <a:spcPts val="0"/>
              </a:spcAft>
              <a:buClr>
                <a:srgbClr val="0BD0D9"/>
              </a:buClr>
              <a:buSzPct val="95000"/>
              <a:buNone/>
            </a:pPr>
            <a:r>
              <a:rPr lang="ku-Arab-IQ" dirty="0">
                <a:solidFill>
                  <a:srgbClr val="0070C0"/>
                </a:solidFill>
                <a:latin typeface="Constantia"/>
                <a:cs typeface="Ali_K_Alwand" pitchFamily="2" charset="-78"/>
              </a:rPr>
              <a:t>٢. </a:t>
            </a:r>
            <a:r>
              <a:rPr lang="ar-SA" dirty="0">
                <a:solidFill>
                  <a:srgbClr val="0070C0"/>
                </a:solidFill>
                <a:latin typeface="Constantia"/>
                <a:cs typeface="Ali_K_Alwand" pitchFamily="2" charset="-78"/>
              </a:rPr>
              <a:t>زوَربةى تاقيكردنةوةكانى بوارى وةلاَمدانةوةى مةرجى بافلوَف ثيَويستى بة كوَنترِوَلَكردن و لة بةرضاوطرتنى زوَر فاكتةرو بارودوَخ هةية، كة زةحمةتةو بةهةموو كةس ناكريَت، بوَ نمونة تاقيكردنةوةكانى بافلوَف لة ذوورو تاقيطةى وادةكرا كة هيض دةنطيَكى نةدةضووة ناوى و هيض ثةنجةرةو كون و كةلةبةريَكى نائاسايي تيَدا نةبوو، تةنانةت بافلوَف خوَشى لةكونيَكةوة سةيرى سةطةكةى دةكردوو لة كونيَكيشةوة خواردنى دةداية.</a:t>
            </a:r>
            <a:endParaRPr lang="en-US" dirty="0">
              <a:solidFill>
                <a:srgbClr val="0070C0"/>
              </a:solidFill>
              <a:latin typeface="Constantia"/>
              <a:cs typeface="Ali_K_Alwand" pitchFamily="2" charset="-78"/>
            </a:endParaRPr>
          </a:p>
          <a:p>
            <a:pPr marL="0" lvl="0" indent="0" algn="just" defTabSz="914400" rtl="1">
              <a:lnSpc>
                <a:spcPct val="150000"/>
              </a:lnSpc>
              <a:spcAft>
                <a:spcPts val="0"/>
              </a:spcAft>
              <a:buClr>
                <a:srgbClr val="0BD0D9"/>
              </a:buClr>
              <a:buSzPct val="95000"/>
              <a:buNone/>
            </a:pPr>
            <a:r>
              <a:rPr lang="ku-Arab-IQ" dirty="0">
                <a:solidFill>
                  <a:srgbClr val="0070C0"/>
                </a:solidFill>
                <a:latin typeface="Constantia"/>
                <a:cs typeface="Ali_K_Alwand" pitchFamily="2" charset="-78"/>
              </a:rPr>
              <a:t>٣. </a:t>
            </a:r>
            <a:r>
              <a:rPr lang="ar-SA" dirty="0">
                <a:solidFill>
                  <a:srgbClr val="0070C0"/>
                </a:solidFill>
                <a:latin typeface="Constantia"/>
                <a:cs typeface="Ali_K_Alwand" pitchFamily="2" charset="-78"/>
              </a:rPr>
              <a:t>فيَربوونى مةرجى كلاسيكى (بافلوَف) لة ئاسانترين و سادةترين جوَرةكانى فيَربوونة.</a:t>
            </a:r>
            <a:endParaRPr lang="en-US" dirty="0">
              <a:solidFill>
                <a:srgbClr val="0070C0"/>
              </a:solidFill>
              <a:latin typeface="Constantia"/>
              <a:cs typeface="Ali_K_Alwand" pitchFamily="2" charset="-78"/>
            </a:endParaRPr>
          </a:p>
          <a:p>
            <a:pPr marL="274320" lvl="0" indent="-274320" algn="just" defTabSz="914400">
              <a:lnSpc>
                <a:spcPct val="150000"/>
              </a:lnSpc>
              <a:spcAft>
                <a:spcPts val="0"/>
              </a:spcAft>
              <a:buClr>
                <a:srgbClr val="0BD0D9"/>
              </a:buClr>
              <a:buSzPct val="95000"/>
              <a:buFont typeface="Wingdings 2"/>
              <a:buChar char=""/>
            </a:pPr>
            <a:endParaRPr lang="en-US" dirty="0">
              <a:solidFill>
                <a:srgbClr val="0070C0"/>
              </a:solidFill>
              <a:latin typeface="Constantia"/>
              <a:cs typeface="Ali_K_Alwand" pitchFamily="2" charset="-78"/>
            </a:endParaRPr>
          </a:p>
          <a:p>
            <a:endParaRPr lang="en-US" dirty="0"/>
          </a:p>
        </p:txBody>
      </p:sp>
    </p:spTree>
    <p:extLst>
      <p:ext uri="{BB962C8B-B14F-4D97-AF65-F5344CB8AC3E}">
        <p14:creationId xmlns:p14="http://schemas.microsoft.com/office/powerpoint/2010/main" val="1882210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3200" b="1" dirty="0">
                <a:ln>
                  <a:noFill/>
                </a:ln>
                <a:solidFill>
                  <a:srgbClr val="FF0000"/>
                </a:solidFill>
                <a:latin typeface="Calibri"/>
                <a:cs typeface="Ali_K_Alwand" pitchFamily="2" charset="-78"/>
              </a:rPr>
              <a:t>هةلَسةنطاندنى تيوَرةكةى بافلوَف</a:t>
            </a:r>
            <a:r>
              <a:rPr lang="en-US" sz="3200" dirty="0">
                <a:ln>
                  <a:noFill/>
                </a:ln>
                <a:solidFill>
                  <a:srgbClr val="FF0000"/>
                </a:solidFill>
                <a:latin typeface="Calibri"/>
                <a:cs typeface="Ali_K_Alwand" pitchFamily="2" charset="-78"/>
              </a:rPr>
              <a:t/>
            </a:r>
            <a:br>
              <a:rPr lang="en-US" sz="3200" dirty="0">
                <a:ln>
                  <a:noFill/>
                </a:ln>
                <a:solidFill>
                  <a:srgbClr val="FF0000"/>
                </a:solidFill>
                <a:latin typeface="Calibri"/>
                <a:cs typeface="Ali_K_Alwand" pitchFamily="2" charset="-78"/>
              </a:rPr>
            </a:br>
            <a:endParaRPr lang="en-US" dirty="0"/>
          </a:p>
        </p:txBody>
      </p:sp>
      <p:sp>
        <p:nvSpPr>
          <p:cNvPr id="3" name="Content Placeholder 2"/>
          <p:cNvSpPr>
            <a:spLocks noGrp="1"/>
          </p:cNvSpPr>
          <p:nvPr>
            <p:ph idx="1"/>
          </p:nvPr>
        </p:nvSpPr>
        <p:spPr/>
        <p:txBody>
          <a:bodyPr>
            <a:normAutofit/>
          </a:bodyPr>
          <a:lstStyle/>
          <a:p>
            <a:pPr marL="0" lvl="0" indent="0" algn="just" defTabSz="914400" rtl="1">
              <a:lnSpc>
                <a:spcPct val="160000"/>
              </a:lnSpc>
              <a:spcAft>
                <a:spcPts val="0"/>
              </a:spcAft>
              <a:buClr>
                <a:srgbClr val="0BD0D9"/>
              </a:buClr>
              <a:buSzPct val="95000"/>
              <a:buNone/>
            </a:pPr>
            <a:r>
              <a:rPr lang="ku-Arab-IQ" sz="1800" dirty="0">
                <a:solidFill>
                  <a:srgbClr val="0070C0"/>
                </a:solidFill>
                <a:latin typeface="Constantia"/>
                <a:cs typeface="Ali_K_Alwand" pitchFamily="2" charset="-78"/>
              </a:rPr>
              <a:t>٤. </a:t>
            </a:r>
            <a:r>
              <a:rPr lang="ar-SA" sz="1800" dirty="0">
                <a:solidFill>
                  <a:srgbClr val="0070C0"/>
                </a:solidFill>
                <a:latin typeface="Constantia"/>
                <a:cs typeface="Ali_K_Alwand" pitchFamily="2" charset="-78"/>
              </a:rPr>
              <a:t>هةنديَك جار (مةرجى كلاسيكى) بافلوَف ثوَزةتيظةو هةنديَك جاريش نيَطةتيظة. بوَنموونة هةنديَك جار وروذيَنةرى مةرجى (دةنطى زةنط) كة بةدواى دا خواردن ديَت  ئةوا سةطةكة هةستى بة تام و ضيَذ دةكرد، كة ئةمة لايةنة ثوَزةتيظةكةيةتى، بةلاَم هةنديَك جار كارةبا ليَدان و ئازاردنى ئاذةلَ دةبيَتة هوَى دوركةوتنةوةى ئاذةلَ و نةخواردن، كة بةهوَيةوة توشى ئازارو ناخوَشى دةبيَت و ئةمةش لايةنة نيَطةتيظةكةيةتى. كة بةهوَيةوة توشى ئازارو ناخوَشى دةبيَت و ئةمةش لايةنة نيَطةتيظةكةيةتى. هةروةها زةردةخةنةو ثيَكةنينى ماموَستا (وةك وروذيَنةرى سروشتى نامةرجى)، دواى ثةيوةستبوونى ثيَكةنينى ماموَستاو بوونى لة قوتابخانة يان ووتنةوةى وانة ئةوا ئةو كاتة مندالَ هةر بةئامادةبوونى لة ثوَل يان لة قوتابخانة يان بيستنى ناوى ئةو ماموَستاية، هةست بة خوَشى و كامةرانى دةكات، بةلاَم بةثيَضةوانةوة تورِةبوون و طرذو موَنى ماموَستا دةبيَتة هوَى بيَزارى و خةم و خةفةت و ترس لةلاى مندالَ و دواتريش ترسان و حةزنةكردن لة خويَندن و قوتابخانة.</a:t>
            </a:r>
            <a:endParaRPr lang="en-US" sz="1800" dirty="0">
              <a:solidFill>
                <a:srgbClr val="0070C0"/>
              </a:solidFill>
              <a:latin typeface="Constantia"/>
              <a:cs typeface="Ali_K_Alwand" pitchFamily="2" charset="-78"/>
            </a:endParaRPr>
          </a:p>
          <a:p>
            <a:pPr marL="274320" lvl="0" indent="-274320" algn="just" defTabSz="914400" rtl="1">
              <a:lnSpc>
                <a:spcPct val="160000"/>
              </a:lnSpc>
              <a:spcAft>
                <a:spcPts val="0"/>
              </a:spcAft>
              <a:buClr>
                <a:srgbClr val="0BD0D9"/>
              </a:buClr>
              <a:buSzPct val="95000"/>
              <a:buFont typeface="Wingdings 2"/>
              <a:buChar char=""/>
            </a:pPr>
            <a:endParaRPr lang="en-US" sz="1800" dirty="0">
              <a:solidFill>
                <a:srgbClr val="0070C0"/>
              </a:solidFill>
              <a:latin typeface="Constantia"/>
              <a:cs typeface="Ali_K_Alwand" pitchFamily="2" charset="-78"/>
            </a:endParaRPr>
          </a:p>
          <a:p>
            <a:endParaRPr lang="en-US" sz="1800" dirty="0"/>
          </a:p>
        </p:txBody>
      </p:sp>
    </p:spTree>
    <p:extLst>
      <p:ext uri="{BB962C8B-B14F-4D97-AF65-F5344CB8AC3E}">
        <p14:creationId xmlns:p14="http://schemas.microsoft.com/office/powerpoint/2010/main" val="42597078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TotalTime>
  <Words>883</Words>
  <Application>Microsoft Office PowerPoint</Application>
  <PresentationFormat>Widescreen</PresentationFormat>
  <Paragraphs>32</Paragraphs>
  <Slides>10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Ali_K_Alwand</vt:lpstr>
      <vt:lpstr>Ali_K_Samik</vt:lpstr>
      <vt:lpstr>Arial</vt:lpstr>
      <vt:lpstr>Calibri</vt:lpstr>
      <vt:lpstr>Constantia</vt:lpstr>
      <vt:lpstr>Garamond</vt:lpstr>
      <vt:lpstr>Times New Roman</vt:lpstr>
      <vt:lpstr>Traditional Arabic</vt:lpstr>
      <vt:lpstr>Wingdings</vt:lpstr>
      <vt:lpstr>Wingdings 2</vt:lpstr>
      <vt:lpstr>Organic</vt:lpstr>
      <vt:lpstr>PowerPoint Presentation</vt:lpstr>
      <vt:lpstr>سودةثةروةردةييةكانى تيؤرةكةى بافلؤف </vt:lpstr>
      <vt:lpstr>سودةثةروةردةييةكانى تيؤرةكةى بافلؤف </vt:lpstr>
      <vt:lpstr>سودةثةروةردةييةكانى تيؤرةكةى بافلؤف </vt:lpstr>
      <vt:lpstr>نابيَت ئةوةمان لة ياد بضيَت كة ثرِوَسةى مةرجايةتى كلاسيكى بافلؤف سيَ لايةنى سةرةكى طرنطى هةية كة بريتين لة:ـ </vt:lpstr>
      <vt:lpstr>نابيَت ئةوةمان لة ياد بضيَت كة ثرِوَسةى مةرجايةتى كلاسيكى بافلؤف سيَ لايةنى سةرةكى طرنطى هةية كة بريتين لة:ـ </vt:lpstr>
      <vt:lpstr>هةلَسةنطاندنى تيوَرةكةى بافلوَف </vt:lpstr>
      <vt:lpstr>هةلَسةنطاندنى تيوَرةكةى بافلوَف </vt:lpstr>
      <vt:lpstr>هةلَسةنطاندنى تيوَرةكةى بافلوَف </vt:lpstr>
      <vt:lpstr>ئەو بابەتانەی لە وانەی داهاتوو باس دەکریت</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chopy</dc:creator>
  <cp:lastModifiedBy>chopy</cp:lastModifiedBy>
  <cp:revision>3</cp:revision>
  <dcterms:created xsi:type="dcterms:W3CDTF">2021-10-19T18:22:48Z</dcterms:created>
  <dcterms:modified xsi:type="dcterms:W3CDTF">2021-10-19T18:32:50Z</dcterms:modified>
</cp:coreProperties>
</file>