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5" r:id="rId3"/>
    <p:sldId id="264" r:id="rId4"/>
    <p:sldId id="263" r:id="rId5"/>
    <p:sldId id="262" r:id="rId6"/>
    <p:sldId id="261" r:id="rId7"/>
    <p:sldId id="260" r:id="rId8"/>
    <p:sldId id="259" r:id="rId9"/>
    <p:sldId id="266" r:id="rId10"/>
    <p:sldId id="269" r:id="rId11"/>
    <p:sldId id="268" r:id="rId12"/>
    <p:sldId id="267"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FFF01A-A7A5-41B5-AB5A-4E674997BB13}"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CCC6D-09FB-467A-9DA9-81410964A086}" type="slidenum">
              <a:rPr lang="en-US" smtClean="0"/>
              <a:t>‹#›</a:t>
            </a:fld>
            <a:endParaRPr lang="en-US"/>
          </a:p>
        </p:txBody>
      </p:sp>
    </p:spTree>
    <p:extLst>
      <p:ext uri="{BB962C8B-B14F-4D97-AF65-F5344CB8AC3E}">
        <p14:creationId xmlns:p14="http://schemas.microsoft.com/office/powerpoint/2010/main" val="60932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FF01A-A7A5-41B5-AB5A-4E674997BB13}"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CCC6D-09FB-467A-9DA9-81410964A086}" type="slidenum">
              <a:rPr lang="en-US" smtClean="0"/>
              <a:t>‹#›</a:t>
            </a:fld>
            <a:endParaRPr lang="en-US"/>
          </a:p>
        </p:txBody>
      </p:sp>
    </p:spTree>
    <p:extLst>
      <p:ext uri="{BB962C8B-B14F-4D97-AF65-F5344CB8AC3E}">
        <p14:creationId xmlns:p14="http://schemas.microsoft.com/office/powerpoint/2010/main" val="303583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FF01A-A7A5-41B5-AB5A-4E674997BB13}"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CCC6D-09FB-467A-9DA9-81410964A086}" type="slidenum">
              <a:rPr lang="en-US" smtClean="0"/>
              <a:t>‹#›</a:t>
            </a:fld>
            <a:endParaRPr lang="en-US"/>
          </a:p>
        </p:txBody>
      </p:sp>
    </p:spTree>
    <p:extLst>
      <p:ext uri="{BB962C8B-B14F-4D97-AF65-F5344CB8AC3E}">
        <p14:creationId xmlns:p14="http://schemas.microsoft.com/office/powerpoint/2010/main" val="2256053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FF01A-A7A5-41B5-AB5A-4E674997BB13}"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CCC6D-09FB-467A-9DA9-81410964A086}"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87079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FF01A-A7A5-41B5-AB5A-4E674997BB13}"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CCC6D-09FB-467A-9DA9-81410964A086}" type="slidenum">
              <a:rPr lang="en-US" smtClean="0"/>
              <a:t>‹#›</a:t>
            </a:fld>
            <a:endParaRPr lang="en-US"/>
          </a:p>
        </p:txBody>
      </p:sp>
    </p:spTree>
    <p:extLst>
      <p:ext uri="{BB962C8B-B14F-4D97-AF65-F5344CB8AC3E}">
        <p14:creationId xmlns:p14="http://schemas.microsoft.com/office/powerpoint/2010/main" val="1859333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7FFF01A-A7A5-41B5-AB5A-4E674997BB13}" type="datetimeFigureOut">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CCC6D-09FB-467A-9DA9-81410964A086}" type="slidenum">
              <a:rPr lang="en-US" smtClean="0"/>
              <a:t>‹#›</a:t>
            </a:fld>
            <a:endParaRPr lang="en-US"/>
          </a:p>
        </p:txBody>
      </p:sp>
    </p:spTree>
    <p:extLst>
      <p:ext uri="{BB962C8B-B14F-4D97-AF65-F5344CB8AC3E}">
        <p14:creationId xmlns:p14="http://schemas.microsoft.com/office/powerpoint/2010/main" val="349328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7FFF01A-A7A5-41B5-AB5A-4E674997BB13}" type="datetimeFigureOut">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CCC6D-09FB-467A-9DA9-81410964A086}" type="slidenum">
              <a:rPr lang="en-US" smtClean="0"/>
              <a:t>‹#›</a:t>
            </a:fld>
            <a:endParaRPr lang="en-US"/>
          </a:p>
        </p:txBody>
      </p:sp>
    </p:spTree>
    <p:extLst>
      <p:ext uri="{BB962C8B-B14F-4D97-AF65-F5344CB8AC3E}">
        <p14:creationId xmlns:p14="http://schemas.microsoft.com/office/powerpoint/2010/main" val="2136855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FFF01A-A7A5-41B5-AB5A-4E674997BB13}"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CCC6D-09FB-467A-9DA9-81410964A086}" type="slidenum">
              <a:rPr lang="en-US" smtClean="0"/>
              <a:t>‹#›</a:t>
            </a:fld>
            <a:endParaRPr lang="en-US"/>
          </a:p>
        </p:txBody>
      </p:sp>
    </p:spTree>
    <p:extLst>
      <p:ext uri="{BB962C8B-B14F-4D97-AF65-F5344CB8AC3E}">
        <p14:creationId xmlns:p14="http://schemas.microsoft.com/office/powerpoint/2010/main" val="3775018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FFF01A-A7A5-41B5-AB5A-4E674997BB13}"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CCC6D-09FB-467A-9DA9-81410964A086}" type="slidenum">
              <a:rPr lang="en-US" smtClean="0"/>
              <a:t>‹#›</a:t>
            </a:fld>
            <a:endParaRPr lang="en-US"/>
          </a:p>
        </p:txBody>
      </p:sp>
    </p:spTree>
    <p:extLst>
      <p:ext uri="{BB962C8B-B14F-4D97-AF65-F5344CB8AC3E}">
        <p14:creationId xmlns:p14="http://schemas.microsoft.com/office/powerpoint/2010/main" val="250999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FFF01A-A7A5-41B5-AB5A-4E674997BB13}"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CCC6D-09FB-467A-9DA9-81410964A086}" type="slidenum">
              <a:rPr lang="en-US" smtClean="0"/>
              <a:t>‹#›</a:t>
            </a:fld>
            <a:endParaRPr lang="en-US"/>
          </a:p>
        </p:txBody>
      </p:sp>
    </p:spTree>
    <p:extLst>
      <p:ext uri="{BB962C8B-B14F-4D97-AF65-F5344CB8AC3E}">
        <p14:creationId xmlns:p14="http://schemas.microsoft.com/office/powerpoint/2010/main" val="378308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FFF01A-A7A5-41B5-AB5A-4E674997BB13}"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CCC6D-09FB-467A-9DA9-81410964A086}" type="slidenum">
              <a:rPr lang="en-US" smtClean="0"/>
              <a:t>‹#›</a:t>
            </a:fld>
            <a:endParaRPr lang="en-US"/>
          </a:p>
        </p:txBody>
      </p:sp>
    </p:spTree>
    <p:extLst>
      <p:ext uri="{BB962C8B-B14F-4D97-AF65-F5344CB8AC3E}">
        <p14:creationId xmlns:p14="http://schemas.microsoft.com/office/powerpoint/2010/main" val="134682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FFF01A-A7A5-41B5-AB5A-4E674997BB13}"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CCC6D-09FB-467A-9DA9-81410964A086}" type="slidenum">
              <a:rPr lang="en-US" smtClean="0"/>
              <a:t>‹#›</a:t>
            </a:fld>
            <a:endParaRPr lang="en-US"/>
          </a:p>
        </p:txBody>
      </p:sp>
    </p:spTree>
    <p:extLst>
      <p:ext uri="{BB962C8B-B14F-4D97-AF65-F5344CB8AC3E}">
        <p14:creationId xmlns:p14="http://schemas.microsoft.com/office/powerpoint/2010/main" val="330126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FFF01A-A7A5-41B5-AB5A-4E674997BB13}"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CCC6D-09FB-467A-9DA9-81410964A086}" type="slidenum">
              <a:rPr lang="en-US" smtClean="0"/>
              <a:t>‹#›</a:t>
            </a:fld>
            <a:endParaRPr lang="en-US"/>
          </a:p>
        </p:txBody>
      </p:sp>
    </p:spTree>
    <p:extLst>
      <p:ext uri="{BB962C8B-B14F-4D97-AF65-F5344CB8AC3E}">
        <p14:creationId xmlns:p14="http://schemas.microsoft.com/office/powerpoint/2010/main" val="380441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FFF01A-A7A5-41B5-AB5A-4E674997BB13}" type="datetimeFigureOut">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CCC6D-09FB-467A-9DA9-81410964A086}" type="slidenum">
              <a:rPr lang="en-US" smtClean="0"/>
              <a:t>‹#›</a:t>
            </a:fld>
            <a:endParaRPr lang="en-US"/>
          </a:p>
        </p:txBody>
      </p:sp>
    </p:spTree>
    <p:extLst>
      <p:ext uri="{BB962C8B-B14F-4D97-AF65-F5344CB8AC3E}">
        <p14:creationId xmlns:p14="http://schemas.microsoft.com/office/powerpoint/2010/main" val="290536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7FFF01A-A7A5-41B5-AB5A-4E674997BB13}" type="datetimeFigureOut">
              <a:rPr lang="en-US" smtClean="0"/>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DCCC6D-09FB-467A-9DA9-81410964A086}" type="slidenum">
              <a:rPr lang="en-US" smtClean="0"/>
              <a:t>‹#›</a:t>
            </a:fld>
            <a:endParaRPr lang="en-US"/>
          </a:p>
        </p:txBody>
      </p:sp>
    </p:spTree>
    <p:extLst>
      <p:ext uri="{BB962C8B-B14F-4D97-AF65-F5344CB8AC3E}">
        <p14:creationId xmlns:p14="http://schemas.microsoft.com/office/powerpoint/2010/main" val="302257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FF01A-A7A5-41B5-AB5A-4E674997BB13}"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CCC6D-09FB-467A-9DA9-81410964A086}" type="slidenum">
              <a:rPr lang="en-US" smtClean="0"/>
              <a:t>‹#›</a:t>
            </a:fld>
            <a:endParaRPr lang="en-US"/>
          </a:p>
        </p:txBody>
      </p:sp>
    </p:spTree>
    <p:extLst>
      <p:ext uri="{BB962C8B-B14F-4D97-AF65-F5344CB8AC3E}">
        <p14:creationId xmlns:p14="http://schemas.microsoft.com/office/powerpoint/2010/main" val="184440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FF01A-A7A5-41B5-AB5A-4E674997BB13}"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CCC6D-09FB-467A-9DA9-81410964A086}" type="slidenum">
              <a:rPr lang="en-US" smtClean="0"/>
              <a:t>‹#›</a:t>
            </a:fld>
            <a:endParaRPr lang="en-US"/>
          </a:p>
        </p:txBody>
      </p:sp>
    </p:spTree>
    <p:extLst>
      <p:ext uri="{BB962C8B-B14F-4D97-AF65-F5344CB8AC3E}">
        <p14:creationId xmlns:p14="http://schemas.microsoft.com/office/powerpoint/2010/main" val="208455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7FFF01A-A7A5-41B5-AB5A-4E674997BB13}" type="datetimeFigureOut">
              <a:rPr lang="en-US" smtClean="0"/>
              <a:t>10/28/2021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6DCCC6D-09FB-467A-9DA9-81410964A086}" type="slidenum">
              <a:rPr lang="en-US" smtClean="0"/>
              <a:t>‹#›</a:t>
            </a:fld>
            <a:endParaRPr lang="en-US"/>
          </a:p>
        </p:txBody>
      </p:sp>
    </p:spTree>
    <p:extLst>
      <p:ext uri="{BB962C8B-B14F-4D97-AF65-F5344CB8AC3E}">
        <p14:creationId xmlns:p14="http://schemas.microsoft.com/office/powerpoint/2010/main" val="39643732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951527"/>
          </a:xfrm>
        </p:spPr>
        <p:txBody>
          <a:bodyPr>
            <a:normAutofit fontScale="90000"/>
          </a:bodyPr>
          <a:lstStyle/>
          <a:p>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751012" y="1694046"/>
            <a:ext cx="8689976" cy="4158114"/>
          </a:xfrm>
        </p:spPr>
        <p:txBody>
          <a:bodyPr>
            <a:normAutofit fontScale="85000" lnSpcReduction="20000"/>
          </a:bodyPr>
          <a:lstStyle/>
          <a:p>
            <a:pPr marL="109728" lvl="0" rtl="1">
              <a:lnSpc>
                <a:spcPct val="100000"/>
              </a:lnSpc>
              <a:spcBef>
                <a:spcPts val="400"/>
              </a:spcBef>
              <a:buClr>
                <a:srgbClr val="2DA2BF"/>
              </a:buClr>
              <a:buSzPct val="68000"/>
            </a:pPr>
            <a:r>
              <a:rPr lang="ar-IQ" sz="6300" b="1" cap="none" dirty="0">
                <a:solidFill>
                  <a:srgbClr val="FF0000"/>
                </a:solidFill>
                <a:latin typeface="Lucida Sans Unicode"/>
              </a:rPr>
              <a:t>دە روونزانی </a:t>
            </a:r>
            <a:r>
              <a:rPr lang="ar-IQ" sz="6300" b="1" cap="none" dirty="0" smtClean="0">
                <a:solidFill>
                  <a:srgbClr val="FF0000"/>
                </a:solidFill>
                <a:latin typeface="Lucida Sans Unicode"/>
              </a:rPr>
              <a:t>پەروەردەیی</a:t>
            </a:r>
            <a:endParaRPr lang="en-US" sz="6300" b="1" cap="none" dirty="0" smtClean="0">
              <a:solidFill>
                <a:srgbClr val="FF0000"/>
              </a:solidFill>
              <a:latin typeface="Lucida Sans Unicode"/>
            </a:endParaRPr>
          </a:p>
          <a:p>
            <a:pPr marL="109728" lvl="0" rtl="1">
              <a:lnSpc>
                <a:spcPct val="100000"/>
              </a:lnSpc>
              <a:spcBef>
                <a:spcPts val="400"/>
              </a:spcBef>
              <a:buClr>
                <a:srgbClr val="2DA2BF"/>
              </a:buClr>
              <a:buSzPct val="68000"/>
            </a:pPr>
            <a:endParaRPr lang="ku-Arab-IQ" sz="5200" b="1" cap="none" dirty="0" smtClean="0">
              <a:solidFill>
                <a:schemeClr val="bg2">
                  <a:lumMod val="50000"/>
                </a:schemeClr>
              </a:solidFill>
              <a:latin typeface="Lucida Sans Unicode"/>
            </a:endParaRPr>
          </a:p>
          <a:p>
            <a:pPr marL="109728" lvl="0" rtl="1">
              <a:lnSpc>
                <a:spcPct val="100000"/>
              </a:lnSpc>
              <a:spcBef>
                <a:spcPts val="400"/>
              </a:spcBef>
              <a:buClr>
                <a:srgbClr val="2DA2BF"/>
              </a:buClr>
              <a:buSzPct val="68000"/>
            </a:pPr>
            <a:endParaRPr lang="ku-Arab-IQ" sz="5200" b="1" cap="none" dirty="0">
              <a:solidFill>
                <a:schemeClr val="bg2">
                  <a:lumMod val="50000"/>
                </a:schemeClr>
              </a:solidFill>
              <a:latin typeface="Lucida Sans Unicode"/>
            </a:endParaRPr>
          </a:p>
          <a:p>
            <a:pPr marL="109728" lvl="0" rtl="1">
              <a:lnSpc>
                <a:spcPct val="100000"/>
              </a:lnSpc>
              <a:spcBef>
                <a:spcPts val="400"/>
              </a:spcBef>
              <a:buClr>
                <a:srgbClr val="2DA2BF"/>
              </a:buClr>
              <a:buSzPct val="68000"/>
            </a:pPr>
            <a:endParaRPr lang="ku-Arab-IQ" sz="5200" b="1" cap="none" dirty="0" smtClean="0">
              <a:solidFill>
                <a:schemeClr val="bg2">
                  <a:lumMod val="50000"/>
                </a:schemeClr>
              </a:solidFill>
              <a:latin typeface="Lucida Sans Unicode"/>
            </a:endParaRPr>
          </a:p>
          <a:p>
            <a:pPr marL="109728" lvl="0" rtl="1">
              <a:lnSpc>
                <a:spcPct val="100000"/>
              </a:lnSpc>
              <a:spcBef>
                <a:spcPts val="400"/>
              </a:spcBef>
              <a:buClr>
                <a:srgbClr val="2DA2BF"/>
              </a:buClr>
              <a:buSzPct val="68000"/>
            </a:pPr>
            <a:r>
              <a:rPr lang="ku-Arab-IQ" sz="3500" b="1" cap="none" dirty="0" smtClean="0">
                <a:solidFill>
                  <a:schemeClr val="bg2">
                    <a:lumMod val="50000"/>
                  </a:schemeClr>
                </a:solidFill>
                <a:latin typeface="Lucida Sans Unicode"/>
              </a:rPr>
              <a:t>قۆناغی دووەم/ بەشی کوردی</a:t>
            </a:r>
            <a:endParaRPr lang="en-US" sz="5200" b="1" cap="none" dirty="0" smtClean="0">
              <a:solidFill>
                <a:schemeClr val="bg2">
                  <a:lumMod val="50000"/>
                </a:schemeClr>
              </a:solidFill>
              <a:latin typeface="Lucida Sans Unicode"/>
            </a:endParaRPr>
          </a:p>
          <a:p>
            <a:pPr marL="109728" lvl="0" rtl="1">
              <a:lnSpc>
                <a:spcPct val="100000"/>
              </a:lnSpc>
              <a:spcBef>
                <a:spcPts val="400"/>
              </a:spcBef>
              <a:buClr>
                <a:srgbClr val="2DA2BF"/>
              </a:buClr>
              <a:buSzPct val="68000"/>
            </a:pPr>
            <a:endParaRPr lang="ar-IQ" sz="5200" b="1" cap="none" dirty="0">
              <a:solidFill>
                <a:schemeClr val="bg2">
                  <a:lumMod val="50000"/>
                </a:schemeClr>
              </a:solidFill>
              <a:latin typeface="Lucida Sans Unicode"/>
            </a:endParaRPr>
          </a:p>
          <a:p>
            <a:pPr marL="109728" lvl="0" rtl="1">
              <a:lnSpc>
                <a:spcPct val="100000"/>
              </a:lnSpc>
              <a:spcBef>
                <a:spcPts val="400"/>
              </a:spcBef>
              <a:buClr>
                <a:srgbClr val="2DA2BF"/>
              </a:buClr>
              <a:buSzPct val="68000"/>
            </a:pPr>
            <a:r>
              <a:rPr lang="ar-IQ" sz="2400" b="1" cap="none" dirty="0">
                <a:solidFill>
                  <a:prstClr val="black"/>
                </a:solidFill>
                <a:latin typeface="Lucida Sans Unicode"/>
              </a:rPr>
              <a:t>ماموستای بابەت</a:t>
            </a:r>
          </a:p>
          <a:p>
            <a:pPr marL="109728" lvl="0" rtl="1">
              <a:lnSpc>
                <a:spcPct val="100000"/>
              </a:lnSpc>
              <a:spcBef>
                <a:spcPts val="400"/>
              </a:spcBef>
              <a:buClr>
                <a:srgbClr val="2DA2BF"/>
              </a:buClr>
              <a:buSzPct val="68000"/>
            </a:pPr>
            <a:r>
              <a:rPr lang="ar-IQ" sz="2400" b="1" cap="none" dirty="0">
                <a:solidFill>
                  <a:prstClr val="black"/>
                </a:solidFill>
                <a:latin typeface="Lucida Sans Unicode"/>
              </a:rPr>
              <a:t>م.ی.چۆمان صباح سعید</a:t>
            </a:r>
            <a:endParaRPr lang="en-US" sz="2400" b="1" cap="none" dirty="0">
              <a:solidFill>
                <a:prstClr val="black"/>
              </a:solidFill>
              <a:latin typeface="Lucida Sans Unicode"/>
            </a:endParaRPr>
          </a:p>
          <a:p>
            <a:endParaRPr lang="en-US" dirty="0">
              <a:solidFill>
                <a:schemeClr val="bg2">
                  <a:lumMod val="50000"/>
                </a:schemeClr>
              </a:solidFill>
            </a:endParaRPr>
          </a:p>
        </p:txBody>
      </p:sp>
    </p:spTree>
    <p:extLst>
      <p:ext uri="{BB962C8B-B14F-4D97-AF65-F5344CB8AC3E}">
        <p14:creationId xmlns:p14="http://schemas.microsoft.com/office/powerpoint/2010/main" val="1050820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2800" b="1" cap="none" dirty="0">
                <a:solidFill>
                  <a:srgbClr val="FF0000"/>
                </a:solidFill>
                <a:latin typeface="Lucida Sans Unicode"/>
                <a:cs typeface="Ali_K_Alwand" pitchFamily="2" charset="-78"/>
              </a:rPr>
              <a:t>تاقي كردنةوةكانى( طرفتةكانى سندوق)</a:t>
            </a:r>
            <a:endParaRPr lang="en-US" dirty="0"/>
          </a:p>
        </p:txBody>
      </p:sp>
      <p:sp>
        <p:nvSpPr>
          <p:cNvPr id="3" name="Content Placeholder 2"/>
          <p:cNvSpPr>
            <a:spLocks noGrp="1"/>
          </p:cNvSpPr>
          <p:nvPr>
            <p:ph sz="quarter" idx="13"/>
          </p:nvPr>
        </p:nvSpPr>
        <p:spPr/>
        <p:txBody>
          <a:bodyPr/>
          <a:lstStyle/>
          <a:p>
            <a:pPr marL="365760" lvl="0" indent="-256032" algn="just" rtl="1">
              <a:lnSpc>
                <a:spcPct val="150000"/>
              </a:lnSpc>
              <a:spcBef>
                <a:spcPts val="400"/>
              </a:spcBef>
              <a:buClr>
                <a:srgbClr val="2DA2BF"/>
              </a:buClr>
              <a:buSzPct val="68000"/>
              <a:buFont typeface="Wingdings 3"/>
              <a:buChar char=""/>
            </a:pPr>
            <a:r>
              <a:rPr lang="ar-SA" cap="none" dirty="0">
                <a:solidFill>
                  <a:prstClr val="black"/>
                </a:solidFill>
                <a:latin typeface="Lucida Sans Unicode"/>
                <a:cs typeface="Ali_K_Alwand" pitchFamily="2" charset="-78"/>
              </a:rPr>
              <a:t> هةروةها (6) مةيموونى تريش، دواى ئةوةى كةهةنديَك ئاسانكارى و يارمةتيان ثيَشكةشكرا لةوانة(بةدانانى سندوقةكة لةذيَر مؤزةكة يان رِيَطةدان بةو مةيموونانة بؤئةوةى سةيرى سولَتان بكةن و بزانن ئةو ضؤن بةسةر ئةو طرفتةدا زالَ دةبيَت مؤزةكة دةخوات)فيَرى ضارةسةركردنى ئةو طيروطرفتةبوون، دواى ئةو ئاسانكارية ئةو شةش مةيموونةش فيَربوون و يةكسةر دةضوونة سةر سندوقةكةو مؤزةكةيان دادةطرت و دةيان خوارد. بةبرِواى كؤهلةر ئةوجؤرة فيَربوونة لةئةنجامى (هةولَدان و هةلَةكردنةوة) نةبووة بةلَكو لةئةنجامى </a:t>
            </a:r>
            <a:r>
              <a:rPr lang="ar-SA" cap="none" dirty="0" smtClean="0">
                <a:solidFill>
                  <a:prstClr val="black"/>
                </a:solidFill>
                <a:latin typeface="Lucida Sans Unicode"/>
                <a:cs typeface="Ali_K_Alwand" pitchFamily="2" charset="-78"/>
              </a:rPr>
              <a:t>ثرؤسةى </a:t>
            </a:r>
            <a:r>
              <a:rPr lang="ar-SA" cap="none" dirty="0">
                <a:solidFill>
                  <a:prstClr val="black"/>
                </a:solidFill>
                <a:latin typeface="Lucida Sans Unicode"/>
                <a:cs typeface="Ali_K_Alwand" pitchFamily="2" charset="-78"/>
              </a:rPr>
              <a:t>تيذبينيةوةية (الاستبصار).</a:t>
            </a:r>
            <a:endParaRPr lang="en-US" cap="none" dirty="0">
              <a:solidFill>
                <a:prstClr val="black"/>
              </a:solidFill>
              <a:latin typeface="Lucida Sans Unicode"/>
              <a:cs typeface="Ali_K_Alwand" pitchFamily="2" charset="-78"/>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79495"/>
            <a:ext cx="4360245" cy="25073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927107" cy="2419350"/>
          </a:xfrm>
          <a:prstGeom prst="rect">
            <a:avLst/>
          </a:prstGeom>
        </p:spPr>
      </p:pic>
    </p:spTree>
    <p:extLst>
      <p:ext uri="{BB962C8B-B14F-4D97-AF65-F5344CB8AC3E}">
        <p14:creationId xmlns:p14="http://schemas.microsoft.com/office/powerpoint/2010/main" val="43553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2800" b="1" cap="none" dirty="0">
                <a:solidFill>
                  <a:srgbClr val="FF0000"/>
                </a:solidFill>
                <a:latin typeface="Lucida Sans Unicode"/>
                <a:cs typeface="Ali_K_Alwand" pitchFamily="2" charset="-78"/>
              </a:rPr>
              <a:t>تاقي كردنةوةكانى( طرفتةكانى سندوق)</a:t>
            </a:r>
            <a:endParaRPr lang="en-US" dirty="0"/>
          </a:p>
        </p:txBody>
      </p:sp>
      <p:sp>
        <p:nvSpPr>
          <p:cNvPr id="3" name="Content Placeholder 2"/>
          <p:cNvSpPr>
            <a:spLocks noGrp="1"/>
          </p:cNvSpPr>
          <p:nvPr>
            <p:ph sz="quarter" idx="13"/>
          </p:nvPr>
        </p:nvSpPr>
        <p:spPr/>
        <p:txBody>
          <a:bodyPr>
            <a:normAutofit fontScale="92500" lnSpcReduction="20000"/>
          </a:bodyPr>
          <a:lstStyle/>
          <a:p>
            <a:pPr marL="365760" lvl="0" indent="-256032" algn="just" rtl="1">
              <a:lnSpc>
                <a:spcPct val="160000"/>
              </a:lnSpc>
              <a:spcBef>
                <a:spcPts val="400"/>
              </a:spcBef>
              <a:buClr>
                <a:srgbClr val="2DA2BF"/>
              </a:buClr>
              <a:buSzPct val="68000"/>
              <a:buFont typeface="Wingdings 3"/>
              <a:buChar char=""/>
            </a:pPr>
            <a:r>
              <a:rPr lang="ar-SA" cap="none" dirty="0">
                <a:solidFill>
                  <a:prstClr val="black"/>
                </a:solidFill>
                <a:latin typeface="Lucida Sans Unicode"/>
                <a:cs typeface="Ali_K_Alwand" pitchFamily="2" charset="-78"/>
              </a:rPr>
              <a:t>راستة يةكةم جار شةش مةيموونةكةى تر هةولَيان دةدا كةلةريَطةى هةولَدان و بةرزبوونةوة لة زةويةكةوة بؤ بنميضةكة، بطةنة مؤزةكة، بةلاَم سولَتان، هيض خؤى هةلَنةدا، بةلَكو ضةندجاريَك دةهات و دةضوو، دواتر يةكسةر دةضيَتبؤلاى سندوقةكةو دةيباتة ذيَر مؤزةكةو دةضيَتة سةرى و مؤزةكة ليَ دةكاتةوةو دةيخوات، ماوةى نيَوان هةلَواسينى مؤزةكةو ليَكردنةوةى لةلايةن سولَتانةوة تةنها (5) خولةكى دةخاياند، بةلاَم ماوةى نيَوان راوةستانى سولَتان لةبةردةم سندوقةكةو ليَكردنةوةى مؤزةكة تةنها ضةند ضركةيةك بوو،بةبىَ ئةوةى هةلَبةزوو دابةز بكات و ماوةيةكى زؤر بةهةلَسوكةوتى هةلَةو نابةجىَ بةفيرؤ بدات،بةلَكو لةماوةيةكى كةمداو دواى كةميَك بيركردنةوةو تيَرِامان، يةكسةر كت و ثرِو لةناكاو ضارةسةرى طرفتةكة دةكات، كة كؤهلةر بةو بيركردنةوةو تيَرِامانة دةلَيَت تيذبينين(الاستبصار) و بةبرِبرِةى ثشتى فيَربوونى لةقةلَةم داوة.</a:t>
            </a:r>
            <a:endParaRPr lang="en-US" cap="none" dirty="0">
              <a:solidFill>
                <a:prstClr val="black"/>
              </a:solidFill>
              <a:latin typeface="Lucida Sans Unicode"/>
              <a:cs typeface="Ali_K_Alwand" pitchFamily="2" charset="-78"/>
            </a:endParaRPr>
          </a:p>
          <a:p>
            <a:pPr marL="365760" lvl="0" indent="-256032" algn="just" rtl="1">
              <a:lnSpc>
                <a:spcPct val="160000"/>
              </a:lnSpc>
              <a:spcBef>
                <a:spcPts val="400"/>
              </a:spcBef>
              <a:buClr>
                <a:srgbClr val="2DA2BF"/>
              </a:buClr>
              <a:buSzPct val="68000"/>
              <a:buFont typeface="Wingdings 3"/>
              <a:buChar char=""/>
            </a:pPr>
            <a:r>
              <a:rPr lang="ar-SA" cap="none" dirty="0">
                <a:solidFill>
                  <a:prstClr val="black"/>
                </a:solidFill>
                <a:latin typeface="Lucida Sans Unicode"/>
                <a:cs typeface="Ali_K_Alwand" pitchFamily="2" charset="-78"/>
              </a:rPr>
              <a:t>       </a:t>
            </a:r>
            <a:endParaRPr lang="en-US" cap="none" dirty="0">
              <a:solidFill>
                <a:prstClr val="black"/>
              </a:solidFill>
              <a:latin typeface="Lucida Sans Unicode"/>
              <a:cs typeface="Ali_K_Alwand" pitchFamily="2" charset="-78"/>
            </a:endParaRPr>
          </a:p>
        </p:txBody>
      </p:sp>
    </p:spTree>
    <p:extLst>
      <p:ext uri="{BB962C8B-B14F-4D97-AF65-F5344CB8AC3E}">
        <p14:creationId xmlns:p14="http://schemas.microsoft.com/office/powerpoint/2010/main" val="2280454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9462259" cy="1596177"/>
          </a:xfrm>
        </p:spPr>
        <p:txBody>
          <a:bodyPr/>
          <a:lstStyle/>
          <a:p>
            <a:pPr algn="r"/>
            <a:r>
              <a:rPr lang="en-US" sz="2800" b="1" cap="none" dirty="0" smtClean="0">
                <a:solidFill>
                  <a:srgbClr val="FF0000"/>
                </a:solidFill>
                <a:latin typeface="Lucida Sans Unicode"/>
                <a:cs typeface="Ali_K_Alwand" pitchFamily="2" charset="-78"/>
              </a:rPr>
              <a:t>  </a:t>
            </a:r>
            <a:r>
              <a:rPr lang="ar-SA" sz="2800" b="1" cap="none" dirty="0" smtClean="0">
                <a:solidFill>
                  <a:srgbClr val="FF0000"/>
                </a:solidFill>
                <a:latin typeface="Lucida Sans Unicode"/>
                <a:cs typeface="Ali_K_Alwand" pitchFamily="2" charset="-78"/>
              </a:rPr>
              <a:t>تاقي </a:t>
            </a:r>
            <a:r>
              <a:rPr lang="ar-SA" sz="2800" b="1" cap="none" dirty="0">
                <a:solidFill>
                  <a:srgbClr val="FF0000"/>
                </a:solidFill>
                <a:latin typeface="Lucida Sans Unicode"/>
                <a:cs typeface="Ali_K_Alwand" pitchFamily="2" charset="-78"/>
              </a:rPr>
              <a:t>كردنةوةكانى( طرفتةكانى سندوق</a:t>
            </a:r>
            <a:r>
              <a:rPr lang="ar-SA" sz="2800" b="1" cap="none" dirty="0" smtClean="0">
                <a:solidFill>
                  <a:srgbClr val="FF0000"/>
                </a:solidFill>
                <a:latin typeface="Lucida Sans Unicode"/>
                <a:cs typeface="Ali_K_Alwand" pitchFamily="2" charset="-78"/>
              </a:rPr>
              <a:t>)</a:t>
            </a:r>
            <a:r>
              <a:rPr lang="en-US" sz="2800" b="1" cap="none" dirty="0" smtClean="0">
                <a:solidFill>
                  <a:srgbClr val="FF0000"/>
                </a:solidFill>
                <a:latin typeface="Lucida Sans Unicode"/>
                <a:cs typeface="Ali_K_Alwand" pitchFamily="2" charset="-78"/>
              </a:rPr>
              <a:t>   </a:t>
            </a:r>
            <a:endParaRPr lang="en-US" dirty="0"/>
          </a:p>
        </p:txBody>
      </p:sp>
      <p:sp>
        <p:nvSpPr>
          <p:cNvPr id="3" name="Content Placeholder 2"/>
          <p:cNvSpPr>
            <a:spLocks noGrp="1"/>
          </p:cNvSpPr>
          <p:nvPr>
            <p:ph sz="quarter" idx="13"/>
          </p:nvPr>
        </p:nvSpPr>
        <p:spPr/>
        <p:txBody>
          <a:bodyPr>
            <a:normAutofit fontScale="92500" lnSpcReduction="10000"/>
          </a:bodyPr>
          <a:lstStyle/>
          <a:p>
            <a:pPr marL="365760" lvl="0" indent="-256032" algn="just" rtl="1">
              <a:lnSpc>
                <a:spcPct val="150000"/>
              </a:lnSpc>
              <a:spcBef>
                <a:spcPts val="400"/>
              </a:spcBef>
              <a:buClr>
                <a:srgbClr val="2DA2BF"/>
              </a:buClr>
              <a:buSzPct val="68000"/>
              <a:buFont typeface="Wingdings 3"/>
              <a:buChar char=""/>
            </a:pPr>
            <a:r>
              <a:rPr lang="ar-SA" sz="2400" cap="none" dirty="0">
                <a:solidFill>
                  <a:prstClr val="black"/>
                </a:solidFill>
                <a:latin typeface="Lucida Sans Unicode"/>
                <a:cs typeface="Ali_K_Alwand" pitchFamily="2" charset="-78"/>
              </a:rPr>
              <a:t>دواى رِؤذيَك كؤهلةر هةمان تاقيكردنةوةى دووبارة كردةوةو ئةم جارة سندوقةكةى زياتر دورخستةوة، بةلاَم سولَتان لةماوةيةكى زؤركةمدا يةكسةر سندوقةكة دةهيَنىَ و دةهيَنىَ و دةضيَتة سةرى و مؤزةكة ليَ دةكاتةوةو دةيخوات، لةئةنجامى ئةم تاقيكردنةوةوة ئةوةمان بؤ دةردةكةويَت، كة سولَتان دركى بةبوونى سندوقةكة كردووةوطةيشتؤتة ئةو دةرئةنجامةى كة ثةيووةندى لةنيَوان سندوقةكةو طةيشتن بة مؤزةكةهةية، دواتر تاقيكردنةوةكة ئالَؤزتركراو، دةبواية سولَتان لةجياتى سندوقيَك دووسندوق بهيَنيَت و بيخاتة سةريةك، ئينجا دةستى دةطاتة مؤزةكة، ئةم درك ثيَكردنى سندوق و دؤزينةوةى ثةيووةندى لةنيَوان سندوق و خواردنى مؤزةكة، دةرئةنجامى تيذبينى سولَتان بوو نةك (هةولَدان و هةلَةكردن).</a:t>
            </a:r>
            <a:endParaRPr lang="en-US" sz="2400" cap="none" dirty="0">
              <a:solidFill>
                <a:prstClr val="black"/>
              </a:solidFill>
              <a:latin typeface="Lucida Sans Unicode"/>
              <a:cs typeface="Ali_K_Alwand" pitchFamily="2" charset="-78"/>
            </a:endParaRPr>
          </a:p>
          <a:p>
            <a:pPr marL="365760" lvl="0" indent="-256032" algn="just" rtl="1">
              <a:lnSpc>
                <a:spcPct val="150000"/>
              </a:lnSpc>
              <a:spcBef>
                <a:spcPts val="400"/>
              </a:spcBef>
              <a:buClr>
                <a:srgbClr val="2DA2BF"/>
              </a:buClr>
              <a:buSzPct val="68000"/>
              <a:buFont typeface="Wingdings 3"/>
              <a:buChar char=""/>
            </a:pPr>
            <a:endParaRPr lang="en-US" sz="2400" cap="none" dirty="0">
              <a:solidFill>
                <a:prstClr val="black"/>
              </a:solidFill>
              <a:latin typeface="Lucida Sans Unicode"/>
              <a:cs typeface="Ali_K_Alwand" pitchFamily="2" charset="-78"/>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358"/>
            <a:ext cx="4762500" cy="2457450"/>
          </a:xfrm>
          <a:prstGeom prst="rect">
            <a:avLst/>
          </a:prstGeom>
        </p:spPr>
      </p:pic>
    </p:spTree>
    <p:extLst>
      <p:ext uri="{BB962C8B-B14F-4D97-AF65-F5344CB8AC3E}">
        <p14:creationId xmlns:p14="http://schemas.microsoft.com/office/powerpoint/2010/main" val="3389811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u-Arab-IQ" b="1" cap="none" dirty="0">
                <a:solidFill>
                  <a:srgbClr val="FF0000"/>
                </a:solidFill>
                <a:effectLst>
                  <a:outerShdw blurRad="31750" dist="25400" dir="5400000" algn="tl" rotWithShape="0">
                    <a:srgbClr val="000000">
                      <a:alpha val="25000"/>
                    </a:srgbClr>
                  </a:outerShdw>
                </a:effectLst>
                <a:latin typeface="Lucida Sans Unicode"/>
                <a:cs typeface="Arial" panose="020B0604020202020204" pitchFamily="34" charset="0"/>
              </a:rPr>
              <a:t>ئەو بابەتانەی لە وانەی داهاتوو باس دەکریت</a:t>
            </a:r>
            <a:endParaRPr lang="en-US" dirty="0"/>
          </a:p>
        </p:txBody>
      </p:sp>
      <p:sp>
        <p:nvSpPr>
          <p:cNvPr id="3" name="Content Placeholder 2"/>
          <p:cNvSpPr>
            <a:spLocks noGrp="1"/>
          </p:cNvSpPr>
          <p:nvPr>
            <p:ph sz="quarter" idx="13"/>
          </p:nvPr>
        </p:nvSpPr>
        <p:spPr/>
        <p:txBody>
          <a:bodyPr/>
          <a:lstStyle/>
          <a:p>
            <a:pPr marL="365760" lvl="0" indent="-256032" algn="r" rtl="1">
              <a:lnSpc>
                <a:spcPct val="200000"/>
              </a:lnSpc>
              <a:spcBef>
                <a:spcPts val="400"/>
              </a:spcBef>
              <a:buClr>
                <a:srgbClr val="2DA2BF"/>
              </a:buClr>
              <a:buSzPct val="68000"/>
              <a:buFont typeface="Wingdings" panose="05000000000000000000" pitchFamily="2" charset="2"/>
              <a:buChar char="v"/>
            </a:pPr>
            <a:r>
              <a:rPr lang="ku-Arab-IQ" sz="3200" b="1" cap="none" dirty="0">
                <a:solidFill>
                  <a:srgbClr val="0070C0"/>
                </a:solidFill>
                <a:latin typeface="Lucida Sans Unicode"/>
              </a:rPr>
              <a:t>تاقیکردنەوەی گرفتەکانی دارو گۆپاڵ</a:t>
            </a:r>
            <a:r>
              <a:rPr lang="ku-Arab-IQ" sz="3200" b="1" cap="none" dirty="0" smtClean="0">
                <a:solidFill>
                  <a:srgbClr val="0070C0"/>
                </a:solidFill>
                <a:latin typeface="Lucida Sans Unicode"/>
              </a:rPr>
              <a:t>.</a:t>
            </a:r>
            <a:endParaRPr lang="en-US" sz="3200" b="1" cap="none" dirty="0" smtClean="0">
              <a:solidFill>
                <a:srgbClr val="0070C0"/>
              </a:solidFill>
              <a:latin typeface="Lucida Sans Unicode"/>
            </a:endParaRPr>
          </a:p>
          <a:p>
            <a:pPr marL="365760" lvl="0" indent="-256032" algn="r" rtl="1">
              <a:lnSpc>
                <a:spcPct val="200000"/>
              </a:lnSpc>
              <a:spcBef>
                <a:spcPts val="400"/>
              </a:spcBef>
              <a:buClr>
                <a:srgbClr val="2DA2BF"/>
              </a:buClr>
              <a:buSzPct val="68000"/>
              <a:buFont typeface="Wingdings" panose="05000000000000000000" pitchFamily="2" charset="2"/>
              <a:buChar char="v"/>
            </a:pPr>
            <a:r>
              <a:rPr lang="ku-Arab-IQ" sz="3200" b="1" cap="none" dirty="0" smtClean="0">
                <a:solidFill>
                  <a:srgbClr val="0070C0"/>
                </a:solidFill>
                <a:latin typeface="Lucida Sans Unicode"/>
              </a:rPr>
              <a:t>ئەو هۆکارانەی کاریگەریان لەسەر تیژبینی هەیە.</a:t>
            </a:r>
          </a:p>
          <a:p>
            <a:pPr marL="365760" lvl="0" indent="-256032" algn="r" rtl="1">
              <a:lnSpc>
                <a:spcPct val="200000"/>
              </a:lnSpc>
              <a:spcBef>
                <a:spcPts val="400"/>
              </a:spcBef>
              <a:buClr>
                <a:srgbClr val="2DA2BF"/>
              </a:buClr>
              <a:buSzPct val="68000"/>
              <a:buFont typeface="Wingdings" panose="05000000000000000000" pitchFamily="2" charset="2"/>
              <a:buChar char="v"/>
            </a:pPr>
            <a:r>
              <a:rPr lang="ku-Arab-IQ" sz="3200" b="1" cap="none" dirty="0" smtClean="0">
                <a:solidFill>
                  <a:srgbClr val="0070C0"/>
                </a:solidFill>
                <a:latin typeface="Lucida Sans Unicode"/>
              </a:rPr>
              <a:t>سودە پەروەردەییەکانی تیۆری جشتاڵت.</a:t>
            </a:r>
            <a:endParaRPr lang="en-US" sz="3200" b="1" cap="none" dirty="0" smtClean="0">
              <a:solidFill>
                <a:srgbClr val="0070C0"/>
              </a:solidFill>
              <a:latin typeface="Lucida Sans Unicode"/>
            </a:endParaRPr>
          </a:p>
          <a:p>
            <a:endParaRPr lang="en-US" b="1" dirty="0">
              <a:solidFill>
                <a:srgbClr val="0070C0"/>
              </a:solidFill>
            </a:endParaRPr>
          </a:p>
        </p:txBody>
      </p:sp>
    </p:spTree>
    <p:extLst>
      <p:ext uri="{BB962C8B-B14F-4D97-AF65-F5344CB8AC3E}">
        <p14:creationId xmlns:p14="http://schemas.microsoft.com/office/powerpoint/2010/main" val="4122858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u-Arab-IQ" b="1" cap="none" dirty="0">
                <a:solidFill>
                  <a:srgbClr val="FF0000"/>
                </a:solidFill>
                <a:effectLst>
                  <a:outerShdw blurRad="31750" dist="25400" dir="5400000" algn="tl" rotWithShape="0">
                    <a:srgbClr val="000000">
                      <a:alpha val="25000"/>
                    </a:srgbClr>
                  </a:outerShdw>
                </a:effectLst>
                <a:latin typeface="Lucida Sans Unicode"/>
                <a:cs typeface="Arial" panose="020B0604020202020204" pitchFamily="34" charset="0"/>
              </a:rPr>
              <a:t>ئەو بابەتانەی ئەمرۆ باس دەکریت</a:t>
            </a:r>
            <a:endParaRPr lang="en-US" dirty="0"/>
          </a:p>
        </p:txBody>
      </p:sp>
      <p:sp>
        <p:nvSpPr>
          <p:cNvPr id="3" name="Content Placeholder 2"/>
          <p:cNvSpPr>
            <a:spLocks noGrp="1"/>
          </p:cNvSpPr>
          <p:nvPr>
            <p:ph sz="quarter" idx="13"/>
          </p:nvPr>
        </p:nvSpPr>
        <p:spPr/>
        <p:txBody>
          <a:bodyPr/>
          <a:lstStyle/>
          <a:p>
            <a:pPr marL="109728" lvl="0" indent="0" algn="r" rtl="1">
              <a:lnSpc>
                <a:spcPct val="150000"/>
              </a:lnSpc>
              <a:spcBef>
                <a:spcPts val="400"/>
              </a:spcBef>
              <a:buClr>
                <a:srgbClr val="2DA2BF"/>
              </a:buClr>
              <a:buSzPct val="68000"/>
              <a:buNone/>
            </a:pPr>
            <a:r>
              <a:rPr lang="ku-Arab-IQ" sz="3200" cap="none" dirty="0">
                <a:solidFill>
                  <a:srgbClr val="0070C0"/>
                </a:solidFill>
                <a:latin typeface="Lucida Sans Unicode"/>
              </a:rPr>
              <a:t>تیۆری جشتاڵت.</a:t>
            </a:r>
          </a:p>
          <a:p>
            <a:pPr marL="109728" lvl="0" indent="0" algn="r" rtl="1">
              <a:lnSpc>
                <a:spcPct val="150000"/>
              </a:lnSpc>
              <a:spcBef>
                <a:spcPts val="400"/>
              </a:spcBef>
              <a:buClr>
                <a:srgbClr val="2DA2BF"/>
              </a:buClr>
              <a:buSzPct val="68000"/>
              <a:buNone/>
            </a:pPr>
            <a:r>
              <a:rPr lang="ku-Arab-IQ" sz="3200" cap="none" dirty="0">
                <a:solidFill>
                  <a:srgbClr val="0070C0"/>
                </a:solidFill>
                <a:latin typeface="Lucida Sans Unicode"/>
              </a:rPr>
              <a:t>تاقیکردنەوەی جشتاڵت.</a:t>
            </a:r>
          </a:p>
          <a:p>
            <a:pPr marL="109728" lvl="0" indent="0" algn="r" rtl="1">
              <a:lnSpc>
                <a:spcPct val="150000"/>
              </a:lnSpc>
              <a:spcBef>
                <a:spcPts val="400"/>
              </a:spcBef>
              <a:buClr>
                <a:srgbClr val="2DA2BF"/>
              </a:buClr>
              <a:buSzPct val="68000"/>
              <a:buNone/>
            </a:pPr>
            <a:endParaRPr lang="en-US" sz="3200" cap="none" dirty="0">
              <a:solidFill>
                <a:srgbClr val="0070C0"/>
              </a:solidFill>
              <a:latin typeface="Lucida Sans Unicode"/>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28046"/>
            <a:ext cx="6285297" cy="2529954"/>
          </a:xfrm>
          <a:prstGeom prst="rect">
            <a:avLst/>
          </a:prstGeom>
        </p:spPr>
      </p:pic>
    </p:spTree>
    <p:extLst>
      <p:ext uri="{BB962C8B-B14F-4D97-AF65-F5344CB8AC3E}">
        <p14:creationId xmlns:p14="http://schemas.microsoft.com/office/powerpoint/2010/main" val="252328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167237"/>
          </a:xfrm>
        </p:spPr>
        <p:txBody>
          <a:bodyPr>
            <a:normAutofit fontScale="90000"/>
          </a:bodyPr>
          <a:lstStyle/>
          <a:p>
            <a:pPr lvl="0" rtl="1">
              <a:lnSpc>
                <a:spcPct val="100000"/>
              </a:lnSpc>
              <a:spcBef>
                <a:spcPct val="50000"/>
              </a:spcBef>
            </a:pPr>
            <a:r>
              <a:rPr lang="ar-JO" altLang="ar-IQ" b="1" cap="none" dirty="0">
                <a:solidFill>
                  <a:srgbClr val="FF0000"/>
                </a:solidFill>
                <a:latin typeface="Lucida Sans Unicode"/>
                <a:cs typeface="Arial" panose="020B0604020202020204" pitchFamily="34" charset="0"/>
              </a:rPr>
              <a:t>تیۆره‌كانی فێربوون</a:t>
            </a:r>
            <a:r>
              <a:rPr lang="en-US" altLang="ar-IQ" b="1" cap="none" dirty="0">
                <a:solidFill>
                  <a:srgbClr val="FF0000"/>
                </a:solidFill>
                <a:latin typeface="Lucida Sans Unicode"/>
                <a:cs typeface="Arial" panose="020B0604020202020204" pitchFamily="34" charset="0"/>
              </a:rPr>
              <a:t/>
            </a:r>
            <a:br>
              <a:rPr lang="en-US" altLang="ar-IQ" b="1" cap="none" dirty="0">
                <a:solidFill>
                  <a:srgbClr val="FF0000"/>
                </a:solidFill>
                <a:latin typeface="Lucida Sans Unicode"/>
                <a:cs typeface="Arial" panose="020B0604020202020204" pitchFamily="34" charset="0"/>
              </a:rPr>
            </a:br>
            <a:endParaRPr lang="en-US" dirty="0">
              <a:solidFill>
                <a:srgbClr val="FF0000"/>
              </a:solidFill>
            </a:endParaRPr>
          </a:p>
        </p:txBody>
      </p:sp>
      <p:sp>
        <p:nvSpPr>
          <p:cNvPr id="3" name="Content Placeholder 2"/>
          <p:cNvSpPr>
            <a:spLocks noGrp="1"/>
          </p:cNvSpPr>
          <p:nvPr>
            <p:ph sz="quarter" idx="13"/>
          </p:nvPr>
        </p:nvSpPr>
        <p:spPr>
          <a:xfrm>
            <a:off x="913775" y="1655545"/>
            <a:ext cx="10363826" cy="5062889"/>
          </a:xfrm>
        </p:spPr>
        <p:txBody>
          <a:bodyPr/>
          <a:lstStyle/>
          <a:p>
            <a:pPr marL="0" lvl="0" indent="0" algn="ctr" rtl="1">
              <a:lnSpc>
                <a:spcPct val="100000"/>
              </a:lnSpc>
              <a:spcBef>
                <a:spcPct val="50000"/>
              </a:spcBef>
              <a:buClrTx/>
              <a:buNone/>
            </a:pPr>
            <a:r>
              <a:rPr lang="ku-Arab-IQ" altLang="ar-IQ" sz="3600" cap="none" dirty="0" smtClean="0">
                <a:solidFill>
                  <a:srgbClr val="0070C0"/>
                </a:solidFill>
                <a:latin typeface="Lucida Sans Unicode"/>
              </a:rPr>
              <a:t>جشتاڵتیەکان</a:t>
            </a:r>
          </a:p>
          <a:p>
            <a:pPr marL="0" lvl="0" indent="0" algn="ctr" rtl="1">
              <a:lnSpc>
                <a:spcPct val="100000"/>
              </a:lnSpc>
              <a:spcBef>
                <a:spcPct val="50000"/>
              </a:spcBef>
              <a:buClrTx/>
              <a:buNone/>
            </a:pPr>
            <a:r>
              <a:rPr lang="ku-Arab-IQ" altLang="ar-IQ" sz="3600" cap="none" dirty="0" smtClean="0">
                <a:solidFill>
                  <a:srgbClr val="0070C0"/>
                </a:solidFill>
                <a:latin typeface="Lucida Sans Unicode"/>
              </a:rPr>
              <a:t>کۆهلەر                 کۆفکا  </a:t>
            </a:r>
          </a:p>
          <a:p>
            <a:pPr marL="0" lvl="0" indent="0" algn="ctr" rtl="1">
              <a:lnSpc>
                <a:spcPct val="100000"/>
              </a:lnSpc>
              <a:spcBef>
                <a:spcPct val="50000"/>
              </a:spcBef>
              <a:buClrTx/>
              <a:buNone/>
            </a:pPr>
            <a:endParaRPr lang="en-US" altLang="ar-IQ" sz="3600" cap="none" dirty="0">
              <a:solidFill>
                <a:srgbClr val="0070C0"/>
              </a:solidFill>
              <a:latin typeface="Lucida Sans Unicode"/>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2042" y="3068516"/>
            <a:ext cx="2993457" cy="22807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801" y="3068516"/>
            <a:ext cx="3186241" cy="2280197"/>
          </a:xfrm>
          <a:prstGeom prst="rect">
            <a:avLst/>
          </a:prstGeom>
        </p:spPr>
      </p:pic>
    </p:spTree>
    <p:extLst>
      <p:ext uri="{BB962C8B-B14F-4D97-AF65-F5344CB8AC3E}">
        <p14:creationId xmlns:p14="http://schemas.microsoft.com/office/powerpoint/2010/main" val="204763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09728" lvl="0" algn="r" rtl="1">
              <a:lnSpc>
                <a:spcPct val="150000"/>
              </a:lnSpc>
              <a:spcBef>
                <a:spcPts val="400"/>
              </a:spcBef>
            </a:pPr>
            <a:r>
              <a:rPr lang="en-US" cap="none" dirty="0">
                <a:solidFill>
                  <a:srgbClr val="FF0000"/>
                </a:solidFill>
                <a:latin typeface="Lucida Sans Unicode"/>
              </a:rPr>
              <a:t/>
            </a:r>
            <a:br>
              <a:rPr lang="en-US" cap="none" dirty="0">
                <a:solidFill>
                  <a:srgbClr val="FF0000"/>
                </a:solidFill>
                <a:latin typeface="Lucida Sans Unicode"/>
              </a:rPr>
            </a:br>
            <a:endParaRPr lang="en-US" dirty="0"/>
          </a:p>
        </p:txBody>
      </p:sp>
      <p:sp>
        <p:nvSpPr>
          <p:cNvPr id="3" name="Content Placeholder 2"/>
          <p:cNvSpPr>
            <a:spLocks noGrp="1"/>
          </p:cNvSpPr>
          <p:nvPr>
            <p:ph sz="quarter" idx="13"/>
          </p:nvPr>
        </p:nvSpPr>
        <p:spPr/>
        <p:txBody>
          <a:bodyPr>
            <a:normAutofit fontScale="92500" lnSpcReduction="20000"/>
          </a:bodyPr>
          <a:lstStyle/>
          <a:p>
            <a:pPr marL="109728" lvl="0" indent="0" algn="just" rtl="1">
              <a:lnSpc>
                <a:spcPct val="150000"/>
              </a:lnSpc>
              <a:spcBef>
                <a:spcPts val="400"/>
              </a:spcBef>
              <a:buClr>
                <a:srgbClr val="2DA2BF"/>
              </a:buClr>
              <a:buSzPct val="68000"/>
              <a:buNone/>
            </a:pPr>
            <a:r>
              <a:rPr lang="ar-IQ" sz="2100" b="1" cap="none" dirty="0">
                <a:solidFill>
                  <a:srgbClr val="0070C0"/>
                </a:solidFill>
                <a:latin typeface="Lucida Sans Unicode"/>
              </a:rPr>
              <a:t>دو</a:t>
            </a:r>
            <a:r>
              <a:rPr lang="ar-JO" sz="2100" b="1" cap="none" dirty="0">
                <a:solidFill>
                  <a:srgbClr val="0070C0"/>
                </a:solidFill>
                <a:latin typeface="Lucida Sans Unicode"/>
              </a:rPr>
              <a:t>وه‌م</a:t>
            </a:r>
            <a:r>
              <a:rPr lang="ar-IQ" sz="2100" b="1" cap="none" dirty="0">
                <a:solidFill>
                  <a:srgbClr val="0070C0"/>
                </a:solidFill>
                <a:latin typeface="Lucida Sans Unicode"/>
              </a:rPr>
              <a:t>: تيؤرى </a:t>
            </a:r>
            <a:r>
              <a:rPr lang="ar-JO" sz="2100" b="1" cap="none" dirty="0">
                <a:solidFill>
                  <a:srgbClr val="0070C0"/>
                </a:solidFill>
                <a:latin typeface="Lucida Sans Unicode"/>
              </a:rPr>
              <a:t>جه‌شتاڵه‌ت: (</a:t>
            </a:r>
            <a:r>
              <a:rPr lang="en-US" sz="2100" b="1" cap="none" dirty="0">
                <a:solidFill>
                  <a:srgbClr val="0070C0"/>
                </a:solidFill>
                <a:latin typeface="Lucida Sans Unicode"/>
              </a:rPr>
              <a:t>Gestalt Theory</a:t>
            </a:r>
            <a:r>
              <a:rPr lang="ar-IQ" sz="2100" b="1" cap="none" dirty="0">
                <a:solidFill>
                  <a:srgbClr val="0070C0"/>
                </a:solidFill>
                <a:latin typeface="Lucida Sans Unicode"/>
              </a:rPr>
              <a:t>)</a:t>
            </a:r>
          </a:p>
          <a:p>
            <a:pPr marL="365760" lvl="0" indent="-256032" algn="just" rtl="1">
              <a:lnSpc>
                <a:spcPct val="150000"/>
              </a:lnSpc>
              <a:spcBef>
                <a:spcPts val="400"/>
              </a:spcBef>
              <a:buClr>
                <a:srgbClr val="2DA2BF"/>
              </a:buClr>
              <a:buSzPct val="68000"/>
              <a:buFont typeface="Wingdings" pitchFamily="2" charset="2"/>
              <a:buChar char="ü"/>
            </a:pPr>
            <a:r>
              <a:rPr lang="ar-IQ" sz="2100" b="1" cap="none" dirty="0">
                <a:solidFill>
                  <a:srgbClr val="0070C0"/>
                </a:solidFill>
                <a:latin typeface="Lucida Sans Unicode"/>
              </a:rPr>
              <a:t> </a:t>
            </a:r>
            <a:r>
              <a:rPr lang="ar-JO" sz="2100" b="1" cap="none" dirty="0">
                <a:solidFill>
                  <a:srgbClr val="0070C0"/>
                </a:solidFill>
                <a:latin typeface="Lucida Sans Unicode"/>
              </a:rPr>
              <a:t> </a:t>
            </a:r>
            <a:r>
              <a:rPr lang="ar-JO" sz="2100" cap="none" dirty="0">
                <a:solidFill>
                  <a:srgbClr val="0070C0"/>
                </a:solidFill>
                <a:latin typeface="Lucida Sans Unicode"/>
              </a:rPr>
              <a:t>ئه‌م تیۆره‌ له‌ ئه‌ڵمانیا له‌دایك بوو، </a:t>
            </a:r>
            <a:r>
              <a:rPr lang="ar-JO" sz="2100" cap="none" dirty="0" smtClean="0">
                <a:solidFill>
                  <a:srgbClr val="0070C0"/>
                </a:solidFill>
                <a:latin typeface="Lucida Sans Unicode"/>
              </a:rPr>
              <a:t>دواتر</a:t>
            </a:r>
            <a:endParaRPr lang="en-US" sz="2100" cap="none" dirty="0" smtClean="0">
              <a:solidFill>
                <a:srgbClr val="0070C0"/>
              </a:solidFill>
              <a:latin typeface="Lucida Sans Unicode"/>
            </a:endParaRPr>
          </a:p>
          <a:p>
            <a:pPr marL="365760" lvl="0" indent="-256032" algn="just" rtl="1">
              <a:lnSpc>
                <a:spcPct val="150000"/>
              </a:lnSpc>
              <a:spcBef>
                <a:spcPts val="400"/>
              </a:spcBef>
              <a:buClr>
                <a:srgbClr val="2DA2BF"/>
              </a:buClr>
              <a:buSzPct val="68000"/>
              <a:buFont typeface="Wingdings" pitchFamily="2" charset="2"/>
              <a:buChar char="ü"/>
            </a:pPr>
            <a:r>
              <a:rPr lang="ar-JO" sz="2100" cap="none" dirty="0" smtClean="0">
                <a:solidFill>
                  <a:srgbClr val="0070C0"/>
                </a:solidFill>
                <a:latin typeface="Lucida Sans Unicode"/>
              </a:rPr>
              <a:t> </a:t>
            </a:r>
            <a:r>
              <a:rPr lang="ar-JO" sz="2100" cap="none" dirty="0">
                <a:solidFill>
                  <a:srgbClr val="0070C0"/>
                </a:solidFill>
                <a:latin typeface="Lucida Sans Unicode"/>
              </a:rPr>
              <a:t>له‌بیسته‌كانی سه‌ده‌ی بیسته‌مدا له‌ سه‌رده‌ستی(كیرت كۆفكا-1886-1941) (ولفانگ كۆهله‌ر-1887-1967) گه‌یشته‌ ئه‌مریكا. </a:t>
            </a:r>
          </a:p>
          <a:p>
            <a:pPr marL="365760" lvl="0" indent="-256032" algn="just" rtl="1">
              <a:lnSpc>
                <a:spcPct val="150000"/>
              </a:lnSpc>
              <a:spcBef>
                <a:spcPts val="400"/>
              </a:spcBef>
              <a:buClr>
                <a:srgbClr val="2DA2BF"/>
              </a:buClr>
              <a:buSzPct val="68000"/>
              <a:buFont typeface="Wingdings" pitchFamily="2" charset="2"/>
              <a:buChar char="ü"/>
            </a:pPr>
            <a:r>
              <a:rPr lang="ar-JO" sz="2100" cap="none" dirty="0">
                <a:solidFill>
                  <a:srgbClr val="0070C0"/>
                </a:solidFill>
                <a:latin typeface="Lucida Sans Unicode"/>
              </a:rPr>
              <a:t>له‌سه‌ره‌تای سه‌ده‌ی بیسته‌م و دوای جه‌نگی جیهانی یه‌كه‌میش، تیۆره‌كه‌ی (سۆرندایك) ڕه‌واج و گرنگی خۆی هه‌بوو، له‌ساڵی(1924) كۆفكا كتێبێكی به‌ناونیشانی(گه‌شه‌كردنی عه‌قڵ) بڵاوكرده‌وه‌و تیایدا ڕه‌خنه‌یه‌كی زۆری له‌تیۆره‌كه‌ی(سۆرندایك) هه‌وڵدان و هه‌ڵ كردن) گرت.</a:t>
            </a:r>
          </a:p>
          <a:p>
            <a:pPr marL="365760" lvl="0" indent="-256032" algn="just" rtl="1">
              <a:lnSpc>
                <a:spcPct val="150000"/>
              </a:lnSpc>
              <a:spcBef>
                <a:spcPts val="400"/>
              </a:spcBef>
              <a:buClr>
                <a:srgbClr val="2DA2BF"/>
              </a:buClr>
              <a:buSzPct val="68000"/>
              <a:buFont typeface="Wingdings" pitchFamily="2" charset="2"/>
              <a:buChar char="ü"/>
            </a:pPr>
            <a:r>
              <a:rPr lang="ar-JO" sz="2100" cap="none" dirty="0">
                <a:solidFill>
                  <a:srgbClr val="0070C0"/>
                </a:solidFill>
                <a:latin typeface="Lucida Sans Unicode"/>
              </a:rPr>
              <a:t>له‌هه‌مانكاتدا تاقیكردنه‌وه‌كانی كۆهله‌ر كه‌له‌سه‌ر مه‌یمون به‌ئه‌نجامی گه‌یاند لایه‌نگری ڕه‌خنه‌ كانی كۆفكا بوون و ده‌ره‌نجامی توێژینه‌وه‌وتاقیكردنه‌وه‌كانی له‌دوو توێی كتێبێك به‌ناونیشانی(عه‌قڵی مه‌یمون) بڵاو كرده‌وه‌. </a:t>
            </a:r>
            <a:endParaRPr lang="en-US" sz="2100" cap="none" dirty="0">
              <a:solidFill>
                <a:srgbClr val="0070C0"/>
              </a:solidFill>
              <a:latin typeface="Lucida Sans Unicode"/>
            </a:endParaRPr>
          </a:p>
          <a:p>
            <a:endParaRPr lang="en-US" dirty="0">
              <a:solidFill>
                <a:srgbClr val="0070C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66409" cy="2386343"/>
          </a:xfrm>
          <a:prstGeom prst="rect">
            <a:avLst/>
          </a:prstGeom>
        </p:spPr>
      </p:pic>
    </p:spTree>
    <p:extLst>
      <p:ext uri="{BB962C8B-B14F-4D97-AF65-F5344CB8AC3E}">
        <p14:creationId xmlns:p14="http://schemas.microsoft.com/office/powerpoint/2010/main" val="2832574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cap="none" dirty="0">
                <a:solidFill>
                  <a:srgbClr val="FF0000"/>
                </a:solidFill>
                <a:latin typeface="Lucida Sans Unicode"/>
                <a:cs typeface="Arial" panose="020B0604020202020204" pitchFamily="34" charset="0"/>
              </a:rPr>
              <a:t>تیۆرەكانی فێربوون و بەكارهێنانە پەروەدەییەكانی</a:t>
            </a:r>
            <a:r>
              <a:rPr lang="en-US" cap="none" dirty="0">
                <a:solidFill>
                  <a:srgbClr val="FF0000"/>
                </a:solidFill>
                <a:latin typeface="Lucida Sans Unicode"/>
              </a:rPr>
              <a:t/>
            </a:r>
            <a:br>
              <a:rPr lang="en-US" cap="none" dirty="0">
                <a:solidFill>
                  <a:srgbClr val="FF0000"/>
                </a:solidFill>
                <a:latin typeface="Lucida Sans Unicode"/>
              </a:rPr>
            </a:br>
            <a:endParaRPr lang="en-US" dirty="0"/>
          </a:p>
        </p:txBody>
      </p:sp>
      <p:sp>
        <p:nvSpPr>
          <p:cNvPr id="3" name="Content Placeholder 2"/>
          <p:cNvSpPr>
            <a:spLocks noGrp="1"/>
          </p:cNvSpPr>
          <p:nvPr>
            <p:ph sz="quarter" idx="13"/>
          </p:nvPr>
        </p:nvSpPr>
        <p:spPr/>
        <p:txBody>
          <a:bodyPr>
            <a:normAutofit fontScale="92500" lnSpcReduction="20000"/>
          </a:bodyPr>
          <a:lstStyle/>
          <a:p>
            <a:pPr marL="365760" lvl="0" indent="-256032" algn="just" rtl="1">
              <a:lnSpc>
                <a:spcPct val="150000"/>
              </a:lnSpc>
              <a:spcBef>
                <a:spcPts val="400"/>
              </a:spcBef>
              <a:buClr>
                <a:srgbClr val="2DA2BF"/>
              </a:buClr>
              <a:buSzPct val="68000"/>
              <a:buFont typeface="Wingdings" pitchFamily="2" charset="2"/>
              <a:buChar char="v"/>
            </a:pPr>
            <a:r>
              <a:rPr lang="ar-JO" sz="2400" cap="none" dirty="0">
                <a:solidFill>
                  <a:srgbClr val="0070C0"/>
                </a:solidFill>
                <a:latin typeface="Lucida Sans Unicode"/>
              </a:rPr>
              <a:t>به‌ڕای كوهله‌ر بوونه‌وه‌ر(ئاژه‌ڵ بێت یان مرۆڤ) له‌ڕێگای تێگه‌یشتن و دۆزینه‌وه‌ی په‌یوه‌ندی سه‌رنجدان(الاستبصار) به‌ماوه‌یه‌كی كه‌م فێرده‌بێت و چاره‌سه‌ری گیروگرفته‌كان ده‌كات نه‌ك له‌ڕێگه‌ی(هه‌وڵدان و هه‌ڵه‌كردن) .</a:t>
            </a:r>
            <a:endParaRPr lang="en-US" sz="2400" cap="none" dirty="0">
              <a:solidFill>
                <a:srgbClr val="0070C0"/>
              </a:solidFill>
              <a:latin typeface="Lucida Sans Unicode"/>
            </a:endParaRPr>
          </a:p>
          <a:p>
            <a:pPr marL="365760" lvl="0" indent="-256032" algn="just" rtl="1">
              <a:lnSpc>
                <a:spcPct val="150000"/>
              </a:lnSpc>
              <a:spcBef>
                <a:spcPts val="400"/>
              </a:spcBef>
              <a:buClr>
                <a:srgbClr val="2DA2BF"/>
              </a:buClr>
              <a:buSzPct val="68000"/>
              <a:buFont typeface="Wingdings" pitchFamily="2" charset="2"/>
              <a:buChar char="v"/>
            </a:pPr>
            <a:r>
              <a:rPr lang="ar-JO" sz="2400" cap="none" dirty="0">
                <a:solidFill>
                  <a:srgbClr val="0070C0"/>
                </a:solidFill>
                <a:latin typeface="Lucida Sans Unicode"/>
              </a:rPr>
              <a:t>به‌بڕوای ئه‌و قوتابخانه‌یه‌، تێگه‌یشتن له‌ڕێگه‌ی به‌ش و ڕه‌گه‌زه‌ بچوكه‌كانه‌وه‌ ڕونادات، به‌ڵكو له‌ڕێگه‌ی شێوه‌ی گشتی و بونیادی سه‌رتاسه‌ری و هه‌مو به‌شه‌كان پێكه‌وه‌ ڕوده‌دات، هه‌رله‌به‌رئه‌وه‌شه‌ كه‌ده‌ڵێت به‌ش و ڕه‌گه‌زه‌ بچوكه‌كان به‌ته‌نها هیچ به‌ها و بنه‌مایه‌كیان نییه‌ به‌ڵكو ته‌نها له‌ناو بونیاد و شێوه‌ی گشتیدا(دوای كارلێككردنیان له‌گه‌ڵ یه‌كتری)مانایان ده‌بێت و مانای هه‌ربه‌شێك له‌پێكهاته‌و بونیادێكه‌وه‌ بۆپێكهاته‌و بونیادێكی تر ده‌گۆڕیت.</a:t>
            </a:r>
            <a:endParaRPr lang="en-US" sz="2400" cap="none" dirty="0">
              <a:solidFill>
                <a:srgbClr val="0070C0"/>
              </a:solidFill>
              <a:latin typeface="Lucida Sans Unicode"/>
            </a:endParaRPr>
          </a:p>
          <a:p>
            <a:endParaRPr lang="en-US" dirty="0">
              <a:solidFill>
                <a:srgbClr val="0070C0"/>
              </a:solidFill>
            </a:endParaRPr>
          </a:p>
        </p:txBody>
      </p:sp>
    </p:spTree>
    <p:extLst>
      <p:ext uri="{BB962C8B-B14F-4D97-AF65-F5344CB8AC3E}">
        <p14:creationId xmlns:p14="http://schemas.microsoft.com/office/powerpoint/2010/main" val="3455322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u-Arab-IQ" dirty="0" smtClean="0">
                <a:solidFill>
                  <a:srgbClr val="FF0000"/>
                </a:solidFill>
              </a:rPr>
              <a:t>تیۆری جشتاڵت</a:t>
            </a:r>
            <a:r>
              <a:rPr lang="en-US" dirty="0" smtClean="0">
                <a:solidFill>
                  <a:srgbClr val="FF0000"/>
                </a:solidFill>
              </a:rPr>
              <a:t>(Gestalt theory)</a:t>
            </a:r>
            <a:endParaRPr lang="en-US" dirty="0">
              <a:solidFill>
                <a:srgbClr val="FF0000"/>
              </a:solidFill>
            </a:endParaRPr>
          </a:p>
        </p:txBody>
      </p:sp>
      <p:sp>
        <p:nvSpPr>
          <p:cNvPr id="3" name="Content Placeholder 2"/>
          <p:cNvSpPr>
            <a:spLocks noGrp="1"/>
          </p:cNvSpPr>
          <p:nvPr>
            <p:ph sz="quarter" idx="13"/>
          </p:nvPr>
        </p:nvSpPr>
        <p:spPr/>
        <p:txBody>
          <a:bodyPr/>
          <a:lstStyle/>
          <a:p>
            <a:pPr marL="365760" lvl="0" indent="-256032" algn="just" rtl="1">
              <a:lnSpc>
                <a:spcPct val="150000"/>
              </a:lnSpc>
              <a:spcBef>
                <a:spcPts val="400"/>
              </a:spcBef>
              <a:buClr>
                <a:srgbClr val="2DA2BF"/>
              </a:buClr>
              <a:buSzPct val="68000"/>
              <a:buFont typeface="Wingdings 3"/>
              <a:buChar char=""/>
            </a:pPr>
            <a:r>
              <a:rPr lang="ar-JO" sz="2400" cap="none" dirty="0">
                <a:solidFill>
                  <a:srgbClr val="0070C0"/>
                </a:solidFill>
                <a:latin typeface="Lucida Sans Unicode"/>
              </a:rPr>
              <a:t>بۆنمونه‌(0) به‌ته‌نها هیچ به‌هایه‌كی نییه‌ به‌ڵام له‌گه‌ڵ(1) ده‌بێت به‌(10)و به‌هایه‌كی هه‌یه‌ كه‌جیاواز ده‌بێت ئه‌گه‌ر له‌گه‌ڵ ژماره‌یه‌كی تردا بێت. له‌هه‌مانكاتدا ئه‌گه‌ر له‌ بونیادی(ب) دا بێت ماناكه‌ی جیاواز ده‌بێت كاتێك له‌بونیادی(ت) یان(ن) دابێت واته‌(0) هه‌رجاره‌ و مانایه‌كی ده‌بێت و به‌پێی جێگا و ڕێگای له‌بونیادو پێكهاته‌یدا ده‌گۆڕێ.</a:t>
            </a:r>
            <a:endParaRPr lang="en-US" sz="2400" cap="none" dirty="0">
              <a:solidFill>
                <a:srgbClr val="0070C0"/>
              </a:solidFill>
              <a:latin typeface="Lucida Sans Unicode"/>
            </a:endParaRPr>
          </a:p>
          <a:p>
            <a:pPr marL="365760" lvl="0" indent="-256032" algn="just" rtl="1">
              <a:lnSpc>
                <a:spcPct val="150000"/>
              </a:lnSpc>
              <a:spcBef>
                <a:spcPts val="400"/>
              </a:spcBef>
              <a:buClr>
                <a:srgbClr val="2DA2BF"/>
              </a:buClr>
              <a:buSzPct val="68000"/>
              <a:buFont typeface="Wingdings 3"/>
              <a:buChar char=""/>
            </a:pPr>
            <a:endParaRPr lang="en-US" sz="2400" cap="none" dirty="0">
              <a:solidFill>
                <a:srgbClr val="0070C0"/>
              </a:solidFill>
              <a:latin typeface="Lucida Sans Unicode"/>
            </a:endParaRPr>
          </a:p>
          <a:p>
            <a:endParaRPr lang="en-US" dirty="0">
              <a:solidFill>
                <a:srgbClr val="0070C0"/>
              </a:solidFill>
            </a:endParaRPr>
          </a:p>
        </p:txBody>
      </p:sp>
    </p:spTree>
    <p:extLst>
      <p:ext uri="{BB962C8B-B14F-4D97-AF65-F5344CB8AC3E}">
        <p14:creationId xmlns:p14="http://schemas.microsoft.com/office/powerpoint/2010/main" val="744869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cap="none" dirty="0">
                <a:solidFill>
                  <a:srgbClr val="FF0000"/>
                </a:solidFill>
                <a:latin typeface="Lucida Sans Unicode"/>
                <a:cs typeface="Ali_K_Alwand" pitchFamily="2" charset="-78"/>
              </a:rPr>
              <a:t>تاقيكردنةوةكانى جةشتالَت</a:t>
            </a:r>
            <a:r>
              <a:rPr lang="en-US" b="1" cap="none" dirty="0">
                <a:solidFill>
                  <a:srgbClr val="FF0000"/>
                </a:solidFill>
                <a:latin typeface="Lucida Sans Unicode"/>
                <a:cs typeface="Ali_K_Alwand" pitchFamily="2" charset="-78"/>
              </a:rPr>
              <a:t/>
            </a:r>
            <a:br>
              <a:rPr lang="en-US" b="1" cap="none" dirty="0">
                <a:solidFill>
                  <a:srgbClr val="FF0000"/>
                </a:solidFill>
                <a:latin typeface="Lucida Sans Unicode"/>
                <a:cs typeface="Ali_K_Alwand" pitchFamily="2" charset="-78"/>
              </a:rPr>
            </a:br>
            <a:endParaRPr lang="en-US" dirty="0"/>
          </a:p>
        </p:txBody>
      </p:sp>
      <p:sp>
        <p:nvSpPr>
          <p:cNvPr id="3" name="Content Placeholder 2"/>
          <p:cNvSpPr>
            <a:spLocks noGrp="1"/>
          </p:cNvSpPr>
          <p:nvPr>
            <p:ph sz="quarter" idx="13"/>
          </p:nvPr>
        </p:nvSpPr>
        <p:spPr/>
        <p:txBody>
          <a:bodyPr/>
          <a:lstStyle/>
          <a:p>
            <a:pPr marL="365760" lvl="0" indent="-256032" algn="just" rtl="1">
              <a:lnSpc>
                <a:spcPct val="150000"/>
              </a:lnSpc>
              <a:spcBef>
                <a:spcPts val="400"/>
              </a:spcBef>
              <a:buClr>
                <a:srgbClr val="2DA2BF"/>
              </a:buClr>
              <a:buSzPct val="68000"/>
              <a:buFont typeface="Wingdings 3"/>
              <a:buChar char=""/>
            </a:pPr>
            <a:r>
              <a:rPr lang="ar-SA" sz="2400" cap="none" dirty="0">
                <a:solidFill>
                  <a:srgbClr val="0070C0"/>
                </a:solidFill>
                <a:latin typeface="Lucida Sans Unicode"/>
                <a:cs typeface="Ali_K_Alwand" pitchFamily="2" charset="-78"/>
              </a:rPr>
              <a:t> رِةخنةيةكى ترى جةشتالَتيةكان لةسؤرندايك و تيؤرةكةى ئةوة بوو، كة ئةو سندوق و قةفةسةى سؤرندايك بةكارى هيَنابوو بؤ تاقى كردنةوةى ئاذةلَةكان رِيَطرو بةربةست بوو لةبةردةم فيَربوونياندا، بوارى ئةوة نةبوو كةتواناكانيان دةربكةويَت ، لةبةرئةوةى دةسك و ئةو شتانةى تر كةلةرِيَطةيانةوة دةرطاى سندوقةكة( قةفةسةكة) دةكرايةوةو ئاذةلَةكة دةهاتة دةرةوة، شاراوةو نادياربوون لةبةر ضاونةبوون، بؤية تةنها دةبواية لةريَطةى رِيَكةوتةوة(الصدفة)ضارةسةرى طرفتةكةى بكردايةو بةسةر طرفتةكةدا زالَ بيَت.</a:t>
            </a:r>
            <a:endParaRPr lang="en-US" sz="2400" cap="none" dirty="0">
              <a:solidFill>
                <a:srgbClr val="0070C0"/>
              </a:solidFill>
              <a:latin typeface="Lucida Sans Unicode"/>
              <a:cs typeface="Ali_K_Alwand" pitchFamily="2" charset="-78"/>
            </a:endParaRPr>
          </a:p>
          <a:p>
            <a:endParaRPr lang="en-US" dirty="0">
              <a:solidFill>
                <a:srgbClr val="0070C0"/>
              </a:solidFill>
            </a:endParaRPr>
          </a:p>
        </p:txBody>
      </p:sp>
    </p:spTree>
    <p:extLst>
      <p:ext uri="{BB962C8B-B14F-4D97-AF65-F5344CB8AC3E}">
        <p14:creationId xmlns:p14="http://schemas.microsoft.com/office/powerpoint/2010/main" val="140380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cap="none" dirty="0">
                <a:solidFill>
                  <a:srgbClr val="FF0000"/>
                </a:solidFill>
                <a:latin typeface="Lucida Sans Unicode"/>
                <a:cs typeface="Ali_K_Alwand" pitchFamily="2" charset="-78"/>
              </a:rPr>
              <a:t>تاقيكردنةوةكانى جةشتالَت</a:t>
            </a:r>
            <a:r>
              <a:rPr lang="en-US" b="1" cap="none" dirty="0">
                <a:solidFill>
                  <a:srgbClr val="FF0000"/>
                </a:solidFill>
                <a:latin typeface="Lucida Sans Unicode"/>
                <a:cs typeface="Ali_K_Alwand" pitchFamily="2" charset="-78"/>
              </a:rPr>
              <a:t/>
            </a:r>
            <a:br>
              <a:rPr lang="en-US" b="1" cap="none" dirty="0">
                <a:solidFill>
                  <a:srgbClr val="FF0000"/>
                </a:solidFill>
                <a:latin typeface="Lucida Sans Unicode"/>
                <a:cs typeface="Ali_K_Alwand" pitchFamily="2" charset="-78"/>
              </a:rPr>
            </a:br>
            <a:endParaRPr lang="en-US" dirty="0"/>
          </a:p>
        </p:txBody>
      </p:sp>
      <p:sp>
        <p:nvSpPr>
          <p:cNvPr id="3" name="Content Placeholder 2"/>
          <p:cNvSpPr>
            <a:spLocks noGrp="1"/>
          </p:cNvSpPr>
          <p:nvPr>
            <p:ph sz="quarter" idx="13"/>
          </p:nvPr>
        </p:nvSpPr>
        <p:spPr/>
        <p:txBody>
          <a:bodyPr>
            <a:normAutofit lnSpcReduction="10000"/>
          </a:bodyPr>
          <a:lstStyle/>
          <a:p>
            <a:pPr marL="365760" lvl="0" indent="-256032" algn="just" rtl="1">
              <a:lnSpc>
                <a:spcPct val="150000"/>
              </a:lnSpc>
              <a:spcBef>
                <a:spcPts val="400"/>
              </a:spcBef>
              <a:buClr>
                <a:srgbClr val="2DA2BF"/>
              </a:buClr>
              <a:buSzPct val="68000"/>
              <a:buFont typeface="Wingdings 3"/>
              <a:buChar char=""/>
            </a:pPr>
            <a:r>
              <a:rPr lang="ar-SA" sz="2200" cap="none" dirty="0">
                <a:solidFill>
                  <a:srgbClr val="0070C0"/>
                </a:solidFill>
                <a:latin typeface="Lucida Sans Unicode"/>
                <a:cs typeface="Ali_K_Alwand" pitchFamily="2" charset="-78"/>
              </a:rPr>
              <a:t>بةلاَم ئةطةر بمانةويَت بوونةوةر فيَرى شتيَك ببيَت و بةسةركيَشةكةيدا زالَ بيَت، ئةوا دةبيَت هةموو رةطةزو بةش و لايةنةكانى ثةيووةنديدار بة كيَشةكة رِوون و ئاشكرابيَت و لةبةرضاوى بوونةوةرةكةبيَت ، تابتوانيَت لةريَطةى سةرنجدان و بينين و تاوتوىِكردنى هةموو بةش و لايةنةكان و بةيةكةوة بةستنةوةيان و تيَطةيشتنيان( تيذبينى) (الاستبصار) فيَر ببيَت و بةسةر طرفتةكةدا زالَ ببيَت و ، بةبىَ ئةوةى ثيَويستى بة رِةفتارى هةلَةو هةرِةمةكى ببيَت و ثةنا بؤ (هةولَدان و هةلَةكردن) ببات ، هةر لةبةرئةوةو بؤ رزطاربوون لةو رِةخنةية ، ئةوا كؤهلةر بةجؤريَك تاقيكردنةوةكانى لةسةرئاذةلَةكان دةكرد، كةهةموو رةطةزو بةشة ثةيووةنديدارةكان بةضارةسةركردنى طرفتةكة لةبةرضاوى ئةو ئاذةلَةبيَت.</a:t>
            </a:r>
            <a:endParaRPr lang="en-US" sz="2200" cap="none" dirty="0">
              <a:solidFill>
                <a:srgbClr val="0070C0"/>
              </a:solidFill>
              <a:latin typeface="Lucida Sans Unicode"/>
              <a:cs typeface="Ali_K_Alwand" pitchFamily="2" charset="-78"/>
            </a:endParaRPr>
          </a:p>
          <a:p>
            <a:pPr marL="365760" lvl="0" indent="-256032" algn="just" rtl="1">
              <a:lnSpc>
                <a:spcPct val="150000"/>
              </a:lnSpc>
              <a:spcBef>
                <a:spcPts val="400"/>
              </a:spcBef>
              <a:buClr>
                <a:srgbClr val="2DA2BF"/>
              </a:buClr>
              <a:buSzPct val="68000"/>
              <a:buFont typeface="Wingdings 3"/>
              <a:buChar char=""/>
            </a:pPr>
            <a:endParaRPr lang="en-US" sz="2200" cap="none" dirty="0">
              <a:solidFill>
                <a:srgbClr val="0070C0"/>
              </a:solidFill>
              <a:latin typeface="Lucida Sans Unicode"/>
            </a:endParaRPr>
          </a:p>
          <a:p>
            <a:endParaRPr lang="en-US" dirty="0">
              <a:solidFill>
                <a:srgbClr val="0070C0"/>
              </a:solidFill>
            </a:endParaRPr>
          </a:p>
        </p:txBody>
      </p:sp>
    </p:spTree>
    <p:extLst>
      <p:ext uri="{BB962C8B-B14F-4D97-AF65-F5344CB8AC3E}">
        <p14:creationId xmlns:p14="http://schemas.microsoft.com/office/powerpoint/2010/main" val="356494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2800" b="1" cap="none" dirty="0">
                <a:solidFill>
                  <a:srgbClr val="FF0000"/>
                </a:solidFill>
                <a:latin typeface="Lucida Sans Unicode"/>
                <a:cs typeface="Ali_K_Alwand" pitchFamily="2" charset="-78"/>
              </a:rPr>
              <a:t>تاقي كردنةوةكانى( طرفتةكانى سندوق)</a:t>
            </a:r>
            <a:endParaRPr lang="en-US" dirty="0"/>
          </a:p>
        </p:txBody>
      </p:sp>
      <p:sp>
        <p:nvSpPr>
          <p:cNvPr id="3" name="Content Placeholder 2"/>
          <p:cNvSpPr>
            <a:spLocks noGrp="1"/>
          </p:cNvSpPr>
          <p:nvPr>
            <p:ph sz="quarter" idx="13"/>
          </p:nvPr>
        </p:nvSpPr>
        <p:spPr>
          <a:xfrm>
            <a:off x="182880" y="2367092"/>
            <a:ext cx="11094720" cy="4293590"/>
          </a:xfrm>
        </p:spPr>
        <p:txBody>
          <a:bodyPr/>
          <a:lstStyle/>
          <a:p>
            <a:pPr marL="365760" lvl="0" indent="-256032" algn="just" rtl="1">
              <a:lnSpc>
                <a:spcPct val="150000"/>
              </a:lnSpc>
              <a:spcBef>
                <a:spcPts val="400"/>
              </a:spcBef>
              <a:buClr>
                <a:srgbClr val="2DA2BF"/>
              </a:buClr>
              <a:buSzPct val="68000"/>
              <a:buFont typeface="Wingdings 3"/>
              <a:buChar char=""/>
            </a:pPr>
            <a:r>
              <a:rPr lang="ar-SA" cap="none" dirty="0">
                <a:solidFill>
                  <a:prstClr val="black"/>
                </a:solidFill>
                <a:latin typeface="Lucida Sans Unicode"/>
                <a:cs typeface="Ali_K_Alwand" pitchFamily="2" charset="-78"/>
              </a:rPr>
              <a:t>يةكيَك لةتاقيكردنةوةكانى كؤهلةر كةلةسةر مةيمون(شةمثانزى) و (سولَتان) كردى، بريتي بوو لةقةفةسيَكى طةورة كةبةبنميضي قةفةسةكةوة مؤزيَكى هةلَواسي بوو، هةرلةو قةفةسةدا سندوقيَكى تيَدا دانرابوو ئينجا مةيمونة برسيةكةى دةخستةناو قةفةسةكةوة، كةبةهيض شيَوةيةك دةستى نةدةطةيشتة مؤزى بنميضةكة، بةلاَم ئةطةر بضواية سةر سندوقةكة ئةوا دةستى دةطةيشتة مؤزةكة. ئةم طرفتة زؤر زةحمةت بوو بؤ (شةمثانزى)، بةلاَم (سولَتان) كةمةيموونيَكى تر بوو، بةئاسانى زالَ بوو بةسةر ئةو طرفتةداو دواى ماوةيةكى كةم يةكسةر دةضوو سندوقةكةى دةهيَناو دةضووةسةرى و مؤزةكةى دادةطرت و دةيخوارد.</a:t>
            </a:r>
            <a:endParaRPr lang="en-US" cap="none" dirty="0">
              <a:solidFill>
                <a:prstClr val="black"/>
              </a:solidFill>
              <a:latin typeface="Lucida Sans Unicode"/>
              <a:cs typeface="Ali_K_Alwand" pitchFamily="2" charset="-78"/>
            </a:endParaRPr>
          </a:p>
          <a:p>
            <a:pPr marL="365760" lvl="0" indent="-256032" algn="just" rtl="1">
              <a:lnSpc>
                <a:spcPct val="150000"/>
              </a:lnSpc>
              <a:spcBef>
                <a:spcPts val="400"/>
              </a:spcBef>
              <a:buClr>
                <a:srgbClr val="2DA2BF"/>
              </a:buClr>
              <a:buSzPct val="68000"/>
              <a:buFont typeface="Wingdings 3"/>
              <a:buChar char=""/>
            </a:pPr>
            <a:endParaRPr lang="en-US" cap="none" dirty="0">
              <a:solidFill>
                <a:prstClr val="black"/>
              </a:solidFill>
              <a:latin typeface="Lucida Sans Unicode"/>
              <a:cs typeface="Ali_K_Alwand" pitchFamily="2" charset="-78"/>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77876"/>
            <a:ext cx="8027469" cy="22378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028" y="4674157"/>
            <a:ext cx="6541971" cy="2183843"/>
          </a:xfrm>
          <a:prstGeom prst="rect">
            <a:avLst/>
          </a:prstGeom>
        </p:spPr>
      </p:pic>
    </p:spTree>
    <p:extLst>
      <p:ext uri="{BB962C8B-B14F-4D97-AF65-F5344CB8AC3E}">
        <p14:creationId xmlns:p14="http://schemas.microsoft.com/office/powerpoint/2010/main" val="128225059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62</TotalTime>
  <Words>876</Words>
  <Application>Microsoft Office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Ali_K_Alwand</vt:lpstr>
      <vt:lpstr>Arial</vt:lpstr>
      <vt:lpstr>Lucida Sans Unicode</vt:lpstr>
      <vt:lpstr>Times New Roman</vt:lpstr>
      <vt:lpstr>Tw Cen MT</vt:lpstr>
      <vt:lpstr>Wingdings</vt:lpstr>
      <vt:lpstr>Wingdings 3</vt:lpstr>
      <vt:lpstr>Droplet</vt:lpstr>
      <vt:lpstr>  </vt:lpstr>
      <vt:lpstr>ئەو بابەتانەی ئەمرۆ باس دەکریت</vt:lpstr>
      <vt:lpstr>تیۆره‌كانی فێربوون </vt:lpstr>
      <vt:lpstr> </vt:lpstr>
      <vt:lpstr>تیۆرەكانی فێربوون و بەكارهێنانە پەروەدەییەكانی </vt:lpstr>
      <vt:lpstr>تیۆری جشتاڵت(Gestalt theory)</vt:lpstr>
      <vt:lpstr>تاقيكردنةوةكانى جةشتالَت </vt:lpstr>
      <vt:lpstr>تاقيكردنةوةكانى جةشتالَت </vt:lpstr>
      <vt:lpstr>تاقي كردنةوةكانى( طرفتةكانى سندوق)</vt:lpstr>
      <vt:lpstr>تاقي كردنةوةكانى( طرفتةكانى سندوق)</vt:lpstr>
      <vt:lpstr>تاقي كردنةوةكانى( طرفتةكانى سندوق)</vt:lpstr>
      <vt:lpstr>  تاقي كردنةوةكانى( طرفتةكانى سندوق)   </vt:lpstr>
      <vt:lpstr>ئەو بابەتانەی لە وانەی داهاتوو باس دەکریت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chopy</dc:creator>
  <cp:lastModifiedBy>chopy</cp:lastModifiedBy>
  <cp:revision>12</cp:revision>
  <dcterms:created xsi:type="dcterms:W3CDTF">2021-10-22T17:38:12Z</dcterms:created>
  <dcterms:modified xsi:type="dcterms:W3CDTF">2021-10-28T15:38:22Z</dcterms:modified>
</cp:coreProperties>
</file>