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9" r:id="rId2"/>
    <p:sldId id="256" r:id="rId3"/>
    <p:sldId id="268" r:id="rId4"/>
    <p:sldId id="267" r:id="rId5"/>
    <p:sldId id="266" r:id="rId6"/>
    <p:sldId id="270" r:id="rId7"/>
    <p:sldId id="265" r:id="rId8"/>
    <p:sldId id="264" r:id="rId9"/>
    <p:sldId id="263"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D18C09-2644-432B-8C14-605AF1080EF2}"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133781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18C09-2644-432B-8C14-605AF1080EF2}"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78351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18C09-2644-432B-8C14-605AF1080EF2}"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1788117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18C09-2644-432B-8C14-605AF1080EF2}"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EBF73-FD26-47D0-9165-8D71C54CBA4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34359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18C09-2644-432B-8C14-605AF1080EF2}"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2232868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ED18C09-2644-432B-8C14-605AF1080EF2}"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2782019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ED18C09-2644-432B-8C14-605AF1080EF2}"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582484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18C09-2644-432B-8C14-605AF1080EF2}"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1346847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18C09-2644-432B-8C14-605AF1080EF2}"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246610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18C09-2644-432B-8C14-605AF1080EF2}"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598291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D18C09-2644-432B-8C14-605AF1080EF2}"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3085402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D18C09-2644-432B-8C14-605AF1080EF2}"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133631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D18C09-2644-432B-8C14-605AF1080EF2}" type="datetimeFigureOut">
              <a:rPr lang="en-US" smtClean="0"/>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269678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D18C09-2644-432B-8C14-605AF1080EF2}"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80030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ED18C09-2644-432B-8C14-605AF1080EF2}" type="datetimeFigureOut">
              <a:rPr lang="en-US" smtClean="0"/>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407726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18C09-2644-432B-8C14-605AF1080EF2}"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146105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18C09-2644-432B-8C14-605AF1080EF2}"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EBF73-FD26-47D0-9165-8D71C54CBA4B}" type="slidenum">
              <a:rPr lang="en-US" smtClean="0"/>
              <a:t>‹#›</a:t>
            </a:fld>
            <a:endParaRPr lang="en-US"/>
          </a:p>
        </p:txBody>
      </p:sp>
    </p:spTree>
    <p:extLst>
      <p:ext uri="{BB962C8B-B14F-4D97-AF65-F5344CB8AC3E}">
        <p14:creationId xmlns:p14="http://schemas.microsoft.com/office/powerpoint/2010/main" val="252167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ED18C09-2644-432B-8C14-605AF1080EF2}" type="datetimeFigureOut">
              <a:rPr lang="en-US" smtClean="0"/>
              <a:t>10/28/2021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48EBF73-FD26-47D0-9165-8D71C54CBA4B}" type="slidenum">
              <a:rPr lang="en-US" smtClean="0"/>
              <a:t>‹#›</a:t>
            </a:fld>
            <a:endParaRPr lang="en-US"/>
          </a:p>
        </p:txBody>
      </p:sp>
    </p:spTree>
    <p:extLst>
      <p:ext uri="{BB962C8B-B14F-4D97-AF65-F5344CB8AC3E}">
        <p14:creationId xmlns:p14="http://schemas.microsoft.com/office/powerpoint/2010/main" val="302174956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55000" lnSpcReduction="20000"/>
          </a:bodyPr>
          <a:lstStyle/>
          <a:p>
            <a:pPr marL="0" lvl="0" indent="0" algn="ctr">
              <a:lnSpc>
                <a:spcPct val="100000"/>
              </a:lnSpc>
              <a:spcBef>
                <a:spcPts val="800"/>
              </a:spcBef>
              <a:buClrTx/>
              <a:buNone/>
            </a:pPr>
            <a:endParaRPr lang="ar-IQ" sz="4800" spc="400" dirty="0">
              <a:solidFill>
                <a:srgbClr val="002060"/>
              </a:solidFill>
              <a:latin typeface="Franklin Gothic Book"/>
              <a:cs typeface="Ali_K_Alwand" pitchFamily="2" charset="-78"/>
            </a:endParaRPr>
          </a:p>
          <a:p>
            <a:pPr marL="0" lvl="0" indent="0" algn="ctr">
              <a:lnSpc>
                <a:spcPct val="100000"/>
              </a:lnSpc>
              <a:spcBef>
                <a:spcPts val="800"/>
              </a:spcBef>
              <a:buClrTx/>
              <a:buNone/>
            </a:pPr>
            <a:r>
              <a:rPr lang="ar-IQ" sz="6500" spc="400" dirty="0">
                <a:solidFill>
                  <a:schemeClr val="tx2"/>
                </a:solidFill>
                <a:latin typeface="Franklin Gothic Book"/>
                <a:cs typeface="Ali_K_Alwand" pitchFamily="2" charset="-78"/>
              </a:rPr>
              <a:t>دةروونزاني ثةروةردةيي</a:t>
            </a:r>
          </a:p>
          <a:p>
            <a:pPr marL="0" lvl="0" indent="0" algn="ctr">
              <a:lnSpc>
                <a:spcPct val="100000"/>
              </a:lnSpc>
              <a:spcBef>
                <a:spcPts val="800"/>
              </a:spcBef>
              <a:buClrTx/>
              <a:buNone/>
            </a:pPr>
            <a:endParaRPr lang="ar-IQ" sz="4600" spc="400" dirty="0">
              <a:solidFill>
                <a:srgbClr val="000000"/>
              </a:solidFill>
              <a:latin typeface="Franklin Gothic Book"/>
              <a:cs typeface="Ali_K_Alwand" pitchFamily="2" charset="-78"/>
            </a:endParaRPr>
          </a:p>
          <a:p>
            <a:pPr marL="0" lvl="0" indent="0" algn="ctr">
              <a:lnSpc>
                <a:spcPct val="100000"/>
              </a:lnSpc>
              <a:spcBef>
                <a:spcPts val="800"/>
              </a:spcBef>
              <a:buClrTx/>
              <a:buNone/>
            </a:pPr>
            <a:r>
              <a:rPr lang="ar-IQ" sz="5800" spc="400" dirty="0">
                <a:solidFill>
                  <a:srgbClr val="002060"/>
                </a:solidFill>
                <a:latin typeface="Franklin Gothic Book"/>
                <a:cs typeface="Ali_K_Alwand" pitchFamily="2" charset="-78"/>
              </a:rPr>
              <a:t>قؤناغي </a:t>
            </a:r>
            <a:r>
              <a:rPr lang="ku-Arab-IQ" sz="5800" spc="400" dirty="0" smtClean="0">
                <a:solidFill>
                  <a:srgbClr val="002060"/>
                </a:solidFill>
                <a:latin typeface="Franklin Gothic Book"/>
                <a:cs typeface="Ali_K_Alwand" pitchFamily="2" charset="-78"/>
              </a:rPr>
              <a:t>دووەم</a:t>
            </a:r>
            <a:r>
              <a:rPr lang="ar-IQ" sz="5800" spc="400" dirty="0" smtClean="0">
                <a:solidFill>
                  <a:srgbClr val="002060"/>
                </a:solidFill>
                <a:latin typeface="Franklin Gothic Book"/>
                <a:cs typeface="Ali_K_Alwand" pitchFamily="2" charset="-78"/>
              </a:rPr>
              <a:t> </a:t>
            </a:r>
            <a:endParaRPr lang="ar-IQ" sz="5800" spc="400" dirty="0">
              <a:solidFill>
                <a:srgbClr val="002060"/>
              </a:solidFill>
              <a:latin typeface="Franklin Gothic Book"/>
              <a:cs typeface="Ali_K_Alwand" pitchFamily="2" charset="-78"/>
            </a:endParaRPr>
          </a:p>
          <a:p>
            <a:pPr marL="0" lvl="0" indent="0" algn="ctr">
              <a:lnSpc>
                <a:spcPct val="100000"/>
              </a:lnSpc>
              <a:spcBef>
                <a:spcPts val="800"/>
              </a:spcBef>
              <a:buClrTx/>
              <a:buNone/>
            </a:pPr>
            <a:endParaRPr lang="ar-IQ" sz="1400" spc="400" dirty="0">
              <a:solidFill>
                <a:srgbClr val="000000"/>
              </a:solidFill>
              <a:latin typeface="Franklin Gothic Book"/>
              <a:cs typeface="Ali_K_Alwand" pitchFamily="2" charset="-78"/>
            </a:endParaRPr>
          </a:p>
          <a:p>
            <a:pPr marL="0" lvl="0" indent="0" algn="ctr">
              <a:lnSpc>
                <a:spcPct val="100000"/>
              </a:lnSpc>
              <a:spcBef>
                <a:spcPts val="800"/>
              </a:spcBef>
              <a:buClrTx/>
              <a:buNone/>
            </a:pPr>
            <a:endParaRPr lang="ar-IQ" sz="1400" spc="400" dirty="0">
              <a:solidFill>
                <a:srgbClr val="000000"/>
              </a:solidFill>
              <a:latin typeface="Franklin Gothic Book"/>
              <a:cs typeface="Ali_K_Alwand" pitchFamily="2" charset="-78"/>
            </a:endParaRPr>
          </a:p>
          <a:p>
            <a:pPr marL="0" lvl="0" indent="0" algn="ctr">
              <a:lnSpc>
                <a:spcPct val="100000"/>
              </a:lnSpc>
              <a:spcBef>
                <a:spcPts val="800"/>
              </a:spcBef>
              <a:buClrTx/>
              <a:buNone/>
            </a:pPr>
            <a:endParaRPr lang="ar-IQ" sz="1400" spc="400" dirty="0">
              <a:solidFill>
                <a:srgbClr val="000000"/>
              </a:solidFill>
              <a:latin typeface="Franklin Gothic Book"/>
              <a:cs typeface="Ali_K_Alwand" pitchFamily="2" charset="-78"/>
            </a:endParaRPr>
          </a:p>
          <a:p>
            <a:pPr marL="0" lvl="0" indent="0" algn="ctr">
              <a:lnSpc>
                <a:spcPct val="100000"/>
              </a:lnSpc>
              <a:spcBef>
                <a:spcPts val="800"/>
              </a:spcBef>
              <a:buClrTx/>
              <a:buNone/>
            </a:pPr>
            <a:endParaRPr lang="ar-IQ" sz="1400" spc="400" dirty="0">
              <a:solidFill>
                <a:srgbClr val="000000"/>
              </a:solidFill>
              <a:latin typeface="Franklin Gothic Book"/>
              <a:cs typeface="Ali_K_Alwand" pitchFamily="2" charset="-78"/>
            </a:endParaRPr>
          </a:p>
          <a:p>
            <a:pPr marL="0" lvl="0" indent="0">
              <a:lnSpc>
                <a:spcPct val="100000"/>
              </a:lnSpc>
              <a:spcBef>
                <a:spcPts val="800"/>
              </a:spcBef>
              <a:buClrTx/>
              <a:buNone/>
            </a:pPr>
            <a:r>
              <a:rPr lang="ar-IQ" sz="3200" b="1" spc="400" dirty="0">
                <a:solidFill>
                  <a:srgbClr val="C00000"/>
                </a:solidFill>
                <a:latin typeface="Franklin Gothic Book"/>
                <a:cs typeface="Ali_K_Samik" pitchFamily="2" charset="-78"/>
              </a:rPr>
              <a:t>مامؤستاي بابةت </a:t>
            </a:r>
          </a:p>
          <a:p>
            <a:pPr marL="0" lvl="0" indent="0">
              <a:lnSpc>
                <a:spcPct val="100000"/>
              </a:lnSpc>
              <a:spcBef>
                <a:spcPts val="800"/>
              </a:spcBef>
              <a:buClrTx/>
              <a:buNone/>
            </a:pPr>
            <a:r>
              <a:rPr lang="ar-IQ" sz="3200" b="1" spc="400" dirty="0">
                <a:solidFill>
                  <a:srgbClr val="C00000"/>
                </a:solidFill>
                <a:latin typeface="Franklin Gothic Book"/>
                <a:cs typeface="Ali_K_Samik" pitchFamily="2" charset="-78"/>
              </a:rPr>
              <a:t>ضؤمان صباح سعيد</a:t>
            </a:r>
            <a:endParaRPr lang="en-US" sz="3200" b="1" spc="400" dirty="0">
              <a:solidFill>
                <a:srgbClr val="C00000"/>
              </a:solidFill>
              <a:latin typeface="Franklin Gothic Book"/>
              <a:cs typeface="Ali_K_Samik" pitchFamily="2" charset="-78"/>
            </a:endParaRPr>
          </a:p>
          <a:p>
            <a:endParaRPr lang="en-US" dirty="0"/>
          </a:p>
        </p:txBody>
      </p:sp>
    </p:spTree>
    <p:extLst>
      <p:ext uri="{BB962C8B-B14F-4D97-AF65-F5344CB8AC3E}">
        <p14:creationId xmlns:p14="http://schemas.microsoft.com/office/powerpoint/2010/main" val="1737507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dirty="0" smtClean="0">
                <a:solidFill>
                  <a:srgbClr val="FF0000"/>
                </a:solidFill>
              </a:rPr>
              <a:t>ئەو بابەتانەی لە وانەی داهاتوو باس دەکرێت</a:t>
            </a:r>
            <a:endParaRPr lang="en-US" dirty="0">
              <a:solidFill>
                <a:srgbClr val="FF0000"/>
              </a:solidFill>
            </a:endParaRPr>
          </a:p>
        </p:txBody>
      </p:sp>
      <p:sp>
        <p:nvSpPr>
          <p:cNvPr id="3" name="Content Placeholder 2"/>
          <p:cNvSpPr>
            <a:spLocks noGrp="1"/>
          </p:cNvSpPr>
          <p:nvPr>
            <p:ph sz="quarter" idx="13"/>
          </p:nvPr>
        </p:nvSpPr>
        <p:spPr/>
        <p:txBody>
          <a:bodyPr>
            <a:normAutofit/>
          </a:bodyPr>
          <a:lstStyle/>
          <a:p>
            <a:pPr algn="r" rtl="1">
              <a:lnSpc>
                <a:spcPct val="150000"/>
              </a:lnSpc>
            </a:pPr>
            <a:r>
              <a:rPr lang="ku-Arab-IQ" sz="3200" dirty="0" smtClean="0">
                <a:solidFill>
                  <a:srgbClr val="002060"/>
                </a:solidFill>
              </a:rPr>
              <a:t>یاساکانی فێربوون .</a:t>
            </a:r>
          </a:p>
          <a:p>
            <a:pPr algn="r" rtl="1">
              <a:lnSpc>
                <a:spcPct val="150000"/>
              </a:lnSpc>
            </a:pPr>
            <a:r>
              <a:rPr lang="ku-Arab-IQ" sz="3200" dirty="0" smtClean="0">
                <a:solidFill>
                  <a:srgbClr val="002060"/>
                </a:solidFill>
              </a:rPr>
              <a:t>سودە پەروەردەییەکانی تیۆری جشتاڵت.</a:t>
            </a:r>
            <a:endParaRPr lang="en-US" sz="3200" dirty="0">
              <a:solidFill>
                <a:srgbClr val="002060"/>
              </a:solidFill>
            </a:endParaRPr>
          </a:p>
        </p:txBody>
      </p:sp>
    </p:spTree>
    <p:extLst>
      <p:ext uri="{BB962C8B-B14F-4D97-AF65-F5344CB8AC3E}">
        <p14:creationId xmlns:p14="http://schemas.microsoft.com/office/powerpoint/2010/main" val="103112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dirty="0" smtClean="0">
                <a:solidFill>
                  <a:schemeClr val="tx2"/>
                </a:solidFill>
              </a:rPr>
              <a:t>ئەو بابەتانەی کە باس دەکرێت</a:t>
            </a:r>
            <a:endParaRPr lang="en-US" dirty="0">
              <a:solidFill>
                <a:schemeClr val="tx2"/>
              </a:solidFill>
            </a:endParaRPr>
          </a:p>
        </p:txBody>
      </p:sp>
      <p:sp>
        <p:nvSpPr>
          <p:cNvPr id="3" name="Content Placeholder 2"/>
          <p:cNvSpPr>
            <a:spLocks noGrp="1"/>
          </p:cNvSpPr>
          <p:nvPr>
            <p:ph sz="quarter" idx="13"/>
          </p:nvPr>
        </p:nvSpPr>
        <p:spPr/>
        <p:txBody>
          <a:bodyPr>
            <a:normAutofit/>
          </a:bodyPr>
          <a:lstStyle/>
          <a:p>
            <a:pPr marL="0" indent="0" algn="r">
              <a:buNone/>
            </a:pPr>
            <a:r>
              <a:rPr lang="ar-SA" sz="3200" b="1" dirty="0" smtClean="0">
                <a:solidFill>
                  <a:srgbClr val="FF0000"/>
                </a:solidFill>
                <a:latin typeface="Calibri" panose="020F0502020204030204" pitchFamily="34" charset="0"/>
                <a:ea typeface="Calibri" panose="020F0502020204030204" pitchFamily="34" charset="0"/>
                <a:cs typeface="Ali_K_Sahifa" pitchFamily="2" charset="-78"/>
              </a:rPr>
              <a:t>تاقيكردنةوةكانى(طرفتةكانى </a:t>
            </a:r>
            <a:r>
              <a:rPr lang="ar-SA" sz="3200" b="1" dirty="0">
                <a:solidFill>
                  <a:srgbClr val="FF0000"/>
                </a:solidFill>
                <a:latin typeface="Calibri" panose="020F0502020204030204" pitchFamily="34" charset="0"/>
                <a:ea typeface="Calibri" panose="020F0502020204030204" pitchFamily="34" charset="0"/>
                <a:cs typeface="Ali_K_Sahifa" pitchFamily="2" charset="-78"/>
              </a:rPr>
              <a:t>دارو طؤثالَ</a:t>
            </a:r>
            <a:r>
              <a:rPr lang="ar-SA" sz="3200" dirty="0" smtClean="0">
                <a:solidFill>
                  <a:srgbClr val="FF0000"/>
                </a:solidFill>
                <a:latin typeface="Calibri" panose="020F0502020204030204" pitchFamily="34" charset="0"/>
                <a:ea typeface="Calibri" panose="020F0502020204030204" pitchFamily="34" charset="0"/>
                <a:cs typeface="Ali_K_Sahifa" pitchFamily="2" charset="-78"/>
              </a:rPr>
              <a:t>)</a:t>
            </a:r>
            <a:r>
              <a:rPr lang="ku-Arab-IQ" sz="3200" dirty="0" smtClean="0">
                <a:solidFill>
                  <a:srgbClr val="FF0000"/>
                </a:solidFill>
                <a:latin typeface="Calibri" panose="020F0502020204030204" pitchFamily="34" charset="0"/>
                <a:ea typeface="Calibri" panose="020F0502020204030204" pitchFamily="34" charset="0"/>
                <a:cs typeface="Ali_K_Sahifa" pitchFamily="2" charset="-78"/>
              </a:rPr>
              <a:t>.</a:t>
            </a:r>
          </a:p>
          <a:p>
            <a:pPr marL="0" indent="0" algn="r">
              <a:buNone/>
            </a:pPr>
            <a:r>
              <a:rPr lang="ar-SA" sz="3200" b="1" dirty="0" smtClean="0">
                <a:solidFill>
                  <a:srgbClr val="FF0000"/>
                </a:solidFill>
                <a:latin typeface="Calibri" panose="020F0502020204030204" pitchFamily="34" charset="0"/>
                <a:ea typeface="Calibri" panose="020F0502020204030204" pitchFamily="34" charset="0"/>
                <a:cs typeface="Ali_K_Sahifa" pitchFamily="2" charset="-78"/>
              </a:rPr>
              <a:t> </a:t>
            </a:r>
            <a:r>
              <a:rPr lang="ar-SA" sz="3200" b="1" dirty="0">
                <a:solidFill>
                  <a:srgbClr val="FF0000"/>
                </a:solidFill>
                <a:latin typeface="Calibri" panose="020F0502020204030204" pitchFamily="34" charset="0"/>
                <a:ea typeface="Calibri" panose="020F0502020204030204" pitchFamily="34" charset="0"/>
                <a:cs typeface="Ali_K_Sahifa" pitchFamily="2" charset="-78"/>
              </a:rPr>
              <a:t>ئةو هؤكارانةى كاريطةريان لةسةر تيذبينى </a:t>
            </a:r>
            <a:r>
              <a:rPr lang="ar-SA" sz="3200" b="1" dirty="0" smtClean="0">
                <a:solidFill>
                  <a:srgbClr val="FF0000"/>
                </a:solidFill>
                <a:latin typeface="Calibri" panose="020F0502020204030204" pitchFamily="34" charset="0"/>
                <a:ea typeface="Calibri" panose="020F0502020204030204" pitchFamily="34" charset="0"/>
                <a:cs typeface="Ali_K_Sahifa" pitchFamily="2" charset="-78"/>
              </a:rPr>
              <a:t>هةية</a:t>
            </a:r>
            <a:r>
              <a:rPr lang="ku-Arab-IQ" sz="3200" b="1" dirty="0" smtClean="0">
                <a:solidFill>
                  <a:srgbClr val="FF0000"/>
                </a:solidFill>
                <a:latin typeface="Calibri" panose="020F0502020204030204" pitchFamily="34" charset="0"/>
                <a:ea typeface="Calibri" panose="020F0502020204030204" pitchFamily="34" charset="0"/>
                <a:cs typeface="Ali_K_Sahifa" pitchFamily="2" charset="-78"/>
              </a:rPr>
              <a:t>.   </a:t>
            </a:r>
          </a:p>
          <a:p>
            <a:pPr marL="0" indent="0" algn="r">
              <a:buNone/>
            </a:pPr>
            <a:r>
              <a:rPr lang="ku-Arab-IQ" sz="3200" b="1" dirty="0" smtClean="0">
                <a:solidFill>
                  <a:srgbClr val="FF0000"/>
                </a:solidFill>
                <a:latin typeface="Calibri" panose="020F0502020204030204" pitchFamily="34" charset="0"/>
                <a:ea typeface="Calibri" panose="020F0502020204030204" pitchFamily="34" charset="0"/>
                <a:cs typeface="Ali_K_Sahifa" pitchFamily="2" charset="-78"/>
              </a:rPr>
              <a:t>  </a:t>
            </a:r>
            <a:r>
              <a:rPr lang="ar-SA" sz="3200" b="1" dirty="0">
                <a:solidFill>
                  <a:srgbClr val="FF0000"/>
                </a:solidFill>
                <a:latin typeface="Calibri" panose="020F0502020204030204" pitchFamily="34" charset="0"/>
                <a:ea typeface="Calibri" panose="020F0502020204030204" pitchFamily="34" charset="0"/>
                <a:cs typeface="Ali_K_Sahifa" pitchFamily="2" charset="-78"/>
              </a:rPr>
              <a:t>ضةند نمةنةيةك لةسةر تيؤرى </a:t>
            </a:r>
            <a:r>
              <a:rPr lang="ar-SA" sz="3200" b="1" dirty="0" smtClean="0">
                <a:solidFill>
                  <a:srgbClr val="FF0000"/>
                </a:solidFill>
                <a:latin typeface="Calibri" panose="020F0502020204030204" pitchFamily="34" charset="0"/>
                <a:ea typeface="Calibri" panose="020F0502020204030204" pitchFamily="34" charset="0"/>
                <a:cs typeface="Ali_K_Sahifa" pitchFamily="2" charset="-78"/>
              </a:rPr>
              <a:t>جةشتالَت</a:t>
            </a:r>
            <a:r>
              <a:rPr lang="ku-Arab-IQ" sz="3200" b="1" dirty="0" smtClean="0">
                <a:solidFill>
                  <a:srgbClr val="FF0000"/>
                </a:solidFill>
                <a:latin typeface="Calibri" panose="020F0502020204030204" pitchFamily="34" charset="0"/>
                <a:ea typeface="Calibri" panose="020F0502020204030204" pitchFamily="34" charset="0"/>
                <a:cs typeface="Ali_K_Sahifa" pitchFamily="2" charset="-78"/>
              </a:rPr>
              <a:t>.</a:t>
            </a:r>
            <a: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ku-Arab-IQ" sz="3200" b="1" dirty="0" smtClean="0">
                <a:solidFill>
                  <a:srgbClr val="FF0000"/>
                </a:solidFill>
                <a:latin typeface="Calibri" panose="020F0502020204030204" pitchFamily="34" charset="0"/>
                <a:ea typeface="Calibri" panose="020F0502020204030204" pitchFamily="34" charset="0"/>
                <a:cs typeface="Ali_K_Sahifa" pitchFamily="2" charset="-78"/>
              </a:rPr>
              <a:t>         </a:t>
            </a:r>
            <a:endParaRPr lang="en-US" sz="3200" dirty="0"/>
          </a:p>
        </p:txBody>
      </p:sp>
    </p:spTree>
    <p:extLst>
      <p:ext uri="{BB962C8B-B14F-4D97-AF65-F5344CB8AC3E}">
        <p14:creationId xmlns:p14="http://schemas.microsoft.com/office/powerpoint/2010/main" val="313248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marR="0" lvl="0" indent="-342900" algn="r" rtl="1">
              <a:lnSpc>
                <a:spcPct val="115000"/>
              </a:lnSpc>
              <a:spcBef>
                <a:spcPts val="0"/>
              </a:spcBef>
              <a:spcAft>
                <a:spcPts val="0"/>
              </a:spcAft>
            </a:pPr>
            <a:r>
              <a:rPr lang="ar-SA" b="1" dirty="0">
                <a:solidFill>
                  <a:srgbClr val="FF0000"/>
                </a:solidFill>
                <a:latin typeface="Calibri" panose="020F0502020204030204" pitchFamily="34" charset="0"/>
                <a:ea typeface="Calibri" panose="020F0502020204030204" pitchFamily="34" charset="0"/>
                <a:cs typeface="Ali_K_Sahifa" pitchFamily="2" charset="-78"/>
              </a:rPr>
              <a:t>تاقيكردنةوةكانى(طرفتةكانى دارو طؤثالَ</a:t>
            </a:r>
            <a:r>
              <a:rPr lang="ar-SA" dirty="0" smtClean="0">
                <a:solidFill>
                  <a:srgbClr val="FF0000"/>
                </a:solidFill>
                <a:latin typeface="Calibri" panose="020F0502020204030204" pitchFamily="34" charset="0"/>
                <a:ea typeface="Calibri" panose="020F0502020204030204" pitchFamily="34" charset="0"/>
                <a:cs typeface="Ali_K_Sahifa" pitchFamily="2" charset="-78"/>
              </a:rPr>
              <a:t>)</a:t>
            </a:r>
            <a:endParaRPr lang="en-US" dirty="0">
              <a:solidFill>
                <a:srgbClr val="FF0000"/>
              </a:solidFill>
            </a:endParaRPr>
          </a:p>
        </p:txBody>
      </p:sp>
      <p:sp>
        <p:nvSpPr>
          <p:cNvPr id="3" name="Content Placeholder 2"/>
          <p:cNvSpPr>
            <a:spLocks noGrp="1"/>
          </p:cNvSpPr>
          <p:nvPr>
            <p:ph sz="quarter" idx="13"/>
          </p:nvPr>
        </p:nvSpPr>
        <p:spPr/>
        <p:txBody>
          <a:bodyPr>
            <a:normAutofit/>
          </a:bodyPr>
          <a:lstStyle/>
          <a:p>
            <a:pPr algn="just"/>
            <a:r>
              <a:rPr lang="ar-SA" sz="2400" dirty="0">
                <a:solidFill>
                  <a:srgbClr val="002060"/>
                </a:solidFill>
                <a:latin typeface="Calibri" panose="020F0502020204030204" pitchFamily="34" charset="0"/>
                <a:ea typeface="Calibri" panose="020F0502020204030204" pitchFamily="34" charset="0"/>
                <a:cs typeface="Ali_K_Sahifa" pitchFamily="2" charset="-78"/>
              </a:rPr>
              <a:t> لةم جؤرةتاقيكردنةوانةدا لةجياتى سندوق دارو طؤثالَ لةناو قةفةسةكةدا دادةنرا و، خواردنةكةش لةدةرةوةى قةفةسةكةدا دادةنرا، ئينجا دةبواية مةيموونةكة دارةكة بطريَت بةدةستيةوةو هةولَبدات بةهؤى دارةكة، مؤزةكة لةدةرةوةى قةفةسةكة بهيَنيَتة ناو قةفةسةكةو دواتر بيخوات، ضونكة خؤى ناتوانيَت بضيَتة دةرةوةى قةفةسةكة. هةرضةندة لةسةرةتادا سولَتان هةلَةدةكات و دارةكة هةلَدةدات بؤ مؤزةكة، دواى ماوةيةكى كةم، يةكسةر كت و ثرِ لةناكاو لة ئةنجامى تيذبينيةوة، ضارةسةرىطرفتةكة دةكات و بةدارةكة مؤزةكة بؤناو قةفةسةكة رِادةكيَشيَ و دةيخوات، دواى ئةوة بؤجارى دووةم بةبىَ ئةوةى هةلَة بكات، يةكسةر يةكةم جار دارةكة بةدةستيةوة دةطرىَ و مؤزةكة رِادةكيَشيَ و دةيخوات</a:t>
            </a:r>
            <a:r>
              <a:rPr lang="ar-SA" sz="2400" dirty="0" smtClean="0">
                <a:solidFill>
                  <a:srgbClr val="002060"/>
                </a:solidFill>
                <a:latin typeface="Calibri" panose="020F0502020204030204" pitchFamily="34" charset="0"/>
                <a:ea typeface="Calibri" panose="020F0502020204030204" pitchFamily="34" charset="0"/>
                <a:cs typeface="Ali_K_Sahifa" pitchFamily="2" charset="-78"/>
              </a:rPr>
              <a:t>.</a:t>
            </a:r>
            <a:r>
              <a:rPr lang="ku-Arab-IQ" sz="2400" dirty="0" smtClean="0">
                <a:solidFill>
                  <a:srgbClr val="002060"/>
                </a:solidFill>
                <a:latin typeface="Calibri" panose="020F0502020204030204" pitchFamily="34" charset="0"/>
                <a:ea typeface="Calibri" panose="020F0502020204030204" pitchFamily="34" charset="0"/>
                <a:cs typeface="Ali_K_Sahifa" pitchFamily="2" charset="-78"/>
              </a:rPr>
              <a:t>                                                                                                   </a:t>
            </a:r>
            <a:endParaRPr lang="en-US" sz="2400" dirty="0">
              <a:solidFill>
                <a:srgbClr val="002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27" y="0"/>
            <a:ext cx="6083165" cy="2367092"/>
          </a:xfrm>
          <a:prstGeom prst="rect">
            <a:avLst/>
          </a:prstGeom>
        </p:spPr>
      </p:pic>
    </p:spTree>
    <p:extLst>
      <p:ext uri="{BB962C8B-B14F-4D97-AF65-F5344CB8AC3E}">
        <p14:creationId xmlns:p14="http://schemas.microsoft.com/office/powerpoint/2010/main" val="357374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latin typeface="Calibri" panose="020F0502020204030204" pitchFamily="34" charset="0"/>
                <a:ea typeface="Calibri" panose="020F0502020204030204" pitchFamily="34" charset="0"/>
                <a:cs typeface="Ali_K_Sahifa" pitchFamily="2" charset="-78"/>
              </a:rPr>
              <a:t>تاقيكردنةوةكانى(طرفتةكانى دارو طؤثالَ</a:t>
            </a:r>
            <a:r>
              <a:rPr lang="ar-SA" dirty="0">
                <a:solidFill>
                  <a:srgbClr val="FF0000"/>
                </a:solidFill>
                <a:latin typeface="Calibri" panose="020F0502020204030204" pitchFamily="34" charset="0"/>
                <a:ea typeface="Calibri" panose="020F0502020204030204" pitchFamily="34" charset="0"/>
                <a:cs typeface="Ali_K_Sahifa" pitchFamily="2" charset="-78"/>
              </a:rPr>
              <a:t>)</a:t>
            </a:r>
            <a:endParaRPr lang="en-US" dirty="0"/>
          </a:p>
        </p:txBody>
      </p:sp>
      <p:sp>
        <p:nvSpPr>
          <p:cNvPr id="3" name="Content Placeholder 2"/>
          <p:cNvSpPr>
            <a:spLocks noGrp="1"/>
          </p:cNvSpPr>
          <p:nvPr>
            <p:ph sz="quarter" idx="13"/>
          </p:nvPr>
        </p:nvSpPr>
        <p:spPr/>
        <p:txBody>
          <a:bodyPr>
            <a:normAutofit/>
          </a:bodyPr>
          <a:lstStyle/>
          <a:p>
            <a:pPr marL="0" marR="0" algn="just" rtl="1">
              <a:lnSpc>
                <a:spcPct val="115000"/>
              </a:lnSpc>
              <a:spcBef>
                <a:spcPts val="0"/>
              </a:spcBef>
              <a:spcAft>
                <a:spcPts val="0"/>
              </a:spcAft>
            </a:pPr>
            <a:r>
              <a:rPr lang="ar-SA" sz="2400" dirty="0">
                <a:solidFill>
                  <a:srgbClr val="002060"/>
                </a:solidFill>
                <a:latin typeface="Calibri" panose="020F0502020204030204" pitchFamily="34" charset="0"/>
                <a:ea typeface="Calibri" panose="020F0502020204030204" pitchFamily="34" charset="0"/>
                <a:cs typeface="Ali_K_Sahifa" pitchFamily="2" charset="-78"/>
              </a:rPr>
              <a:t>دواتر لةتاقيكردنةوةكانى تردا طرفتةكة ئالَؤزتر دةكراو مؤزةكة زياتر دووردةخرايةوة دةبواية سولَتان لةجياتى داريَك دوودار بةكار بهيَنيَ و يةكيَكيان بكاتة ناو ئةوى ترةوة بؤئةوةى دارةكة دريَذببيَت و بطاتة مؤزةكةو بيهيَنيَتة ناو قةفةسةكة. دواى ماوةيةك سولَتان دركى بةبوونى دارى ثةيووةنديان بة مؤزةكةو خواردنى كردو بةسةركةوتوانة هةردوو دارةكةى كردة ناو يةكترى و مؤزةكةى راكيَشاية ناو قةفةسةكةو خواردى، واتة لةئةنجامى تيذ بينيةوة طةيشتة ئةو دةرئةنجامة نةك لةئةنجامى هةلَةكردن و هولَدان و كةمكردنةوةى هةلَةكان و دووبارةكردنةوةى رةفتارة رِاست و دروستةكة.</a:t>
            </a:r>
            <a:endParaRPr lang="en-US" sz="2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just"/>
            <a:endParaRPr lang="en-US" sz="2400" dirty="0">
              <a:solidFill>
                <a:srgbClr val="002060"/>
              </a:solidFill>
            </a:endParaRPr>
          </a:p>
        </p:txBody>
      </p:sp>
    </p:spTree>
    <p:extLst>
      <p:ext uri="{BB962C8B-B14F-4D97-AF65-F5344CB8AC3E}">
        <p14:creationId xmlns:p14="http://schemas.microsoft.com/office/powerpoint/2010/main" val="19084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rtl="1">
              <a:lnSpc>
                <a:spcPct val="115000"/>
              </a:lnSpc>
              <a:spcBef>
                <a:spcPts val="0"/>
              </a:spcBef>
              <a:spcAft>
                <a:spcPts val="0"/>
              </a:spcAft>
            </a:pPr>
            <a:r>
              <a:rPr lang="ar-SA" b="1" dirty="0">
                <a:solidFill>
                  <a:srgbClr val="FF0000"/>
                </a:solidFill>
                <a:latin typeface="Calibri" panose="020F0502020204030204" pitchFamily="34" charset="0"/>
                <a:ea typeface="Calibri" panose="020F0502020204030204" pitchFamily="34" charset="0"/>
                <a:cs typeface="Ali_K_Sahifa" pitchFamily="2" charset="-78"/>
              </a:rPr>
              <a:t>ئةو هؤكارانةى كاريطةريان لةسةر تيذبينى هةية</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dirty="0">
              <a:solidFill>
                <a:srgbClr val="FF0000"/>
              </a:solidFill>
            </a:endParaRPr>
          </a:p>
        </p:txBody>
      </p:sp>
      <p:sp>
        <p:nvSpPr>
          <p:cNvPr id="3" name="Content Placeholder 2"/>
          <p:cNvSpPr>
            <a:spLocks noGrp="1"/>
          </p:cNvSpPr>
          <p:nvPr>
            <p:ph sz="quarter" idx="13"/>
          </p:nvPr>
        </p:nvSpPr>
        <p:spPr/>
        <p:txBody>
          <a:bodyPr>
            <a:normAutofit/>
          </a:bodyPr>
          <a:lstStyle/>
          <a:p>
            <a:pPr marL="0" marR="0" lvl="0" indent="0" algn="just" rtl="1">
              <a:lnSpc>
                <a:spcPct val="150000"/>
              </a:lnSpc>
              <a:spcBef>
                <a:spcPts val="0"/>
              </a:spcBef>
              <a:spcAft>
                <a:spcPts val="0"/>
              </a:spcAft>
              <a:buNone/>
            </a:pPr>
            <a:r>
              <a:rPr lang="ku-Arab-IQ" sz="2400" b="1" dirty="0" smtClean="0">
                <a:solidFill>
                  <a:srgbClr val="FF0000"/>
                </a:solidFill>
                <a:latin typeface="Calibri" panose="020F0502020204030204" pitchFamily="34" charset="0"/>
                <a:ea typeface="Calibri" panose="020F0502020204030204" pitchFamily="34" charset="0"/>
                <a:cs typeface="Ali_K_Sahifa" pitchFamily="2" charset="-78"/>
              </a:rPr>
              <a:t>١. </a:t>
            </a:r>
            <a:r>
              <a:rPr lang="ar-SA" sz="2400" b="1" dirty="0" smtClean="0">
                <a:solidFill>
                  <a:srgbClr val="FF0000"/>
                </a:solidFill>
                <a:latin typeface="Calibri" panose="020F0502020204030204" pitchFamily="34" charset="0"/>
                <a:ea typeface="Calibri" panose="020F0502020204030204" pitchFamily="34" charset="0"/>
                <a:cs typeface="Ali_K_Sahifa" pitchFamily="2" charset="-78"/>
              </a:rPr>
              <a:t>ئاستى </a:t>
            </a:r>
            <a:r>
              <a:rPr lang="ar-SA" sz="2400" b="1" dirty="0">
                <a:solidFill>
                  <a:srgbClr val="FF0000"/>
                </a:solidFill>
                <a:latin typeface="Calibri" panose="020F0502020204030204" pitchFamily="34" charset="0"/>
                <a:ea typeface="Calibri" panose="020F0502020204030204" pitchFamily="34" charset="0"/>
                <a:cs typeface="Ali_K_Sahifa" pitchFamily="2" charset="-78"/>
              </a:rPr>
              <a:t>ثيَطةيشتنى جةستةيى (</a:t>
            </a:r>
            <a:r>
              <a:rPr lang="ar-SA" sz="2400" b="1" dirty="0">
                <a:solidFill>
                  <a:srgbClr val="FF0000"/>
                </a:solidFill>
                <a:latin typeface="Calibri" panose="020F0502020204030204" pitchFamily="34" charset="0"/>
                <a:ea typeface="Calibri" panose="020F0502020204030204" pitchFamily="34" charset="0"/>
                <a:cs typeface="Ali-A-Sharif" pitchFamily="2" charset="-78"/>
              </a:rPr>
              <a:t>النضج الجسمي</a:t>
            </a:r>
            <a:r>
              <a:rPr lang="ar-SA" sz="2400" b="1" dirty="0">
                <a:solidFill>
                  <a:srgbClr val="FF0000"/>
                </a:solidFill>
                <a:latin typeface="Calibri" panose="020F0502020204030204" pitchFamily="34" charset="0"/>
                <a:ea typeface="Calibri" panose="020F0502020204030204" pitchFamily="34" charset="0"/>
                <a:cs typeface="Ali_K_Sahifa" pitchFamily="2" charset="-78"/>
              </a:rPr>
              <a:t>)(</a:t>
            </a:r>
            <a:r>
              <a:rPr lang="it-IT" sz="2400" b="1" dirty="0">
                <a:solidFill>
                  <a:srgbClr val="FF0000"/>
                </a:solidFill>
                <a:latin typeface="Calibri" panose="020F0502020204030204" pitchFamily="34" charset="0"/>
                <a:ea typeface="Calibri" panose="020F0502020204030204" pitchFamily="34" charset="0"/>
                <a:cs typeface="Ali_K_Sahifa" pitchFamily="2" charset="-78"/>
              </a:rPr>
              <a:t>Physical maturation</a:t>
            </a:r>
            <a:r>
              <a:rPr lang="ar-SA" sz="2400" b="1" dirty="0">
                <a:solidFill>
                  <a:srgbClr val="FF0000"/>
                </a:solidFill>
                <a:latin typeface="Calibri" panose="020F0502020204030204" pitchFamily="34" charset="0"/>
                <a:ea typeface="Calibri" panose="020F0502020204030204" pitchFamily="34" charset="0"/>
                <a:cs typeface="Ali_K_Sahifa" pitchFamily="2" charset="-78"/>
              </a:rPr>
              <a:t>)</a:t>
            </a:r>
            <a:r>
              <a:rPr lang="ar-SA" sz="2400" dirty="0">
                <a:solidFill>
                  <a:srgbClr val="FF0000"/>
                </a:solidFill>
                <a:latin typeface="Calibri" panose="020F0502020204030204" pitchFamily="34" charset="0"/>
                <a:ea typeface="Calibri" panose="020F0502020204030204" pitchFamily="34" charset="0"/>
                <a:cs typeface="Ali_K_Sahifa" pitchFamily="2" charset="-78"/>
              </a:rPr>
              <a:t>:-</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SA" sz="2400" dirty="0">
                <a:solidFill>
                  <a:srgbClr val="002060"/>
                </a:solidFill>
                <a:latin typeface="Calibri" panose="020F0502020204030204" pitchFamily="34" charset="0"/>
                <a:ea typeface="Calibri" panose="020F0502020204030204" pitchFamily="34" charset="0"/>
                <a:cs typeface="Ali_K_Sahifa" pitchFamily="2" charset="-78"/>
              </a:rPr>
              <a:t>ئةو بوونةوةرةى نةتوانيَت لةسةر دووقاضةكانى بووةستيَ، ئةوا ناتوانيَت سود لة سندوق و دارو طؤثالَ وةربطريَت و بةسةر طرفتةكةدا زالَ نابيَت، لةبةرئةوةى لةلايةنى جةستةييةوة ثيَنةطةيشتووة ناتوانيَت سةربكةويَتةسةر سندوقةكة يان دارةكة بةدةستيةوة بطرىَ، كةواتة دةبيَت بوونةوةر لةلايةنى جةستةييةوة ثيَطةيشتبيَ، تاوةكو بتوانيَت ثرِؤسةى تيذبينى بةئاكام بطةيةنيَت و بةسةر طرفتةكةدا زالَ بيَت.</a:t>
            </a:r>
            <a:endParaRPr lang="en-US" sz="24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0413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latin typeface="Calibri" panose="020F0502020204030204" pitchFamily="34" charset="0"/>
                <a:ea typeface="Calibri" panose="020F0502020204030204" pitchFamily="34" charset="0"/>
                <a:cs typeface="Ali_K_Sahifa" pitchFamily="2" charset="-78"/>
              </a:rPr>
              <a:t>ئةو هؤكارانةى كاريطةريان لةسةر تيذبينى هةية</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sz="quarter" idx="13"/>
          </p:nvPr>
        </p:nvSpPr>
        <p:spPr/>
        <p:txBody>
          <a:bodyPr/>
          <a:lstStyle/>
          <a:p>
            <a:pPr marL="0" marR="0" lvl="0" indent="0" algn="just" rtl="1">
              <a:lnSpc>
                <a:spcPct val="115000"/>
              </a:lnSpc>
              <a:spcBef>
                <a:spcPts val="0"/>
              </a:spcBef>
              <a:spcAft>
                <a:spcPts val="0"/>
              </a:spcAft>
              <a:buNone/>
            </a:pPr>
            <a:r>
              <a:rPr lang="ku-Arab-IQ" sz="2400" b="1" dirty="0" smtClean="0">
                <a:solidFill>
                  <a:srgbClr val="FF0000"/>
                </a:solidFill>
                <a:latin typeface="Calibri" panose="020F0502020204030204" pitchFamily="34" charset="0"/>
                <a:ea typeface="Calibri" panose="020F0502020204030204" pitchFamily="34" charset="0"/>
                <a:cs typeface="Ali_K_Sahifa" pitchFamily="2" charset="-78"/>
              </a:rPr>
              <a:t>٢. </a:t>
            </a:r>
            <a:r>
              <a:rPr lang="ar-SA" sz="2400" b="1" dirty="0" smtClean="0">
                <a:solidFill>
                  <a:srgbClr val="FF0000"/>
                </a:solidFill>
                <a:latin typeface="Calibri" panose="020F0502020204030204" pitchFamily="34" charset="0"/>
                <a:ea typeface="Calibri" panose="020F0502020204030204" pitchFamily="34" charset="0"/>
                <a:cs typeface="Ali_K_Sahifa" pitchFamily="2" charset="-78"/>
              </a:rPr>
              <a:t>ئاستى </a:t>
            </a:r>
            <a:r>
              <a:rPr lang="ar-SA" sz="2400" b="1" dirty="0">
                <a:solidFill>
                  <a:srgbClr val="FF0000"/>
                </a:solidFill>
                <a:latin typeface="Calibri" panose="020F0502020204030204" pitchFamily="34" charset="0"/>
                <a:ea typeface="Calibri" panose="020F0502020204030204" pitchFamily="34" charset="0"/>
                <a:cs typeface="Ali_K_Sahifa" pitchFamily="2" charset="-78"/>
              </a:rPr>
              <a:t>طةشةكردنى عةقلَي(</a:t>
            </a:r>
            <a:r>
              <a:rPr lang="ar-SA" sz="2400" b="1" dirty="0">
                <a:solidFill>
                  <a:srgbClr val="FF0000"/>
                </a:solidFill>
                <a:latin typeface="Calibri" panose="020F0502020204030204" pitchFamily="34" charset="0"/>
                <a:ea typeface="Calibri" panose="020F0502020204030204" pitchFamily="34" charset="0"/>
                <a:cs typeface="Ali-A-Sahifa" pitchFamily="2" charset="-78"/>
              </a:rPr>
              <a:t>النضج</a:t>
            </a:r>
            <a:r>
              <a:rPr lang="ar-SA" sz="2400" b="1" dirty="0">
                <a:solidFill>
                  <a:srgbClr val="FF0000"/>
                </a:solidFill>
                <a:latin typeface="Calibri" panose="020F0502020204030204" pitchFamily="34" charset="0"/>
                <a:ea typeface="Calibri" panose="020F0502020204030204" pitchFamily="34" charset="0"/>
                <a:cs typeface="Ali_K_Sahifa" pitchFamily="2" charset="-78"/>
              </a:rPr>
              <a:t> العقلي)(</a:t>
            </a:r>
            <a:r>
              <a:rPr lang="it-IT" sz="2400" b="1" dirty="0">
                <a:solidFill>
                  <a:srgbClr val="FF0000"/>
                </a:solidFill>
                <a:latin typeface="Calibri" panose="020F0502020204030204" pitchFamily="34" charset="0"/>
                <a:ea typeface="Calibri" panose="020F0502020204030204" pitchFamily="34" charset="0"/>
                <a:cs typeface="Ali_K_Sahifa" pitchFamily="2" charset="-78"/>
              </a:rPr>
              <a:t>Mental maturation</a:t>
            </a:r>
            <a:r>
              <a:rPr lang="ar-SA" sz="2400" dirty="0" smtClean="0">
                <a:solidFill>
                  <a:srgbClr val="FF0000"/>
                </a:solidFill>
                <a:latin typeface="Calibri" panose="020F0502020204030204" pitchFamily="34" charset="0"/>
                <a:ea typeface="Calibri" panose="020F0502020204030204" pitchFamily="34" charset="0"/>
                <a:cs typeface="Ali_K_Sahifa" pitchFamily="2" charset="-78"/>
              </a:rPr>
              <a:t>):-</a:t>
            </a:r>
            <a:endParaRPr lang="ku-Arab-IQ" sz="2400" dirty="0" smtClean="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50000"/>
              </a:lnSpc>
              <a:spcBef>
                <a:spcPts val="0"/>
              </a:spcBef>
              <a:spcAft>
                <a:spcPts val="0"/>
              </a:spcAft>
              <a:buNone/>
            </a:pPr>
            <a:r>
              <a:rPr lang="ar-SA" dirty="0" smtClean="0">
                <a:solidFill>
                  <a:srgbClr val="000000"/>
                </a:solidFill>
                <a:latin typeface="Calibri" panose="020F0502020204030204" pitchFamily="34" charset="0"/>
                <a:ea typeface="Calibri" panose="020F0502020204030204" pitchFamily="34" charset="0"/>
                <a:cs typeface="Ali_K_Sahifa" pitchFamily="2" charset="-78"/>
              </a:rPr>
              <a:t>   </a:t>
            </a:r>
            <a:r>
              <a:rPr lang="ar-SA" dirty="0">
                <a:solidFill>
                  <a:srgbClr val="002060"/>
                </a:solidFill>
                <a:latin typeface="Calibri" panose="020F0502020204030204" pitchFamily="34" charset="0"/>
                <a:ea typeface="Calibri" panose="020F0502020204030204" pitchFamily="34" charset="0"/>
                <a:cs typeface="Ali_K_Sahifa" pitchFamily="2" charset="-78"/>
              </a:rPr>
              <a:t>ئاستى درك ثيَكردن و تيذبينى بةثيَى ئاستى طةشةكردنى تاك دةطؤرِيَ، بؤنمونة ئاذةلَةكان تا لةلايةنى درك ثيَكردنةوة بةرةو ثيَشةوة بضيَت و لة مرؤظ نزيك بيَتةوة ئةوا ئاستى درك ثيَكردن و تيذبينى باشتر دةبيَت و زووتر فيَردةبيَت، بةلاَم درك ثيَكردن و تواناى تيذبينى لةلاى مرؤظ بةثيَى طةشةكردن و طةورةبوونى تاك زياتر دةبيَت و زووتر فيَردةبيَت، واتة زياتر ئةوانةى طةشةيان كردوةو شارةزايى و زانياريان زياترة، ئةوا باشتر فيَردةبن و درك بةثةيووةندى نيَوان رِةطةزو بةشةكان دةكةن و بارودؤخةكة رِيَك دةخةن و خيَراتر طرفتةكة ضارةسةر دةكةن، ئةطةر بةراورد بكريَن بةو كةسانةى كةكةمتر طةشةيان كردووةو شارةزايى و زانياريان كةمترة.</a:t>
            </a:r>
            <a:endParaRPr lang="en-US" sz="1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89006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rtl="1">
              <a:lnSpc>
                <a:spcPct val="115000"/>
              </a:lnSpc>
              <a:spcBef>
                <a:spcPts val="0"/>
              </a:spcBef>
              <a:spcAft>
                <a:spcPts val="0"/>
              </a:spcAft>
            </a:pPr>
            <a:r>
              <a:rPr lang="ar-SA" b="1" dirty="0">
                <a:solidFill>
                  <a:srgbClr val="FF0000"/>
                </a:solidFill>
                <a:latin typeface="Calibri" panose="020F0502020204030204" pitchFamily="34" charset="0"/>
                <a:ea typeface="Calibri" panose="020F0502020204030204" pitchFamily="34" charset="0"/>
                <a:cs typeface="Ali_K_Sahifa" pitchFamily="2" charset="-78"/>
              </a:rPr>
              <a:t>ئةو هؤكارانةى كاريطةريان لةسةر تيذبينى هةية</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dirty="0">
              <a:solidFill>
                <a:srgbClr val="FF0000"/>
              </a:solidFill>
            </a:endParaRPr>
          </a:p>
        </p:txBody>
      </p:sp>
      <p:sp>
        <p:nvSpPr>
          <p:cNvPr id="3" name="Content Placeholder 2"/>
          <p:cNvSpPr>
            <a:spLocks noGrp="1"/>
          </p:cNvSpPr>
          <p:nvPr>
            <p:ph sz="quarter" idx="13"/>
          </p:nvPr>
        </p:nvSpPr>
        <p:spPr/>
        <p:txBody>
          <a:bodyPr>
            <a:normAutofit lnSpcReduction="10000"/>
          </a:bodyPr>
          <a:lstStyle/>
          <a:p>
            <a:pPr marL="0" marR="0" lvl="0" indent="0" algn="just" rtl="1">
              <a:lnSpc>
                <a:spcPct val="115000"/>
              </a:lnSpc>
              <a:spcBef>
                <a:spcPts val="0"/>
              </a:spcBef>
              <a:spcAft>
                <a:spcPts val="0"/>
              </a:spcAft>
              <a:buNone/>
            </a:pPr>
            <a:r>
              <a:rPr lang="ku-Arab-IQ" sz="2400" b="1" dirty="0" smtClean="0">
                <a:solidFill>
                  <a:srgbClr val="FF0000"/>
                </a:solidFill>
                <a:latin typeface="Calibri" panose="020F0502020204030204" pitchFamily="34" charset="0"/>
                <a:ea typeface="Calibri" panose="020F0502020204030204" pitchFamily="34" charset="0"/>
                <a:cs typeface="Ali_K_Sahifa" pitchFamily="2" charset="-78"/>
              </a:rPr>
              <a:t>٣. </a:t>
            </a:r>
            <a:r>
              <a:rPr lang="ar-SA" sz="2400" b="1" dirty="0" smtClean="0">
                <a:solidFill>
                  <a:srgbClr val="FF0000"/>
                </a:solidFill>
                <a:latin typeface="Calibri" panose="020F0502020204030204" pitchFamily="34" charset="0"/>
                <a:ea typeface="Calibri" panose="020F0502020204030204" pitchFamily="34" charset="0"/>
                <a:cs typeface="Ali_K_Sahifa" pitchFamily="2" charset="-78"/>
              </a:rPr>
              <a:t>ريَكخستنى </a:t>
            </a:r>
            <a:r>
              <a:rPr lang="ar-SA" sz="2400" b="1" dirty="0">
                <a:solidFill>
                  <a:srgbClr val="FF0000"/>
                </a:solidFill>
                <a:latin typeface="Calibri" panose="020F0502020204030204" pitchFamily="34" charset="0"/>
                <a:ea typeface="Calibri" panose="020F0502020204030204" pitchFamily="34" charset="0"/>
                <a:cs typeface="Ali_K_Sahifa" pitchFamily="2" charset="-78"/>
              </a:rPr>
              <a:t>بوار(</a:t>
            </a:r>
            <a:r>
              <a:rPr lang="ar-SA" sz="2400" b="1" dirty="0">
                <a:solidFill>
                  <a:srgbClr val="FF0000"/>
                </a:solidFill>
                <a:latin typeface="Calibri" panose="020F0502020204030204" pitchFamily="34" charset="0"/>
                <a:ea typeface="Calibri" panose="020F0502020204030204" pitchFamily="34" charset="0"/>
                <a:cs typeface="Ali-A-Sahifa" pitchFamily="2" charset="-78"/>
              </a:rPr>
              <a:t>تنظيم</a:t>
            </a:r>
            <a:r>
              <a:rPr lang="ar-SA" sz="2400" b="1" dirty="0">
                <a:solidFill>
                  <a:srgbClr val="FF0000"/>
                </a:solidFill>
                <a:latin typeface="Calibri" panose="020F0502020204030204" pitchFamily="34" charset="0"/>
                <a:ea typeface="Calibri" panose="020F0502020204030204" pitchFamily="34" charset="0"/>
                <a:cs typeface="Ali_K_Sahifa" pitchFamily="2" charset="-78"/>
              </a:rPr>
              <a:t> المجال)(</a:t>
            </a:r>
            <a:r>
              <a:rPr lang="it-IT" sz="2400" b="1" dirty="0">
                <a:solidFill>
                  <a:srgbClr val="FF0000"/>
                </a:solidFill>
                <a:latin typeface="Calibri" panose="020F0502020204030204" pitchFamily="34" charset="0"/>
                <a:ea typeface="Calibri" panose="020F0502020204030204" pitchFamily="34" charset="0"/>
                <a:cs typeface="Ali_K_Sahifa" pitchFamily="2" charset="-78"/>
              </a:rPr>
              <a:t>Field organization</a:t>
            </a:r>
            <a:r>
              <a:rPr lang="ar-SA" sz="2400" dirty="0">
                <a:solidFill>
                  <a:srgbClr val="FF0000"/>
                </a:solidFill>
                <a:latin typeface="Calibri" panose="020F0502020204030204" pitchFamily="34" charset="0"/>
                <a:ea typeface="Calibri" panose="020F0502020204030204" pitchFamily="34" charset="0"/>
                <a:cs typeface="Ali_K_Sahifa" pitchFamily="2" charset="-78"/>
              </a:rPr>
              <a:t>):-</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0"/>
              </a:spcAft>
              <a:buNone/>
            </a:pPr>
            <a:r>
              <a:rPr lang="ar-SA" sz="2400" dirty="0">
                <a:solidFill>
                  <a:srgbClr val="002060"/>
                </a:solidFill>
                <a:latin typeface="Calibri" panose="020F0502020204030204" pitchFamily="34" charset="0"/>
                <a:ea typeface="Calibri" panose="020F0502020204030204" pitchFamily="34" charset="0"/>
                <a:cs typeface="Ali_K_Sahifa" pitchFamily="2" charset="-78"/>
              </a:rPr>
              <a:t>كاتيَك فيَربوون روودةدات و طرفتةكة ضارةسةر دةكريَت ئةطةر ئةو بوارو بارودؤخةى كة طرفت و كيَشةى تيَدايةرِيَكخراو بيَت و سةرجةم رِةطةزو بةش و لايةنةكانى ثةيووةنديدارى تيَدابيَت. بؤنمونة لةتاقيكردنةوةكانى كؤهلةردا هةموو رِةطةزو بةشةكانى وةك(دارو طؤثالَ، سندوق، مؤز، برسيَتى)تيَدابوو، لةبةرئةوة مةيمونةكة دةيتوانى بةسةرطرفتةكةدا زالَ بيَت.</a:t>
            </a:r>
            <a:endParaRPr lang="en-US" sz="2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0"/>
              </a:spcAft>
              <a:buNone/>
            </a:pPr>
            <a:r>
              <a:rPr lang="ar-SA" sz="2400" dirty="0" smtClean="0">
                <a:solidFill>
                  <a:srgbClr val="002060"/>
                </a:solidFill>
                <a:latin typeface="Calibri" panose="020F0502020204030204" pitchFamily="34" charset="0"/>
                <a:ea typeface="Calibri" panose="020F0502020204030204" pitchFamily="34" charset="0"/>
                <a:cs typeface="Ali_K_Sahifa" pitchFamily="2" charset="-78"/>
              </a:rPr>
              <a:t>  </a:t>
            </a:r>
            <a:r>
              <a:rPr lang="ar-SA" sz="2400" dirty="0">
                <a:solidFill>
                  <a:srgbClr val="002060"/>
                </a:solidFill>
                <a:latin typeface="Calibri" panose="020F0502020204030204" pitchFamily="34" charset="0"/>
                <a:ea typeface="Calibri" panose="020F0502020204030204" pitchFamily="34" charset="0"/>
                <a:cs typeface="Ali_K_Sahifa" pitchFamily="2" charset="-78"/>
              </a:rPr>
              <a:t>ئينجا ئةطةر يةكيَك لةو رِةطةزانةى تيَدا نةبواية بؤنمونة(داريان سندوق يان مةيموونةكة برسي نةبواية) ئةوا طرفتةكة ضارةسةر نةدةكراو ثرِؤسةى تيذبينى رِوى نةدةدا. بةلاَم لةبةر ئةوةى كةرةستةكان (دار يان سندوق) و (مؤز) وةك ئامانج و مةبةستى سةرةكى و برسيَتى وةك ثالَنةر لةبوارةكة هةبوون و بةشيَوةيةكى باش ريَكخرابوو، بؤية فيَربوون رِويداو سولَتان بةسةر طرفتةكةدا زالَ بوو دواتر طةيشتة ئامانجةكةى كة(مؤز)ةكة بوو، ثالَنةرةكةشي برسيَتى بوو.</a:t>
            </a:r>
            <a:endParaRPr lang="en-US" sz="2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8834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latin typeface="Calibri" panose="020F0502020204030204" pitchFamily="34" charset="0"/>
                <a:ea typeface="Calibri" panose="020F0502020204030204" pitchFamily="34" charset="0"/>
                <a:cs typeface="Ali_K_Sahifa" pitchFamily="2" charset="-78"/>
              </a:rPr>
              <a:t>ئةو هؤكارانةى كاريطةريان لةسةر تيذبينى هةية</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sz="quarter" idx="13"/>
          </p:nvPr>
        </p:nvSpPr>
        <p:spPr/>
        <p:txBody>
          <a:bodyPr/>
          <a:lstStyle/>
          <a:p>
            <a:pPr marL="0" marR="0" lvl="0" indent="0" algn="just" rtl="1">
              <a:lnSpc>
                <a:spcPct val="115000"/>
              </a:lnSpc>
              <a:spcBef>
                <a:spcPts val="0"/>
              </a:spcBef>
              <a:spcAft>
                <a:spcPts val="0"/>
              </a:spcAft>
              <a:buNone/>
            </a:pPr>
            <a:r>
              <a:rPr lang="ku-Arab-IQ" sz="2400" b="1" dirty="0" smtClean="0">
                <a:solidFill>
                  <a:srgbClr val="FF0000"/>
                </a:solidFill>
                <a:latin typeface="Calibri" panose="020F0502020204030204" pitchFamily="34" charset="0"/>
                <a:ea typeface="Calibri" panose="020F0502020204030204" pitchFamily="34" charset="0"/>
                <a:cs typeface="Ali_K_Sahifa" pitchFamily="2" charset="-78"/>
              </a:rPr>
              <a:t>٤. </a:t>
            </a:r>
            <a:r>
              <a:rPr lang="ar-SA" sz="2400" b="1" dirty="0" smtClean="0">
                <a:solidFill>
                  <a:srgbClr val="FF0000"/>
                </a:solidFill>
                <a:latin typeface="Calibri" panose="020F0502020204030204" pitchFamily="34" charset="0"/>
                <a:ea typeface="Calibri" panose="020F0502020204030204" pitchFamily="34" charset="0"/>
                <a:cs typeface="Ali_K_Sahifa" pitchFamily="2" charset="-78"/>
              </a:rPr>
              <a:t>شارةزايى(</a:t>
            </a:r>
            <a:r>
              <a:rPr lang="ar-SA" sz="2400" b="1" dirty="0" smtClean="0">
                <a:solidFill>
                  <a:srgbClr val="FF0000"/>
                </a:solidFill>
                <a:latin typeface="Calibri" panose="020F0502020204030204" pitchFamily="34" charset="0"/>
                <a:ea typeface="Calibri" panose="020F0502020204030204" pitchFamily="34" charset="0"/>
                <a:cs typeface="Ali-A-Sharif" pitchFamily="2" charset="-78"/>
              </a:rPr>
              <a:t>الخبرة</a:t>
            </a:r>
            <a:r>
              <a:rPr lang="ar-SA" sz="2400" b="1" dirty="0">
                <a:solidFill>
                  <a:srgbClr val="FF0000"/>
                </a:solidFill>
                <a:latin typeface="Calibri" panose="020F0502020204030204" pitchFamily="34" charset="0"/>
                <a:ea typeface="Calibri" panose="020F0502020204030204" pitchFamily="34" charset="0"/>
                <a:cs typeface="Ali_K_Sahifa" pitchFamily="2" charset="-78"/>
              </a:rPr>
              <a:t>)(</a:t>
            </a:r>
            <a:r>
              <a:rPr lang="it-IT" sz="2400" b="1" dirty="0">
                <a:solidFill>
                  <a:srgbClr val="FF0000"/>
                </a:solidFill>
                <a:latin typeface="Calibri" panose="020F0502020204030204" pitchFamily="34" charset="0"/>
                <a:ea typeface="Calibri" panose="020F0502020204030204" pitchFamily="34" charset="0"/>
                <a:cs typeface="Ali_K_Sahifa" pitchFamily="2" charset="-78"/>
              </a:rPr>
              <a:t>Experience</a:t>
            </a:r>
            <a:r>
              <a:rPr lang="ar-SA" sz="2400" dirty="0">
                <a:solidFill>
                  <a:srgbClr val="FF0000"/>
                </a:solidFill>
                <a:latin typeface="Calibri" panose="020F0502020204030204" pitchFamily="34" charset="0"/>
                <a:ea typeface="Calibri" panose="020F0502020204030204" pitchFamily="34" charset="0"/>
                <a:cs typeface="Ali_K_Sahifa" pitchFamily="2" charset="-78"/>
              </a:rPr>
              <a:t>):-</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pPr>
            <a:r>
              <a:rPr lang="ar-SA" sz="2400" dirty="0" smtClean="0">
                <a:solidFill>
                  <a:srgbClr val="002060"/>
                </a:solidFill>
                <a:latin typeface="Calibri" panose="020F0502020204030204" pitchFamily="34" charset="0"/>
                <a:ea typeface="Calibri" panose="020F0502020204030204" pitchFamily="34" charset="0"/>
                <a:cs typeface="Ali_K_Sahifa" pitchFamily="2" charset="-78"/>
              </a:rPr>
              <a:t>  </a:t>
            </a:r>
            <a:r>
              <a:rPr lang="ar-SA" sz="2400" dirty="0">
                <a:solidFill>
                  <a:srgbClr val="002060"/>
                </a:solidFill>
                <a:latin typeface="Calibri" panose="020F0502020204030204" pitchFamily="34" charset="0"/>
                <a:ea typeface="Calibri" panose="020F0502020204030204" pitchFamily="34" charset="0"/>
                <a:cs typeface="Ali_K_Sahifa" pitchFamily="2" charset="-78"/>
              </a:rPr>
              <a:t>ئةو بوارةى كةوا طرفتةكةى تيَدا رِوودةدات، واتة تابوونةوةر بةرِةطةزو بوارو بنةماكانى طرفتةكةئاشنابيَت، ئةوا دةتوانيَت بةئاسانى ثةيووةندى لةنيَوان رِةطةزو بةش و لايةنةكانى ثةيووةنديداربة طرفتةكة بدؤزيَتةوةو ضارةسةرى بكات، ئةطةر بةراورد بكريَت بةكةسيَكى تر كة شارةزايى و زانيارى دةربارةى رِةطةزو بةشةكان و ثةيووةنديان بةطرفتةكةو طةيشتن بة ئامانجةكةى، نية.</a:t>
            </a:r>
            <a:endParaRPr lang="en-US" sz="2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dirty="0">
              <a:solidFill>
                <a:srgbClr val="002060"/>
              </a:solidFill>
            </a:endParaRPr>
          </a:p>
        </p:txBody>
      </p:sp>
    </p:spTree>
    <p:extLst>
      <p:ext uri="{BB962C8B-B14F-4D97-AF65-F5344CB8AC3E}">
        <p14:creationId xmlns:p14="http://schemas.microsoft.com/office/powerpoint/2010/main" val="1147694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rtl="1">
              <a:lnSpc>
                <a:spcPct val="115000"/>
              </a:lnSpc>
              <a:spcBef>
                <a:spcPts val="0"/>
              </a:spcBef>
              <a:spcAft>
                <a:spcPts val="0"/>
              </a:spcAft>
            </a:pPr>
            <a:r>
              <a:rPr lang="ar-SA" b="1" dirty="0">
                <a:solidFill>
                  <a:srgbClr val="FF0000"/>
                </a:solidFill>
                <a:latin typeface="Calibri" panose="020F0502020204030204" pitchFamily="34" charset="0"/>
                <a:ea typeface="Calibri" panose="020F0502020204030204" pitchFamily="34" charset="0"/>
                <a:cs typeface="Ali_K_Sahifa" pitchFamily="2" charset="-78"/>
              </a:rPr>
              <a:t>ضةند نمةنةيةك لةسةر تيؤرى </a:t>
            </a:r>
            <a:r>
              <a:rPr lang="ar-SA" b="1" dirty="0" smtClean="0">
                <a:solidFill>
                  <a:srgbClr val="FF0000"/>
                </a:solidFill>
                <a:latin typeface="Calibri" panose="020F0502020204030204" pitchFamily="34" charset="0"/>
                <a:ea typeface="Calibri" panose="020F0502020204030204" pitchFamily="34" charset="0"/>
                <a:cs typeface="Ali_K_Sahifa" pitchFamily="2" charset="-78"/>
              </a:rPr>
              <a:t>جةشتالَت</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dirty="0">
              <a:solidFill>
                <a:srgbClr val="FF0000"/>
              </a:solidFill>
            </a:endParaRPr>
          </a:p>
        </p:txBody>
      </p:sp>
      <p:sp>
        <p:nvSpPr>
          <p:cNvPr id="3" name="Content Placeholder 2"/>
          <p:cNvSpPr>
            <a:spLocks noGrp="1"/>
          </p:cNvSpPr>
          <p:nvPr>
            <p:ph sz="quarter" idx="13"/>
          </p:nvPr>
        </p:nvSpPr>
        <p:spPr>
          <a:xfrm>
            <a:off x="913774" y="1886552"/>
            <a:ext cx="10363826" cy="4148488"/>
          </a:xfrm>
        </p:spPr>
        <p:txBody>
          <a:bodyPr>
            <a:noAutofit/>
          </a:bodyPr>
          <a:lstStyle/>
          <a:p>
            <a:pPr marL="0" marR="0" lvl="0" indent="0" algn="just" rtl="1">
              <a:lnSpc>
                <a:spcPct val="150000"/>
              </a:lnSpc>
              <a:spcBef>
                <a:spcPts val="0"/>
              </a:spcBef>
              <a:spcAft>
                <a:spcPts val="0"/>
              </a:spcAft>
              <a:buNone/>
            </a:pPr>
            <a:r>
              <a:rPr lang="ar-SA" dirty="0">
                <a:solidFill>
                  <a:srgbClr val="002060"/>
                </a:solidFill>
                <a:latin typeface="Calibri" panose="020F0502020204030204" pitchFamily="34" charset="0"/>
                <a:ea typeface="Calibri" panose="020F0502020204030204" pitchFamily="34" charset="0"/>
                <a:cs typeface="Ali_K_Sahifa" pitchFamily="2" charset="-78"/>
              </a:rPr>
              <a:t> تيؤرى جةشتالَت طرنطى بة (هةموو) (كل) دةدات و زانايانى ئةم بوارة لةوبرِوايةدان كة بةردةوام شت و دياردةكان </a:t>
            </a:r>
            <a:r>
              <a:rPr lang="ar-SA" dirty="0" smtClean="0">
                <a:solidFill>
                  <a:srgbClr val="002060"/>
                </a:solidFill>
                <a:latin typeface="Calibri" panose="020F0502020204030204" pitchFamily="34" charset="0"/>
                <a:ea typeface="Calibri" panose="020F0502020204030204" pitchFamily="34" charset="0"/>
                <a:cs typeface="Ali_K_Sahifa" pitchFamily="2" charset="-78"/>
              </a:rPr>
              <a:t>بةشيَوةيةكى</a:t>
            </a:r>
            <a:r>
              <a:rPr lang="ku-Arab-IQ" dirty="0" smtClean="0">
                <a:solidFill>
                  <a:srgbClr val="002060"/>
                </a:solidFill>
                <a:latin typeface="Calibri" panose="020F0502020204030204" pitchFamily="34" charset="0"/>
                <a:ea typeface="Calibri" panose="020F0502020204030204" pitchFamily="34" charset="0"/>
                <a:cs typeface="Ali_K_Sahifa" pitchFamily="2" charset="-78"/>
              </a:rPr>
              <a:t> </a:t>
            </a:r>
            <a:r>
              <a:rPr lang="ar-SA" dirty="0" smtClean="0">
                <a:solidFill>
                  <a:srgbClr val="002060"/>
                </a:solidFill>
                <a:latin typeface="Calibri" panose="020F0502020204030204" pitchFamily="34" charset="0"/>
                <a:ea typeface="Calibri" panose="020F0502020204030204" pitchFamily="34" charset="0"/>
                <a:cs typeface="Ali_K_Sahifa" pitchFamily="2" charset="-78"/>
              </a:rPr>
              <a:t>طشتى(هةموو</a:t>
            </a:r>
            <a:r>
              <a:rPr lang="ar-SA" dirty="0">
                <a:solidFill>
                  <a:srgbClr val="002060"/>
                </a:solidFill>
                <a:latin typeface="Calibri" panose="020F0502020204030204" pitchFamily="34" charset="0"/>
                <a:ea typeface="Calibri" panose="020F0502020204030204" pitchFamily="34" charset="0"/>
                <a:cs typeface="Ali_K_Sahifa" pitchFamily="2" charset="-78"/>
              </a:rPr>
              <a:t>) يةكةم جار خؤيان دةسةثيَنن و مرؤظ دركيان ثيَ دةكات دواتر بةرةو بةش و وردةكاريةكان دةضيَت، بؤنمونة</a:t>
            </a:r>
            <a:r>
              <a:rPr lang="ar-SA" dirty="0" smtClean="0">
                <a:solidFill>
                  <a:srgbClr val="002060"/>
                </a:solidFill>
                <a:latin typeface="Calibri" panose="020F0502020204030204" pitchFamily="34" charset="0"/>
                <a:ea typeface="Calibri" panose="020F0502020204030204" pitchFamily="34" charset="0"/>
                <a:cs typeface="Ali_K_Sahifa" pitchFamily="2" charset="-78"/>
              </a:rPr>
              <a:t>:-</a:t>
            </a:r>
            <a:r>
              <a:rPr lang="ku-Arab-IQ" dirty="0" smtClean="0">
                <a:solidFill>
                  <a:srgbClr val="002060"/>
                </a:solidFill>
                <a:latin typeface="Calibri" panose="020F0502020204030204" pitchFamily="34" charset="0"/>
                <a:ea typeface="Calibri" panose="020F0502020204030204" pitchFamily="34" charset="0"/>
                <a:cs typeface="Ali_K_Sahifa" pitchFamily="2" charset="-78"/>
              </a:rPr>
              <a:t>   </a:t>
            </a:r>
          </a:p>
          <a:p>
            <a:pPr marL="342900" marR="0" lvl="0" indent="-342900" algn="just" rtl="1">
              <a:lnSpc>
                <a:spcPct val="150000"/>
              </a:lnSpc>
              <a:spcBef>
                <a:spcPts val="0"/>
              </a:spcBef>
              <a:spcAft>
                <a:spcPts val="0"/>
              </a:spcAft>
              <a:buFont typeface="+mj-lt"/>
              <a:buAutoNum type="arabicPeriod"/>
            </a:pPr>
            <a:r>
              <a:rPr lang="ku-Arab-IQ" dirty="0" smtClean="0">
                <a:solidFill>
                  <a:srgbClr val="002060"/>
                </a:solidFill>
                <a:latin typeface="Calibri" panose="020F0502020204030204" pitchFamily="34" charset="0"/>
                <a:ea typeface="Calibri" panose="020F0502020204030204" pitchFamily="34" charset="0"/>
                <a:cs typeface="Ali_K_Sahifa" pitchFamily="2" charset="-78"/>
              </a:rPr>
              <a:t> </a:t>
            </a:r>
            <a:r>
              <a:rPr lang="ar-SA" dirty="0">
                <a:solidFill>
                  <a:srgbClr val="002060"/>
                </a:solidFill>
                <a:latin typeface="Calibri" panose="020F0502020204030204" pitchFamily="34" charset="0"/>
                <a:ea typeface="Calibri" panose="020F0502020204030204" pitchFamily="34" charset="0"/>
                <a:cs typeface="Ali_K_Sahifa" pitchFamily="2" charset="-78"/>
              </a:rPr>
              <a:t>ئةطةر سيَ خالَ وةك سيَطؤشة دابنيَين، بةبىَ ئةوةى بةيةكيان بطةيةنين، ئةوا كاتيَك سةيريان دةكةين، وةك سيَطؤشةيةك دركى ثيَدةكةين نةك وةك سيَ خالَى ثةرت و بلاَو</a:t>
            </a:r>
            <a:r>
              <a:rPr lang="ar-SA" dirty="0" smtClean="0">
                <a:solidFill>
                  <a:srgbClr val="002060"/>
                </a:solidFill>
                <a:latin typeface="Calibri" panose="020F0502020204030204" pitchFamily="34" charset="0"/>
                <a:ea typeface="Calibri" panose="020F0502020204030204" pitchFamily="34" charset="0"/>
                <a:cs typeface="Ali_K_Sahifa" pitchFamily="2" charset="-78"/>
              </a:rPr>
              <a:t>.</a:t>
            </a:r>
            <a:r>
              <a:rPr lang="ar-SA" dirty="0">
                <a:solidFill>
                  <a:srgbClr val="002060"/>
                </a:solidFill>
                <a:latin typeface="Calibri" panose="020F0502020204030204" pitchFamily="34" charset="0"/>
                <a:ea typeface="Calibri" panose="020F0502020204030204" pitchFamily="34" charset="0"/>
                <a:cs typeface="Ali_K_Sahifa" pitchFamily="2" charset="-78"/>
              </a:rPr>
              <a:t> </a:t>
            </a:r>
            <a:endParaRPr lang="ku-Arab-IQ" dirty="0" smtClean="0">
              <a:solidFill>
                <a:srgbClr val="002060"/>
              </a:solidFill>
              <a:latin typeface="Calibri" panose="020F0502020204030204" pitchFamily="34" charset="0"/>
              <a:ea typeface="Calibri" panose="020F0502020204030204" pitchFamily="34" charset="0"/>
              <a:cs typeface="Ali_K_Sahifa" pitchFamily="2" charset="-78"/>
            </a:endParaRPr>
          </a:p>
          <a:p>
            <a:pPr marL="342900" marR="0" lvl="0" indent="-342900" algn="just" rtl="1">
              <a:lnSpc>
                <a:spcPct val="150000"/>
              </a:lnSpc>
              <a:spcBef>
                <a:spcPts val="0"/>
              </a:spcBef>
              <a:spcAft>
                <a:spcPts val="0"/>
              </a:spcAft>
              <a:buFont typeface="+mj-lt"/>
              <a:buAutoNum type="arabicPeriod"/>
            </a:pPr>
            <a:r>
              <a:rPr lang="ar-SA" dirty="0" smtClean="0">
                <a:solidFill>
                  <a:srgbClr val="002060"/>
                </a:solidFill>
                <a:latin typeface="Calibri" panose="020F0502020204030204" pitchFamily="34" charset="0"/>
                <a:ea typeface="Calibri" panose="020F0502020204030204" pitchFamily="34" charset="0"/>
                <a:cs typeface="Ali_K_Sahifa" pitchFamily="2" charset="-78"/>
              </a:rPr>
              <a:t>كاتيَك </a:t>
            </a:r>
            <a:r>
              <a:rPr lang="ar-SA" dirty="0">
                <a:solidFill>
                  <a:srgbClr val="002060"/>
                </a:solidFill>
                <a:latin typeface="Calibri" panose="020F0502020204030204" pitchFamily="34" charset="0"/>
                <a:ea typeface="Calibri" panose="020F0502020204030204" pitchFamily="34" charset="0"/>
                <a:cs typeface="Ali_K_Sahifa" pitchFamily="2" charset="-78"/>
              </a:rPr>
              <a:t>قوميَك شةربةت دةخؤينةوة ، ئةوا يةكةم جار وةك شةربةت و بةشيَوةيةكى طشتى سةيرى دةكةين و دةيخؤينةوة، دواتر بير لةوة دةكةينةوة كة(تام و بؤن و رِةنط) وةك بةش ضؤن بوون، واتة يةكةم جار وةك بةشة بضووكةكان (تام+ضيَذ+رةنط)ةوة نارِؤين و كؤيان بكةينةوة تاشةربةت دةربضيَت بةلَكو بةثيَضةوانةوة، لةهةموو(شةربةت)ةوة ديَين بؤبةشةكان(تام+بؤن+رةنط).</a:t>
            </a:r>
            <a:endParaRPr lang="en-US"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Font typeface="+mj-lt"/>
              <a:buAutoNum type="arabicPeriod"/>
            </a:pPr>
            <a:r>
              <a:rPr lang="ar-SA" dirty="0">
                <a:solidFill>
                  <a:srgbClr val="002060"/>
                </a:solidFill>
                <a:latin typeface="Calibri" panose="020F0502020204030204" pitchFamily="34" charset="0"/>
                <a:ea typeface="Calibri" panose="020F0502020204030204" pitchFamily="34" charset="0"/>
                <a:cs typeface="Ali_K_Sahifa" pitchFamily="2" charset="-78"/>
              </a:rPr>
              <a:t>كاتيَك سةيرى ماشيَن دةكةين، ئةطةر تايةكيشى لةذيَردا نةبيَت و بةط لايتيشى ثيَوةنةبيَت و دةعميشى كردبيَت، ئةوا هةر دةلَيَين ئةوة ماشيَنة و بةشيَوةيةكى طشتى دركى ثيَدةكةين، ئينجا دواى ئةوة بير لة بةش و ثيَكهاتة جياجياكانى دةكةينةوة.</a:t>
            </a:r>
            <a:endParaRPr lang="en-US"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50000"/>
              </a:lnSpc>
              <a:spcBef>
                <a:spcPts val="0"/>
              </a:spcBef>
              <a:spcAft>
                <a:spcPts val="0"/>
              </a:spcAft>
              <a:buNone/>
            </a:pPr>
            <a:endParaRPr lang="en-US"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ku-Arab-IQ" dirty="0" smtClean="0">
                <a:solidFill>
                  <a:srgbClr val="002060"/>
                </a:solidFill>
                <a:latin typeface="Calibri" panose="020F0502020204030204" pitchFamily="34" charset="0"/>
                <a:ea typeface="Calibri" panose="020F0502020204030204" pitchFamily="34" charset="0"/>
                <a:cs typeface="Ali_K_Sahifa" pitchFamily="2" charset="-78"/>
              </a:rPr>
              <a:t>         </a:t>
            </a:r>
            <a:endParaRPr lang="en-US" dirty="0">
              <a:solidFill>
                <a:srgbClr val="002060"/>
              </a:solidFill>
            </a:endParaRPr>
          </a:p>
        </p:txBody>
      </p:sp>
    </p:spTree>
    <p:extLst>
      <p:ext uri="{BB962C8B-B14F-4D97-AF65-F5344CB8AC3E}">
        <p14:creationId xmlns:p14="http://schemas.microsoft.com/office/powerpoint/2010/main" val="233955795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54</TotalTime>
  <Words>789</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Ali_K_Alwand</vt:lpstr>
      <vt:lpstr>Ali_K_Sahifa</vt:lpstr>
      <vt:lpstr>Ali_K_Samik</vt:lpstr>
      <vt:lpstr>Ali-A-Sahifa</vt:lpstr>
      <vt:lpstr>Ali-A-Sharif</vt:lpstr>
      <vt:lpstr>Arial</vt:lpstr>
      <vt:lpstr>Calibri</vt:lpstr>
      <vt:lpstr>Franklin Gothic Book</vt:lpstr>
      <vt:lpstr>Times New Roman</vt:lpstr>
      <vt:lpstr>Tw Cen MT</vt:lpstr>
      <vt:lpstr>Droplet</vt:lpstr>
      <vt:lpstr>PowerPoint Presentation</vt:lpstr>
      <vt:lpstr>ئەو بابەتانەی کە باس دەکرێت</vt:lpstr>
      <vt:lpstr>تاقيكردنةوةكانى(طرفتةكانى دارو طؤثالَ)</vt:lpstr>
      <vt:lpstr>تاقيكردنةوةكانى(طرفتةكانى دارو طؤثالَ)</vt:lpstr>
      <vt:lpstr>ئةو هؤكارانةى كاريطةريان لةسةر تيذبينى هةية </vt:lpstr>
      <vt:lpstr>ئةو هؤكارانةى كاريطةريان لةسةر تيذبينى هةية </vt:lpstr>
      <vt:lpstr>ئةو هؤكارانةى كاريطةريان لةسةر تيذبينى هةية </vt:lpstr>
      <vt:lpstr>ئةو هؤكارانةى كاريطةريان لةسةر تيذبينى هةية </vt:lpstr>
      <vt:lpstr>ضةند نمةنةيةك لةسةر تيؤرى جةشتالَت  </vt:lpstr>
      <vt:lpstr>ئەو بابەتانەی لە وانەی داهاتوو باس دەکرێت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chopy</dc:creator>
  <cp:lastModifiedBy>chopy</cp:lastModifiedBy>
  <cp:revision>7</cp:revision>
  <dcterms:created xsi:type="dcterms:W3CDTF">2021-10-28T15:39:25Z</dcterms:created>
  <dcterms:modified xsi:type="dcterms:W3CDTF">2021-10-28T16:34:08Z</dcterms:modified>
</cp:coreProperties>
</file>