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6" d="100"/>
          <a:sy n="66" d="100"/>
        </p:scale>
        <p:origin x="60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612922-F8D9-4957-94D8-3F6D71795F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6F7A-3053-4D4A-83A4-5F71D71418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612922-F8D9-4957-94D8-3F6D71795F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6F7A-3053-4D4A-83A4-5F71D71418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612922-F8D9-4957-94D8-3F6D71795F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6F7A-3053-4D4A-83A4-5F71D71418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612922-F8D9-4957-94D8-3F6D71795F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6F7A-3053-4D4A-83A4-5F71D71418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6612922-F8D9-4957-94D8-3F6D71795F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76F7A-3053-4D4A-83A4-5F71D71418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612922-F8D9-4957-94D8-3F6D71795FCC}"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76F7A-3053-4D4A-83A4-5F71D714180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612922-F8D9-4957-94D8-3F6D71795FCC}" type="datetimeFigureOut">
              <a:rPr lang="en-US" smtClean="0"/>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276F7A-3053-4D4A-83A4-5F71D71418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612922-F8D9-4957-94D8-3F6D71795FCC}"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276F7A-3053-4D4A-83A4-5F71D71418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12922-F8D9-4957-94D8-3F6D71795FCC}" type="datetimeFigureOut">
              <a:rPr lang="en-US" smtClean="0"/>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276F7A-3053-4D4A-83A4-5F71D71418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6612922-F8D9-4957-94D8-3F6D71795FCC}" type="datetimeFigureOut">
              <a:rPr lang="en-US" smtClean="0"/>
              <a:t>10/28/2021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C276F7A-3053-4D4A-83A4-5F71D71418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612922-F8D9-4957-94D8-3F6D71795FCC}"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76F7A-3053-4D4A-83A4-5F71D71418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6612922-F8D9-4957-94D8-3F6D71795FCC}" type="datetimeFigureOut">
              <a:rPr lang="en-US" smtClean="0"/>
              <a:t>10/28/2021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C276F7A-3053-4D4A-83A4-5F71D71418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838199"/>
          </a:xfrm>
        </p:spPr>
        <p:txBody>
          <a:bodyPr/>
          <a:lstStyle/>
          <a:p>
            <a:endParaRPr lang="en-US" dirty="0"/>
          </a:p>
        </p:txBody>
      </p:sp>
      <p:sp>
        <p:nvSpPr>
          <p:cNvPr id="3" name="Subtitle 2"/>
          <p:cNvSpPr>
            <a:spLocks noGrp="1"/>
          </p:cNvSpPr>
          <p:nvPr>
            <p:ph type="subTitle" idx="1"/>
          </p:nvPr>
        </p:nvSpPr>
        <p:spPr>
          <a:xfrm>
            <a:off x="381000" y="1600200"/>
            <a:ext cx="8534400" cy="4724400"/>
          </a:xfrm>
        </p:spPr>
        <p:txBody>
          <a:bodyPr>
            <a:normAutofit lnSpcReduction="10000"/>
          </a:bodyPr>
          <a:lstStyle/>
          <a:p>
            <a:pPr algn="ctr"/>
            <a:endParaRPr lang="ar-IQ" sz="4800" dirty="0" smtClean="0">
              <a:solidFill>
                <a:srgbClr val="002060"/>
              </a:solidFill>
              <a:cs typeface="Ali_K_Alwand" pitchFamily="2" charset="-78"/>
            </a:endParaRPr>
          </a:p>
          <a:p>
            <a:pPr algn="ctr"/>
            <a:r>
              <a:rPr lang="ar-IQ" sz="4800" dirty="0" smtClean="0">
                <a:solidFill>
                  <a:srgbClr val="002060"/>
                </a:solidFill>
                <a:cs typeface="Ali_K_Alwand" pitchFamily="2" charset="-78"/>
              </a:rPr>
              <a:t>دةروونزاني ثةروةردةيي</a:t>
            </a:r>
          </a:p>
          <a:p>
            <a:pPr algn="ctr"/>
            <a:endParaRPr lang="ar-IQ" dirty="0">
              <a:cs typeface="Ali_K_Alwand" pitchFamily="2" charset="-78"/>
            </a:endParaRPr>
          </a:p>
          <a:p>
            <a:pPr algn="ctr"/>
            <a:r>
              <a:rPr lang="ar-IQ" sz="2800" dirty="0" smtClean="0">
                <a:solidFill>
                  <a:srgbClr val="002060"/>
                </a:solidFill>
                <a:cs typeface="Ali_K_Alwand" pitchFamily="2" charset="-78"/>
              </a:rPr>
              <a:t>قؤناغي </a:t>
            </a:r>
            <a:r>
              <a:rPr lang="ku-Arab-IQ" sz="2800" smtClean="0">
                <a:solidFill>
                  <a:srgbClr val="002060"/>
                </a:solidFill>
                <a:cs typeface="Ali_K_Alwand" pitchFamily="2" charset="-78"/>
              </a:rPr>
              <a:t>دووەم</a:t>
            </a:r>
            <a:endParaRPr lang="ar-IQ" sz="2800" dirty="0" smtClean="0">
              <a:solidFill>
                <a:srgbClr val="002060"/>
              </a:solidFill>
              <a:cs typeface="Ali_K_Alwand" pitchFamily="2" charset="-78"/>
            </a:endParaRPr>
          </a:p>
          <a:p>
            <a:pPr algn="ctr"/>
            <a:endParaRPr lang="ar-IQ" dirty="0" smtClean="0">
              <a:cs typeface="Ali_K_Alwand" pitchFamily="2" charset="-78"/>
            </a:endParaRPr>
          </a:p>
          <a:p>
            <a:pPr algn="ctr"/>
            <a:endParaRPr lang="ar-IQ" dirty="0">
              <a:cs typeface="Ali_K_Alwand" pitchFamily="2" charset="-78"/>
            </a:endParaRPr>
          </a:p>
          <a:p>
            <a:pPr algn="ctr"/>
            <a:endParaRPr lang="ar-IQ" dirty="0" smtClean="0">
              <a:cs typeface="Ali_K_Alwand" pitchFamily="2" charset="-78"/>
            </a:endParaRPr>
          </a:p>
          <a:p>
            <a:pPr algn="ctr"/>
            <a:endParaRPr lang="ar-IQ" dirty="0">
              <a:cs typeface="Ali_K_Alwand" pitchFamily="2" charset="-78"/>
            </a:endParaRPr>
          </a:p>
          <a:p>
            <a:r>
              <a:rPr lang="ar-IQ" sz="3200" dirty="0" smtClean="0">
                <a:solidFill>
                  <a:srgbClr val="C00000"/>
                </a:solidFill>
                <a:cs typeface="Ali_K_Alwand" pitchFamily="2" charset="-78"/>
              </a:rPr>
              <a:t>مامؤستاي بابةت </a:t>
            </a:r>
          </a:p>
          <a:p>
            <a:r>
              <a:rPr lang="ar-IQ" sz="3200" dirty="0" smtClean="0">
                <a:solidFill>
                  <a:srgbClr val="C00000"/>
                </a:solidFill>
                <a:cs typeface="Ali_K_Alwand" pitchFamily="2" charset="-78"/>
              </a:rPr>
              <a:t>ضؤمان صباح سعيد</a:t>
            </a:r>
            <a:endParaRPr lang="en-US" sz="3200" dirty="0">
              <a:solidFill>
                <a:srgbClr val="C00000"/>
              </a:solidFill>
              <a:cs typeface="Ali_K_Alwand" pitchFamily="2" charset="-78"/>
            </a:endParaRPr>
          </a:p>
        </p:txBody>
      </p:sp>
    </p:spTree>
    <p:extLst>
      <p:ext uri="{BB962C8B-B14F-4D97-AF65-F5344CB8AC3E}">
        <p14:creationId xmlns:p14="http://schemas.microsoft.com/office/powerpoint/2010/main" val="49983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a:solidFill>
                  <a:srgbClr val="002060"/>
                </a:solidFill>
                <a:cs typeface="Ali_K_Alwand" pitchFamily="2" charset="-78"/>
              </a:rPr>
              <a:t>سودة ثةروةردةييةكانى تيؤرى جةشتالَت</a:t>
            </a:r>
            <a:r>
              <a:rPr lang="en-US" sz="4000" dirty="0">
                <a:solidFill>
                  <a:srgbClr val="002060"/>
                </a:solidFill>
                <a:cs typeface="Ali_K_Alwand" pitchFamily="2" charset="-78"/>
              </a:rPr>
              <a:t/>
            </a:r>
            <a:br>
              <a:rPr lang="en-US" sz="4000" dirty="0">
                <a:solidFill>
                  <a:srgbClr val="002060"/>
                </a:solidFill>
                <a:cs typeface="Ali_K_Alwand" pitchFamily="2" charset="-78"/>
              </a:rPr>
            </a:br>
            <a:endParaRPr lang="en-US" sz="4000" dirty="0"/>
          </a:p>
        </p:txBody>
      </p:sp>
      <p:sp>
        <p:nvSpPr>
          <p:cNvPr id="3" name="Content Placeholder 2"/>
          <p:cNvSpPr>
            <a:spLocks noGrp="1"/>
          </p:cNvSpPr>
          <p:nvPr>
            <p:ph idx="1"/>
          </p:nvPr>
        </p:nvSpPr>
        <p:spPr>
          <a:xfrm>
            <a:off x="381000" y="1100628"/>
            <a:ext cx="8458200" cy="3852372"/>
          </a:xfrm>
        </p:spPr>
        <p:txBody>
          <a:bodyPr>
            <a:normAutofit/>
          </a:bodyPr>
          <a:lstStyle/>
          <a:p>
            <a:pPr lvl="0" algn="just" rtl="1">
              <a:lnSpc>
                <a:spcPct val="150000"/>
              </a:lnSpc>
            </a:pPr>
            <a:r>
              <a:rPr lang="ar-IQ" sz="2400" dirty="0" smtClean="0">
                <a:solidFill>
                  <a:srgbClr val="C00000"/>
                </a:solidFill>
                <a:cs typeface="Ali_K_Alwand" pitchFamily="2" charset="-78"/>
              </a:rPr>
              <a:t>2. </a:t>
            </a:r>
            <a:r>
              <a:rPr lang="ar-SA" sz="2400" dirty="0" smtClean="0">
                <a:cs typeface="Ali_K_Alwand" pitchFamily="2" charset="-78"/>
              </a:rPr>
              <a:t>بؤئةوةى </a:t>
            </a:r>
            <a:r>
              <a:rPr lang="ar-SA" sz="2400" dirty="0">
                <a:cs typeface="Ali_K_Alwand" pitchFamily="2" charset="-78"/>
              </a:rPr>
              <a:t>فيَربوون خيَراترو كاريطةرتر بيَت، ئةوا باشترة لةطشتيةوة بؤ تايبةتى و بةش برِؤين، واتة يةكةم جار ثيَويستة ثرةنسيث و ياساو ماناى طشتى بابةتةكة بةفيَرخواز بدريَت ، دواتر زانيارى و شارةزايى دةربارةى بةش و رةطةزو ثيَكهاتة بضووكوكانى بدريَتىَ. ضوونكة بوم شيَوةية يةكةم جار مانايةكى طشتى دةربارةى دياردةو بابةتةكانوةردةطريَت دواتر بةناخ و ثيَكهاتةو بةشةكانيدا رؤدةضيَتة خوارةوة.</a:t>
            </a:r>
            <a:endParaRPr lang="en-US" sz="2400" dirty="0">
              <a:cs typeface="Ali_K_Alwand" pitchFamily="2" charset="-78"/>
            </a:endParaRPr>
          </a:p>
          <a:p>
            <a:pPr algn="just" rtl="1">
              <a:lnSpc>
                <a:spcPct val="150000"/>
              </a:lnSpc>
            </a:pPr>
            <a:endParaRPr lang="en-US" sz="2400" dirty="0">
              <a:cs typeface="Ali_K_Alwand" pitchFamily="2" charset="-78"/>
            </a:endParaRPr>
          </a:p>
        </p:txBody>
      </p:sp>
    </p:spTree>
    <p:extLst>
      <p:ext uri="{BB962C8B-B14F-4D97-AF65-F5344CB8AC3E}">
        <p14:creationId xmlns:p14="http://schemas.microsoft.com/office/powerpoint/2010/main" val="196128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a:solidFill>
                  <a:srgbClr val="002060"/>
                </a:solidFill>
                <a:cs typeface="Ali_K_Alwand" pitchFamily="2" charset="-78"/>
              </a:rPr>
              <a:t>سودة ثةروةردةييةكانى تيؤرى جةشتالَت</a:t>
            </a:r>
            <a:r>
              <a:rPr lang="en-US" sz="4000" dirty="0">
                <a:solidFill>
                  <a:srgbClr val="002060"/>
                </a:solidFill>
                <a:cs typeface="Ali_K_Alwand" pitchFamily="2" charset="-78"/>
              </a:rPr>
              <a:t/>
            </a:r>
            <a:br>
              <a:rPr lang="en-US" sz="4000" dirty="0">
                <a:solidFill>
                  <a:srgbClr val="002060"/>
                </a:solidFill>
                <a:cs typeface="Ali_K_Alwand" pitchFamily="2" charset="-78"/>
              </a:rPr>
            </a:br>
            <a:endParaRPr lang="en-US" sz="4000" dirty="0"/>
          </a:p>
        </p:txBody>
      </p:sp>
      <p:sp>
        <p:nvSpPr>
          <p:cNvPr id="3" name="Content Placeholder 2"/>
          <p:cNvSpPr>
            <a:spLocks noGrp="1"/>
          </p:cNvSpPr>
          <p:nvPr>
            <p:ph idx="1"/>
          </p:nvPr>
        </p:nvSpPr>
        <p:spPr>
          <a:xfrm>
            <a:off x="304800" y="1100628"/>
            <a:ext cx="8458200" cy="3852372"/>
          </a:xfrm>
        </p:spPr>
        <p:txBody>
          <a:bodyPr>
            <a:noAutofit/>
          </a:bodyPr>
          <a:lstStyle/>
          <a:p>
            <a:pPr lvl="0" algn="just" rtl="1">
              <a:lnSpc>
                <a:spcPct val="150000"/>
              </a:lnSpc>
            </a:pPr>
            <a:r>
              <a:rPr lang="ar-IQ" sz="2400" dirty="0" smtClean="0">
                <a:solidFill>
                  <a:srgbClr val="C00000"/>
                </a:solidFill>
                <a:cs typeface="Ali_K_Alwand" pitchFamily="2" charset="-78"/>
              </a:rPr>
              <a:t>3. </a:t>
            </a:r>
            <a:r>
              <a:rPr lang="ar-SA" sz="2400" dirty="0" smtClean="0">
                <a:cs typeface="Ali_K_Alwand" pitchFamily="2" charset="-78"/>
              </a:rPr>
              <a:t>كاتيَك </a:t>
            </a:r>
            <a:r>
              <a:rPr lang="ar-SA" sz="2400" dirty="0">
                <a:cs typeface="Ali_K_Alwand" pitchFamily="2" charset="-78"/>
              </a:rPr>
              <a:t>سةيرى تابلؤيةكى هونةرى ياخود شانؤطةريةك دةكةين ، ئةوا يةكةمجاى بةشيَوةيةكى طشتى سةيرى دةكةين و تام و ضيَذى ليَوةردةطرين دواتر بيرلة بةش و ثيَكهاتةكانى دةكةينةوة، هةر لةبةر ئةوةشة ماناو تام و ضيَذو جوانيةكةى لة ديمةنة طشتيةكةيداية نةك بةشة بضووكةكانى بةتةنيا.</a:t>
            </a:r>
            <a:endParaRPr lang="en-US" sz="2400" dirty="0">
              <a:cs typeface="Ali_K_Alwand" pitchFamily="2" charset="-78"/>
            </a:endParaRPr>
          </a:p>
          <a:p>
            <a:pPr algn="just" rtl="1">
              <a:lnSpc>
                <a:spcPct val="150000"/>
              </a:lnSpc>
            </a:pPr>
            <a:r>
              <a:rPr lang="ar-IQ" sz="2400" dirty="0" smtClean="0">
                <a:solidFill>
                  <a:srgbClr val="C00000"/>
                </a:solidFill>
                <a:cs typeface="Ali_K_Alwand" pitchFamily="2" charset="-78"/>
              </a:rPr>
              <a:t>4. </a:t>
            </a:r>
            <a:r>
              <a:rPr lang="ar-SA" sz="2400" dirty="0" smtClean="0">
                <a:cs typeface="Ali_K_Alwand" pitchFamily="2" charset="-78"/>
              </a:rPr>
              <a:t>نابيَت </a:t>
            </a:r>
            <a:r>
              <a:rPr lang="ar-SA" sz="2400" dirty="0">
                <a:cs typeface="Ali_K_Alwand" pitchFamily="2" charset="-78"/>
              </a:rPr>
              <a:t>ئةوةشمان لةياد بضيَت كة كاتيَك هونةرمةندو نيطار كيَشيَك دةيةويَت ويَنةى تابلؤيةك دروست بكات ، ئةوا يةكةم جار هيَلكاريةكى طشتى بؤ ويَنةكةى دةكات ، دواتر دةضيَتة ناو وردةكارى و دروست كردنى ثارضةو بةشة بضووكةكان. كةواتة هةموو(الكل) دةكةويَتة ثيَش بةشةكان (الجزء) وةدةبيَت لةكاتى كاركردن و فيَربووندا ئاطادارى ئةم ثرِانسيثةبين.</a:t>
            </a:r>
            <a:endParaRPr lang="en-US" sz="2400" dirty="0">
              <a:cs typeface="Ali_K_Alwand" pitchFamily="2" charset="-78"/>
            </a:endParaRPr>
          </a:p>
          <a:p>
            <a:pPr algn="just">
              <a:lnSpc>
                <a:spcPct val="150000"/>
              </a:lnSpc>
            </a:pPr>
            <a:endParaRPr lang="en-US" sz="2400" dirty="0">
              <a:cs typeface="Ali_K_Alwand" pitchFamily="2" charset="-78"/>
            </a:endParaRPr>
          </a:p>
        </p:txBody>
      </p:sp>
    </p:spTree>
    <p:extLst>
      <p:ext uri="{BB962C8B-B14F-4D97-AF65-F5344CB8AC3E}">
        <p14:creationId xmlns:p14="http://schemas.microsoft.com/office/powerpoint/2010/main" val="989671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a:solidFill>
                  <a:srgbClr val="002060"/>
                </a:solidFill>
                <a:cs typeface="Ali_K_Alwand" pitchFamily="2" charset="-78"/>
              </a:rPr>
              <a:t>سودة ثةروةردةييةكانى تيؤرى جةشتالَت</a:t>
            </a:r>
            <a:r>
              <a:rPr lang="en-US" sz="4000" dirty="0">
                <a:solidFill>
                  <a:srgbClr val="002060"/>
                </a:solidFill>
                <a:cs typeface="Ali_K_Alwand" pitchFamily="2" charset="-78"/>
              </a:rPr>
              <a:t/>
            </a:r>
            <a:br>
              <a:rPr lang="en-US" sz="4000" dirty="0">
                <a:solidFill>
                  <a:srgbClr val="002060"/>
                </a:solidFill>
                <a:cs typeface="Ali_K_Alwand" pitchFamily="2" charset="-78"/>
              </a:rPr>
            </a:br>
            <a:endParaRPr lang="en-US" sz="4000" dirty="0"/>
          </a:p>
        </p:txBody>
      </p:sp>
      <p:sp>
        <p:nvSpPr>
          <p:cNvPr id="3" name="Content Placeholder 2"/>
          <p:cNvSpPr>
            <a:spLocks noGrp="1"/>
          </p:cNvSpPr>
          <p:nvPr>
            <p:ph idx="1"/>
          </p:nvPr>
        </p:nvSpPr>
        <p:spPr>
          <a:xfrm>
            <a:off x="381000" y="990600"/>
            <a:ext cx="8458200" cy="4495800"/>
          </a:xfrm>
        </p:spPr>
        <p:txBody>
          <a:bodyPr>
            <a:noAutofit/>
          </a:bodyPr>
          <a:lstStyle/>
          <a:p>
            <a:pPr lvl="0" algn="just" rtl="1">
              <a:lnSpc>
                <a:spcPct val="150000"/>
              </a:lnSpc>
            </a:pPr>
            <a:r>
              <a:rPr lang="ar-IQ" sz="2400" dirty="0" smtClean="0">
                <a:solidFill>
                  <a:srgbClr val="C00000"/>
                </a:solidFill>
                <a:cs typeface="Ali_K_Alwand" pitchFamily="2" charset="-78"/>
              </a:rPr>
              <a:t>5. </a:t>
            </a:r>
            <a:r>
              <a:rPr lang="ar-SA" sz="2400" dirty="0" smtClean="0">
                <a:cs typeface="Ali_K_Alwand" pitchFamily="2" charset="-78"/>
              </a:rPr>
              <a:t>لةكاتى </a:t>
            </a:r>
            <a:r>
              <a:rPr lang="ar-SA" sz="2400" dirty="0">
                <a:cs typeface="Ali_K_Alwand" pitchFamily="2" charset="-78"/>
              </a:rPr>
              <a:t>ضارةسةر كردة طرفتةكان و دؤزينةوةى ريَطا ضارة ، ئةوا دةبيَت بةشيَوةيةكى طشتى سةيرى طرفت و دياردةكة بكةين نةك تةنها بير لةرِةطةزو بةشة بضوكةكان بكةينةوة دواى ثةيووةندى نيَوانيان و كارليَك كردنيان لةطةلَ يةكترى، نةطةريَين.ضونكة سةير كردن بةشيَوةيةكى طشتى و تيَطةيشتن و دؤزينةوةى ثةيووةندى نيَوان هةموو بةشةكان يارمةتى دةرة بؤ ضارةسةر كردنى طرفتةكةو زالَ بوون بةسةريدا.</a:t>
            </a:r>
            <a:endParaRPr lang="en-US" sz="2400" dirty="0">
              <a:cs typeface="Ali_K_Alwand" pitchFamily="2" charset="-78"/>
            </a:endParaRPr>
          </a:p>
          <a:p>
            <a:pPr lvl="0" algn="just" rtl="1">
              <a:lnSpc>
                <a:spcPct val="150000"/>
              </a:lnSpc>
            </a:pPr>
            <a:r>
              <a:rPr lang="ar-IQ" sz="2400" dirty="0" smtClean="0">
                <a:solidFill>
                  <a:srgbClr val="C00000"/>
                </a:solidFill>
                <a:cs typeface="Ali_K_Alwand" pitchFamily="2" charset="-78"/>
              </a:rPr>
              <a:t>6. </a:t>
            </a:r>
            <a:r>
              <a:rPr lang="ar-SA" sz="2400" dirty="0" smtClean="0">
                <a:cs typeface="Ali_K_Alwand" pitchFamily="2" charset="-78"/>
              </a:rPr>
              <a:t>تيؤرى </a:t>
            </a:r>
            <a:r>
              <a:rPr lang="ar-SA" sz="2400" dirty="0">
                <a:cs typeface="Ali_K_Alwand" pitchFamily="2" charset="-78"/>
              </a:rPr>
              <a:t>جةشتالَت زياتر طرنطى بة تيَطةيشتن و دؤزينةوةى ريَطا ضارةو تاوتوىَ كردنى دياردةكان دةدات نةك دووبارة كردنةوةو راهيَنان و مةشق كردن و هةولَدان و هةلَة كردن.</a:t>
            </a:r>
            <a:endParaRPr lang="en-US" sz="2400" dirty="0">
              <a:cs typeface="Ali_K_Alwand" pitchFamily="2" charset="-78"/>
            </a:endParaRPr>
          </a:p>
          <a:p>
            <a:pPr algn="just">
              <a:lnSpc>
                <a:spcPct val="150000"/>
              </a:lnSpc>
            </a:pPr>
            <a:endParaRPr lang="en-US" sz="2400" dirty="0">
              <a:cs typeface="Ali_K_Alwand" pitchFamily="2" charset="-78"/>
            </a:endParaRPr>
          </a:p>
        </p:txBody>
      </p:sp>
    </p:spTree>
    <p:extLst>
      <p:ext uri="{BB962C8B-B14F-4D97-AF65-F5344CB8AC3E}">
        <p14:creationId xmlns:p14="http://schemas.microsoft.com/office/powerpoint/2010/main" val="2528863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lstStyle/>
          <a:p>
            <a:pPr algn="ctr"/>
            <a:r>
              <a:rPr lang="ar-IQ" sz="4400" dirty="0" smtClean="0">
                <a:solidFill>
                  <a:srgbClr val="002060"/>
                </a:solidFill>
                <a:cs typeface="Ali_K_Alwand" pitchFamily="2" charset="-78"/>
              </a:rPr>
              <a:t>ئامانجةكانى ئةم وانةية </a:t>
            </a:r>
            <a:endParaRPr lang="en-US" sz="4400" dirty="0">
              <a:solidFill>
                <a:srgbClr val="002060"/>
              </a:solidFill>
              <a:cs typeface="Ali_K_Alwand" pitchFamily="2" charset="-78"/>
            </a:endParaRPr>
          </a:p>
        </p:txBody>
      </p:sp>
      <p:sp>
        <p:nvSpPr>
          <p:cNvPr id="3" name="Content Placeholder 2"/>
          <p:cNvSpPr>
            <a:spLocks noGrp="1"/>
          </p:cNvSpPr>
          <p:nvPr>
            <p:ph idx="1"/>
          </p:nvPr>
        </p:nvSpPr>
        <p:spPr>
          <a:xfrm>
            <a:off x="304800" y="1447800"/>
            <a:ext cx="8534400" cy="4648200"/>
          </a:xfrm>
        </p:spPr>
        <p:txBody>
          <a:bodyPr>
            <a:normAutofit/>
          </a:bodyPr>
          <a:lstStyle/>
          <a:p>
            <a:pPr marL="0" indent="0" algn="r"/>
            <a:r>
              <a:rPr lang="ar-IQ" sz="3200" dirty="0" smtClean="0">
                <a:cs typeface="Ali_K_Alwand" pitchFamily="2" charset="-78"/>
              </a:rPr>
              <a:t>1. ضةند نمونةيةك لةسةر تيؤري جشتالَت.</a:t>
            </a:r>
          </a:p>
          <a:p>
            <a:pPr marL="0" indent="0" algn="r"/>
            <a:r>
              <a:rPr lang="ar-IQ" sz="3200" dirty="0" smtClean="0">
                <a:cs typeface="Ali_K_Alwand" pitchFamily="2" charset="-78"/>
              </a:rPr>
              <a:t>2. ياساكانى فيَربوون </a:t>
            </a:r>
          </a:p>
          <a:p>
            <a:pPr marL="0" indent="0" algn="r"/>
            <a:r>
              <a:rPr lang="ar-IQ" sz="3200" dirty="0" smtClean="0">
                <a:cs typeface="Ali_K_Alwand" pitchFamily="2" charset="-78"/>
              </a:rPr>
              <a:t>3. سوودة ثةروةردةييةكانى تيؤري جشتالَت.</a:t>
            </a:r>
          </a:p>
        </p:txBody>
      </p:sp>
      <p:pic>
        <p:nvPicPr>
          <p:cNvPr id="1026" name="Picture 2" descr="C:\Users\chopy\Desktop\الجشطالتية-تعليم-جدي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61722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681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04800"/>
            <a:ext cx="7520940" cy="609600"/>
          </a:xfrm>
        </p:spPr>
        <p:txBody>
          <a:bodyPr/>
          <a:lstStyle/>
          <a:p>
            <a:pPr algn="ctr"/>
            <a:r>
              <a:rPr lang="ar-SA" sz="4400" dirty="0">
                <a:solidFill>
                  <a:srgbClr val="002060"/>
                </a:solidFill>
                <a:cs typeface="Ali_K_Alwand" pitchFamily="2" charset="-78"/>
              </a:rPr>
              <a:t>ضةند نمةنةيةك لةسةر تيؤرى </a:t>
            </a:r>
            <a:r>
              <a:rPr lang="ar-SA" sz="4400" dirty="0" smtClean="0">
                <a:solidFill>
                  <a:srgbClr val="002060"/>
                </a:solidFill>
                <a:cs typeface="Ali_K_Alwand" pitchFamily="2" charset="-78"/>
              </a:rPr>
              <a:t>جةشتالَت</a:t>
            </a:r>
            <a:r>
              <a:rPr lang="en-US" sz="4400" dirty="0">
                <a:solidFill>
                  <a:srgbClr val="002060"/>
                </a:solidFill>
                <a:cs typeface="Ali_K_Alwand" pitchFamily="2" charset="-78"/>
              </a:rPr>
              <a:t/>
            </a:r>
            <a:br>
              <a:rPr lang="en-US" sz="4400" dirty="0">
                <a:solidFill>
                  <a:srgbClr val="002060"/>
                </a:solidFill>
                <a:cs typeface="Ali_K_Alwand" pitchFamily="2" charset="-78"/>
              </a:rPr>
            </a:br>
            <a:endParaRPr lang="en-US" sz="4400" dirty="0">
              <a:solidFill>
                <a:srgbClr val="002060"/>
              </a:solidFill>
              <a:cs typeface="Ali_K_Alwand" pitchFamily="2" charset="-78"/>
            </a:endParaRPr>
          </a:p>
        </p:txBody>
      </p:sp>
      <p:sp>
        <p:nvSpPr>
          <p:cNvPr id="3" name="Content Placeholder 2"/>
          <p:cNvSpPr>
            <a:spLocks noGrp="1"/>
          </p:cNvSpPr>
          <p:nvPr>
            <p:ph idx="1"/>
          </p:nvPr>
        </p:nvSpPr>
        <p:spPr>
          <a:xfrm>
            <a:off x="228600" y="1100628"/>
            <a:ext cx="8686800" cy="5300172"/>
          </a:xfrm>
        </p:spPr>
        <p:txBody>
          <a:bodyPr>
            <a:noAutofit/>
          </a:bodyPr>
          <a:lstStyle/>
          <a:p>
            <a:pPr lvl="0" algn="r">
              <a:lnSpc>
                <a:spcPct val="150000"/>
              </a:lnSpc>
            </a:pPr>
            <a:r>
              <a:rPr lang="ar-IQ" sz="2400" dirty="0" smtClean="0">
                <a:solidFill>
                  <a:srgbClr val="C00000"/>
                </a:solidFill>
                <a:cs typeface="Ali_K_Alwand" pitchFamily="2" charset="-78"/>
              </a:rPr>
              <a:t>1. </a:t>
            </a:r>
            <a:r>
              <a:rPr lang="ar-SA" sz="2400" dirty="0" smtClean="0">
                <a:cs typeface="Ali_K_Alwand" pitchFamily="2" charset="-78"/>
              </a:rPr>
              <a:t>ئةطةر </a:t>
            </a:r>
            <a:r>
              <a:rPr lang="ar-SA" sz="2400" dirty="0">
                <a:cs typeface="Ali_K_Alwand" pitchFamily="2" charset="-78"/>
              </a:rPr>
              <a:t>سيَ خالَ وةك سيَطؤشة دابنيَين، بةبىَ ئةوةى بةيةكيان بطةيةنين، ئةوا كاتيَك سةيريان دةكةين، وةك سيَطؤشةيةك دركى ثيَدةكةين نةك وةك سيَ خالَى ثةرت و بلاَو.</a:t>
            </a:r>
            <a:endParaRPr lang="en-US" sz="2400" dirty="0">
              <a:cs typeface="Ali_K_Alwand" pitchFamily="2" charset="-78"/>
            </a:endParaRPr>
          </a:p>
          <a:p>
            <a:pPr lvl="0" algn="r">
              <a:lnSpc>
                <a:spcPct val="150000"/>
              </a:lnSpc>
            </a:pPr>
            <a:r>
              <a:rPr lang="ar-IQ" sz="2400" dirty="0" smtClean="0">
                <a:solidFill>
                  <a:srgbClr val="C00000"/>
                </a:solidFill>
                <a:cs typeface="Ali_K_Alwand" pitchFamily="2" charset="-78"/>
              </a:rPr>
              <a:t>2. </a:t>
            </a:r>
            <a:r>
              <a:rPr lang="ar-SA" sz="2400" dirty="0" smtClean="0">
                <a:cs typeface="Ali_K_Alwand" pitchFamily="2" charset="-78"/>
              </a:rPr>
              <a:t>كاتيَك </a:t>
            </a:r>
            <a:r>
              <a:rPr lang="ar-SA" sz="2400" dirty="0">
                <a:cs typeface="Ali_K_Alwand" pitchFamily="2" charset="-78"/>
              </a:rPr>
              <a:t>قوميَك شةربةت دةخؤينةوة ، ئةوا يةكةم جار وةك شةربةت و بةشيَوةيةكى طشتى سةيرى دةكةين و دةيخؤينةوة، دواتر بير لةوة دةكةينةوة كة(تام و بؤن و رِةنط) وةك بةش ضؤن بوون، واتة يةكةم جار وةك بةشة بضووكةكان (تام+ضيَذ+رةنط)ةوة نارِؤين و كؤيان بكةينةوة تاشةربةت دةربضيَت بةلَكو بةثيَضةوانةوة، لةهةموو(شةربةت)ةوة ديَين بؤبةشةكان(تام+بؤن+رةنط).</a:t>
            </a:r>
            <a:endParaRPr lang="en-US" sz="2400" dirty="0">
              <a:cs typeface="Ali_K_Alwand" pitchFamily="2" charset="-78"/>
            </a:endParaRPr>
          </a:p>
          <a:p>
            <a:pPr algn="r">
              <a:lnSpc>
                <a:spcPct val="150000"/>
              </a:lnSpc>
            </a:pPr>
            <a:r>
              <a:rPr lang="ar-IQ" sz="2400" dirty="0" smtClean="0">
                <a:solidFill>
                  <a:srgbClr val="C00000"/>
                </a:solidFill>
                <a:cs typeface="Ali_K_Alwand" pitchFamily="2" charset="-78"/>
              </a:rPr>
              <a:t>3. </a:t>
            </a:r>
            <a:r>
              <a:rPr lang="ar-SA" sz="2400" dirty="0" smtClean="0">
                <a:cs typeface="Ali_K_Alwand" pitchFamily="2" charset="-78"/>
              </a:rPr>
              <a:t>كاتيَك </a:t>
            </a:r>
            <a:r>
              <a:rPr lang="ar-SA" sz="2400" dirty="0">
                <a:cs typeface="Ali_K_Alwand" pitchFamily="2" charset="-78"/>
              </a:rPr>
              <a:t>سةيرى ماشيَن دةكةين، ئةطةر تايةكيشى لةذيَردا نةبيَت و بةط لايتيشى ثيَوةنةبيَت و دةعميشى كردبيَت، ئةوا هةر دةلَيَين ئةوة ماشيَنة و بةشيَوةيةكى طشتى دركى </a:t>
            </a:r>
            <a:r>
              <a:rPr lang="ar-SA" sz="2400" dirty="0" smtClean="0">
                <a:cs typeface="Ali_K_Alwand" pitchFamily="2" charset="-78"/>
              </a:rPr>
              <a:t>ثيَدةكةين، ئينجا </a:t>
            </a:r>
            <a:r>
              <a:rPr lang="ar-SA" sz="2400" dirty="0">
                <a:cs typeface="Ali_K_Alwand" pitchFamily="2" charset="-78"/>
              </a:rPr>
              <a:t>دواى ئةوة بير لة بةش و ثيَكهاتة جياجياكانى </a:t>
            </a:r>
            <a:r>
              <a:rPr lang="ar-SA" sz="2400" dirty="0" smtClean="0">
                <a:cs typeface="Ali_K_Alwand" pitchFamily="2" charset="-78"/>
              </a:rPr>
              <a:t>دةكةينة</a:t>
            </a:r>
            <a:r>
              <a:rPr lang="ar-IQ" sz="2400" dirty="0" smtClean="0">
                <a:cs typeface="Ali_K_Alwand" pitchFamily="2" charset="-78"/>
              </a:rPr>
              <a:t>و</a:t>
            </a:r>
            <a:r>
              <a:rPr lang="ar-SA" sz="2400" dirty="0" smtClean="0">
                <a:cs typeface="Ali_K_Alwand" pitchFamily="2" charset="-78"/>
              </a:rPr>
              <a:t>ة</a:t>
            </a:r>
            <a:r>
              <a:rPr lang="ar-IQ" sz="2400" dirty="0" smtClean="0">
                <a:cs typeface="Ali_K_Alwand" pitchFamily="2" charset="-78"/>
              </a:rPr>
              <a:t>.</a:t>
            </a:r>
            <a:endParaRPr lang="en-US" sz="2400" dirty="0">
              <a:cs typeface="Ali_K_Alwand" pitchFamily="2" charset="-78"/>
            </a:endParaRPr>
          </a:p>
        </p:txBody>
      </p:sp>
    </p:spTree>
    <p:extLst>
      <p:ext uri="{BB962C8B-B14F-4D97-AF65-F5344CB8AC3E}">
        <p14:creationId xmlns:p14="http://schemas.microsoft.com/office/powerpoint/2010/main" val="149851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04800"/>
            <a:ext cx="7520940" cy="609600"/>
          </a:xfrm>
        </p:spPr>
        <p:txBody>
          <a:bodyPr/>
          <a:lstStyle/>
          <a:p>
            <a:pPr algn="ctr"/>
            <a:r>
              <a:rPr lang="ar-SA" sz="4400" dirty="0" smtClean="0">
                <a:solidFill>
                  <a:srgbClr val="002060"/>
                </a:solidFill>
                <a:cs typeface="Ali_K_Alwand" pitchFamily="2" charset="-78"/>
              </a:rPr>
              <a:t>ياساكانى فيَربوون</a:t>
            </a:r>
            <a:r>
              <a:rPr lang="en-US" sz="4400" dirty="0" smtClean="0">
                <a:solidFill>
                  <a:srgbClr val="002060"/>
                </a:solidFill>
                <a:cs typeface="Ali_K_Alwand" pitchFamily="2" charset="-78"/>
              </a:rPr>
              <a:t/>
            </a:r>
            <a:br>
              <a:rPr lang="en-US" sz="4400" dirty="0" smtClean="0">
                <a:solidFill>
                  <a:srgbClr val="002060"/>
                </a:solidFill>
                <a:cs typeface="Ali_K_Alwand" pitchFamily="2" charset="-78"/>
              </a:rPr>
            </a:br>
            <a:endParaRPr lang="en-US" sz="4400" dirty="0">
              <a:solidFill>
                <a:srgbClr val="002060"/>
              </a:solidFill>
              <a:cs typeface="Ali_K_Alwand" pitchFamily="2" charset="-78"/>
            </a:endParaRPr>
          </a:p>
        </p:txBody>
      </p:sp>
      <p:sp>
        <p:nvSpPr>
          <p:cNvPr id="3" name="Content Placeholder 2"/>
          <p:cNvSpPr>
            <a:spLocks noGrp="1"/>
          </p:cNvSpPr>
          <p:nvPr>
            <p:ph idx="1"/>
          </p:nvPr>
        </p:nvSpPr>
        <p:spPr>
          <a:xfrm>
            <a:off x="228600" y="1100628"/>
            <a:ext cx="8686800" cy="4919172"/>
          </a:xfrm>
        </p:spPr>
        <p:txBody>
          <a:bodyPr>
            <a:noAutofit/>
          </a:bodyPr>
          <a:lstStyle/>
          <a:p>
            <a:pPr lvl="0" algn="just" rtl="1">
              <a:lnSpc>
                <a:spcPct val="150000"/>
              </a:lnSpc>
            </a:pPr>
            <a:r>
              <a:rPr lang="ar-IQ" sz="2400" dirty="0" smtClean="0">
                <a:solidFill>
                  <a:srgbClr val="C00000"/>
                </a:solidFill>
                <a:cs typeface="Ali_K_Alwand" pitchFamily="2" charset="-78"/>
              </a:rPr>
              <a:t>1. </a:t>
            </a:r>
            <a:r>
              <a:rPr lang="ar-SA" sz="2400" dirty="0" smtClean="0">
                <a:solidFill>
                  <a:srgbClr val="C00000"/>
                </a:solidFill>
                <a:cs typeface="Ali_K_Alwand" pitchFamily="2" charset="-78"/>
              </a:rPr>
              <a:t>ياساي </a:t>
            </a:r>
            <a:r>
              <a:rPr lang="ar-SA" sz="2400" dirty="0">
                <a:solidFill>
                  <a:srgbClr val="C00000"/>
                </a:solidFill>
                <a:cs typeface="Ali_K_Alwand" pitchFamily="2" charset="-78"/>
              </a:rPr>
              <a:t>ريَكخستن( قانون </a:t>
            </a:r>
            <a:r>
              <a:rPr lang="ar-SA" sz="2400" dirty="0">
                <a:solidFill>
                  <a:srgbClr val="C00000"/>
                </a:solidFill>
                <a:cs typeface="Ali-A-Alwand" pitchFamily="2" charset="-78"/>
              </a:rPr>
              <a:t>التنظيم</a:t>
            </a:r>
            <a:r>
              <a:rPr lang="ar-SA" sz="2400" dirty="0">
                <a:solidFill>
                  <a:srgbClr val="C00000"/>
                </a:solidFill>
                <a:cs typeface="Ali_K_Alwand" pitchFamily="2" charset="-78"/>
              </a:rPr>
              <a:t>) (</a:t>
            </a:r>
            <a:r>
              <a:rPr lang="it-IT" sz="2400" dirty="0">
                <a:solidFill>
                  <a:srgbClr val="C00000"/>
                </a:solidFill>
                <a:cs typeface="Ali_K_Alwand" pitchFamily="2" charset="-78"/>
              </a:rPr>
              <a:t>Law of Organization</a:t>
            </a:r>
            <a:r>
              <a:rPr lang="ar-JO" sz="2400" dirty="0" smtClean="0">
                <a:solidFill>
                  <a:srgbClr val="C00000"/>
                </a:solidFill>
                <a:cs typeface="Ali_K_Alwand" pitchFamily="2" charset="-78"/>
              </a:rPr>
              <a:t>)</a:t>
            </a:r>
            <a:endParaRPr lang="en-US" sz="2400" dirty="0">
              <a:solidFill>
                <a:srgbClr val="C00000"/>
              </a:solidFill>
              <a:cs typeface="Ali_K_Alwand" pitchFamily="2" charset="-78"/>
            </a:endParaRPr>
          </a:p>
          <a:p>
            <a:pPr algn="just" rtl="1">
              <a:lnSpc>
                <a:spcPct val="150000"/>
              </a:lnSpc>
            </a:pPr>
            <a:r>
              <a:rPr lang="ar-SA" sz="2400" dirty="0">
                <a:cs typeface="Ali_K_Alwand" pitchFamily="2" charset="-78"/>
              </a:rPr>
              <a:t>ئةم ياساية لةطرنطترين ياساكانى درك ثيَكردن و فيَربوونة. بةثيَى ئةم ياساية هةموو(كل) طةورةترة لةبةشةكان(الاجزاء) و يةكةم جاريش بوونةوةر (مرؤظ و ئاذةلَ) درك بة (هةموو)، واتة دياردةكة بةطشتى دةكات و دواتر طرنطى بةبةشةكان دةدات. بةثيَى ئةم ياساية ، ئةوكاتة فيَربوون روودةدات، كةئةو بارو دؤخةى طرفت و كيَشةى تيَداية بةباشي ريَكخرابيَت و سةرجةم بةش و رةطةزو هؤو ئامانجةكانى تيَدا روون و ئاشكرابيَت، بؤ ئةوةى بوونةوةر لةرِيَطةى تيذبينيةوة هةموو بةشةكان و رِةطةزو هؤو ئامانجةكان بةيةكةوة طرىَ بدات و ضارةسةرى طرفتةكة </a:t>
            </a:r>
            <a:r>
              <a:rPr lang="ar-SA" sz="2400" dirty="0" smtClean="0">
                <a:cs typeface="Ali_K_Alwand" pitchFamily="2" charset="-78"/>
              </a:rPr>
              <a:t>بكات</a:t>
            </a:r>
            <a:r>
              <a:rPr lang="ar-IQ" sz="2400" dirty="0" smtClean="0">
                <a:cs typeface="Ali_K_Alwand" pitchFamily="2" charset="-78"/>
              </a:rPr>
              <a:t>.</a:t>
            </a:r>
            <a:endParaRPr lang="en-US" sz="2400" dirty="0">
              <a:cs typeface="Ali_K_Alwand" pitchFamily="2" charset="-78"/>
            </a:endParaRPr>
          </a:p>
        </p:txBody>
      </p:sp>
    </p:spTree>
    <p:extLst>
      <p:ext uri="{BB962C8B-B14F-4D97-AF65-F5344CB8AC3E}">
        <p14:creationId xmlns:p14="http://schemas.microsoft.com/office/powerpoint/2010/main" val="2052508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400" dirty="0">
                <a:solidFill>
                  <a:srgbClr val="002060"/>
                </a:solidFill>
                <a:cs typeface="Ali_K_Alwand" pitchFamily="2" charset="-78"/>
              </a:rPr>
              <a:t>ياساكانى فيَربوون</a:t>
            </a:r>
            <a:r>
              <a:rPr lang="en-US" sz="4400" dirty="0">
                <a:solidFill>
                  <a:srgbClr val="002060"/>
                </a:solidFill>
                <a:cs typeface="Ali_K_Alwand" pitchFamily="2" charset="-78"/>
              </a:rPr>
              <a:t/>
            </a:r>
            <a:br>
              <a:rPr lang="en-US" sz="4400" dirty="0">
                <a:solidFill>
                  <a:srgbClr val="002060"/>
                </a:solidFill>
                <a:cs typeface="Ali_K_Alwand" pitchFamily="2" charset="-78"/>
              </a:rPr>
            </a:br>
            <a:endParaRPr lang="en-US" sz="4400" dirty="0"/>
          </a:p>
        </p:txBody>
      </p:sp>
      <p:sp>
        <p:nvSpPr>
          <p:cNvPr id="3" name="Content Placeholder 2"/>
          <p:cNvSpPr>
            <a:spLocks noGrp="1"/>
          </p:cNvSpPr>
          <p:nvPr>
            <p:ph idx="1"/>
          </p:nvPr>
        </p:nvSpPr>
        <p:spPr>
          <a:xfrm>
            <a:off x="457200" y="1100628"/>
            <a:ext cx="8382000" cy="5604972"/>
          </a:xfrm>
        </p:spPr>
        <p:txBody>
          <a:bodyPr>
            <a:noAutofit/>
          </a:bodyPr>
          <a:lstStyle/>
          <a:p>
            <a:pPr lvl="0" algn="just" rtl="1">
              <a:lnSpc>
                <a:spcPct val="150000"/>
              </a:lnSpc>
            </a:pPr>
            <a:r>
              <a:rPr lang="ar-IQ" sz="2400" dirty="0" smtClean="0">
                <a:solidFill>
                  <a:srgbClr val="C00000"/>
                </a:solidFill>
                <a:cs typeface="Ali_K_Alwand" pitchFamily="2" charset="-78"/>
              </a:rPr>
              <a:t>2. </a:t>
            </a:r>
            <a:r>
              <a:rPr lang="ar-SA" sz="2400" dirty="0" smtClean="0">
                <a:solidFill>
                  <a:srgbClr val="C00000"/>
                </a:solidFill>
                <a:cs typeface="Ali_K_Alwand" pitchFamily="2" charset="-78"/>
              </a:rPr>
              <a:t>ياساى </a:t>
            </a:r>
            <a:r>
              <a:rPr lang="ar-SA" sz="2400" dirty="0">
                <a:solidFill>
                  <a:srgbClr val="C00000"/>
                </a:solidFill>
                <a:cs typeface="Ali_K_Alwand" pitchFamily="2" charset="-78"/>
              </a:rPr>
              <a:t>شيَوة لةسةر زةمينة(</a:t>
            </a:r>
            <a:r>
              <a:rPr lang="it-IT" sz="2400" dirty="0">
                <a:solidFill>
                  <a:srgbClr val="C00000"/>
                </a:solidFill>
                <a:cs typeface="Ali_K_Alwand" pitchFamily="2" charset="-78"/>
              </a:rPr>
              <a:t>Law of Figure-Ground</a:t>
            </a:r>
            <a:r>
              <a:rPr lang="ar-SA" sz="2400" dirty="0" smtClean="0">
                <a:solidFill>
                  <a:srgbClr val="C00000"/>
                </a:solidFill>
                <a:cs typeface="Ali_K_Alwand" pitchFamily="2" charset="-78"/>
              </a:rPr>
              <a:t>)</a:t>
            </a:r>
            <a:endParaRPr lang="en-US" sz="2400" dirty="0">
              <a:solidFill>
                <a:srgbClr val="C00000"/>
              </a:solidFill>
              <a:cs typeface="Ali_K_Alwand" pitchFamily="2" charset="-78"/>
            </a:endParaRPr>
          </a:p>
          <a:p>
            <a:pPr algn="just" rtl="1">
              <a:lnSpc>
                <a:spcPct val="150000"/>
              </a:lnSpc>
            </a:pPr>
            <a:r>
              <a:rPr lang="ar-SA" sz="2400" dirty="0">
                <a:cs typeface="Ali_K_Alwand" pitchFamily="2" charset="-78"/>
              </a:rPr>
              <a:t>ئةم ياساية بناغةو برِبرِةى ثشتى ثرؤسةى درك ثيَكردنة، لةبةرئةوةى بوارى </a:t>
            </a:r>
            <a:r>
              <a:rPr lang="ar-SA" sz="2400" dirty="0" smtClean="0">
                <a:cs typeface="Ali_K_Alwand" pitchFamily="2" charset="-78"/>
              </a:rPr>
              <a:t>درك ثيَكردنى </a:t>
            </a:r>
            <a:r>
              <a:rPr lang="ar-SA" sz="2400" dirty="0">
                <a:cs typeface="Ali_K_Alwand" pitchFamily="2" charset="-78"/>
              </a:rPr>
              <a:t>هةر دياردةيةك لة دووبةش ثيَك ديَت، بةشي يةكةم بريتية لة شيَوة(الشكل) كة طرنطترين بةشي دياردةكةيةو دةبيَت بةسةنتةرى وريايى و بةئاطايى، بةشي دووهةميش بريتية لة زةمينة(الارضية)، كةسةرجةم با طراوندو دواوةى شيَوةكةيةو بةبآ ئةم زةمينةية شيَوةكة بةهاى نابيَت، بؤنمونة ئةطةر سةيرى ئاسمان بكةين، ئةستيَرةكان دةبن بةشيَوةو ئاسمانيش بةزةمينة، هةروةها تابلؤى سةرديواريَك شيَوةو سةرديوارةكةش زةمينة، وشةو رستةكان شيَوةو كاغةزيش زةمينة.</a:t>
            </a:r>
            <a:endParaRPr lang="en-US" sz="2400" dirty="0">
              <a:cs typeface="Ali_K_Alwand" pitchFamily="2" charset="-78"/>
            </a:endParaRPr>
          </a:p>
          <a:p>
            <a:pPr algn="just">
              <a:lnSpc>
                <a:spcPct val="150000"/>
              </a:lnSpc>
            </a:pPr>
            <a:endParaRPr lang="en-US" sz="2400" dirty="0">
              <a:cs typeface="Ali_K_Alwand" pitchFamily="2" charset="-78"/>
            </a:endParaRPr>
          </a:p>
        </p:txBody>
      </p:sp>
      <p:pic>
        <p:nvPicPr>
          <p:cNvPr id="2051" name="Picture 3" descr="C:\Users\chopy\Desktop\93823048_364372894484095_291004986442960076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029200"/>
            <a:ext cx="38100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7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400" dirty="0">
                <a:solidFill>
                  <a:srgbClr val="002060"/>
                </a:solidFill>
                <a:cs typeface="Ali_K_Alwand" pitchFamily="2" charset="-78"/>
              </a:rPr>
              <a:t>ياساكانى فيَربوون</a:t>
            </a:r>
            <a:r>
              <a:rPr lang="en-US" sz="4400" dirty="0">
                <a:solidFill>
                  <a:srgbClr val="002060"/>
                </a:solidFill>
                <a:cs typeface="Ali_K_Alwand" pitchFamily="2" charset="-78"/>
              </a:rPr>
              <a:t/>
            </a:r>
            <a:br>
              <a:rPr lang="en-US" sz="4400" dirty="0">
                <a:solidFill>
                  <a:srgbClr val="002060"/>
                </a:solidFill>
                <a:cs typeface="Ali_K_Alwand" pitchFamily="2" charset="-78"/>
              </a:rPr>
            </a:br>
            <a:endParaRPr lang="en-US" sz="4400" dirty="0"/>
          </a:p>
        </p:txBody>
      </p:sp>
      <p:sp>
        <p:nvSpPr>
          <p:cNvPr id="3" name="Content Placeholder 2"/>
          <p:cNvSpPr>
            <a:spLocks noGrp="1"/>
          </p:cNvSpPr>
          <p:nvPr>
            <p:ph idx="1"/>
          </p:nvPr>
        </p:nvSpPr>
        <p:spPr>
          <a:xfrm>
            <a:off x="304800" y="1100628"/>
            <a:ext cx="8686800" cy="5452572"/>
          </a:xfrm>
        </p:spPr>
        <p:txBody>
          <a:bodyPr>
            <a:normAutofit/>
          </a:bodyPr>
          <a:lstStyle/>
          <a:p>
            <a:pPr lvl="0" algn="just" rtl="1">
              <a:lnSpc>
                <a:spcPct val="150000"/>
              </a:lnSpc>
            </a:pPr>
            <a:r>
              <a:rPr lang="ar-IQ" sz="2400" dirty="0" smtClean="0">
                <a:solidFill>
                  <a:srgbClr val="C00000"/>
                </a:solidFill>
                <a:cs typeface="Ali_K_Alwand" pitchFamily="2" charset="-78"/>
              </a:rPr>
              <a:t>3. </a:t>
            </a:r>
            <a:r>
              <a:rPr lang="ar-SA" sz="2400" dirty="0" smtClean="0">
                <a:solidFill>
                  <a:srgbClr val="C00000"/>
                </a:solidFill>
                <a:cs typeface="Ali_K_Alwand" pitchFamily="2" charset="-78"/>
              </a:rPr>
              <a:t>ياساى </a:t>
            </a:r>
            <a:r>
              <a:rPr lang="ar-SA" sz="2400" dirty="0">
                <a:solidFill>
                  <a:srgbClr val="C00000"/>
                </a:solidFill>
                <a:cs typeface="Ali_K_Alwand" pitchFamily="2" charset="-78"/>
              </a:rPr>
              <a:t>نزيكى (التقارب)(</a:t>
            </a:r>
            <a:r>
              <a:rPr lang="it-IT" sz="2400" dirty="0">
                <a:solidFill>
                  <a:srgbClr val="C00000"/>
                </a:solidFill>
                <a:cs typeface="Ali_K_Alwand" pitchFamily="2" charset="-78"/>
              </a:rPr>
              <a:t>The Low of Proximity</a:t>
            </a:r>
            <a:r>
              <a:rPr lang="ar-SA" sz="2400" dirty="0" smtClean="0">
                <a:solidFill>
                  <a:srgbClr val="C00000"/>
                </a:solidFill>
                <a:cs typeface="Ali_K_Alwand" pitchFamily="2" charset="-78"/>
              </a:rPr>
              <a:t>)</a:t>
            </a:r>
            <a:endParaRPr lang="en-US" sz="2400" dirty="0">
              <a:solidFill>
                <a:srgbClr val="C00000"/>
              </a:solidFill>
              <a:cs typeface="Ali_K_Alwand" pitchFamily="2" charset="-78"/>
            </a:endParaRPr>
          </a:p>
          <a:p>
            <a:pPr algn="just" rtl="1">
              <a:lnSpc>
                <a:spcPct val="150000"/>
              </a:lnSpc>
            </a:pPr>
            <a:r>
              <a:rPr lang="ar-SA" sz="2400" dirty="0">
                <a:cs typeface="Ali_K_Alwand" pitchFamily="2" charset="-78"/>
              </a:rPr>
              <a:t>بةثيَى ئةم ياساية، مرؤظ كاتيَك سةيرى ضةند دياردةو شيَوةيةك دةكات، ئةوا ئةو شت و دياردانةى كةلةيةكةوة نزيكن ثيَش دوورةكان خؤيان بةسةر دركثيَكردنى مرؤظدا دةسةثيَنن، واتة يةكةمجار درك بةنزيكةكان دةكةين، بؤنمونة كاتيَك سةيرى ئةم هيَلاَنةى خوارةوة دةكةين، ئةوا يةكةم جار هيَلَة هاوتةريبة نزيكةكان درك </a:t>
            </a:r>
            <a:r>
              <a:rPr lang="ar-SA" sz="2400" dirty="0" smtClean="0">
                <a:cs typeface="Ali_K_Alwand" pitchFamily="2" charset="-78"/>
              </a:rPr>
              <a:t>ثيَدةكةين</a:t>
            </a:r>
            <a:r>
              <a:rPr lang="ar-IQ" sz="2400" dirty="0">
                <a:cs typeface="Ali_K_Alwand" pitchFamily="2" charset="-78"/>
              </a:rPr>
              <a:t>.</a:t>
            </a:r>
            <a:endParaRPr lang="en-US" sz="2400" dirty="0">
              <a:cs typeface="Ali_K_Alwand" pitchFamily="2" charset="-78"/>
            </a:endParaRPr>
          </a:p>
        </p:txBody>
      </p:sp>
      <p:pic>
        <p:nvPicPr>
          <p:cNvPr id="5122" name="Picture 2" descr="C:\Users\chopy\Desktop\93903997_2749084858522224_341247649163037900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91000"/>
            <a:ext cx="4572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39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400" dirty="0">
                <a:solidFill>
                  <a:srgbClr val="002060"/>
                </a:solidFill>
                <a:cs typeface="Ali_K_Alwand" pitchFamily="2" charset="-78"/>
              </a:rPr>
              <a:t>ياساكانى فيَربوون</a:t>
            </a:r>
            <a:r>
              <a:rPr lang="en-US" sz="4400" dirty="0">
                <a:solidFill>
                  <a:srgbClr val="002060"/>
                </a:solidFill>
                <a:cs typeface="Ali_K_Alwand" pitchFamily="2" charset="-78"/>
              </a:rPr>
              <a:t/>
            </a:r>
            <a:br>
              <a:rPr lang="en-US" sz="4400" dirty="0">
                <a:solidFill>
                  <a:srgbClr val="002060"/>
                </a:solidFill>
                <a:cs typeface="Ali_K_Alwand" pitchFamily="2" charset="-78"/>
              </a:rPr>
            </a:br>
            <a:endParaRPr lang="en-US" sz="4400" dirty="0"/>
          </a:p>
        </p:txBody>
      </p:sp>
      <p:sp>
        <p:nvSpPr>
          <p:cNvPr id="3" name="Content Placeholder 2"/>
          <p:cNvSpPr>
            <a:spLocks noGrp="1"/>
          </p:cNvSpPr>
          <p:nvPr>
            <p:ph idx="1"/>
          </p:nvPr>
        </p:nvSpPr>
        <p:spPr>
          <a:xfrm>
            <a:off x="381000" y="1100628"/>
            <a:ext cx="8458200" cy="5757372"/>
          </a:xfrm>
        </p:spPr>
        <p:txBody>
          <a:bodyPr>
            <a:noAutofit/>
          </a:bodyPr>
          <a:lstStyle/>
          <a:p>
            <a:pPr lvl="0" algn="just" rtl="1">
              <a:lnSpc>
                <a:spcPct val="150000"/>
              </a:lnSpc>
            </a:pPr>
            <a:r>
              <a:rPr lang="ar-IQ" sz="2400" dirty="0" smtClean="0">
                <a:solidFill>
                  <a:srgbClr val="C00000"/>
                </a:solidFill>
                <a:cs typeface="Ali_K_Alwand" pitchFamily="2" charset="-78"/>
              </a:rPr>
              <a:t>4. </a:t>
            </a:r>
            <a:r>
              <a:rPr lang="ar-SA" sz="2400" dirty="0" smtClean="0">
                <a:solidFill>
                  <a:srgbClr val="C00000"/>
                </a:solidFill>
                <a:cs typeface="Ali_K_Alwand" pitchFamily="2" charset="-78"/>
              </a:rPr>
              <a:t>ياساي </a:t>
            </a:r>
            <a:r>
              <a:rPr lang="ar-SA" sz="2400" dirty="0">
                <a:solidFill>
                  <a:srgbClr val="C00000"/>
                </a:solidFill>
                <a:cs typeface="Ali_K_Alwand" pitchFamily="2" charset="-78"/>
              </a:rPr>
              <a:t>ليَكضوون(التشابة)(</a:t>
            </a:r>
            <a:r>
              <a:rPr lang="it-IT" sz="2400" dirty="0">
                <a:solidFill>
                  <a:srgbClr val="C00000"/>
                </a:solidFill>
                <a:cs typeface="Ali_K_Alwand" pitchFamily="2" charset="-78"/>
              </a:rPr>
              <a:t>The Law of Similarity</a:t>
            </a:r>
            <a:r>
              <a:rPr lang="ar-SA" sz="2400" dirty="0" smtClean="0">
                <a:solidFill>
                  <a:srgbClr val="C00000"/>
                </a:solidFill>
                <a:cs typeface="Ali_K_Alwand" pitchFamily="2" charset="-78"/>
              </a:rPr>
              <a:t>)</a:t>
            </a:r>
            <a:endParaRPr lang="en-US" sz="2400" dirty="0">
              <a:solidFill>
                <a:srgbClr val="C00000"/>
              </a:solidFill>
              <a:cs typeface="Ali_K_Alwand" pitchFamily="2" charset="-78"/>
            </a:endParaRPr>
          </a:p>
          <a:p>
            <a:pPr algn="just" rtl="1">
              <a:lnSpc>
                <a:spcPct val="150000"/>
              </a:lnSpc>
            </a:pPr>
            <a:r>
              <a:rPr lang="ar-SA" sz="2400" dirty="0" smtClean="0">
                <a:cs typeface="Ali_K_Alwand" pitchFamily="2" charset="-78"/>
              </a:rPr>
              <a:t>بةثيَى ئةم ياساية تاك ئةطةر سةيرى دياردةو شيَوةو كؤمةلَيَك رةطةزو بةش بكات، ئةوا يةكةمجار ئةو دياردةو شتانة دةبينيَت كةضوون يةك و وةك يةك وان، بؤنمونة ئةطةر سةيرى ئةم شيَوانةى خوارةوة بكةين ئةوا بازنةكان بةيةكةوةو ضوارطؤشةكانيش بةيةكةوةو سيَطؤشةكانيش بةيةكةوة، نةك سيَطؤشةو ضوارطؤشة بةيةكةوة، واتة يةكةمجار ئةو شتانةى لةيةك دةضن خؤيان دةسةثيَنن بةسةر هةستةوةرةكانمان ثيَش ئةو شتانةى كةلةيةك ناضن.</a:t>
            </a:r>
            <a:endParaRPr lang="ar-IQ" sz="2400" dirty="0" smtClean="0">
              <a:cs typeface="Ali_K_Alwand" pitchFamily="2" charset="-78"/>
            </a:endParaRPr>
          </a:p>
          <a:p>
            <a:pPr rtl="1"/>
            <a:r>
              <a:rPr lang="ar-SA" sz="2400" dirty="0"/>
              <a:t>⃝⃝⃝⃝              ⃝ </a:t>
            </a:r>
            <a:r>
              <a:rPr lang="ar-SA" sz="2400" dirty="0" smtClean="0"/>
              <a:t>              </a:t>
            </a:r>
            <a:r>
              <a:rPr lang="ar-SA" sz="2400" dirty="0"/>
              <a:t>⃝                 ⃝                 ⃝          </a:t>
            </a:r>
            <a:r>
              <a:rPr lang="ar-SA" sz="2400" dirty="0" smtClean="0"/>
              <a:t>        </a:t>
            </a:r>
            <a:r>
              <a:rPr lang="ar-SA" sz="2400" dirty="0"/>
              <a:t>⃝</a:t>
            </a:r>
            <a:endParaRPr lang="en-US" sz="2400" dirty="0"/>
          </a:p>
          <a:p>
            <a:pPr rtl="1"/>
            <a:r>
              <a:rPr lang="ar-SA" sz="2400" dirty="0"/>
              <a:t>∆             ∆            ∆               ∆              ∆             </a:t>
            </a:r>
            <a:r>
              <a:rPr lang="ar-IQ" sz="2400" dirty="0" smtClean="0"/>
              <a:t>  </a:t>
            </a:r>
            <a:r>
              <a:rPr lang="ar-SA" sz="2400" dirty="0" smtClean="0"/>
              <a:t>  </a:t>
            </a:r>
            <a:r>
              <a:rPr lang="ar-SA" sz="2400" dirty="0"/>
              <a:t>∆</a:t>
            </a:r>
            <a:endParaRPr lang="en-US" sz="2400" dirty="0"/>
          </a:p>
          <a:p>
            <a:pPr rtl="1"/>
            <a:r>
              <a:rPr lang="ar-SA" sz="2400" dirty="0"/>
              <a:t>⎕         ⎕            ⎕             ⎕            ⎕             ⎕</a:t>
            </a:r>
            <a:endParaRPr lang="en-US" sz="2400" dirty="0"/>
          </a:p>
          <a:p>
            <a:pPr algn="just" rtl="1">
              <a:lnSpc>
                <a:spcPct val="150000"/>
              </a:lnSpc>
            </a:pPr>
            <a:endParaRPr lang="en-US" sz="2400" dirty="0">
              <a:cs typeface="Ali_K_Alwand" pitchFamily="2" charset="-78"/>
            </a:endParaRPr>
          </a:p>
        </p:txBody>
      </p:sp>
    </p:spTree>
    <p:extLst>
      <p:ext uri="{BB962C8B-B14F-4D97-AF65-F5344CB8AC3E}">
        <p14:creationId xmlns:p14="http://schemas.microsoft.com/office/powerpoint/2010/main" val="3496358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400" dirty="0">
                <a:solidFill>
                  <a:srgbClr val="002060"/>
                </a:solidFill>
                <a:cs typeface="Ali_K_Alwand" pitchFamily="2" charset="-78"/>
              </a:rPr>
              <a:t>ياساكانى فيَربوون</a:t>
            </a:r>
            <a:r>
              <a:rPr lang="en-US" sz="4400" dirty="0">
                <a:solidFill>
                  <a:srgbClr val="002060"/>
                </a:solidFill>
                <a:cs typeface="Ali_K_Alwand" pitchFamily="2" charset="-78"/>
              </a:rPr>
              <a:t/>
            </a:r>
            <a:br>
              <a:rPr lang="en-US" sz="4400" dirty="0">
                <a:solidFill>
                  <a:srgbClr val="002060"/>
                </a:solidFill>
                <a:cs typeface="Ali_K_Alwand" pitchFamily="2" charset="-78"/>
              </a:rPr>
            </a:br>
            <a:endParaRPr lang="en-US" sz="4400" dirty="0"/>
          </a:p>
        </p:txBody>
      </p:sp>
      <p:sp>
        <p:nvSpPr>
          <p:cNvPr id="3" name="Content Placeholder 2"/>
          <p:cNvSpPr>
            <a:spLocks noGrp="1"/>
          </p:cNvSpPr>
          <p:nvPr>
            <p:ph idx="1"/>
          </p:nvPr>
        </p:nvSpPr>
        <p:spPr>
          <a:xfrm>
            <a:off x="304800" y="1100628"/>
            <a:ext cx="8610600" cy="5452572"/>
          </a:xfrm>
        </p:spPr>
        <p:txBody>
          <a:bodyPr>
            <a:noAutofit/>
          </a:bodyPr>
          <a:lstStyle/>
          <a:p>
            <a:pPr lvl="0" algn="just" rtl="1"/>
            <a:r>
              <a:rPr lang="ar-IQ" sz="2400" dirty="0" smtClean="0">
                <a:solidFill>
                  <a:srgbClr val="C00000"/>
                </a:solidFill>
                <a:cs typeface="Ali_K_Alwand" pitchFamily="2" charset="-78"/>
              </a:rPr>
              <a:t>5. </a:t>
            </a:r>
            <a:r>
              <a:rPr lang="ar-SA" sz="2400" dirty="0" smtClean="0">
                <a:solidFill>
                  <a:srgbClr val="C00000"/>
                </a:solidFill>
                <a:cs typeface="Ali_K_Alwand" pitchFamily="2" charset="-78"/>
              </a:rPr>
              <a:t>ياساي </a:t>
            </a:r>
            <a:r>
              <a:rPr lang="ar-SA" sz="2400" dirty="0">
                <a:solidFill>
                  <a:srgbClr val="C00000"/>
                </a:solidFill>
                <a:cs typeface="Ali_K_Alwand" pitchFamily="2" charset="-78"/>
              </a:rPr>
              <a:t>بةردةوامى(الاستمرارية)(</a:t>
            </a:r>
            <a:r>
              <a:rPr lang="it-IT" sz="2400" dirty="0">
                <a:solidFill>
                  <a:srgbClr val="C00000"/>
                </a:solidFill>
                <a:cs typeface="Ali_K_Alwand" pitchFamily="2" charset="-78"/>
              </a:rPr>
              <a:t>The Law of Continuation</a:t>
            </a:r>
            <a:r>
              <a:rPr lang="ar-SA" sz="2400" dirty="0" smtClean="0">
                <a:solidFill>
                  <a:srgbClr val="C00000"/>
                </a:solidFill>
                <a:cs typeface="Ali_K_Alwand" pitchFamily="2" charset="-78"/>
              </a:rPr>
              <a:t>) </a:t>
            </a:r>
            <a:endParaRPr lang="en-US" sz="2400" dirty="0">
              <a:solidFill>
                <a:srgbClr val="C00000"/>
              </a:solidFill>
              <a:cs typeface="Ali_K_Alwand" pitchFamily="2" charset="-78"/>
            </a:endParaRPr>
          </a:p>
          <a:p>
            <a:pPr algn="just" rtl="1"/>
            <a:r>
              <a:rPr lang="ar-SA" sz="2400" dirty="0">
                <a:cs typeface="Ali_K_Alwand" pitchFamily="2" charset="-78"/>
              </a:rPr>
              <a:t>بةثيَى ئةم ياساية، حةزوو ئارةزووئيرادةيةك لةلاى تاك هةية كةهيَلَى راست بةبةردةوامى وةك هيَلَى راست ببينيَت نةك خالَي يةك لةدواى يةك، هةرةها بازنةش وةك بازنة نةك وةك هيَلَى ضةماوةو خالَي يةك لةدواى يةك. هةروةها يادطارى و رووداوة دلَتةزيَن و ناخؤشةكانيش و يادطارى و رووداوة خؤشةكان، هةمان بةردةوامى وةردةطرن و مرؤظ دواى بةسةرضوونى ماوةيةكى زؤريش هةر ياديان دةكاتةوةو لةبير ناضنةوة.</a:t>
            </a:r>
            <a:endParaRPr lang="en-US" sz="2400" dirty="0">
              <a:cs typeface="Ali_K_Alwand" pitchFamily="2" charset="-78"/>
            </a:endParaRPr>
          </a:p>
          <a:p>
            <a:pPr algn="just" rtl="1"/>
            <a:r>
              <a:rPr lang="ar-SA" sz="2400" dirty="0">
                <a:cs typeface="Ali_K_Alwand" pitchFamily="2" charset="-78"/>
              </a:rPr>
              <a:t>ئةطةر بمانةويَت ثرِؤسةى ثةروةردةو فيَركردن سةركةوتوو بيَت، ئةوا زؤر ثيَويستة رةضاوى ئةم ياسايانةى لاى سةرةوة بكةين و بةثيَى ئةو ياسايانة هةولَي فيَركردنى فيَرخواز بدةين، لةبةرئةوة ميَشكى مرؤظ بةثيَى ئةو ياسايانة درك و ثةى بة وروذيَنةرةكانى جيهانى دةرةوة دةكات و خؤيان بةسةر ميَشكى مرؤظدا دةسةثيَنن. </a:t>
            </a:r>
            <a:endParaRPr lang="en-US" sz="2400" dirty="0">
              <a:cs typeface="Ali_K_Alwand" pitchFamily="2" charset="-78"/>
            </a:endParaRPr>
          </a:p>
        </p:txBody>
      </p:sp>
      <p:pic>
        <p:nvPicPr>
          <p:cNvPr id="7170" name="Picture 2" descr="C:\Users\chopy\Desktop\93828486_525982998089299_517873258037510144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29200"/>
            <a:ext cx="4495800" cy="1828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180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81000"/>
            <a:ext cx="7520940" cy="533400"/>
          </a:xfrm>
        </p:spPr>
        <p:txBody>
          <a:bodyPr/>
          <a:lstStyle/>
          <a:p>
            <a:pPr algn="ctr"/>
            <a:r>
              <a:rPr lang="ar-SA" sz="3600" b="1" dirty="0">
                <a:solidFill>
                  <a:srgbClr val="002060"/>
                </a:solidFill>
                <a:cs typeface="Ali_K_Alwand" pitchFamily="2" charset="-78"/>
              </a:rPr>
              <a:t>سودة ثةروةردةييةكانى تيؤرى جةشتالَت</a:t>
            </a:r>
            <a:r>
              <a:rPr lang="en-US" sz="3600" dirty="0">
                <a:solidFill>
                  <a:srgbClr val="002060"/>
                </a:solidFill>
                <a:cs typeface="Ali_K_Alwand" pitchFamily="2" charset="-78"/>
              </a:rPr>
              <a:t/>
            </a:r>
            <a:br>
              <a:rPr lang="en-US" sz="3600" dirty="0">
                <a:solidFill>
                  <a:srgbClr val="002060"/>
                </a:solidFill>
                <a:cs typeface="Ali_K_Alwand" pitchFamily="2" charset="-78"/>
              </a:rPr>
            </a:br>
            <a:endParaRPr lang="en-US" sz="3600" dirty="0">
              <a:solidFill>
                <a:srgbClr val="002060"/>
              </a:solidFill>
              <a:cs typeface="Ali_K_Alwand" pitchFamily="2" charset="-78"/>
            </a:endParaRPr>
          </a:p>
        </p:txBody>
      </p:sp>
      <p:sp>
        <p:nvSpPr>
          <p:cNvPr id="3" name="Content Placeholder 2"/>
          <p:cNvSpPr>
            <a:spLocks noGrp="1"/>
          </p:cNvSpPr>
          <p:nvPr>
            <p:ph idx="1"/>
          </p:nvPr>
        </p:nvSpPr>
        <p:spPr>
          <a:xfrm>
            <a:off x="304800" y="1100628"/>
            <a:ext cx="8534400" cy="5071572"/>
          </a:xfrm>
        </p:spPr>
        <p:txBody>
          <a:bodyPr>
            <a:normAutofit/>
          </a:bodyPr>
          <a:lstStyle/>
          <a:p>
            <a:pPr lvl="0" algn="just" rtl="1">
              <a:lnSpc>
                <a:spcPct val="150000"/>
              </a:lnSpc>
            </a:pPr>
            <a:r>
              <a:rPr lang="ar-IQ" sz="2400" dirty="0" smtClean="0">
                <a:solidFill>
                  <a:srgbClr val="C00000"/>
                </a:solidFill>
                <a:cs typeface="Ali_K_Alwand" pitchFamily="2" charset="-78"/>
              </a:rPr>
              <a:t>1. </a:t>
            </a:r>
            <a:r>
              <a:rPr lang="ar-SA" sz="2400" dirty="0" smtClean="0">
                <a:cs typeface="Ali_K_Alwand" pitchFamily="2" charset="-78"/>
              </a:rPr>
              <a:t>مندالَى </a:t>
            </a:r>
            <a:r>
              <a:rPr lang="ar-SA" sz="2400" dirty="0">
                <a:cs typeface="Ali_K_Alwand" pitchFamily="2" charset="-78"/>
              </a:rPr>
              <a:t>بضووك بةريَطةى هةموو(الكل) فيَرى خويَندنةوةو نوسين بكريَت. بةثيَى فيَربوون لة رِيَطةى تيذبينيةوة، باشترة ريَطةى هةموويى (كلية) و طشتى بؤ فيَربوونيان بةكار بهيَنريَت، نةك ريَطاى بةش بةشي(الجزئية)، واتة يةكةم جار فيَرى نوسين و خويَندنةوةى رستة بكريَت و دواتر وشة لةكؤتايشدا فيَرى ثيت بكريَت(رستة+ وشة+ ثيت)لةبةر ئةوةى رستةو وشة بةشيَوةيةكى طشتى مانادارن و مندالَ بةئاسانى ليَيان تيَدةطات. بةلاَم ثيت ضونكة بةش و رةطةزى بضوكة بةتةنها هيض مانايةكى نية بؤية مندالَ بةزةحمةت ليَى تيَدةطات ( نوسين و خويَندنةوة بةبيَ ئةوةى لةناو وشةو رستةدا بيَت) هيض مانايةكى نابيَت وبيَسودة.</a:t>
            </a:r>
            <a:endParaRPr lang="en-US" sz="2400" dirty="0">
              <a:cs typeface="Ali_K_Alwand" pitchFamily="2" charset="-78"/>
            </a:endParaRPr>
          </a:p>
          <a:p>
            <a:pPr algn="just" rtl="1">
              <a:lnSpc>
                <a:spcPct val="150000"/>
              </a:lnSpc>
            </a:pPr>
            <a:endParaRPr lang="en-US" sz="2400" dirty="0">
              <a:cs typeface="Ali_K_Alwand" pitchFamily="2" charset="-78"/>
            </a:endParaRPr>
          </a:p>
        </p:txBody>
      </p:sp>
    </p:spTree>
    <p:extLst>
      <p:ext uri="{BB962C8B-B14F-4D97-AF65-F5344CB8AC3E}">
        <p14:creationId xmlns:p14="http://schemas.microsoft.com/office/powerpoint/2010/main" val="35195001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187</TotalTime>
  <Words>1002</Words>
  <Application>Microsoft Office PowerPoint</Application>
  <PresentationFormat>On-screen Show (4:3)</PresentationFormat>
  <Paragraphs>47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Ali_K_Alwand</vt:lpstr>
      <vt:lpstr>Ali-A-Alwand</vt:lpstr>
      <vt:lpstr>Arial</vt:lpstr>
      <vt:lpstr>Franklin Gothic Book</vt:lpstr>
      <vt:lpstr>Franklin Gothic Medium</vt:lpstr>
      <vt:lpstr>Tunga</vt:lpstr>
      <vt:lpstr>Wingdings</vt:lpstr>
      <vt:lpstr>Angles</vt:lpstr>
      <vt:lpstr>PowerPoint Presentation</vt:lpstr>
      <vt:lpstr>ئامانجةكانى ئةم وانةية </vt:lpstr>
      <vt:lpstr>ضةند نمةنةيةك لةسةر تيؤرى جةشتالَت </vt:lpstr>
      <vt:lpstr>ياساكانى فيَربوون </vt:lpstr>
      <vt:lpstr>ياساكانى فيَربوون </vt:lpstr>
      <vt:lpstr>ياساكانى فيَربوون </vt:lpstr>
      <vt:lpstr>ياساكانى فيَربوون </vt:lpstr>
      <vt:lpstr>ياساكانى فيَربوون </vt:lpstr>
      <vt:lpstr>سودة ثةروةردةييةكانى تيؤرى جةشتالَت </vt:lpstr>
      <vt:lpstr>سودة ثةروةردةييةكانى تيؤرى جةشتالَت </vt:lpstr>
      <vt:lpstr>سودة ثةروةردةييةكانى تيؤرى جةشتالَت </vt:lpstr>
      <vt:lpstr>سودة ثةروةردةييةكانى تيؤرى جةشتالَت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chopy</dc:creator>
  <cp:lastModifiedBy>chopy</cp:lastModifiedBy>
  <cp:revision>15</cp:revision>
  <dcterms:created xsi:type="dcterms:W3CDTF">2020-04-21T10:28:51Z</dcterms:created>
  <dcterms:modified xsi:type="dcterms:W3CDTF">2021-10-28T16:36:47Z</dcterms:modified>
</cp:coreProperties>
</file>