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419" r:id="rId2"/>
    <p:sldId id="420" r:id="rId3"/>
    <p:sldId id="421" r:id="rId4"/>
    <p:sldId id="422" r:id="rId5"/>
    <p:sldId id="412" r:id="rId6"/>
    <p:sldId id="414" r:id="rId7"/>
    <p:sldId id="415" r:id="rId8"/>
    <p:sldId id="418" r:id="rId9"/>
    <p:sldId id="417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2EE"/>
    <a:srgbClr val="CC0066"/>
    <a:srgbClr val="966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38" autoAdjust="0"/>
    <p:restoredTop sz="87114" autoAdjust="0"/>
  </p:normalViewPr>
  <p:slideViewPr>
    <p:cSldViewPr>
      <p:cViewPr>
        <p:scale>
          <a:sx n="66" d="100"/>
          <a:sy n="66" d="100"/>
        </p:scale>
        <p:origin x="-13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EFE4B9-599A-480F-BEB9-CF643CFC1C45}" type="datetimeFigureOut">
              <a:rPr lang="ar-IQ" smtClean="0"/>
              <a:pPr/>
              <a:t>25/08/1441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BDE969B-4317-425B-9DDC-2767A96CACF6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436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E969B-4317-425B-9DDC-2767A96CACF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3929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B32A21-D34A-4AA2-967A-8581F9455AB4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0A7F-CB96-4B77-AA0B-3A2975120A22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1A6B-68E3-4D69-A6DD-F19135BD22B4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922F-F213-45B5-B1B2-FE3E051AEDF0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7979-FF60-4CD4-A639-8C8B620E401B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7FC-54E3-4EE3-94FC-8940226374B0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BF-8FFE-4B5F-AE60-8CF7739D90F1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46F5-15F8-424F-B316-8C0426E07261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8C63-2E0B-470A-9CE4-6D6C631AA321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C56ACE2-6271-44FC-9DF0-DB3F40B86D0F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8B0E9-862B-49DC-A4EB-83F2B5C7C053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2861EB-53AD-496C-A7BE-C16E643419C0}" type="datetime8">
              <a:rPr lang="ar-IQ" smtClean="0"/>
              <a:pPr/>
              <a:t>18 نيسان، 20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IQ" smtClean="0"/>
              <a:t>رِونكردنةوةى هةرمى ماسلؤ</a:t>
            </a:r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A3BC09-B0FA-46E0-BA00-63C4DD63AE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ar-IQ" sz="4800" dirty="0" smtClean="0">
              <a:solidFill>
                <a:schemeClr val="accent4">
                  <a:lumMod val="75000"/>
                </a:schemeClr>
              </a:solidFill>
              <a:cs typeface="Ali_K_Alwand" pitchFamily="2" charset="-78"/>
            </a:endParaRPr>
          </a:p>
          <a:p>
            <a:pPr marL="109728" indent="0" algn="ctr">
              <a:buNone/>
            </a:pPr>
            <a:r>
              <a:rPr lang="ar-IQ" sz="4800" dirty="0" smtClean="0">
                <a:solidFill>
                  <a:schemeClr val="accent4">
                    <a:lumMod val="75000"/>
                  </a:schemeClr>
                </a:solidFill>
                <a:cs typeface="Ali_K_Alwand" pitchFamily="2" charset="-78"/>
              </a:rPr>
              <a:t>دةروونزاني ثةروةردةيي</a:t>
            </a:r>
          </a:p>
          <a:p>
            <a:pPr marL="109728" indent="0" algn="ctr">
              <a:buNone/>
            </a:pPr>
            <a:endParaRPr lang="ar-IQ" dirty="0" smtClean="0">
              <a:cs typeface="Ali_K_Alwand" pitchFamily="2" charset="-78"/>
            </a:endParaRPr>
          </a:p>
          <a:p>
            <a:pPr marL="109728" indent="0" algn="ctr">
              <a:buNone/>
            </a:pPr>
            <a:r>
              <a:rPr lang="ar-IQ" sz="3200" dirty="0" smtClean="0">
                <a:solidFill>
                  <a:srgbClr val="00B0F0"/>
                </a:solidFill>
                <a:cs typeface="Ali_K_Alwand" pitchFamily="2" charset="-78"/>
              </a:rPr>
              <a:t>قؤناغي دووةم</a:t>
            </a:r>
          </a:p>
          <a:p>
            <a:pPr marL="109728" indent="0" algn="ctr">
              <a:buNone/>
            </a:pPr>
            <a:endParaRPr lang="ar-IQ" dirty="0">
              <a:cs typeface="Ali_K_Alwand" pitchFamily="2" charset="-78"/>
            </a:endParaRPr>
          </a:p>
          <a:p>
            <a:pPr marL="109728" indent="0" algn="l">
              <a:buNone/>
            </a:pPr>
            <a:r>
              <a:rPr lang="ar-IQ" sz="2800" dirty="0" smtClean="0">
                <a:solidFill>
                  <a:srgbClr val="7030A0"/>
                </a:solidFill>
                <a:cs typeface="Ali_K_Alwand" pitchFamily="2" charset="-78"/>
              </a:rPr>
              <a:t>مامؤستاي بابةت </a:t>
            </a:r>
          </a:p>
          <a:p>
            <a:pPr marL="109728" indent="0" algn="l">
              <a:buNone/>
            </a:pPr>
            <a:r>
              <a:rPr lang="ar-IQ" sz="2800" dirty="0" smtClean="0">
                <a:solidFill>
                  <a:srgbClr val="7030A0"/>
                </a:solidFill>
                <a:cs typeface="Ali_K_Alwand" pitchFamily="2" charset="-78"/>
              </a:rPr>
              <a:t>ضؤمان صباح سعيد</a:t>
            </a:r>
            <a:endParaRPr lang="en-US" sz="2800" dirty="0">
              <a:solidFill>
                <a:srgbClr val="7030A0"/>
              </a:solidFill>
              <a:cs typeface="Ali_K_Alwand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9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ar-IQ" sz="3200" dirty="0" smtClean="0">
                <a:cs typeface="Ali_K_Alwand" pitchFamily="2" charset="-78"/>
              </a:rPr>
              <a:t>كةسايةتى و تايبةتمةندى مامؤستاي سةركةوتوو.</a:t>
            </a:r>
          </a:p>
          <a:p>
            <a:r>
              <a:rPr lang="ar-IQ" sz="3200" dirty="0" smtClean="0">
                <a:cs typeface="Ali_K_Alwand" pitchFamily="2" charset="-78"/>
              </a:rPr>
              <a:t>تايبةتمةندى زانستي مامؤستاي سةركةوتوو.</a:t>
            </a:r>
          </a:p>
          <a:p>
            <a:r>
              <a:rPr lang="ar-IQ" sz="3200" dirty="0" smtClean="0">
                <a:cs typeface="Ali_K_Alwand" pitchFamily="2" charset="-78"/>
              </a:rPr>
              <a:t>ئةو كيَشانةي رووبةرووي مامؤستا دةبيَتةوة .</a:t>
            </a:r>
            <a:endParaRPr lang="en-US" sz="3200" dirty="0">
              <a:cs typeface="Ali_K_Alwand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rgbClr val="0070C0"/>
                </a:solidFill>
                <a:cs typeface="Ali_K_Alwand" pitchFamily="2" charset="-78"/>
              </a:rPr>
              <a:t>ئامانجةكانى ئةم وانةية</a:t>
            </a:r>
            <a:endParaRPr lang="en-US" sz="4800" dirty="0">
              <a:solidFill>
                <a:srgbClr val="0070C0"/>
              </a:solidFill>
              <a:cs typeface="Ali_K_Alwand" pitchFamily="2" charset="-78"/>
            </a:endParaRPr>
          </a:p>
        </p:txBody>
      </p:sp>
      <p:pic>
        <p:nvPicPr>
          <p:cNvPr id="1026" name="Picture 2" descr="C:\Users\chopy\Desktop\student-classroom-teacher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1048"/>
            <a:ext cx="565212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66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IQ" dirty="0" smtClean="0">
                <a:cs typeface="Ali_K_Alwand" pitchFamily="2" charset="-78"/>
              </a:rPr>
              <a:t>ئةو كةسةى مندالَ بة شارةزايي و شيَوةيةكى جوان ثةروةردة دةكات شايانى ريَز طرتنى زياترة لةوةي دةيخاتةوة </a:t>
            </a:r>
            <a:r>
              <a:rPr lang="ar-IQ" dirty="0" smtClean="0">
                <a:solidFill>
                  <a:srgbClr val="C00000"/>
                </a:solidFill>
                <a:cs typeface="Ali_K_Alwand" pitchFamily="2" charset="-78"/>
              </a:rPr>
              <a:t>( ئةرستؤ).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ar-IQ" dirty="0" smtClean="0">
                <a:cs typeface="Ali_K_Alwand" pitchFamily="2" charset="-78"/>
              </a:rPr>
              <a:t>ئةو كةسةي بةهرةي بون بة مامؤستاي  هةبيَت كةسيَكة دةتوانيَت ولاَت بةريوةببات  </a:t>
            </a:r>
            <a:r>
              <a:rPr lang="ar-IQ" dirty="0" smtClean="0">
                <a:solidFill>
                  <a:srgbClr val="C00000"/>
                </a:solidFill>
                <a:cs typeface="Ali_K_Alwand" pitchFamily="2" charset="-78"/>
              </a:rPr>
              <a:t>(وليةم جيمس) . </a:t>
            </a:r>
            <a:endParaRPr lang="en-US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rgbClr val="0070C0"/>
                </a:solidFill>
                <a:cs typeface="Ali_K_Alwand" pitchFamily="2" charset="-78"/>
              </a:rPr>
              <a:t>كةسايةتى و تايبةتمةندى مامؤستاي سةركةوتوو</a:t>
            </a:r>
            <a:endParaRPr lang="en-US" sz="4000" dirty="0">
              <a:solidFill>
                <a:srgbClr val="0070C0"/>
              </a:solidFill>
              <a:cs typeface="Ali_K_Alwand" pitchFamily="2" charset="-78"/>
            </a:endParaRPr>
          </a:p>
        </p:txBody>
      </p:sp>
      <p:pic>
        <p:nvPicPr>
          <p:cNvPr id="2050" name="Picture 2" descr="C:\Users\chopy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" y="4221088"/>
            <a:ext cx="676875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49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dirty="0" smtClean="0">
                <a:solidFill>
                  <a:srgbClr val="C00000"/>
                </a:solidFill>
                <a:cs typeface="Ali_K_Alwand" pitchFamily="2" charset="-78"/>
              </a:rPr>
              <a:t>ئةطةر بثرسين: دةبيَت ئةرينيترين تايبةتمةندى كةسيَتى لة كيَدا هةبيَت؟</a:t>
            </a:r>
          </a:p>
          <a:p>
            <a:pPr marL="109728" indent="0">
              <a:buNone/>
            </a:pPr>
            <a:r>
              <a:rPr lang="ar-IQ" sz="3200" dirty="0" smtClean="0">
                <a:solidFill>
                  <a:srgbClr val="C00000"/>
                </a:solidFill>
                <a:cs typeface="Ali_K_Alwand" pitchFamily="2" charset="-78"/>
              </a:rPr>
              <a:t>يةكةم وةلاَم كة بة بيردا ديَت مامؤستاية بؤضي؟</a:t>
            </a:r>
          </a:p>
          <a:p>
            <a:pPr marL="109728" indent="0">
              <a:buNone/>
            </a:pPr>
            <a:endParaRPr lang="en-US" sz="3200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>
                <a:solidFill>
                  <a:srgbClr val="0070C0"/>
                </a:solidFill>
                <a:cs typeface="Ali_K_Alwand" pitchFamily="2" charset="-78"/>
              </a:rPr>
              <a:t>كةسايةتى و تايبةتمةندى مامؤستاي سةركةوتوو</a:t>
            </a:r>
            <a:endParaRPr lang="en-US" dirty="0"/>
          </a:p>
        </p:txBody>
      </p:sp>
      <p:pic>
        <p:nvPicPr>
          <p:cNvPr id="3074" name="Picture 2" descr="C:\Users\chopy\Desktop\f1b8aeeb90e87d86cd6bf72988291f00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4" y="3689648"/>
            <a:ext cx="66429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0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/>
          <p:nvPr/>
        </p:nvSpPr>
        <p:spPr>
          <a:xfrm>
            <a:off x="685800" y="2979450"/>
            <a:ext cx="5257800" cy="116963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dirty="0" smtClean="0">
                <a:solidFill>
                  <a:schemeClr val="tx2"/>
                </a:solidFill>
              </a:rPr>
              <a:t>ب-</a:t>
            </a:r>
            <a:r>
              <a:rPr lang="ar-IQ" sz="3200" b="1" dirty="0" smtClean="0">
                <a:solidFill>
                  <a:schemeClr val="tx2"/>
                </a:solidFill>
              </a:rPr>
              <a:t>توانا </a:t>
            </a:r>
            <a:r>
              <a:rPr lang="ar-IQ" sz="3200" b="1" dirty="0">
                <a:solidFill>
                  <a:schemeClr val="tx2"/>
                </a:solidFill>
              </a:rPr>
              <a:t>و ئارەزو بۆ فێركردن:</a:t>
            </a:r>
            <a:r>
              <a:rPr lang="ar-IQ" sz="3200" dirty="0">
                <a:solidFill>
                  <a:schemeClr val="tx2"/>
                </a:solidFill>
              </a:rPr>
              <a:t> </a:t>
            </a:r>
            <a:endParaRPr lang="en-US" sz="32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 Diagonal Corner Rectangle 1"/>
          <p:cNvSpPr/>
          <p:nvPr/>
        </p:nvSpPr>
        <p:spPr>
          <a:xfrm>
            <a:off x="2270125" y="228600"/>
            <a:ext cx="6416675" cy="6419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800" b="1" dirty="0"/>
              <a:t>كه‌سایه‌تی و تایبه‌تیمه‌ندی مامۆستای سه‌ركه‌وتو</a:t>
            </a:r>
            <a:endParaRPr lang="en-US" sz="2800" dirty="0"/>
          </a:p>
        </p:txBody>
      </p:sp>
      <p:sp>
        <p:nvSpPr>
          <p:cNvPr id="14" name="Rectangle 2"/>
          <p:cNvSpPr/>
          <p:nvPr/>
        </p:nvSpPr>
        <p:spPr>
          <a:xfrm>
            <a:off x="685800" y="1295400"/>
            <a:ext cx="7695126" cy="127071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 smtClean="0"/>
              <a:t>1-تایبەتمەندی </a:t>
            </a:r>
            <a:r>
              <a:rPr lang="ar-IQ" sz="3200" b="1" dirty="0"/>
              <a:t>زانستی مامۆستای </a:t>
            </a:r>
            <a:r>
              <a:rPr lang="ar-IQ" sz="3200" b="1" dirty="0" smtClean="0"/>
              <a:t>سەركەوتو</a:t>
            </a:r>
          </a:p>
          <a:p>
            <a:pPr algn="ctr" rtl="1"/>
            <a:r>
              <a:rPr lang="ar-IQ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li_K_Sharif bold" pitchFamily="2" charset="-78"/>
              </a:rPr>
              <a:t>(بةميراتى عيلم كورِ ئةبيَ بةثياو-ئةولاد بةرِةنجى شانى ديَتةناو)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cs typeface="Ali_K_Sharif bold" pitchFamily="2" charset="-78"/>
            </a:endParaRPr>
          </a:p>
        </p:txBody>
      </p:sp>
      <p:sp>
        <p:nvSpPr>
          <p:cNvPr id="15" name="Rectangle 2"/>
          <p:cNvSpPr/>
          <p:nvPr/>
        </p:nvSpPr>
        <p:spPr>
          <a:xfrm>
            <a:off x="5635580" y="2979450"/>
            <a:ext cx="2745346" cy="1169630"/>
          </a:xfrm>
          <a:prstGeom prst="round2DiagRect">
            <a:avLst>
              <a:gd name="adj1" fmla="val 19169"/>
              <a:gd name="adj2" fmla="val 0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 smtClean="0"/>
              <a:t>أ-زانینی </a:t>
            </a:r>
            <a:r>
              <a:rPr lang="ar-IQ" sz="3200" b="1" dirty="0"/>
              <a:t>بابەتی خوێندن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Rectangle 2"/>
          <p:cNvSpPr/>
          <p:nvPr/>
        </p:nvSpPr>
        <p:spPr>
          <a:xfrm>
            <a:off x="4724400" y="4293096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 smtClean="0"/>
              <a:t>2-تایبەتمەنديی </a:t>
            </a:r>
            <a:r>
              <a:rPr lang="ar-IQ" sz="2400" b="1" dirty="0"/>
              <a:t>ك</a:t>
            </a:r>
            <a:r>
              <a:rPr lang="ar-JO" sz="2400" b="1" dirty="0"/>
              <a:t>ه‌سایه‌تی </a:t>
            </a:r>
            <a:r>
              <a:rPr lang="ar-IQ" sz="2400" b="1" dirty="0" smtClean="0"/>
              <a:t>مامۆستا</a:t>
            </a:r>
          </a:p>
          <a:p>
            <a:pPr algn="ctr" rtl="1"/>
            <a:r>
              <a:rPr lang="ar-IQ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li_K_Sharif bold" pitchFamily="2" charset="-78"/>
              </a:rPr>
              <a:t>ئةخلاق ئاويَنةى عيلم و سةروةتة-بةبيَ </a:t>
            </a:r>
            <a:r>
              <a:rPr lang="ar-IQ" sz="1400" b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li_K_Sharif bold" pitchFamily="2" charset="-78"/>
              </a:rPr>
              <a:t>ئاويَنة(خؤدين )زةحمةتة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  <a:cs typeface="Ali_K_Sharif bold" pitchFamily="2" charset="-78"/>
            </a:endParaRPr>
          </a:p>
        </p:txBody>
      </p:sp>
      <p:sp>
        <p:nvSpPr>
          <p:cNvPr id="23" name="Rectangle 2"/>
          <p:cNvSpPr/>
          <p:nvPr/>
        </p:nvSpPr>
        <p:spPr>
          <a:xfrm>
            <a:off x="4724400" y="5157192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3-دروستكردنی </a:t>
            </a:r>
            <a:r>
              <a:rPr lang="ar-IQ" sz="2400" b="1" dirty="0"/>
              <a:t>تێڕوانینی دروست</a:t>
            </a:r>
            <a:r>
              <a:rPr lang="ar-IQ" sz="2400" dirty="0"/>
              <a:t>: 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" name="Rectangle 2"/>
          <p:cNvSpPr/>
          <p:nvPr/>
        </p:nvSpPr>
        <p:spPr>
          <a:xfrm>
            <a:off x="4724400" y="5991944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smtClean="0"/>
              <a:t>4-بەدەستهێنانی </a:t>
            </a:r>
            <a:r>
              <a:rPr lang="ar-IQ" b="1" dirty="0"/>
              <a:t>كارامەیی: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25" name="Rectangle 2"/>
          <p:cNvSpPr/>
          <p:nvPr/>
        </p:nvSpPr>
        <p:spPr>
          <a:xfrm>
            <a:off x="340216" y="4365104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 smtClean="0"/>
              <a:t>5-پێكهێنانی </a:t>
            </a:r>
            <a:r>
              <a:rPr lang="ar-IQ" sz="2400" b="1" dirty="0"/>
              <a:t>كەسایەتییەكی بەهێز:</a:t>
            </a:r>
            <a:r>
              <a:rPr lang="ar-IQ" sz="2400" dirty="0"/>
              <a:t> 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Rectangle 2"/>
          <p:cNvSpPr/>
          <p:nvPr/>
        </p:nvSpPr>
        <p:spPr>
          <a:xfrm>
            <a:off x="340216" y="5229200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000" b="1" dirty="0" smtClean="0"/>
              <a:t>6-برەودان </a:t>
            </a:r>
            <a:r>
              <a:rPr lang="ar-IQ" sz="2000" b="1" dirty="0"/>
              <a:t>بە ڕێكخستنی پرۆگرامێكی كۆمەڵایەتی:</a:t>
            </a:r>
            <a:endParaRPr lang="en-US" sz="2000" dirty="0"/>
          </a:p>
        </p:txBody>
      </p:sp>
      <p:sp>
        <p:nvSpPr>
          <p:cNvPr id="12" name="Rectangle 2"/>
          <p:cNvSpPr/>
          <p:nvPr/>
        </p:nvSpPr>
        <p:spPr>
          <a:xfrm>
            <a:off x="340215" y="6021288"/>
            <a:ext cx="4150215" cy="533400"/>
          </a:xfrm>
          <a:prstGeom prst="round2DiagRect">
            <a:avLst>
              <a:gd name="adj1" fmla="val 50000"/>
              <a:gd name="adj2" fmla="val 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7-هەوڵبدەن </a:t>
            </a:r>
            <a:r>
              <a:rPr lang="ar-IQ" sz="2800" b="1" dirty="0"/>
              <a:t>ئاسودەبن لەماڵەوە:</a:t>
            </a:r>
            <a:r>
              <a:rPr lang="ar-IQ" sz="2800" dirty="0"/>
              <a:t> </a:t>
            </a:r>
            <a:endParaRPr lang="en-US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54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/>
          <p:nvPr/>
        </p:nvSpPr>
        <p:spPr>
          <a:xfrm>
            <a:off x="0" y="1395107"/>
            <a:ext cx="7084454" cy="855543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1-ئەوكێشانەی تایبەتن بە ئامانجەوە.</a:t>
            </a:r>
            <a:endParaRPr lang="en-US" sz="2400" dirty="0"/>
          </a:p>
        </p:txBody>
      </p:sp>
      <p:sp>
        <p:nvSpPr>
          <p:cNvPr id="10" name="Rectangle 2"/>
          <p:cNvSpPr/>
          <p:nvPr/>
        </p:nvSpPr>
        <p:spPr>
          <a:xfrm>
            <a:off x="7086600" y="1295400"/>
            <a:ext cx="1905000" cy="1031451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یه‌كه‌م</a:t>
            </a:r>
            <a:endParaRPr lang="ar-SA" sz="3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 Diagonal Corner Rectangle 1"/>
          <p:cNvSpPr/>
          <p:nvPr/>
        </p:nvSpPr>
        <p:spPr>
          <a:xfrm>
            <a:off x="2514600" y="325171"/>
            <a:ext cx="6264275" cy="838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/>
              <a:t>ئەو كێشانەی ڕوبەڕوی مامۆستا دەبێتەوە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237431" y="2362200"/>
            <a:ext cx="6827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IQ" sz="2400" dirty="0"/>
              <a:t>پێویستە لەسەر مامۆستا </a:t>
            </a:r>
            <a:r>
              <a:rPr lang="ar-JO" sz="2400" dirty="0"/>
              <a:t>سه‌ره‌تای </a:t>
            </a:r>
            <a:r>
              <a:rPr lang="ar-IQ" sz="2400" dirty="0"/>
              <a:t>چالاكيیەكانی بە دروستكردنی بیرۆكەیەكی ڕون دەستپێبكات، لەپرۆسەی فێركردندا دەیەوێت چی بەدەست بهێنێت؟ </a:t>
            </a:r>
            <a:endParaRPr lang="ar-SA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/>
          <p:nvPr/>
        </p:nvSpPr>
        <p:spPr>
          <a:xfrm>
            <a:off x="0" y="4009424"/>
            <a:ext cx="7084454" cy="855543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2-ئەو كێشانەی كەتایبەتن ب</a:t>
            </a:r>
            <a:r>
              <a:rPr lang="ar-JO" sz="2400" b="1" dirty="0"/>
              <a:t>ه‌جیاوازییه‌كانی</a:t>
            </a:r>
            <a:r>
              <a:rPr lang="ar-IQ" sz="2400" b="1" dirty="0"/>
              <a:t> قوتابیان:</a:t>
            </a:r>
            <a:endParaRPr lang="en-US" sz="2400" dirty="0"/>
          </a:p>
        </p:txBody>
      </p:sp>
      <p:sp>
        <p:nvSpPr>
          <p:cNvPr id="20" name="Rectangle 2"/>
          <p:cNvSpPr/>
          <p:nvPr/>
        </p:nvSpPr>
        <p:spPr>
          <a:xfrm>
            <a:off x="7086600" y="3909717"/>
            <a:ext cx="1905000" cy="1031451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دوو</a:t>
            </a:r>
            <a:r>
              <a:rPr lang="ar-JO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ه‌م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237430" y="5541039"/>
            <a:ext cx="6827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IQ" sz="2400" dirty="0"/>
              <a:t>قوتابیان كۆمەڵێك تایبەتمەندی جەستەیی و هەڵچونی و توانا عەقڵی و  كۆمەڵایەتی جياوا</a:t>
            </a:r>
            <a:r>
              <a:rPr lang="ar-JO" sz="2400" dirty="0"/>
              <a:t>زیان هه‌یه‌</a:t>
            </a:r>
            <a:r>
              <a:rPr lang="ar-IQ" sz="2400" dirty="0"/>
              <a:t> و </a:t>
            </a:r>
            <a:r>
              <a:rPr lang="ar-JO" sz="2400" dirty="0"/>
              <a:t>هه‌ریه‌ك به‌پرۆسه‌یه‌كی پێگه‌یاندنی كۆمه‌ڵایه‌تی جیاوازدا تێپه‌ڕیون. </a:t>
            </a:r>
            <a:endParaRPr lang="ar-SA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7" grpId="0" build="allAtOnce"/>
      <p:bldP spid="18" grpId="0" animBg="1"/>
      <p:bldP spid="20" grpId="0" animBg="1"/>
      <p:bldP spid="1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/>
          <p:nvPr/>
        </p:nvSpPr>
        <p:spPr>
          <a:xfrm>
            <a:off x="0" y="1395107"/>
            <a:ext cx="7084454" cy="855543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3-ئەوكێشانەی تایبەتن بە ڕێگاكانی وانەوتنەوە:</a:t>
            </a:r>
            <a:endParaRPr lang="en-US" sz="2400" dirty="0"/>
          </a:p>
        </p:txBody>
      </p:sp>
      <p:sp>
        <p:nvSpPr>
          <p:cNvPr id="10" name="Rectangle 2"/>
          <p:cNvSpPr/>
          <p:nvPr/>
        </p:nvSpPr>
        <p:spPr>
          <a:xfrm>
            <a:off x="7086600" y="1295400"/>
            <a:ext cx="1905000" cy="1031451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</a:rPr>
              <a:t>سێیه‌م</a:t>
            </a:r>
            <a:endParaRPr lang="ar-SA" sz="32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1" name="Round Diagonal Corner Rectangle 1"/>
          <p:cNvSpPr/>
          <p:nvPr/>
        </p:nvSpPr>
        <p:spPr>
          <a:xfrm>
            <a:off x="2514600" y="325171"/>
            <a:ext cx="6264275" cy="838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206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/>
              <a:t>ئەو كێشانەی ڕوبەڕوی مامۆستا دەبێتەوە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237431" y="2362200"/>
            <a:ext cx="68277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IQ" sz="2400" dirty="0"/>
              <a:t>مامۆستایان زۆر جار ڕێگایەك یاخود زیاترل</a:t>
            </a:r>
            <a:r>
              <a:rPr lang="ar-JO" sz="2400" dirty="0"/>
              <a:t>ه‌ڕێگایه‌ك</a:t>
            </a:r>
            <a:r>
              <a:rPr lang="ar-IQ" sz="2400" dirty="0"/>
              <a:t> بەكاردەهێنن لەوانەوتنەوەدا، ئەمەش جیاوازدەبێت بەپێی ئەو كەرەستانەی </a:t>
            </a:r>
            <a:r>
              <a:rPr lang="ar-JO" sz="2400" dirty="0"/>
              <a:t>له‌به‌رده‌ستدان،</a:t>
            </a:r>
            <a:r>
              <a:rPr lang="ar-IQ" sz="2400" dirty="0"/>
              <a:t> ياخود ئاستى </a:t>
            </a:r>
            <a:r>
              <a:rPr lang="ar-JO" sz="2400" dirty="0"/>
              <a:t>گه‌شه‌كردنی مه‌عریفی و كۆمه‌ڵایه‌تی و كولتوری و ته‌مه‌ن...تاد.</a:t>
            </a:r>
            <a:r>
              <a:rPr lang="ar-IQ" sz="2400" dirty="0"/>
              <a:t> لێرەدا گرنگە مامۆستا بڕیارلەسەر باشترین ڕێگاو شێواز بدات كە سەركەوتوبوە. </a:t>
            </a:r>
            <a:endParaRPr lang="ar-SA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/>
          <p:nvPr/>
        </p:nvSpPr>
        <p:spPr>
          <a:xfrm>
            <a:off x="-48194" y="4221088"/>
            <a:ext cx="7084454" cy="855543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b="1" dirty="0"/>
              <a:t>4-ئەوكێشانەی كە پەیوەستن بە هەڵسەنگاندن:</a:t>
            </a:r>
            <a:endParaRPr lang="en-US" sz="2400" dirty="0"/>
          </a:p>
        </p:txBody>
      </p:sp>
      <p:sp>
        <p:nvSpPr>
          <p:cNvPr id="20" name="Rectangle 2"/>
          <p:cNvSpPr/>
          <p:nvPr/>
        </p:nvSpPr>
        <p:spPr>
          <a:xfrm>
            <a:off x="7086600" y="4150149"/>
            <a:ext cx="1905000" cy="1031451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</a:rPr>
              <a:t>س</a:t>
            </a:r>
            <a:r>
              <a:rPr lang="ar-JO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itchFamily="18" charset="-78"/>
              </a:rPr>
              <a:t>ێیه‌م</a:t>
            </a:r>
            <a:endParaRPr lang="en-US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258895" y="5181600"/>
            <a:ext cx="6827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IQ" sz="2400" dirty="0">
                <a:solidFill>
                  <a:schemeClr val="bg1"/>
                </a:solidFill>
              </a:rPr>
              <a:t>یه‌كێكیتر له‌چالاكیيه‌كان كه‌ مامۆستا ئه‌نجامی ده‌دات هه‌ڵسه‌نگاندنه‌، كه‌له‌ڕێگه‌یه‌وه‌ ده‌توانێت مه‌ودای كاریگه‌ریی, يان ناكارايى, </a:t>
            </a:r>
            <a:r>
              <a:rPr lang="ar-JO" sz="2400" dirty="0">
                <a:solidFill>
                  <a:schemeClr val="bg1"/>
                </a:solidFill>
              </a:rPr>
              <a:t>چه‌ندایه‌تی و چۆنایه‌تی</a:t>
            </a:r>
            <a:r>
              <a:rPr lang="ar-IQ" sz="2400" dirty="0">
                <a:solidFill>
                  <a:schemeClr val="bg1"/>
                </a:solidFill>
              </a:rPr>
              <a:t> ئامانجه‌ فێركاریى و </a:t>
            </a:r>
            <a:r>
              <a:rPr lang="ar-JO" sz="2400" dirty="0">
                <a:solidFill>
                  <a:schemeClr val="bg1"/>
                </a:solidFill>
              </a:rPr>
              <a:t>په‌روه‌رده‌یی و كۆمه‌ڵایه‌تییه‌كانی</a:t>
            </a:r>
            <a:r>
              <a:rPr lang="ar-IQ" sz="2400" dirty="0">
                <a:solidFill>
                  <a:schemeClr val="bg1"/>
                </a:solidFill>
              </a:rPr>
              <a:t> بزا</a:t>
            </a:r>
            <a:r>
              <a:rPr lang="ar-JO" sz="2400" dirty="0">
                <a:solidFill>
                  <a:schemeClr val="bg1"/>
                </a:solidFill>
              </a:rPr>
              <a:t>نێت.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8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1" grpId="0" animBg="1"/>
      <p:bldP spid="17" grpId="0" build="allAtOnce"/>
      <p:bldP spid="18" grpId="0" animBg="1"/>
      <p:bldP spid="20" grpId="0" animBg="1"/>
      <p:bldP spid="1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000" u="sng" dirty="0" smtClean="0">
                <a:cs typeface="Ali_K_Alwand" pitchFamily="2" charset="-78"/>
              </a:rPr>
              <a:t>هةلأسةنطاندن</a:t>
            </a:r>
            <a:endParaRPr lang="en-US" b="1" dirty="0" smtClean="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IQ" sz="2800" b="1" dirty="0" smtClean="0">
                <a:cs typeface="Ali_K_Sharif bold" pitchFamily="2" charset="-78"/>
              </a:rPr>
              <a:t>تكاية وةرقةيةك دةربهيَنةو هةردو ديوةكةى لةناوةرِاستدا بكة بةدو بةشةوة.</a:t>
            </a:r>
            <a:endParaRPr lang="ar-SA" sz="3600" dirty="0">
              <a:cs typeface="Ali_K_Sharif bold" pitchFamily="2" charset="-78"/>
            </a:endParaRPr>
          </a:p>
          <a:p>
            <a:pPr algn="just">
              <a:defRPr/>
            </a:pPr>
            <a:r>
              <a:rPr lang="ar-IQ" sz="3200" dirty="0" smtClean="0">
                <a:cs typeface="Ali_K_Sharif bold" pitchFamily="2" charset="-78"/>
              </a:rPr>
              <a:t>لةديويَكى بنوسة: </a:t>
            </a:r>
            <a:r>
              <a:rPr lang="ar-IQ" sz="4000" dirty="0" smtClean="0">
                <a:solidFill>
                  <a:srgbClr val="FF0000"/>
                </a:solidFill>
                <a:cs typeface="Ali_K_Sharif bold" pitchFamily="2" charset="-78"/>
              </a:rPr>
              <a:t>خؤم!</a:t>
            </a:r>
            <a:r>
              <a:rPr lang="ar-IQ" sz="4000" dirty="0" smtClean="0">
                <a:cs typeface="Ali_K_Sharif bold" pitchFamily="2" charset="-78"/>
              </a:rPr>
              <a:t> </a:t>
            </a:r>
            <a:r>
              <a:rPr lang="ar-IQ" sz="3200" dirty="0" smtClean="0">
                <a:cs typeface="Ali_K_Sharif bold" pitchFamily="2" charset="-78"/>
              </a:rPr>
              <a:t>لةديوةكةى تريش بنوسة </a:t>
            </a:r>
            <a:r>
              <a:rPr lang="ar-IQ" sz="4400" dirty="0" smtClean="0">
                <a:solidFill>
                  <a:srgbClr val="FF0000"/>
                </a:solidFill>
                <a:cs typeface="Ali_K_Sharif bold" pitchFamily="2" charset="-78"/>
              </a:rPr>
              <a:t>تؤ!</a:t>
            </a:r>
          </a:p>
          <a:p>
            <a:pPr algn="just">
              <a:defRPr/>
            </a:pPr>
            <a:r>
              <a:rPr lang="ar-IQ" sz="3200" dirty="0" smtClean="0">
                <a:cs typeface="Ali_K_Sharif bold" pitchFamily="2" charset="-78"/>
              </a:rPr>
              <a:t>نيوةى لاثةرِةكة تةرخان بكة بؤ وةلَامى ئةم ثرسيارة: </a:t>
            </a:r>
            <a:r>
              <a:rPr lang="ar-IQ" sz="3200" dirty="0" smtClean="0">
                <a:solidFill>
                  <a:srgbClr val="0070C0"/>
                </a:solidFill>
                <a:cs typeface="Ali_K_Sharif bold" pitchFamily="2" charset="-78"/>
              </a:rPr>
              <a:t>ض سيفةت و تايبةتمةندييةكى ئةريَنيت تيايةو شانازى ثيَوةدةكةيت و حةزدةكةيت زياتر ثةرةى ثيَبدةيت. </a:t>
            </a:r>
            <a:r>
              <a:rPr lang="ar-IQ" sz="3200" dirty="0" smtClean="0">
                <a:cs typeface="Ali_K_Sharif bold" pitchFamily="2" charset="-78"/>
              </a:rPr>
              <a:t>لةوبارةوة بنوسة.</a:t>
            </a:r>
          </a:p>
          <a:p>
            <a:pPr algn="just">
              <a:defRPr/>
            </a:pPr>
            <a:r>
              <a:rPr lang="ar-IQ" sz="3200" b="1" dirty="0" smtClean="0">
                <a:cs typeface="Ali_K_Sharif bold" pitchFamily="2" charset="-78"/>
              </a:rPr>
              <a:t>نيوةكةى تري تةرخان بكة بؤ وةلَامى ئةم ثرسيارة: </a:t>
            </a:r>
            <a:r>
              <a:rPr lang="ar-IQ" sz="3200" b="1" dirty="0" smtClean="0">
                <a:solidFill>
                  <a:srgbClr val="00B050"/>
                </a:solidFill>
                <a:cs typeface="Ali_K_Sharif bold" pitchFamily="2" charset="-78"/>
              </a:rPr>
              <a:t>ض سيفةت و تايبةتمةندييةك لةكةسايةتيدا شك ئةبةيت و ثيَت خؤشة لاى بةريت</a:t>
            </a:r>
            <a:r>
              <a:rPr lang="ar-IQ" sz="3200" b="1" dirty="0" smtClean="0">
                <a:solidFill>
                  <a:srgbClr val="00B050"/>
                </a:solidFill>
                <a:cs typeface="Ali_K_Sharif bold" pitchFamily="2" charset="-78"/>
              </a:rPr>
              <a:t>؟</a:t>
            </a:r>
            <a:endParaRPr lang="ar-IQ" sz="3200" b="1" dirty="0" smtClean="0">
              <a:solidFill>
                <a:srgbClr val="00B050"/>
              </a:solidFill>
              <a:cs typeface="Ali_K_Sharif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521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399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JO" dirty="0" smtClean="0"/>
              <a:t>به‌هیوای </a:t>
            </a:r>
            <a:r>
              <a:rPr lang="ar-JO" smtClean="0"/>
              <a:t>سود مه‌ندبونتان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4538"/>
            <a:ext cx="9157138" cy="54483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پرسیار، ئایا هیچ شتێك هه‌یه‌ ناڕون بێت لاتان؟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79512" y="2420888"/>
            <a:ext cx="3429000" cy="2895600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/>
                </a:solidFill>
                <a:effectLst>
                  <a:outerShdw blurRad="50800" dist="50800" dir="5400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</a:rPr>
              <a:t>Thank You !!!</a:t>
            </a:r>
            <a:endParaRPr lang="en-US" sz="4000" dirty="0">
              <a:solidFill>
                <a:schemeClr val="accent6"/>
              </a:solidFill>
              <a:effectLst>
                <a:outerShdw blurRad="50800" dist="50800" dir="5400000" algn="ctr" rotWithShape="0">
                  <a:schemeClr val="tx2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1869" y="2276872"/>
            <a:ext cx="5112568" cy="3456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ar-JO" sz="2000" dirty="0" smtClean="0">
                <a:effectLst/>
              </a:rPr>
              <a:t>به‌هیوای ئه‌وه‌ی ئه‌م ده‌رسگوتارانه‌ ببێت به‌ده‌روازه‌و كلیلێك له‌داهاتویه‌كی نزیكدا سه‌رچاوه‌جۆراوجۆره‌كانی ده‌رونزانی و په‌روه‌رده‌، كه‌ گه‌شتی نهێنییه‌كانی ناوخۆی خۆتانه‌ ده‌ستبخه‌ن و دانه‌بڕێن لێی، خوێندنه‌وه‌ و كتێب بكه‌ن به‌هاوڕێی هه‌میشه‌یی خۆتان، بۆئه‌وه‌ی داهاتوتان لێدیاربێت.</a:t>
            </a:r>
            <a:endParaRPr lang="en-US" sz="2000" dirty="0" smtClean="0">
              <a:effectLst/>
            </a:endParaRPr>
          </a:p>
          <a:p>
            <a:pPr algn="just"/>
            <a:r>
              <a:rPr lang="ar-JO" sz="2000" dirty="0" smtClean="0">
                <a:effectLst/>
              </a:rPr>
              <a:t> له‌گه‌ڵ ته‌مه‌نای ته‌ندروستییه‌كی باش و ئاسوده‌یی و كامه‌رانی و ئه‌نجامێكی باش بۆ یه‌كه‌به‌یه‌كه‌تان ده‌خوازم.    </a:t>
            </a:r>
          </a:p>
          <a:p>
            <a:pPr algn="just"/>
            <a:r>
              <a:rPr lang="ar-JO" sz="2000" dirty="0" smtClean="0">
                <a:effectLst/>
              </a:rPr>
              <a:t>                                                                                       </a:t>
            </a:r>
            <a:endParaRPr lang="en-US" sz="2000" dirty="0" smtClean="0">
              <a:effectLst/>
            </a:endParaRPr>
          </a:p>
          <a:p>
            <a:pPr algn="l"/>
            <a:r>
              <a:rPr lang="ar-JO" sz="2000" dirty="0" smtClean="0">
                <a:effectLst/>
              </a:rPr>
              <a:t>                                                                   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92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2463</TotalTime>
  <Words>444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ئامانجةكانى ئةم وانةية</vt:lpstr>
      <vt:lpstr>كةسايةتى و تايبةتمةندى مامؤستاي سةركةوتوو</vt:lpstr>
      <vt:lpstr>كةسايةتى و تايبةتمةندى مامؤستاي سةركةوتوو</vt:lpstr>
      <vt:lpstr>PowerPoint Presentation</vt:lpstr>
      <vt:lpstr>PowerPoint Presentation</vt:lpstr>
      <vt:lpstr>PowerPoint Presentation</vt:lpstr>
      <vt:lpstr>هةلأسةنطاندن</vt:lpstr>
      <vt:lpstr>به‌هیوای سود مه‌ندبونتان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deer</dc:creator>
  <cp:lastModifiedBy>chopy</cp:lastModifiedBy>
  <cp:revision>269</cp:revision>
  <dcterms:created xsi:type="dcterms:W3CDTF">2012-03-04T12:32:24Z</dcterms:created>
  <dcterms:modified xsi:type="dcterms:W3CDTF">2020-04-18T08:14:54Z</dcterms:modified>
</cp:coreProperties>
</file>