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  <p:sldMasterId id="2147483684" r:id="rId3"/>
  </p:sldMasterIdLst>
  <p:sldIdLst>
    <p:sldId id="257" r:id="rId4"/>
    <p:sldId id="293" r:id="rId5"/>
    <p:sldId id="259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8" r:id="rId14"/>
    <p:sldId id="302" r:id="rId15"/>
    <p:sldId id="303" r:id="rId16"/>
    <p:sldId id="304" r:id="rId17"/>
    <p:sldId id="305" r:id="rId18"/>
    <p:sldId id="306" r:id="rId19"/>
    <p:sldId id="307" r:id="rId20"/>
    <p:sldId id="309" r:id="rId21"/>
    <p:sldId id="310" r:id="rId22"/>
    <p:sldId id="280" r:id="rId23"/>
    <p:sldId id="282" r:id="rId24"/>
    <p:sldId id="281" r:id="rId25"/>
    <p:sldId id="284" r:id="rId2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66" autoAdjust="0"/>
    <p:restoredTop sz="94662" autoAdjust="0"/>
  </p:normalViewPr>
  <p:slideViewPr>
    <p:cSldViewPr>
      <p:cViewPr varScale="1">
        <p:scale>
          <a:sx n="65" d="100"/>
          <a:sy n="65" d="100"/>
        </p:scale>
        <p:origin x="132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7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/>
              <a:t>17/03/1445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39261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/>
              <a:t>17/03/1445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64148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/>
              <a:t>17/03/1445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15995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148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157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579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591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506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4518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3572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486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/>
              <a:t>17/03/1445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737544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7482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8547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6736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3051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5890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1071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9873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4003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5285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31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/>
              <a:t>17/03/1445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929642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5791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1004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6813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34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/>
              <a:t>17/03/1445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70592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/>
              <a:t>17/03/1445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07047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/>
              <a:t>17/03/1445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20306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/>
              <a:t>17/03/1445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365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/>
              <a:t>17/03/1445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85199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625-A09B-4201-B208-C709FF0D74CF}" type="datetimeFigureOut">
              <a:rPr lang="ar-IQ" smtClean="0"/>
              <a:t>17/03/1445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FCBC-44EF-4B61-8B30-756239476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82544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5B625-A09B-4201-B208-C709FF0D74CF}" type="datetimeFigureOut">
              <a:rPr lang="ar-IQ" smtClean="0"/>
              <a:t>17/03/1445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FFCBC-44EF-4B61-8B30-756239476C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04540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36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5B625-A09B-4201-B208-C709FF0D74C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17/03/1445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FFCBC-44EF-4B61-8B30-756239476C60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633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91023"/>
            <a:ext cx="7772400" cy="1470025"/>
          </a:xfrm>
        </p:spPr>
        <p:txBody>
          <a:bodyPr>
            <a:noAutofit/>
          </a:bodyPr>
          <a:lstStyle/>
          <a:p>
            <a:r>
              <a:rPr lang="ar-IQ" sz="6600" baseline="-25000" dirty="0" smtClean="0">
                <a:cs typeface="Ali_K_Alwand" pitchFamily="2" charset="-78"/>
              </a:rPr>
              <a:t>دةروونزانى ثةروةردةيى</a:t>
            </a:r>
            <a:r>
              <a:rPr lang="ar-IQ" sz="5400" baseline="-25000" dirty="0" smtClean="0">
                <a:cs typeface="Ali_K_Alwand" pitchFamily="2" charset="-78"/>
              </a:rPr>
              <a:t/>
            </a:r>
            <a:br>
              <a:rPr lang="ar-IQ" sz="5400" baseline="-25000" dirty="0" smtClean="0">
                <a:cs typeface="Ali_K_Alwand" pitchFamily="2" charset="-78"/>
              </a:rPr>
            </a:br>
            <a:r>
              <a:rPr lang="ar-IQ" sz="5400" baseline="-25000" dirty="0" smtClean="0">
                <a:cs typeface="Ali_K_Alwand" pitchFamily="2" charset="-78"/>
              </a:rPr>
              <a:t>قؤناغي دووةم</a:t>
            </a:r>
            <a:br>
              <a:rPr lang="ar-IQ" sz="5400" baseline="-25000" dirty="0" smtClean="0">
                <a:cs typeface="Ali_K_Alwand" pitchFamily="2" charset="-78"/>
              </a:rPr>
            </a:br>
            <a:r>
              <a:rPr lang="ar-IQ" sz="1200" baseline="-25000" dirty="0" smtClean="0">
                <a:cs typeface="Ali_K_Alwand" pitchFamily="2" charset="-78"/>
              </a:rPr>
              <a:t>  </a:t>
            </a:r>
            <a:r>
              <a:rPr lang="ar-IQ" sz="5400" baseline="-25000" dirty="0" smtClean="0">
                <a:cs typeface="Ali_K_Alwand" pitchFamily="2" charset="-78"/>
              </a:rPr>
              <a:t/>
            </a:r>
            <a:br>
              <a:rPr lang="ar-IQ" sz="5400" baseline="-25000" dirty="0" smtClean="0">
                <a:cs typeface="Ali_K_Alwand" pitchFamily="2" charset="-78"/>
              </a:rPr>
            </a:br>
            <a:r>
              <a:rPr lang="ar-IQ" sz="200" baseline="-25000" dirty="0" smtClean="0">
                <a:cs typeface="Ali_K_Alwand" pitchFamily="2" charset="-78"/>
              </a:rPr>
              <a:t> </a:t>
            </a:r>
            <a:r>
              <a:rPr lang="ar-IQ" sz="5400" baseline="-25000" dirty="0" smtClean="0">
                <a:cs typeface="Ali_K_Alwand" pitchFamily="2" charset="-78"/>
              </a:rPr>
              <a:t/>
            </a:r>
            <a:br>
              <a:rPr lang="ar-IQ" sz="5400" baseline="-25000" dirty="0" smtClean="0">
                <a:cs typeface="Ali_K_Alwand" pitchFamily="2" charset="-78"/>
              </a:rPr>
            </a:br>
            <a:r>
              <a:rPr lang="ku-Arab-IQ" sz="3200" baseline="-25000" smtClean="0"/>
              <a:t>٢٠٢٣-٢٠٢٤</a:t>
            </a:r>
            <a:endParaRPr lang="ar-IQ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8688"/>
            <a:ext cx="6400800" cy="1752600"/>
          </a:xfrm>
        </p:spPr>
        <p:txBody>
          <a:bodyPr/>
          <a:lstStyle/>
          <a:p>
            <a:r>
              <a:rPr lang="ku-Arab-IQ" dirty="0">
                <a:solidFill>
                  <a:schemeClr val="tx1"/>
                </a:solidFill>
                <a:cs typeface="Ali_K_Alwand" pitchFamily="2" charset="-78"/>
              </a:rPr>
              <a:t>چ</a:t>
            </a:r>
            <a:endParaRPr lang="ar-IQ" dirty="0" smtClean="0">
              <a:solidFill>
                <a:schemeClr val="tx1"/>
              </a:solidFill>
              <a:cs typeface="Ali_K_Alwand" pitchFamily="2" charset="-78"/>
            </a:endParaRPr>
          </a:p>
          <a:p>
            <a:r>
              <a:rPr lang="ku-Arab-IQ" dirty="0" smtClean="0"/>
              <a:t>مامۆستای بابەت</a:t>
            </a:r>
          </a:p>
          <a:p>
            <a:r>
              <a:rPr lang="ku-Arab-IQ" dirty="0" smtClean="0"/>
              <a:t>جومان صباح سعید</a:t>
            </a:r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764704"/>
            <a:ext cx="1663065" cy="175196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ounded Rectangle 4"/>
          <p:cNvSpPr/>
          <p:nvPr/>
        </p:nvSpPr>
        <p:spPr>
          <a:xfrm>
            <a:off x="1403648" y="4221088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1097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07704" y="692696"/>
            <a:ext cx="5726360" cy="792088"/>
          </a:xfrm>
        </p:spPr>
        <p:txBody>
          <a:bodyPr>
            <a:noAutofit/>
          </a:bodyPr>
          <a:lstStyle/>
          <a:p>
            <a:pPr marL="457200" indent="-457200"/>
            <a:r>
              <a:rPr lang="ar-IQ" sz="3600" dirty="0">
                <a:solidFill>
                  <a:prstClr val="black"/>
                </a:solidFill>
                <a:cs typeface="Ali_K_Alwand" pitchFamily="2" charset="-78"/>
              </a:rPr>
              <a:t>ضةمكة ثةروةردةييةكان لة دةروونزانيدا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27584" y="1556792"/>
            <a:ext cx="7776864" cy="576064"/>
          </a:xfrm>
          <a:prstGeom prst="rect">
            <a:avLst/>
          </a:prstGeom>
        </p:spPr>
        <p:txBody>
          <a:bodyPr vert="horz" lIns="91440" tIns="45720" rIns="91440" bIns="45720" rtlCol="1">
            <a:normAutofit fontScale="250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20000"/>
              </a:lnSpc>
              <a:buFont typeface="Wingdings" pitchFamily="2" charset="2"/>
              <a:buChar char="q"/>
            </a:pPr>
            <a:r>
              <a:rPr lang="ar-IQ" sz="12800" dirty="0" smtClean="0">
                <a:solidFill>
                  <a:prstClr val="black"/>
                </a:solidFill>
                <a:cs typeface="Ali_K_Alwand" pitchFamily="2" charset="-78"/>
              </a:rPr>
              <a:t>مةرجةكانى فيَربوون : </a:t>
            </a:r>
            <a:r>
              <a:rPr lang="ar-SA" sz="11200" dirty="0">
                <a:solidFill>
                  <a:schemeClr val="tx1"/>
                </a:solidFill>
                <a:cs typeface="Ali_K_Alwand" pitchFamily="2" charset="-78"/>
              </a:rPr>
              <a:t>فيَربوون ثرِؤسةيةكى ئالَؤزو هةمةلايةنةيةو لةذيَر رِؤشنايى ضةند مةرج و بارودؤخيَكى تايبةتيدا رِوودةدات. ئينجا ئةطةر بمانةويَت بةسةركةوتوانة فيَربوون رووبدات، ئةوا دةبيَت رِةضاوى ئةم مةرج و بارو دؤخانةى خوارةوة بكةين:-</a:t>
            </a:r>
            <a:endParaRPr lang="ar-IQ" sz="11200" dirty="0" smtClean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27584" y="3429000"/>
            <a:ext cx="7416824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lvl="0" indent="-514350" algn="just">
              <a:buAutoNum type="arabicPeriod"/>
            </a:pPr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ثيَطةيشتن:</a:t>
            </a:r>
          </a:p>
          <a:p>
            <a:pPr marL="514350" lvl="0" indent="-514350" algn="just">
              <a:buAutoNum type="arabicPeriod"/>
            </a:pPr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راهيَنان وفيَربوون:</a:t>
            </a:r>
          </a:p>
          <a:p>
            <a:pPr marL="514350" lvl="0" indent="-514350" algn="just">
              <a:buAutoNum type="arabicPeriod"/>
            </a:pPr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ريَطاكانى وانةطووتنةوة وفيَربوون:</a:t>
            </a:r>
          </a:p>
          <a:p>
            <a:pPr marL="514350" lvl="0" indent="-514350" algn="just">
              <a:buAutoNum type="arabicPeriod"/>
            </a:pPr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ئامرازو تةكنةلؤذياى روونكردنةوة وفيَربوون:</a:t>
            </a:r>
          </a:p>
          <a:p>
            <a:pPr marL="514350" lvl="0" indent="-514350" algn="just">
              <a:buAutoNum type="arabicPeriod"/>
            </a:pPr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ثاداشت وهاندان و فيَربوون:</a:t>
            </a:r>
          </a:p>
          <a:p>
            <a:pPr marL="514350" lvl="0" indent="-514350" algn="just">
              <a:buAutoNum type="arabicPeriod"/>
            </a:pPr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ثالَنةر وفيَربوون:</a:t>
            </a:r>
            <a:endParaRPr lang="en-US" sz="2800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6205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07704" y="692696"/>
            <a:ext cx="5726360" cy="792088"/>
          </a:xfrm>
        </p:spPr>
        <p:txBody>
          <a:bodyPr>
            <a:noAutofit/>
          </a:bodyPr>
          <a:lstStyle/>
          <a:p>
            <a:pPr marL="457200" indent="-457200"/>
            <a:r>
              <a:rPr lang="ar-IQ" sz="3600" dirty="0">
                <a:solidFill>
                  <a:prstClr val="black"/>
                </a:solidFill>
                <a:cs typeface="Ali_K_Alwand" pitchFamily="2" charset="-78"/>
              </a:rPr>
              <a:t>ضةمكة ثةروةردةييةكان لة دةروونزانيدا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27584" y="1556792"/>
            <a:ext cx="7776864" cy="576064"/>
          </a:xfrm>
          <a:prstGeom prst="rect">
            <a:avLst/>
          </a:prstGeom>
        </p:spPr>
        <p:txBody>
          <a:bodyPr vert="horz" lIns="91440" tIns="45720" rIns="91440" bIns="45720" rtlCol="1">
            <a:normAutofit fontScale="250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20000"/>
              </a:lnSpc>
              <a:buFont typeface="Wingdings" pitchFamily="2" charset="2"/>
              <a:buChar char="q"/>
            </a:pPr>
            <a:r>
              <a:rPr lang="ar-IQ" sz="12800" dirty="0" smtClean="0">
                <a:solidFill>
                  <a:prstClr val="black"/>
                </a:solidFill>
                <a:cs typeface="Ali_K_Alwand" pitchFamily="2" charset="-78"/>
              </a:rPr>
              <a:t>ثيَطةيشتن:</a:t>
            </a:r>
            <a:endParaRPr lang="ar-IQ" sz="11200" dirty="0" smtClean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27584" y="2276872"/>
            <a:ext cx="7416824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ar-SA" sz="2800" dirty="0">
                <a:solidFill>
                  <a:schemeClr val="tx1"/>
                </a:solidFill>
                <a:cs typeface="Ali_K_Alwand" pitchFamily="2" charset="-78"/>
              </a:rPr>
              <a:t>ثيَطةيشتن و طةيينى ئةندامةكانى لةش مةرجى سةرةكى </a:t>
            </a:r>
            <a:r>
              <a:rPr lang="ar-SA" sz="2800" dirty="0" smtClean="0">
                <a:solidFill>
                  <a:schemeClr val="tx1"/>
                </a:solidFill>
                <a:cs typeface="Ali_K_Alwand" pitchFamily="2" charset="-78"/>
              </a:rPr>
              <a:t>فيَربوونة</a:t>
            </a:r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.</a:t>
            </a:r>
          </a:p>
          <a:p>
            <a:pPr lvl="0" algn="just"/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ئةندامةكان لة لايةنى بايؤلؤذى</a:t>
            </a:r>
          </a:p>
          <a:p>
            <a:pPr lvl="0" algn="just"/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كؤئةندامى تايبةت بة قسة كردن</a:t>
            </a:r>
          </a:p>
          <a:p>
            <a:pPr lvl="0" algn="just"/>
            <a:r>
              <a:rPr lang="ar-IQ" sz="2800" dirty="0" smtClean="0">
                <a:solidFill>
                  <a:srgbClr val="FF0000"/>
                </a:solidFill>
                <a:cs typeface="Ali_K_Alwand" pitchFamily="2" charset="-78"/>
              </a:rPr>
              <a:t>جياوازى ثيَطةيشتن و فيَربوون ضية؟</a:t>
            </a:r>
          </a:p>
          <a:p>
            <a:pPr lvl="0" algn="just"/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مرؤظ دةبيَت لة لايةنى بايؤلؤذى وئةنداميةوة ئامادة وثيَطويشتوو بيَت ئنجا ثرؤسةى فيَربوون روودةدات.</a:t>
            </a:r>
            <a:endParaRPr lang="ar-IQ" sz="2800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66666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07704" y="692696"/>
            <a:ext cx="5726360" cy="792088"/>
          </a:xfrm>
        </p:spPr>
        <p:txBody>
          <a:bodyPr>
            <a:noAutofit/>
          </a:bodyPr>
          <a:lstStyle/>
          <a:p>
            <a:pPr marL="457200" indent="-457200"/>
            <a:r>
              <a:rPr lang="ar-IQ" sz="3600" dirty="0">
                <a:solidFill>
                  <a:prstClr val="black"/>
                </a:solidFill>
                <a:cs typeface="Ali_K_Alwand" pitchFamily="2" charset="-78"/>
              </a:rPr>
              <a:t>ضةمكة ثةروةردةييةكان لة دةروونزانيدا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27584" y="1556792"/>
            <a:ext cx="7776864" cy="576064"/>
          </a:xfrm>
          <a:prstGeom prst="rect">
            <a:avLst/>
          </a:prstGeom>
        </p:spPr>
        <p:txBody>
          <a:bodyPr vert="horz" lIns="91440" tIns="45720" rIns="91440" bIns="45720" rtlCol="1">
            <a:normAutofit fontScale="250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20000"/>
              </a:lnSpc>
              <a:buFont typeface="Wingdings" pitchFamily="2" charset="2"/>
              <a:buChar char="q"/>
            </a:pPr>
            <a:r>
              <a:rPr lang="ar-IQ" sz="12800" dirty="0" smtClean="0">
                <a:solidFill>
                  <a:prstClr val="black"/>
                </a:solidFill>
                <a:cs typeface="Ali_K_Alwand" pitchFamily="2" charset="-78"/>
              </a:rPr>
              <a:t>راهيَنان و فيَربوون:</a:t>
            </a:r>
            <a:endParaRPr lang="ar-IQ" sz="11200" dirty="0" smtClean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27584" y="2276872"/>
            <a:ext cx="7416824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راهيَنان و ضالاكى جؤراوجؤر هؤكاريَكى طرنطة بؤ فيَربوون</a:t>
            </a:r>
          </a:p>
          <a:p>
            <a:pPr lvl="0" algn="just"/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بؤ نموونة : كؤمثيؤتةر, شوفيَرى, مةلةوانى.....</a:t>
            </a:r>
            <a:endParaRPr lang="ar-IQ" sz="2800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5047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8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07704" y="692696"/>
            <a:ext cx="5726360" cy="792088"/>
          </a:xfrm>
        </p:spPr>
        <p:txBody>
          <a:bodyPr>
            <a:noAutofit/>
          </a:bodyPr>
          <a:lstStyle/>
          <a:p>
            <a:pPr marL="457200" indent="-457200"/>
            <a:r>
              <a:rPr lang="ar-IQ" sz="3600" dirty="0">
                <a:solidFill>
                  <a:prstClr val="black"/>
                </a:solidFill>
                <a:cs typeface="Ali_K_Alwand" pitchFamily="2" charset="-78"/>
              </a:rPr>
              <a:t>ضةمكة ثةروةردةييةكان لة دةروونزانيدا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27584" y="1556792"/>
            <a:ext cx="7776864" cy="576064"/>
          </a:xfrm>
          <a:prstGeom prst="rect">
            <a:avLst/>
          </a:prstGeom>
        </p:spPr>
        <p:txBody>
          <a:bodyPr vert="horz" lIns="91440" tIns="45720" rIns="91440" bIns="45720" rtlCol="1">
            <a:normAutofit fontScale="250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20000"/>
              </a:lnSpc>
              <a:buFont typeface="Wingdings" pitchFamily="2" charset="2"/>
              <a:buChar char="q"/>
            </a:pPr>
            <a:r>
              <a:rPr lang="ar-IQ" sz="12800" dirty="0" smtClean="0">
                <a:solidFill>
                  <a:prstClr val="black"/>
                </a:solidFill>
                <a:cs typeface="Ali_K_Alwand" pitchFamily="2" charset="-78"/>
              </a:rPr>
              <a:t>ريَطاكانى وانةطوتنةوة و فيَربوون:</a:t>
            </a:r>
            <a:endParaRPr lang="ar-IQ" sz="11200" dirty="0" smtClean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27584" y="2276872"/>
            <a:ext cx="7416824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ثةيوةنديةكى بةهيَز لة نيَوان فيَربوون وشيَوازو ريَطاكانى وانةوتنةوةدا هةية. هةنديَك ريَطا وشيَواز باشتر و خيَراتر دةبنة هؤى فيَربوون</a:t>
            </a:r>
          </a:p>
          <a:p>
            <a:pPr lvl="0" algn="just"/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ريَطاى لة (بةش بؤ طشت) جاران. ثيت و ووشة.</a:t>
            </a:r>
          </a:p>
          <a:p>
            <a:pPr lvl="0" algn="just"/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ريَطاى لة (طشت بؤ بةش) ئاو, لةشى مرؤظ.</a:t>
            </a:r>
          </a:p>
          <a:p>
            <a:pPr lvl="0" algn="just"/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هةنديكجار وا ثيَويست دةكات ماموستا وانةكة بخاتة روو ئنجا طفتوطؤى لةسةر بكريَت. وةكوو بابةتى دةروونزانى ثةروةردةيى.</a:t>
            </a:r>
          </a:p>
          <a:p>
            <a:pPr lvl="0" algn="just"/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هةنديكجار واباشترة لة ريَطاى طفتوطؤ يان طروثةوة يان تاقيطة فير بكرين. فيَربوونى كؤمثيوتةر.</a:t>
            </a:r>
            <a:endParaRPr lang="ar-IQ" sz="2800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0156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8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07704" y="692696"/>
            <a:ext cx="5726360" cy="792088"/>
          </a:xfrm>
        </p:spPr>
        <p:txBody>
          <a:bodyPr>
            <a:noAutofit/>
          </a:bodyPr>
          <a:lstStyle/>
          <a:p>
            <a:pPr marL="457200" indent="-457200"/>
            <a:r>
              <a:rPr lang="ar-IQ" sz="3600" dirty="0">
                <a:solidFill>
                  <a:prstClr val="black"/>
                </a:solidFill>
                <a:cs typeface="Ali_K_Alwand" pitchFamily="2" charset="-78"/>
              </a:rPr>
              <a:t>ضةمكة ثةروةردةييةكان لة دةروونزانيدا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27584" y="2060848"/>
            <a:ext cx="7776864" cy="576064"/>
          </a:xfrm>
          <a:prstGeom prst="rect">
            <a:avLst/>
          </a:prstGeom>
        </p:spPr>
        <p:txBody>
          <a:bodyPr vert="horz" lIns="91440" tIns="45720" rIns="91440" bIns="45720" rtlCol="1">
            <a:normAutofit fontScale="250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20000"/>
              </a:lnSpc>
              <a:buFont typeface="Wingdings" pitchFamily="2" charset="2"/>
              <a:buChar char="q"/>
            </a:pPr>
            <a:r>
              <a:rPr lang="ar-IQ" sz="12800" dirty="0" smtClean="0">
                <a:solidFill>
                  <a:srgbClr val="FF0000"/>
                </a:solidFill>
                <a:cs typeface="Ali_K_Alwand" pitchFamily="2" charset="-78"/>
              </a:rPr>
              <a:t>ض ريَطايةك باشترة و خيَراتر دةبيَتة هؤى فيَر بوون و فيَرخواز زياتر سودى لىَ وةردةطريت؟</a:t>
            </a:r>
            <a:endParaRPr lang="ar-IQ" sz="11200" dirty="0" smtClean="0">
              <a:solidFill>
                <a:srgbClr val="FF0000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1861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07704" y="692696"/>
            <a:ext cx="5726360" cy="792088"/>
          </a:xfrm>
        </p:spPr>
        <p:txBody>
          <a:bodyPr>
            <a:noAutofit/>
          </a:bodyPr>
          <a:lstStyle/>
          <a:p>
            <a:pPr marL="457200" indent="-457200"/>
            <a:r>
              <a:rPr lang="ar-IQ" sz="3600" dirty="0">
                <a:solidFill>
                  <a:prstClr val="black"/>
                </a:solidFill>
                <a:cs typeface="Ali_K_Alwand" pitchFamily="2" charset="-78"/>
              </a:rPr>
              <a:t>ضةمكة ثةروةردةييةكان لة دةروونزانيدا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27584" y="1556792"/>
            <a:ext cx="7776864" cy="576064"/>
          </a:xfrm>
          <a:prstGeom prst="rect">
            <a:avLst/>
          </a:prstGeom>
        </p:spPr>
        <p:txBody>
          <a:bodyPr vert="horz" lIns="91440" tIns="45720" rIns="91440" bIns="45720" rtlCol="1">
            <a:normAutofit fontScale="250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20000"/>
              </a:lnSpc>
              <a:buFont typeface="Wingdings" pitchFamily="2" charset="2"/>
              <a:buChar char="q"/>
            </a:pPr>
            <a:r>
              <a:rPr lang="ar-IQ" sz="12800" dirty="0" smtClean="0">
                <a:solidFill>
                  <a:prstClr val="black"/>
                </a:solidFill>
                <a:cs typeface="Ali_K_Alwand" pitchFamily="2" charset="-78"/>
              </a:rPr>
              <a:t>ئامرازو تةكنةلؤذياى روونكردنةوة و فيَربوون:</a:t>
            </a:r>
            <a:endParaRPr lang="ar-IQ" sz="11200" dirty="0" smtClean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27584" y="2276872"/>
            <a:ext cx="7416824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بةكارهيَنانى كةرةستةو ئامرازةكانى روونكردنةوة كاريَطةرى هةية لة سةر فيَربوون.</a:t>
            </a:r>
          </a:p>
          <a:p>
            <a:pPr lvl="0" algn="just"/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بؤ نموونة : كؤمثيوتةر , كاسيَت, نةخشة, تةلةفزيؤن, ويَنة.....</a:t>
            </a:r>
          </a:p>
          <a:p>
            <a:pPr lvl="0" algn="just"/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بةكار هيَنانى زؤرترين هةستةوةر</a:t>
            </a:r>
            <a:endParaRPr lang="ar-IQ" sz="2800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09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07704" y="692696"/>
            <a:ext cx="5726360" cy="792088"/>
          </a:xfrm>
        </p:spPr>
        <p:txBody>
          <a:bodyPr>
            <a:noAutofit/>
          </a:bodyPr>
          <a:lstStyle/>
          <a:p>
            <a:pPr marL="457200" indent="-457200"/>
            <a:r>
              <a:rPr lang="ar-IQ" sz="3600" dirty="0">
                <a:solidFill>
                  <a:prstClr val="black"/>
                </a:solidFill>
                <a:cs typeface="Ali_K_Alwand" pitchFamily="2" charset="-78"/>
              </a:rPr>
              <a:t>ضةمكة ثةروةردةييةكان لة دةروونزانيدا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27584" y="1556792"/>
            <a:ext cx="7776864" cy="576064"/>
          </a:xfrm>
          <a:prstGeom prst="rect">
            <a:avLst/>
          </a:prstGeom>
        </p:spPr>
        <p:txBody>
          <a:bodyPr vert="horz" lIns="91440" tIns="45720" rIns="91440" bIns="45720" rtlCol="1">
            <a:normAutofit fontScale="250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20000"/>
              </a:lnSpc>
              <a:buFont typeface="Wingdings" pitchFamily="2" charset="2"/>
              <a:buChar char="q"/>
            </a:pPr>
            <a:r>
              <a:rPr lang="ar-IQ" sz="12800" dirty="0" smtClean="0">
                <a:solidFill>
                  <a:prstClr val="black"/>
                </a:solidFill>
                <a:cs typeface="Ali_K_Alwand" pitchFamily="2" charset="-78"/>
              </a:rPr>
              <a:t>دةرةنجامى هةنديَك تويَذينةوة دةخةينة روو سةبارةت بة طرنطى هةستةوةرةكان لة فيَربووندا:</a:t>
            </a:r>
            <a:endParaRPr lang="ar-IQ" sz="11200" dirty="0" smtClean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27584" y="2708920"/>
            <a:ext cx="7416824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هةستةوةرى بينين: بة ريَذةى </a:t>
            </a:r>
            <a:r>
              <a:rPr lang="ar-IQ" sz="2800" dirty="0">
                <a:solidFill>
                  <a:schemeClr val="tx1"/>
                </a:solidFill>
              </a:rPr>
              <a:t>83</a:t>
            </a:r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% بةشدارى لة فيَربووندا دةكات.</a:t>
            </a:r>
          </a:p>
          <a:p>
            <a:pPr lvl="0" algn="just"/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هةستةوةرى بيستن: </a:t>
            </a:r>
            <a:r>
              <a:rPr lang="ar-IQ" sz="2800" dirty="0">
                <a:solidFill>
                  <a:schemeClr val="tx1"/>
                </a:solidFill>
              </a:rPr>
              <a:t>11</a:t>
            </a:r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%</a:t>
            </a:r>
          </a:p>
          <a:p>
            <a:pPr lvl="0" algn="just"/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هةستةوةرى بؤنكردن:  </a:t>
            </a:r>
            <a:r>
              <a:rPr lang="ar-IQ" sz="2800" dirty="0">
                <a:solidFill>
                  <a:schemeClr val="tx1"/>
                </a:solidFill>
              </a:rPr>
              <a:t>13</a:t>
            </a:r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%</a:t>
            </a:r>
          </a:p>
          <a:p>
            <a:pPr lvl="0" algn="just"/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هةستةوةرى تام كردن: </a:t>
            </a:r>
            <a:r>
              <a:rPr lang="ar-IQ" sz="2800" dirty="0" smtClean="0">
                <a:solidFill>
                  <a:schemeClr val="tx1"/>
                </a:solidFill>
              </a:rPr>
              <a:t>1%</a:t>
            </a:r>
          </a:p>
          <a:p>
            <a:pPr lvl="0" algn="just"/>
            <a:endParaRPr lang="ar-IQ" sz="2800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1141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07704" y="692696"/>
            <a:ext cx="5726360" cy="792088"/>
          </a:xfrm>
        </p:spPr>
        <p:txBody>
          <a:bodyPr>
            <a:noAutofit/>
          </a:bodyPr>
          <a:lstStyle/>
          <a:p>
            <a:pPr marL="457200" indent="-457200"/>
            <a:r>
              <a:rPr lang="ar-IQ" sz="3600" dirty="0">
                <a:solidFill>
                  <a:prstClr val="black"/>
                </a:solidFill>
                <a:cs typeface="Ali_K_Alwand" pitchFamily="2" charset="-78"/>
              </a:rPr>
              <a:t>ضةمكة ثةروةردةييةكان لة دةروونزانيدا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27584" y="1556792"/>
            <a:ext cx="7776864" cy="576064"/>
          </a:xfrm>
          <a:prstGeom prst="rect">
            <a:avLst/>
          </a:prstGeom>
        </p:spPr>
        <p:txBody>
          <a:bodyPr vert="horz" lIns="91440" tIns="45720" rIns="91440" bIns="45720" rtlCol="1">
            <a:normAutofit fontScale="250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20000"/>
              </a:lnSpc>
              <a:buFont typeface="Wingdings" pitchFamily="2" charset="2"/>
              <a:buChar char="q"/>
            </a:pPr>
            <a:r>
              <a:rPr lang="ar-IQ" sz="12800" dirty="0" smtClean="0">
                <a:solidFill>
                  <a:prstClr val="black"/>
                </a:solidFill>
                <a:cs typeface="Ali_K_Alwand" pitchFamily="2" charset="-78"/>
              </a:rPr>
              <a:t>هةروةها بةبيرهاتنةوةى زانياريةكان بة ثيَى رؤلى هةستةوةرةكان دةطؤرِيَن: مرؤظ دةتوانيَت:,</a:t>
            </a:r>
            <a:endParaRPr lang="ar-IQ" sz="11200" dirty="0" smtClean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27584" y="2708920"/>
            <a:ext cx="7416824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ar-IQ" sz="2800" dirty="0" smtClean="0">
                <a:solidFill>
                  <a:schemeClr val="tx1"/>
                </a:solidFill>
              </a:rPr>
              <a:t>10</a:t>
            </a:r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% </a:t>
            </a:r>
            <a:r>
              <a:rPr lang="ar-SA" sz="2800" dirty="0">
                <a:solidFill>
                  <a:schemeClr val="tx1"/>
                </a:solidFill>
                <a:cs typeface="Ali_K_Alwand" pitchFamily="2" charset="-78"/>
              </a:rPr>
              <a:t>ئةو زانياريانة بهيَنيَتةوة يادى خؤى كةدةيان </a:t>
            </a:r>
            <a:r>
              <a:rPr lang="ar-SA" sz="2800" dirty="0" smtClean="0">
                <a:solidFill>
                  <a:schemeClr val="tx1"/>
                </a:solidFill>
                <a:cs typeface="Ali_K_Alwand" pitchFamily="2" charset="-78"/>
              </a:rPr>
              <a:t>خويَنيَتةوة</a:t>
            </a:r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.</a:t>
            </a:r>
          </a:p>
          <a:p>
            <a:pPr lvl="0" algn="just"/>
            <a:r>
              <a:rPr lang="ar-IQ" sz="2800" dirty="0" smtClean="0">
                <a:solidFill>
                  <a:schemeClr val="tx1"/>
                </a:solidFill>
              </a:rPr>
              <a:t>20</a:t>
            </a:r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%  طويَ بيستى دةبن.</a:t>
            </a:r>
          </a:p>
          <a:p>
            <a:pPr lvl="0" algn="just"/>
            <a:r>
              <a:rPr lang="ar-IQ" sz="2800" dirty="0" smtClean="0">
                <a:solidFill>
                  <a:schemeClr val="tx1"/>
                </a:solidFill>
              </a:rPr>
              <a:t>30</a:t>
            </a:r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%  بينين</a:t>
            </a:r>
          </a:p>
          <a:p>
            <a:pPr lvl="0" algn="just"/>
            <a:r>
              <a:rPr lang="ar-IQ" sz="2800" dirty="0" smtClean="0">
                <a:solidFill>
                  <a:schemeClr val="tx1"/>
                </a:solidFill>
              </a:rPr>
              <a:t>50%  بينين و بيستن</a:t>
            </a:r>
          </a:p>
          <a:p>
            <a:pPr lvl="0" algn="just"/>
            <a:r>
              <a:rPr lang="ar-IQ" sz="2800" dirty="0" smtClean="0">
                <a:solidFill>
                  <a:srgbClr val="FF0000"/>
                </a:solidFill>
                <a:cs typeface="Ali_K_Alwand" pitchFamily="2" charset="-78"/>
              </a:rPr>
              <a:t>بؤضى كتيَب و ثةرِاوى قوتابخانة تةنها كافي نين بؤ وةرطرتنى زانيارى؟</a:t>
            </a:r>
          </a:p>
          <a:p>
            <a:pPr lvl="0" algn="just"/>
            <a:endParaRPr lang="ar-IQ" sz="2800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3157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07704" y="692696"/>
            <a:ext cx="5726360" cy="792088"/>
          </a:xfrm>
        </p:spPr>
        <p:txBody>
          <a:bodyPr>
            <a:noAutofit/>
          </a:bodyPr>
          <a:lstStyle/>
          <a:p>
            <a:pPr marL="457200" indent="-457200"/>
            <a:r>
              <a:rPr lang="ar-IQ" sz="3600" dirty="0">
                <a:solidFill>
                  <a:prstClr val="black"/>
                </a:solidFill>
                <a:cs typeface="Ali_K_Alwand" pitchFamily="2" charset="-78"/>
              </a:rPr>
              <a:t>ضةمكة ثةروةردةييةكان لة دةروونزانيدا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27584" y="1556792"/>
            <a:ext cx="7776864" cy="576064"/>
          </a:xfrm>
          <a:prstGeom prst="rect">
            <a:avLst/>
          </a:prstGeom>
        </p:spPr>
        <p:txBody>
          <a:bodyPr vert="horz" lIns="91440" tIns="45720" rIns="91440" bIns="45720" rtlCol="1">
            <a:normAutofit fontScale="250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20000"/>
              </a:lnSpc>
              <a:buFont typeface="Wingdings" pitchFamily="2" charset="2"/>
              <a:buChar char="q"/>
            </a:pPr>
            <a:r>
              <a:rPr lang="ar-IQ" sz="12800" dirty="0" smtClean="0">
                <a:solidFill>
                  <a:prstClr val="black"/>
                </a:solidFill>
                <a:cs typeface="Ali_K_Alwand" pitchFamily="2" charset="-78"/>
              </a:rPr>
              <a:t>ثاداشت وهاندان وفيَربوون:</a:t>
            </a:r>
            <a:endParaRPr lang="ar-IQ" sz="11200" dirty="0" smtClean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27584" y="2708920"/>
            <a:ext cx="7416824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ar-IQ" sz="2800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8471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07704" y="692696"/>
            <a:ext cx="5726360" cy="792088"/>
          </a:xfrm>
        </p:spPr>
        <p:txBody>
          <a:bodyPr>
            <a:noAutofit/>
          </a:bodyPr>
          <a:lstStyle/>
          <a:p>
            <a:pPr marL="457200" indent="-457200"/>
            <a:r>
              <a:rPr lang="ar-IQ" sz="3600" dirty="0">
                <a:solidFill>
                  <a:prstClr val="black"/>
                </a:solidFill>
                <a:cs typeface="Ali_K_Alwand" pitchFamily="2" charset="-78"/>
              </a:rPr>
              <a:t>ضةمكة ثةروةردةييةكان لة دةروونزانيدا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27584" y="1556792"/>
            <a:ext cx="7776864" cy="576064"/>
          </a:xfrm>
          <a:prstGeom prst="rect">
            <a:avLst/>
          </a:prstGeom>
        </p:spPr>
        <p:txBody>
          <a:bodyPr vert="horz" lIns="91440" tIns="45720" rIns="91440" bIns="45720" rtlCol="1">
            <a:normAutofit fontScale="250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20000"/>
              </a:lnSpc>
              <a:buFont typeface="Wingdings" pitchFamily="2" charset="2"/>
              <a:buChar char="q"/>
            </a:pPr>
            <a:r>
              <a:rPr lang="ar-IQ" sz="12800" dirty="0" smtClean="0">
                <a:solidFill>
                  <a:prstClr val="black"/>
                </a:solidFill>
                <a:cs typeface="Ali_K_Alwand" pitchFamily="2" charset="-78"/>
              </a:rPr>
              <a:t>ثالَنةرةكان و فيَربوون:</a:t>
            </a:r>
            <a:endParaRPr lang="ar-IQ" sz="11200" dirty="0" smtClean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27584" y="2708920"/>
            <a:ext cx="7416824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ar-IQ" sz="2800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0771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07704" y="404664"/>
            <a:ext cx="6192688" cy="720080"/>
          </a:xfrm>
        </p:spPr>
        <p:txBody>
          <a:bodyPr>
            <a:noAutofit/>
          </a:bodyPr>
          <a:lstStyle/>
          <a:p>
            <a:r>
              <a:rPr lang="ar-IQ" sz="5400" baseline="-25000" dirty="0" smtClean="0">
                <a:cs typeface="Ali_K_Alwand" pitchFamily="2" charset="-78"/>
              </a:rPr>
              <a:t>لة وانةى رابردوو باسمان لةو بابةتانة كرد</a:t>
            </a:r>
            <a:endParaRPr lang="ar-IQ" sz="5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403648" y="3068960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 fontScale="775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>
              <a:buFont typeface="Wingdings" pitchFamily="2" charset="2"/>
              <a:buChar char="q"/>
            </a:pPr>
            <a:r>
              <a:rPr lang="ar-IQ" sz="2800" dirty="0" smtClean="0">
                <a:solidFill>
                  <a:prstClr val="black"/>
                </a:solidFill>
                <a:cs typeface="Ali_K_Alwand" pitchFamily="2" charset="-78"/>
              </a:rPr>
              <a:t>ثةيوةندى دةروونزانى ثةروةردةيى بة لقةكانى ديكةى دةروونزانى</a:t>
            </a:r>
          </a:p>
          <a:p>
            <a:pPr marL="457200" indent="-457200" algn="r">
              <a:buFont typeface="Wingdings" pitchFamily="2" charset="2"/>
              <a:buChar char="q"/>
            </a:pPr>
            <a:endParaRPr lang="ar-IQ" sz="2800" dirty="0" smtClean="0">
              <a:solidFill>
                <a:prstClr val="black"/>
              </a:solidFill>
              <a:cs typeface="Ali_K_Alwand" pitchFamily="2" charset="-78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403648" y="4437112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>
              <a:buFont typeface="Wingdings" pitchFamily="2" charset="2"/>
              <a:buChar char="q"/>
            </a:pPr>
            <a:r>
              <a:rPr lang="ar-IQ" sz="2800" dirty="0" smtClean="0">
                <a:solidFill>
                  <a:prstClr val="black"/>
                </a:solidFill>
                <a:cs typeface="Ali_K_Alwand" pitchFamily="2" charset="-78"/>
              </a:rPr>
              <a:t>طرنطى دةروونزانى ثةروةردةيي 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403648" y="177281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>
              <a:buFont typeface="Wingdings" pitchFamily="2" charset="2"/>
              <a:buChar char="q"/>
            </a:pPr>
            <a:r>
              <a:rPr lang="ar-IQ" sz="2800" dirty="0" smtClean="0">
                <a:solidFill>
                  <a:prstClr val="black"/>
                </a:solidFill>
                <a:cs typeface="Ali_K_Alwand" pitchFamily="2" charset="-78"/>
              </a:rPr>
              <a:t>ئامانجةكانى دةروونزانى ثةروةردةيى</a:t>
            </a:r>
          </a:p>
        </p:txBody>
      </p:sp>
    </p:spTree>
    <p:extLst>
      <p:ext uri="{BB962C8B-B14F-4D97-AF65-F5344CB8AC3E}">
        <p14:creationId xmlns:p14="http://schemas.microsoft.com/office/powerpoint/2010/main" val="275722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  <p:bldP spid="10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07704" y="332656"/>
            <a:ext cx="5726360" cy="720080"/>
          </a:xfrm>
        </p:spPr>
        <p:txBody>
          <a:bodyPr>
            <a:noAutofit/>
          </a:bodyPr>
          <a:lstStyle/>
          <a:p>
            <a:r>
              <a:rPr lang="ar-IQ" sz="6600" baseline="-25000" dirty="0" smtClean="0">
                <a:cs typeface="Ali_K_Alwand" pitchFamily="2" charset="-78"/>
              </a:rPr>
              <a:t>ئةو بابةتانةى كة باس كران</a:t>
            </a:r>
            <a:endParaRPr lang="ar-IQ" sz="66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971600" y="249289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r">
              <a:buFont typeface="Courier New" pitchFamily="49" charset="0"/>
              <a:buChar char="o"/>
            </a:pPr>
            <a:r>
              <a:rPr lang="ar-SA" sz="2400" dirty="0">
                <a:solidFill>
                  <a:schemeClr val="tx1"/>
                </a:solidFill>
                <a:cs typeface="Ali_K_Alwand" pitchFamily="2" charset="-78"/>
              </a:rPr>
              <a:t>ثرِؤسةى </a:t>
            </a:r>
            <a:r>
              <a:rPr lang="ar-SA" sz="2400" dirty="0" smtClean="0">
                <a:solidFill>
                  <a:schemeClr val="tx1"/>
                </a:solidFill>
                <a:cs typeface="Ali_K_Alwand" pitchFamily="2" charset="-78"/>
              </a:rPr>
              <a:t>فيَربوون</a:t>
            </a:r>
            <a:endParaRPr lang="en-US" sz="2400" dirty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403648" y="177281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>
              <a:buFont typeface="Wingdings" pitchFamily="2" charset="2"/>
              <a:buChar char="q"/>
            </a:pPr>
            <a:r>
              <a:rPr lang="ar-IQ" sz="2800" dirty="0" smtClean="0">
                <a:solidFill>
                  <a:prstClr val="black"/>
                </a:solidFill>
                <a:cs typeface="Ali_K_Alwand" pitchFamily="2" charset="-78"/>
              </a:rPr>
              <a:t>ضةمكة ثةروةردةييةكان لة دةروونزانيدا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971600" y="2996952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r">
              <a:buFont typeface="Courier New" pitchFamily="49" charset="0"/>
              <a:buChar char="o"/>
            </a:pPr>
            <a:r>
              <a:rPr lang="ar-IQ" sz="2400" dirty="0" smtClean="0">
                <a:solidFill>
                  <a:schemeClr val="tx1"/>
                </a:solidFill>
                <a:cs typeface="Ali_K_Alwand" pitchFamily="2" charset="-78"/>
              </a:rPr>
              <a:t>ثيَناسةكانى </a:t>
            </a:r>
            <a:r>
              <a:rPr lang="ar-SA" sz="2400" dirty="0" smtClean="0">
                <a:solidFill>
                  <a:schemeClr val="tx1"/>
                </a:solidFill>
                <a:cs typeface="Ali_K_Alwand" pitchFamily="2" charset="-78"/>
              </a:rPr>
              <a:t>فيَربوون</a:t>
            </a:r>
            <a:endParaRPr lang="en-US" sz="2400" dirty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971600" y="3501008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r">
              <a:buFont typeface="Courier New" pitchFamily="49" charset="0"/>
              <a:buChar char="o"/>
            </a:pPr>
            <a:r>
              <a:rPr lang="ar-IQ" sz="2400" dirty="0" smtClean="0">
                <a:solidFill>
                  <a:schemeClr val="tx1"/>
                </a:solidFill>
                <a:cs typeface="Ali_K_Alwand" pitchFamily="2" charset="-78"/>
              </a:rPr>
              <a:t>مةرجةكانى </a:t>
            </a:r>
            <a:r>
              <a:rPr lang="ar-SA" sz="2400" dirty="0" smtClean="0">
                <a:solidFill>
                  <a:schemeClr val="tx1"/>
                </a:solidFill>
                <a:cs typeface="Ali_K_Alwand" pitchFamily="2" charset="-78"/>
              </a:rPr>
              <a:t>فيَربوون</a:t>
            </a:r>
            <a:endParaRPr lang="en-US" sz="2400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29952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  <p:bldP spid="10" grpId="0" build="p"/>
      <p:bldP spid="1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07704" y="332656"/>
            <a:ext cx="5726360" cy="720080"/>
          </a:xfrm>
        </p:spPr>
        <p:txBody>
          <a:bodyPr>
            <a:noAutofit/>
          </a:bodyPr>
          <a:lstStyle/>
          <a:p>
            <a:r>
              <a:rPr lang="ar-IQ" sz="6000" baseline="-25000" dirty="0" smtClean="0">
                <a:cs typeface="Ali_K_Alwand" pitchFamily="2" charset="-78"/>
              </a:rPr>
              <a:t>هةفتةى داهاتوو باس لةمانة دةكةين</a:t>
            </a:r>
            <a:endParaRPr lang="ar-IQ" sz="60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971600" y="249289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r">
              <a:buFont typeface="Courier New" pitchFamily="49" charset="0"/>
              <a:buChar char="o"/>
            </a:pPr>
            <a:r>
              <a:rPr lang="ar-IQ" sz="2400" dirty="0" smtClean="0">
                <a:solidFill>
                  <a:schemeClr val="tx1"/>
                </a:solidFill>
                <a:cs typeface="Ali_K_Alwand" pitchFamily="2" charset="-78"/>
              </a:rPr>
              <a:t>طرنطى </a:t>
            </a:r>
            <a:r>
              <a:rPr lang="ar-SA" sz="2400" dirty="0" smtClean="0">
                <a:solidFill>
                  <a:schemeClr val="tx1"/>
                </a:solidFill>
                <a:cs typeface="Ali_K_Alwand" pitchFamily="2" charset="-78"/>
              </a:rPr>
              <a:t>فيَربوون</a:t>
            </a:r>
            <a:r>
              <a:rPr lang="ar-IQ" sz="2400" dirty="0" smtClean="0">
                <a:solidFill>
                  <a:schemeClr val="tx1"/>
                </a:solidFill>
                <a:cs typeface="Ali_K_Alwand" pitchFamily="2" charset="-78"/>
              </a:rPr>
              <a:t> وفيَركردن</a:t>
            </a:r>
            <a:endParaRPr lang="en-US" sz="2400" dirty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403648" y="177281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>
              <a:buFont typeface="Wingdings" pitchFamily="2" charset="2"/>
              <a:buChar char="q"/>
            </a:pPr>
            <a:r>
              <a:rPr lang="ar-IQ" sz="2800" dirty="0" smtClean="0">
                <a:solidFill>
                  <a:prstClr val="black"/>
                </a:solidFill>
                <a:cs typeface="Ali_K_Alwand" pitchFamily="2" charset="-78"/>
              </a:rPr>
              <a:t>ضةمكة ثةروةردةييةكان لة دةروونزانيدا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971600" y="2996952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r">
              <a:buFont typeface="Courier New" pitchFamily="49" charset="0"/>
              <a:buChar char="o"/>
            </a:pPr>
            <a:r>
              <a:rPr lang="ar-IQ" sz="2400" dirty="0" smtClean="0">
                <a:solidFill>
                  <a:schemeClr val="tx1"/>
                </a:solidFill>
                <a:cs typeface="Ali_K_Alwand" pitchFamily="2" charset="-78"/>
              </a:rPr>
              <a:t>ضةمك وبؤضوونةكان دةربارةى </a:t>
            </a:r>
            <a:r>
              <a:rPr lang="ar-SA" sz="2400" dirty="0" smtClean="0">
                <a:solidFill>
                  <a:schemeClr val="tx1"/>
                </a:solidFill>
                <a:cs typeface="Ali_K_Alwand" pitchFamily="2" charset="-78"/>
              </a:rPr>
              <a:t>فيَربوون</a:t>
            </a:r>
            <a:endParaRPr lang="en-US" sz="2400" dirty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971600" y="3501008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r">
              <a:buFont typeface="Courier New" pitchFamily="49" charset="0"/>
              <a:buChar char="o"/>
            </a:pPr>
            <a:r>
              <a:rPr lang="ar-IQ" sz="2400" dirty="0" smtClean="0">
                <a:solidFill>
                  <a:schemeClr val="tx1"/>
                </a:solidFill>
                <a:cs typeface="Ali_K_Alwand" pitchFamily="2" charset="-78"/>
              </a:rPr>
              <a:t>جياوازى </a:t>
            </a:r>
            <a:r>
              <a:rPr lang="ar-SA" sz="2400" dirty="0" smtClean="0">
                <a:solidFill>
                  <a:schemeClr val="tx1"/>
                </a:solidFill>
                <a:cs typeface="Ali_K_Alwand" pitchFamily="2" charset="-78"/>
              </a:rPr>
              <a:t>فيَربوون</a:t>
            </a:r>
            <a:r>
              <a:rPr lang="ar-IQ" sz="2400" dirty="0" smtClean="0">
                <a:solidFill>
                  <a:schemeClr val="tx1"/>
                </a:solidFill>
                <a:cs typeface="Ali_K_Alwand" pitchFamily="2" charset="-78"/>
              </a:rPr>
              <a:t> وفيَركردن</a:t>
            </a:r>
            <a:endParaRPr lang="en-US" sz="2400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2338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build="p"/>
      <p:bldP spid="11" grpId="0" build="p"/>
      <p:bldP spid="1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07704" y="332656"/>
            <a:ext cx="5726360" cy="720080"/>
          </a:xfrm>
        </p:spPr>
        <p:txBody>
          <a:bodyPr>
            <a:noAutofit/>
          </a:bodyPr>
          <a:lstStyle/>
          <a:p>
            <a:r>
              <a:rPr lang="ar-IQ" sz="6600" baseline="-25000" dirty="0" smtClean="0">
                <a:cs typeface="Ali_K_Alwand" pitchFamily="2" charset="-78"/>
              </a:rPr>
              <a:t>سةرضاوةكان</a:t>
            </a:r>
            <a:endParaRPr lang="ar-IQ" sz="66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403648" y="213285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>
              <a:buFont typeface="Wingdings" pitchFamily="2" charset="2"/>
              <a:buChar char="q"/>
            </a:pPr>
            <a:r>
              <a:rPr lang="ar-IQ" sz="2800" dirty="0" smtClean="0">
                <a:solidFill>
                  <a:prstClr val="black"/>
                </a:solidFill>
                <a:cs typeface="Ali_K_Alwand" pitchFamily="2" charset="-78"/>
              </a:rPr>
              <a:t>ثيَناسةكانى دةروونزانى ثةروةردةيي</a:t>
            </a:r>
          </a:p>
          <a:p>
            <a:pPr marL="457200" indent="-457200" algn="r">
              <a:buFont typeface="Wingdings" pitchFamily="2" charset="2"/>
              <a:buChar char="q"/>
            </a:pPr>
            <a:endParaRPr lang="ar-IQ" sz="2800" dirty="0" smtClean="0">
              <a:solidFill>
                <a:prstClr val="black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174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44624"/>
            <a:ext cx="5544616" cy="6813376"/>
          </a:xfrm>
        </p:spPr>
      </p:pic>
    </p:spTree>
    <p:extLst>
      <p:ext uri="{BB962C8B-B14F-4D97-AF65-F5344CB8AC3E}">
        <p14:creationId xmlns:p14="http://schemas.microsoft.com/office/powerpoint/2010/main" val="96243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07704" y="908720"/>
            <a:ext cx="5726360" cy="720080"/>
          </a:xfrm>
        </p:spPr>
        <p:txBody>
          <a:bodyPr>
            <a:noAutofit/>
          </a:bodyPr>
          <a:lstStyle/>
          <a:p>
            <a:r>
              <a:rPr lang="ar-IQ" sz="6600" baseline="-25000" dirty="0" smtClean="0">
                <a:cs typeface="Ali_K_Alwand" pitchFamily="2" charset="-78"/>
              </a:rPr>
              <a:t>بابةتةكانى وانةى ئةمرؤ</a:t>
            </a:r>
            <a:br>
              <a:rPr lang="ar-IQ" sz="6600" baseline="-25000" dirty="0" smtClean="0">
                <a:cs typeface="Ali_K_Alwand" pitchFamily="2" charset="-78"/>
              </a:rPr>
            </a:br>
            <a:endParaRPr lang="ar-IQ" sz="66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971600" y="249289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r">
              <a:buFont typeface="Courier New" pitchFamily="49" charset="0"/>
              <a:buChar char="o"/>
            </a:pPr>
            <a:r>
              <a:rPr lang="ar-SA" sz="2400" dirty="0">
                <a:solidFill>
                  <a:schemeClr val="tx1"/>
                </a:solidFill>
                <a:cs typeface="Ali_K_Alwand" pitchFamily="2" charset="-78"/>
              </a:rPr>
              <a:t>ثرِؤسةى </a:t>
            </a:r>
            <a:r>
              <a:rPr lang="ar-SA" sz="2400" dirty="0" smtClean="0">
                <a:solidFill>
                  <a:schemeClr val="tx1"/>
                </a:solidFill>
                <a:cs typeface="Ali_K_Alwand" pitchFamily="2" charset="-78"/>
              </a:rPr>
              <a:t>فيَربوون</a:t>
            </a:r>
            <a:endParaRPr lang="en-US" sz="2400" dirty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403648" y="177281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>
              <a:buFont typeface="Wingdings" pitchFamily="2" charset="2"/>
              <a:buChar char="q"/>
            </a:pPr>
            <a:r>
              <a:rPr lang="ar-IQ" sz="2800" dirty="0" smtClean="0">
                <a:solidFill>
                  <a:prstClr val="black"/>
                </a:solidFill>
                <a:cs typeface="Ali_K_Alwand" pitchFamily="2" charset="-78"/>
              </a:rPr>
              <a:t>ضةمكة ثةروةردةييةكان لة دةروونزانيدا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971600" y="2996952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r">
              <a:buFont typeface="Courier New" pitchFamily="49" charset="0"/>
              <a:buChar char="o"/>
            </a:pPr>
            <a:r>
              <a:rPr lang="ar-IQ" sz="2400" dirty="0" smtClean="0">
                <a:solidFill>
                  <a:schemeClr val="tx1"/>
                </a:solidFill>
                <a:cs typeface="Ali_K_Alwand" pitchFamily="2" charset="-78"/>
              </a:rPr>
              <a:t>ثيَناسةكانى </a:t>
            </a:r>
            <a:r>
              <a:rPr lang="ar-SA" sz="2400" dirty="0" smtClean="0">
                <a:solidFill>
                  <a:schemeClr val="tx1"/>
                </a:solidFill>
                <a:cs typeface="Ali_K_Alwand" pitchFamily="2" charset="-78"/>
              </a:rPr>
              <a:t>فيَربوون</a:t>
            </a:r>
            <a:endParaRPr lang="en-US" sz="2400" dirty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971600" y="3501008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r">
              <a:buFont typeface="Courier New" pitchFamily="49" charset="0"/>
              <a:buChar char="o"/>
            </a:pPr>
            <a:r>
              <a:rPr lang="ar-IQ" sz="2400" dirty="0" smtClean="0">
                <a:solidFill>
                  <a:schemeClr val="tx1"/>
                </a:solidFill>
                <a:cs typeface="Ali_K_Alwand" pitchFamily="2" charset="-78"/>
              </a:rPr>
              <a:t>مةرجةكانى </a:t>
            </a:r>
            <a:r>
              <a:rPr lang="ar-SA" sz="2400" dirty="0" smtClean="0">
                <a:solidFill>
                  <a:schemeClr val="tx1"/>
                </a:solidFill>
                <a:cs typeface="Ali_K_Alwand" pitchFamily="2" charset="-78"/>
              </a:rPr>
              <a:t>فيَربوون</a:t>
            </a:r>
            <a:endParaRPr lang="en-US" sz="2400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689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  <p:bldP spid="10" grpId="0" build="p"/>
      <p:bldP spid="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07704" y="692696"/>
            <a:ext cx="5726360" cy="792088"/>
          </a:xfrm>
        </p:spPr>
        <p:txBody>
          <a:bodyPr>
            <a:noAutofit/>
          </a:bodyPr>
          <a:lstStyle/>
          <a:p>
            <a:pPr marL="457200" indent="-457200"/>
            <a:r>
              <a:rPr lang="ar-IQ" sz="3600" dirty="0">
                <a:solidFill>
                  <a:prstClr val="black"/>
                </a:solidFill>
                <a:cs typeface="Ali_K_Alwand" pitchFamily="2" charset="-78"/>
              </a:rPr>
              <a:t>ضةمكة ثةروةردةييةكان لة دةروونزانيدا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27584" y="1556792"/>
            <a:ext cx="7416824" cy="576064"/>
          </a:xfrm>
          <a:prstGeom prst="rect">
            <a:avLst/>
          </a:prstGeom>
        </p:spPr>
        <p:txBody>
          <a:bodyPr vert="horz" lIns="91440" tIns="45720" rIns="91440" bIns="45720" rtlCol="1">
            <a:normAutofit fontScale="250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>
              <a:buFont typeface="Wingdings" pitchFamily="2" charset="2"/>
              <a:buChar char="q"/>
            </a:pPr>
            <a:r>
              <a:rPr lang="ar-IQ" sz="12800" dirty="0" smtClean="0">
                <a:solidFill>
                  <a:prstClr val="black"/>
                </a:solidFill>
                <a:cs typeface="Ali_K_Alwand" pitchFamily="2" charset="-78"/>
              </a:rPr>
              <a:t>ثرؤسةى فيَربوون :</a:t>
            </a:r>
          </a:p>
          <a:p>
            <a:pPr algn="just"/>
            <a:r>
              <a:rPr lang="ar-SA" sz="11200" dirty="0">
                <a:solidFill>
                  <a:schemeClr val="tx1"/>
                </a:solidFill>
                <a:cs typeface="Ali_K_Alwand" pitchFamily="2" charset="-78"/>
              </a:rPr>
              <a:t>فيَربوون ضالاكييةكى خوديةو فيَرخواز بؤئةوةى فيَرى ولآمدانةوةى ثيَويس</a:t>
            </a:r>
            <a:r>
              <a:rPr lang="ar-IQ" sz="11200" dirty="0">
                <a:solidFill>
                  <a:schemeClr val="tx1"/>
                </a:solidFill>
                <a:cs typeface="Ali_K_Alwand" pitchFamily="2" charset="-78"/>
              </a:rPr>
              <a:t>ت</a:t>
            </a:r>
            <a:r>
              <a:rPr lang="ar-SA" sz="11200" dirty="0">
                <a:solidFill>
                  <a:schemeClr val="tx1"/>
                </a:solidFill>
                <a:cs typeface="Ali_K_Alwand" pitchFamily="2" charset="-78"/>
              </a:rPr>
              <a:t> ببيَت و خؤى لةطةلأ ذينطةكةدا بسازيَنآ بةئةنجامى دةطةيةنيَت و رِؤلَى سةرةكى لةثرِؤسةكةدا هةية، رِؤلَى ثةروةردةو فيَركردنيش ئةوةية كة هةولأ بدريَت لة رِيَطةى شيَوازورِيَطاكانى وانة وتنةوة و ثرِؤ طرام و ئامرِزةكانى ترةوة طؤرِانكارى لةرِةفتارى فيَرخوازدا بكات، لةبةر ئةوةى فيَربوون وةك ثرِؤسةيةكى عةقلَى لة ميانةى شويَنةوارةكةيةوة هةست بةرِوودان و كاريطةريةكانى دةكةين و دةبيَتة هؤى طؤرِان كارى يان ضاك كردنى رِةفتارى مرؤظ. ئيتر ئةو طؤرِانكارى و ضاكسازية لةلايةنى هةلَضوونى و ويذدانى بيَت يان لةلايةنى عةقلَى يان لة لايةنى كؤمةلآيةتى و جةستةيى و جولَةييةوة بيَت، طرنط ئةوةية لةكؤتاييدا ببيَت بة خوويةك(عادة) (</a:t>
            </a:r>
            <a:r>
              <a:rPr lang="it-IT" sz="11200" dirty="0">
                <a:solidFill>
                  <a:schemeClr val="tx1"/>
                </a:solidFill>
                <a:cs typeface="Ali_K_Alwand" pitchFamily="2" charset="-78"/>
              </a:rPr>
              <a:t>Habits</a:t>
            </a:r>
            <a:r>
              <a:rPr lang="ar-SA" sz="11200" dirty="0">
                <a:solidFill>
                  <a:schemeClr val="tx1"/>
                </a:solidFill>
                <a:cs typeface="Ali_K_Alwand" pitchFamily="2" charset="-78"/>
              </a:rPr>
              <a:t>) بةشيَك لةرِةفتارو كةسيَتى مرؤظ.</a:t>
            </a:r>
            <a:endParaRPr lang="ar-IQ" sz="11200" dirty="0" smtClean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9023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07704" y="692696"/>
            <a:ext cx="5726360" cy="792088"/>
          </a:xfrm>
        </p:spPr>
        <p:txBody>
          <a:bodyPr>
            <a:noAutofit/>
          </a:bodyPr>
          <a:lstStyle/>
          <a:p>
            <a:pPr marL="457200" indent="-457200"/>
            <a:r>
              <a:rPr lang="ar-IQ" sz="3600" dirty="0">
                <a:solidFill>
                  <a:prstClr val="black"/>
                </a:solidFill>
                <a:cs typeface="Ali_K_Alwand" pitchFamily="2" charset="-78"/>
              </a:rPr>
              <a:t>ضةمكة ثةروةردةييةكان لة دةروونزانيدا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27584" y="1556792"/>
            <a:ext cx="7416824" cy="576064"/>
          </a:xfrm>
          <a:prstGeom prst="rect">
            <a:avLst/>
          </a:prstGeom>
        </p:spPr>
        <p:txBody>
          <a:bodyPr vert="horz" lIns="91440" tIns="45720" rIns="91440" bIns="45720" rtlCol="1">
            <a:normAutofit fontScale="250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>
              <a:buFont typeface="Wingdings" pitchFamily="2" charset="2"/>
              <a:buChar char="q"/>
            </a:pPr>
            <a:r>
              <a:rPr lang="ar-IQ" sz="12800" dirty="0" smtClean="0">
                <a:solidFill>
                  <a:prstClr val="black"/>
                </a:solidFill>
                <a:cs typeface="Ali_K_Alwand" pitchFamily="2" charset="-78"/>
              </a:rPr>
              <a:t>ثيَناسةى فيَربوون :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27584" y="2132856"/>
            <a:ext cx="7416824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ar-IQ" sz="2800" dirty="0" smtClean="0">
                <a:solidFill>
                  <a:schemeClr val="tx1"/>
                </a:solidFill>
              </a:rPr>
              <a:t>1. </a:t>
            </a:r>
            <a:r>
              <a:rPr lang="ar-SA" sz="2800" dirty="0" smtClean="0">
                <a:solidFill>
                  <a:schemeClr val="tx1"/>
                </a:solidFill>
                <a:cs typeface="Ali_K_Alwand" pitchFamily="2" charset="-78"/>
              </a:rPr>
              <a:t>فيَربوون </a:t>
            </a:r>
            <a:r>
              <a:rPr lang="ar-SA" sz="2800" dirty="0">
                <a:solidFill>
                  <a:schemeClr val="tx1"/>
                </a:solidFill>
                <a:cs typeface="Ali_K_Alwand" pitchFamily="2" charset="-78"/>
              </a:rPr>
              <a:t>بريتية لةطؤرِانكارى كردن لة رِةفتار ئةويش لةرِيَطةى شارةزايى و رِاهيَنانةوة دةبيَت و بةردةواميش لةخؤى دةطريَت. واتا تاك لةهةولَ و كؤششدا دةبيَتتادةطاتة هيضنانةدى حةزوو ئارةزوو ئامانجةكانى.</a:t>
            </a:r>
            <a:endParaRPr lang="ar-IQ" sz="11500" dirty="0" smtClean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6450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07704" y="692696"/>
            <a:ext cx="5726360" cy="792088"/>
          </a:xfrm>
        </p:spPr>
        <p:txBody>
          <a:bodyPr>
            <a:noAutofit/>
          </a:bodyPr>
          <a:lstStyle/>
          <a:p>
            <a:pPr marL="457200" indent="-457200"/>
            <a:r>
              <a:rPr lang="ar-IQ" sz="3600" dirty="0">
                <a:solidFill>
                  <a:prstClr val="black"/>
                </a:solidFill>
                <a:cs typeface="Ali_K_Alwand" pitchFamily="2" charset="-78"/>
              </a:rPr>
              <a:t>ضةمكة ثةروةردةييةكان لة دةروونزانيدا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27584" y="1556792"/>
            <a:ext cx="7416824" cy="576064"/>
          </a:xfrm>
          <a:prstGeom prst="rect">
            <a:avLst/>
          </a:prstGeom>
        </p:spPr>
        <p:txBody>
          <a:bodyPr vert="horz" lIns="91440" tIns="45720" rIns="91440" bIns="45720" rtlCol="1">
            <a:normAutofit fontScale="250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>
              <a:buFont typeface="Wingdings" pitchFamily="2" charset="2"/>
              <a:buChar char="q"/>
            </a:pPr>
            <a:r>
              <a:rPr lang="ar-IQ" sz="12800" dirty="0" smtClean="0">
                <a:solidFill>
                  <a:prstClr val="black"/>
                </a:solidFill>
                <a:cs typeface="Ali_K_Alwand" pitchFamily="2" charset="-78"/>
              </a:rPr>
              <a:t>ثيَناسةى فيَربوون :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27584" y="2132856"/>
            <a:ext cx="7416824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2. </a:t>
            </a:r>
            <a:r>
              <a:rPr lang="ar-SA" sz="2800" dirty="0">
                <a:solidFill>
                  <a:schemeClr val="tx1"/>
                </a:solidFill>
                <a:cs typeface="Ali_K_Alwand" pitchFamily="2" charset="-78"/>
              </a:rPr>
              <a:t>فيَربوون بريتية لةطؤرِانكارى نيمضة نةطؤرِلةتواناو ليَهاتووييةكانى مرؤظ، ئةويش لةرِيَطةى رِاهيَنان و كاركردنى ثاداشت كراوةوة.</a:t>
            </a:r>
            <a:endParaRPr lang="en-US" sz="2800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1504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07704" y="692696"/>
            <a:ext cx="5726360" cy="792088"/>
          </a:xfrm>
        </p:spPr>
        <p:txBody>
          <a:bodyPr>
            <a:noAutofit/>
          </a:bodyPr>
          <a:lstStyle/>
          <a:p>
            <a:pPr marL="457200" indent="-457200"/>
            <a:r>
              <a:rPr lang="ar-IQ" sz="3600" dirty="0">
                <a:solidFill>
                  <a:prstClr val="black"/>
                </a:solidFill>
                <a:cs typeface="Ali_K_Alwand" pitchFamily="2" charset="-78"/>
              </a:rPr>
              <a:t>ضةمكة ثةروةردةييةكان لة دةروونزانيدا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27584" y="1556792"/>
            <a:ext cx="7416824" cy="576064"/>
          </a:xfrm>
          <a:prstGeom prst="rect">
            <a:avLst/>
          </a:prstGeom>
        </p:spPr>
        <p:txBody>
          <a:bodyPr vert="horz" lIns="91440" tIns="45720" rIns="91440" bIns="45720" rtlCol="1">
            <a:normAutofit fontScale="250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>
              <a:buFont typeface="Wingdings" pitchFamily="2" charset="2"/>
              <a:buChar char="q"/>
            </a:pPr>
            <a:r>
              <a:rPr lang="ar-IQ" sz="12800" dirty="0" smtClean="0">
                <a:solidFill>
                  <a:prstClr val="black"/>
                </a:solidFill>
                <a:cs typeface="Ali_K_Alwand" pitchFamily="2" charset="-78"/>
              </a:rPr>
              <a:t>ثيَناسةى فيَربوون :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27584" y="2132856"/>
            <a:ext cx="7416824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3. </a:t>
            </a:r>
            <a:r>
              <a:rPr lang="ar-SA" sz="2800" dirty="0">
                <a:solidFill>
                  <a:schemeClr val="tx1"/>
                </a:solidFill>
                <a:cs typeface="Ali_K_Alwand" pitchFamily="2" charset="-78"/>
              </a:rPr>
              <a:t>فيَربوون بريتية لة ضاكسازى و باشبوونى بةردةوامى رِةفتار، كةدةتوانريَت لةرِيَطةى سةرنج دانةوة ئةو ضاكسازى و باشبوونة هةستى ثيَبكريَت، ئةويش بةهةست ثيَكردنى ئةو طؤرِانكاريانةى كةلةئةنجامى فيَربوونةوة رِوودةدةن.</a:t>
            </a:r>
            <a:endParaRPr lang="en-US" sz="2800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7707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07704" y="692696"/>
            <a:ext cx="5726360" cy="792088"/>
          </a:xfrm>
        </p:spPr>
        <p:txBody>
          <a:bodyPr>
            <a:noAutofit/>
          </a:bodyPr>
          <a:lstStyle/>
          <a:p>
            <a:pPr marL="457200" indent="-457200"/>
            <a:r>
              <a:rPr lang="ar-IQ" sz="3600" dirty="0">
                <a:solidFill>
                  <a:prstClr val="black"/>
                </a:solidFill>
                <a:cs typeface="Ali_K_Alwand" pitchFamily="2" charset="-78"/>
              </a:rPr>
              <a:t>ضةمكة ثةروةردةييةكان لة دةروونزانيدا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27584" y="1556792"/>
            <a:ext cx="7416824" cy="576064"/>
          </a:xfrm>
          <a:prstGeom prst="rect">
            <a:avLst/>
          </a:prstGeom>
        </p:spPr>
        <p:txBody>
          <a:bodyPr vert="horz" lIns="91440" tIns="45720" rIns="91440" bIns="45720" rtlCol="1">
            <a:normAutofit fontScale="250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>
              <a:buFont typeface="Wingdings" pitchFamily="2" charset="2"/>
              <a:buChar char="q"/>
            </a:pPr>
            <a:r>
              <a:rPr lang="ar-IQ" sz="12800" dirty="0" smtClean="0">
                <a:solidFill>
                  <a:prstClr val="black"/>
                </a:solidFill>
                <a:cs typeface="Ali_K_Alwand" pitchFamily="2" charset="-78"/>
              </a:rPr>
              <a:t>ثيَناسةى فيَربوون :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27584" y="2132856"/>
            <a:ext cx="7416824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4. </a:t>
            </a:r>
            <a:r>
              <a:rPr lang="ar-SA" sz="2800" dirty="0">
                <a:solidFill>
                  <a:schemeClr val="tx1"/>
                </a:solidFill>
                <a:cs typeface="Ali_K_Alwand" pitchFamily="2" charset="-78"/>
              </a:rPr>
              <a:t>فيَربوون بريتية لةثرِؤسةى خؤطونجاندنى تاك لةطةلَ دةوروبةرو طؤرِانكاريةكانى جيهانى دةرةوة ئةويش لةرِيَطةى ولآمدانةوةى جؤرةها وروذيَنةرى ذينطةى دةرةكى.</a:t>
            </a:r>
            <a:endParaRPr lang="en-US" sz="2800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2228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1680" y="1412776"/>
            <a:ext cx="6408712" cy="540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07704" y="692696"/>
            <a:ext cx="5726360" cy="792088"/>
          </a:xfrm>
        </p:spPr>
        <p:txBody>
          <a:bodyPr>
            <a:noAutofit/>
          </a:bodyPr>
          <a:lstStyle/>
          <a:p>
            <a:pPr marL="457200" indent="-457200"/>
            <a:r>
              <a:rPr lang="ar-IQ" sz="3600" dirty="0">
                <a:solidFill>
                  <a:prstClr val="black"/>
                </a:solidFill>
                <a:cs typeface="Ali_K_Alwand" pitchFamily="2" charset="-78"/>
              </a:rPr>
              <a:t>ضةمكة ثةروةردةييةكان لة دةروونزانيدا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588224" y="-27384"/>
            <a:ext cx="2376264" cy="504056"/>
          </a:xfrm>
        </p:spPr>
        <p:txBody>
          <a:bodyPr>
            <a:normAutofit fontScale="92500" lnSpcReduction="10000"/>
          </a:bodyPr>
          <a:lstStyle/>
          <a:p>
            <a:r>
              <a:rPr lang="ar-IQ" baseline="-25000" dirty="0" smtClean="0">
                <a:solidFill>
                  <a:schemeClr val="tx1"/>
                </a:solidFill>
                <a:cs typeface="Ali_K_Alwand" pitchFamily="2" charset="-78"/>
              </a:rPr>
              <a:t>دةروونزانى ثةروةردةيى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27584" y="1556792"/>
            <a:ext cx="7416824" cy="576064"/>
          </a:xfrm>
          <a:prstGeom prst="rect">
            <a:avLst/>
          </a:prstGeom>
        </p:spPr>
        <p:txBody>
          <a:bodyPr vert="horz" lIns="91440" tIns="45720" rIns="91440" bIns="45720" rtlCol="1">
            <a:normAutofit fontScale="250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>
              <a:buFont typeface="Wingdings" pitchFamily="2" charset="2"/>
              <a:buChar char="q"/>
            </a:pPr>
            <a:r>
              <a:rPr lang="ar-IQ" sz="12800" dirty="0" smtClean="0">
                <a:solidFill>
                  <a:prstClr val="black"/>
                </a:solidFill>
                <a:cs typeface="Ali_K_Alwand" pitchFamily="2" charset="-78"/>
              </a:rPr>
              <a:t>ثيَناسةى فيَربوون :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27584" y="2132856"/>
            <a:ext cx="7416824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ar-IQ" sz="2800" dirty="0" smtClean="0">
                <a:solidFill>
                  <a:schemeClr val="tx1"/>
                </a:solidFill>
                <a:cs typeface="Ali_K_Alwand" pitchFamily="2" charset="-78"/>
              </a:rPr>
              <a:t>5. </a:t>
            </a:r>
            <a:r>
              <a:rPr lang="ar-SA" sz="2800" dirty="0">
                <a:solidFill>
                  <a:schemeClr val="tx1"/>
                </a:solidFill>
                <a:cs typeface="Ali_K_Alwand" pitchFamily="2" charset="-78"/>
              </a:rPr>
              <a:t>فيَربوون بريتية لة هةموو ئةو طؤرِانكاريةى كةلةئةنجامى وروذيَنةرو ضالاكية جؤراو جؤرةكانةوة رِوودةدةن.</a:t>
            </a:r>
            <a:endParaRPr lang="en-US" sz="2800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78096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8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2638</TotalTime>
  <Words>770</Words>
  <Application>Microsoft Office PowerPoint</Application>
  <PresentationFormat>On-screen Show (4:3)</PresentationFormat>
  <Paragraphs>114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Ali_K_Alwand</vt:lpstr>
      <vt:lpstr>Arial</vt:lpstr>
      <vt:lpstr>Calibri</vt:lpstr>
      <vt:lpstr>Courier New</vt:lpstr>
      <vt:lpstr>Times New Roman</vt:lpstr>
      <vt:lpstr>Wingdings</vt:lpstr>
      <vt:lpstr>Office Theme</vt:lpstr>
      <vt:lpstr>1_Office Theme</vt:lpstr>
      <vt:lpstr>3_Office Theme</vt:lpstr>
      <vt:lpstr>دةروونزانى ثةروةردةيى قؤناغي دووةم      ٢٠٢٣-٢٠٢٤</vt:lpstr>
      <vt:lpstr>لة وانةى رابردوو باسمان لةو بابةتانة كرد</vt:lpstr>
      <vt:lpstr>بابةتةكانى وانةى ئةمرؤ </vt:lpstr>
      <vt:lpstr>ضةمكة ثةروةردةييةكان لة دةروونزانيدا</vt:lpstr>
      <vt:lpstr>ضةمكة ثةروةردةييةكان لة دةروونزانيدا</vt:lpstr>
      <vt:lpstr>ضةمكة ثةروةردةييةكان لة دةروونزانيدا</vt:lpstr>
      <vt:lpstr>ضةمكة ثةروةردةييةكان لة دةروونزانيدا</vt:lpstr>
      <vt:lpstr>ضةمكة ثةروةردةييةكان لة دةروونزانيدا</vt:lpstr>
      <vt:lpstr>ضةمكة ثةروةردةييةكان لة دةروونزانيدا</vt:lpstr>
      <vt:lpstr>ضةمكة ثةروةردةييةكان لة دةروونزانيدا</vt:lpstr>
      <vt:lpstr>ضةمكة ثةروةردةييةكان لة دةروونزانيدا</vt:lpstr>
      <vt:lpstr>ضةمكة ثةروةردةييةكان لة دةروونزانيدا</vt:lpstr>
      <vt:lpstr>ضةمكة ثةروةردةييةكان لة دةروونزانيدا</vt:lpstr>
      <vt:lpstr>ضةمكة ثةروةردةييةكان لة دةروونزانيدا</vt:lpstr>
      <vt:lpstr>ضةمكة ثةروةردةييةكان لة دةروونزانيدا</vt:lpstr>
      <vt:lpstr>ضةمكة ثةروةردةييةكان لة دةروونزانيدا</vt:lpstr>
      <vt:lpstr>ضةمكة ثةروةردةييةكان لة دةروونزانيدا</vt:lpstr>
      <vt:lpstr>ضةمكة ثةروةردةييةكان لة دةروونزانيدا</vt:lpstr>
      <vt:lpstr>ضةمكة ثةروةردةييةكان لة دةروونزانيدا</vt:lpstr>
      <vt:lpstr>ئةو بابةتانةى كة باس كران</vt:lpstr>
      <vt:lpstr>هةفتةى داهاتوو باس لةمانة دةكةين</vt:lpstr>
      <vt:lpstr>سةرضاوةكان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دةروونزانى ثةروةردةيى قؤناغي سيَيةم      2017-2018</dc:title>
  <dc:creator>IB_1</dc:creator>
  <cp:lastModifiedBy>chopy</cp:lastModifiedBy>
  <cp:revision>62</cp:revision>
  <dcterms:created xsi:type="dcterms:W3CDTF">2017-08-11T21:44:43Z</dcterms:created>
  <dcterms:modified xsi:type="dcterms:W3CDTF">2023-10-01T19:08:38Z</dcterms:modified>
</cp:coreProperties>
</file>