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93" r:id="rId6"/>
    <p:sldId id="259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8" r:id="rId15"/>
    <p:sldId id="302" r:id="rId16"/>
    <p:sldId id="303" r:id="rId17"/>
    <p:sldId id="304" r:id="rId18"/>
    <p:sldId id="305" r:id="rId19"/>
    <p:sldId id="306" r:id="rId20"/>
    <p:sldId id="307" r:id="rId21"/>
    <p:sldId id="309" r:id="rId22"/>
    <p:sldId id="310" r:id="rId23"/>
    <p:sldId id="280" r:id="rId24"/>
    <p:sldId id="282" r:id="rId25"/>
    <p:sldId id="281" r:id="rId26"/>
    <p:sldId id="284" r:id="rId27"/>
    <p:sldId id="283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2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99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4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5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7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0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51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57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375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48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73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26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50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66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81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037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83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964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88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83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59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05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8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071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87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0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2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5922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165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791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004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81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04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03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19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54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4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B11C-7FAF-4AC6-ADE9-94C43DB4FE1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35E0-8557-44D6-B47C-18E1950B595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3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دةروونزانى ثةروةردةيى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5400" baseline="-25000" dirty="0" smtClean="0">
                <a:cs typeface="Ali_K_Alwand" pitchFamily="2" charset="-78"/>
              </a:rPr>
              <a:t>قؤناغي دووةم</a:t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1200" baseline="-25000" dirty="0" smtClean="0">
                <a:cs typeface="Ali_K_Alwand" pitchFamily="2" charset="-78"/>
              </a:rPr>
              <a:t> 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200" baseline="-25000" dirty="0" smtClean="0">
                <a:cs typeface="Ali_K_Alwand" pitchFamily="2" charset="-78"/>
              </a:rPr>
              <a:t>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ku-Arab-IQ" sz="3200" baseline="-25000" smtClean="0"/>
              <a:t>٢٠٢٣-٢٠٢٤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ماستةر 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لة تةندروستى دةروونى</a:t>
            </a:r>
          </a:p>
          <a:p>
            <a:r>
              <a:rPr lang="ku-Arab-IQ" dirty="0" smtClean="0"/>
              <a:t>مامۆستای بابەت</a:t>
            </a:r>
          </a:p>
          <a:p>
            <a:r>
              <a:rPr lang="ku-Arab-IQ" smtClean="0"/>
              <a:t>م.ی جۆمان صباح سعید</a:t>
            </a: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64704"/>
            <a:ext cx="1663065" cy="1751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403648" y="4221088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مةرجةكانى فيَربوون : 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فيَربوون ثرِؤسةيةكى ئالَؤزو هةمةلايةنةيةو لةذيَر رِؤشنايى ضةند مةرج و بارودؤخيَكى تايبةتيدا رِوودةدات. ئينجا ئةطةر بمانةويَت بةسةركةوتوانة فيَربوون رووبدات، ئةوا دةبيَت رِةضاوى ئةم مةرج و بارو دؤخانةى خوارةوة بكةين:-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342900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ثيَطةيشتن: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راهيَنان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ريَطاكانى وانةطووتنةوة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ئامرازو تةكنةلؤذياى روونكردنةوة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ثاداشت وهاندان و 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ثالَنةر وفيَربوون: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205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ثيَطةيشتن: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ثيَطةيشتن و طةيينى ئةندامةكانى لةش مةرجى سةرةكى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فيَربوونة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ئةندامةكان لة لايةنى بايؤلؤذى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كؤئةندامى تايبةت بة قسة كردن</a:t>
            </a:r>
          </a:p>
          <a:p>
            <a:pPr lvl="0" algn="just"/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جياوازى ثيَطةيشتن و فيَربوون ضية؟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مرؤظ دةبيَت لة لايةنى بايؤلؤذى وئةنداميةوة ئامادة وثيَطويشتوو بيَت ئنجا ثرؤسةى فيَربوون روودةدات.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6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راهيَنان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راهيَنان و ضالاكى جؤراوجؤر هؤكاريَكى طرنطة بؤ فيَربوون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بؤ نموونة : كؤمثيؤتةر, شوفيَرى, مةلةوانى.....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04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ريَطاكانى وانةطوتنةوة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ثةيوةنديةكى بةهيَز لة نيَوان فيَربوون وشيَوازو ريَطاكانى وانةوتنةوةدا هةية. هةنديَك ريَطا وشيَواز باشتر و خيَراتر دةبنة هؤى فيَربوون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ريَطاى لة (بةش بؤ طشت) جاران. ثيت و ووشة.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ريَطاى لة (طشت بؤ بةش) ئاو, لةشى مرؤظ.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هةنديكجار وا ثيَويست دةكات ماموستا وانةكة بخاتة روو ئنجا طفتوطؤى لةسةر بكريَت. وةكوو بابةتى دةروونزانى ثةروةردةيى.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هةنديكجار واباشترة لة ريَطاى طفتوطؤ يان طروثةوة يان تاقيطة فير بكرين. فيَربوونى كؤمثيوتةر.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15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2060848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srgbClr val="FF0000"/>
                </a:solidFill>
                <a:cs typeface="Ali_K_Alwand" pitchFamily="2" charset="-78"/>
              </a:rPr>
              <a:t>ض ريَطايةك باشترة و خيَراتر دةبيَتة هؤى فيَر بوون و فيَرخواز زياتر سودى لىَ وةردةطريت؟</a:t>
            </a:r>
            <a:endParaRPr lang="ar-IQ" sz="11200" dirty="0" smtClean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6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ئامرازو تةكنةلؤذياى روونكردنةوة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بةكارهيَنانى كةرةستةو ئامرازةكانى روونكردنةوة كاريَطةرى هةية لة سةر فيَربوون.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بؤ نموونة : كؤمثيوتةر , كاسيَت, نةخشة, تةلةفزيؤن, ويَنة.....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بةكار هيَنانى زؤرترين هةستةوةر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دةرةنجامى هةنديَك تويَذينةوة دةخةينة روو سةبارةت بة طرنطى هةستةوةرةكان لة فيَربووندا: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بينين: بة ريَذةى </a:t>
            </a:r>
            <a:r>
              <a:rPr lang="ar-IQ" sz="2800" dirty="0">
                <a:solidFill>
                  <a:schemeClr val="tx1"/>
                </a:solidFill>
              </a:rPr>
              <a:t>83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بةشدارى لة فيَربووندا دةكات.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بيستن: </a:t>
            </a:r>
            <a:r>
              <a:rPr lang="ar-IQ" sz="2800" dirty="0">
                <a:solidFill>
                  <a:schemeClr val="tx1"/>
                </a:solidFill>
              </a:rPr>
              <a:t>11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بؤنكردن:  </a:t>
            </a:r>
            <a:r>
              <a:rPr lang="ar-IQ" sz="2800" dirty="0">
                <a:solidFill>
                  <a:schemeClr val="tx1"/>
                </a:solidFill>
              </a:rPr>
              <a:t>13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تام كردن: </a:t>
            </a:r>
            <a:r>
              <a:rPr lang="ar-IQ" sz="2800" dirty="0" smtClean="0">
                <a:solidFill>
                  <a:schemeClr val="tx1"/>
                </a:solidFill>
              </a:rPr>
              <a:t>1%</a:t>
            </a:r>
          </a:p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14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هةروةها بةبيرهاتنةوةى زانياريةكان بة ثيَى رؤلى هةستةوةرةكان دةطؤرِيَن: مرؤظ دةتوانيَت:,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10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ئةو زانياريانة بهيَنيَتةوة يادى خؤى كةدةيان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خويَنيَتةوة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20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 طويَ بيستى دةبن.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30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 بينين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50%  بينين و بيستن</a:t>
            </a:r>
          </a:p>
          <a:p>
            <a:pPr lvl="0" algn="just"/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بؤضى كتيَب و ثةرِاوى قوتابخانة تةنها كافي نين بؤ وةرطرتنى زانيارى؟</a:t>
            </a:r>
          </a:p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15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ثاداشت وهاندان وفيَربوون: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47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ثالَنةرةكان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7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92688" cy="720080"/>
          </a:xfrm>
        </p:spPr>
        <p:txBody>
          <a:bodyPr>
            <a:noAutofit/>
          </a:bodyPr>
          <a:lstStyle/>
          <a:p>
            <a:r>
              <a:rPr lang="ar-IQ" sz="5400" baseline="-25000" dirty="0" smtClean="0">
                <a:cs typeface="Ali_K_Alwand" pitchFamily="2" charset="-78"/>
              </a:rPr>
              <a:t>لة وانةى رابردوو باسمان لةو بابةتانة كرد</a:t>
            </a:r>
            <a:endParaRPr lang="ar-IQ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306896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ثةيوةندى دةروونزانى ثةروةردةيى بة لقةكانى ديكةى دةروونزانى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443711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طرنطى دةروونزانى ثةروةردةيي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ئامانجةكانى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27572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ئةو بابةتانةى كة باس كران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ثرِؤسةى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ثيَناسةكانى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مةرجةكانى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99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000" baseline="-25000" dirty="0" smtClean="0">
                <a:cs typeface="Ali_K_Alwand" pitchFamily="2" charset="-78"/>
              </a:rPr>
              <a:t>هةفتةى داهاتوو باس لةمانة دةكةين</a:t>
            </a:r>
            <a:endParaRPr lang="ar-IQ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طرنطى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 وفيَركردن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ضةمك وبؤضوونةكان دةربارةى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جياوازى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 وفيَركردن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33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سةرضاوةكان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213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ثيَناسةكانى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4624"/>
            <a:ext cx="5544616" cy="6813376"/>
          </a:xfrm>
        </p:spPr>
      </p:pic>
    </p:spTree>
    <p:extLst>
      <p:ext uri="{BB962C8B-B14F-4D97-AF65-F5344CB8AC3E}">
        <p14:creationId xmlns:p14="http://schemas.microsoft.com/office/powerpoint/2010/main" val="9624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16632"/>
            <a:ext cx="3538736" cy="21168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8000" dirty="0" smtClean="0">
                <a:cs typeface="Ali_K_Alwand" pitchFamily="2" charset="-78"/>
              </a:rPr>
              <a:t>سوثاس</a:t>
            </a:r>
            <a:endParaRPr lang="ar-IQ" sz="80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14" y="1772816"/>
            <a:ext cx="2926644" cy="348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بابةتةكانى وانةى ئةمرؤ</a:t>
            </a:r>
            <a:br>
              <a:rPr lang="ar-IQ" sz="6600" baseline="-25000" dirty="0" smtClean="0">
                <a:cs typeface="Ali_K_Alwand" pitchFamily="2" charset="-78"/>
              </a:rPr>
            </a:b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ثرِؤسةى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ثيَناسةكانى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مةرجةكانى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8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ثرؤسةى فيَربوون :</a:t>
            </a:r>
          </a:p>
          <a:p>
            <a:pPr algn="just"/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فيَربوون ضالاكييةكى خوديةو فيَرخواز بؤئةوةى فيَرى ولآمدانةوةى ثيَويس</a:t>
            </a:r>
            <a:r>
              <a:rPr lang="ar-IQ" sz="11200" dirty="0">
                <a:solidFill>
                  <a:schemeClr val="tx1"/>
                </a:solidFill>
                <a:cs typeface="Ali_K_Alwand" pitchFamily="2" charset="-78"/>
              </a:rPr>
              <a:t>ت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 ببيَت و خؤى لةطةلأ ذينطةكةدا بسازيَنآ بةئةنجامى دةطةيةنيَت و رِؤلَى سةرةكى لةثرِؤسةكةدا هةية، رِؤلَى ثةروةردةو فيَركردنيش ئةوةية كة هةولأ بدريَت لة رِيَطةى شيَوازورِيَطاكانى وانة وتنةوة و ثرِؤ طرام و ئامرِزةكانى ترةوة طؤرِانكارى لةرِةفتارى فيَرخوازدا بكات، لةبةر ئةوةى فيَربوون وةك ثرِؤسةيةكى عةقلَى لة ميانةى شويَنةوارةكةيةوة هةست بةرِوودان و كاريطةريةكانى دةكةين و دةبيَتة هؤى طؤرِان كارى يان ضاك كردنى رِةفتارى مرؤظ. ئيتر ئةو طؤرِانكارى و ضاكسازية لةلايةنى هةلَضوونى و ويذدانى بيَت يان لةلايةنى عةقلَى يان لة لايةنى كؤمةلآيةتى و جةستةيى و جولَةييةوة بيَت، طرنط ئةوةية لةكؤتاييدا ببيَت بة خوويةك(عادة) (</a:t>
            </a:r>
            <a:r>
              <a:rPr lang="it-IT" sz="11200" dirty="0">
                <a:solidFill>
                  <a:schemeClr val="tx1"/>
                </a:solidFill>
                <a:cs typeface="Ali_K_Alwand" pitchFamily="2" charset="-78"/>
              </a:rPr>
              <a:t>Habits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) بةشيَك لةرِةفتارو كةسيَتى مرؤظ.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2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1.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بريتية لةطؤرِانكارى كردن لة رِةفتار ئةويش لةرِيَطةى شارةزايى و رِاهيَنانةوة دةبيَت و بةردةواميش لةخؤى دةطريَت. واتا تاك لةهةولَ و كؤششدا دةبيَتتادةطاتة هيضنانةدى حةزوو ئارةزوو ئامانجةكانى.</a:t>
            </a:r>
            <a:endParaRPr lang="ar-IQ" sz="115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لةطؤرِانكارى نيمضة نةطؤرِلةتواناو ليَهاتووييةكانى مرؤظ، ئةويش لةرِيَطةى رِاهيَنان و كاركردنى ثاداشت كراوةوة.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04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 ضاكسازى و باشبوونى بةردةوامى رِةفتار، كةدةتوانريَت لةرِيَطةى سةرنج دانةوة ئةو ضاكسازى و باشبوونة هةستى ثيَبكريَت، ئةويش بةهةست ثيَكردنى ئةو طؤرِانكاريانةى كةلةئةنجامى فيَربوونةوة رِوودةدةن.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4.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لةثرِؤسةى خؤطونجاندنى تاك لةطةلَ دةوروبةرو طؤرِانكاريةكانى جيهانى دةرةوة ئةويش لةرِيَطةى ولآمدانةوةى جؤرةها وروذيَنةرى ذينطةى دةرةكى.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22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5.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 هةموو ئةو طؤرِانكاريةى كةلةئةنجامى وروذيَنةرو ضالاكية جؤراو جؤرةكانةوة رِوودةدةن.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809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775</Words>
  <Application>Microsoft Office PowerPoint</Application>
  <PresentationFormat>On-screen Show (4:3)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Ali_K_Alwand</vt:lpstr>
      <vt:lpstr>Arial</vt:lpstr>
      <vt:lpstr>Calibri</vt:lpstr>
      <vt:lpstr>Courier New</vt:lpstr>
      <vt:lpstr>Times New Roman</vt:lpstr>
      <vt:lpstr>Wingdings</vt:lpstr>
      <vt:lpstr>Office Theme</vt:lpstr>
      <vt:lpstr>1_Office Theme</vt:lpstr>
      <vt:lpstr>2_Office Theme</vt:lpstr>
      <vt:lpstr>3_Office Theme</vt:lpstr>
      <vt:lpstr>دةروونزانى ثةروةردةيى قؤناغي دووةم      ٢٠٢٣-٢٠٢٤</vt:lpstr>
      <vt:lpstr>لة وانةى رابردوو باسمان لةو بابةتانة كرد</vt:lpstr>
      <vt:lpstr>بابةتةكانى وانةى ئةمرؤ 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ئةو بابةتانةى كة باس كران</vt:lpstr>
      <vt:lpstr>هةفتةى داهاتوو باس لةمانة دةكةين</vt:lpstr>
      <vt:lpstr>سةرضاوةكان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دةروونزانى ثةروةردةيى قؤناغي سيَيةم      2017-2018</dc:title>
  <dc:creator>IB_1</dc:creator>
  <cp:lastModifiedBy>chopy</cp:lastModifiedBy>
  <cp:revision>61</cp:revision>
  <dcterms:created xsi:type="dcterms:W3CDTF">2017-08-11T21:44:43Z</dcterms:created>
  <dcterms:modified xsi:type="dcterms:W3CDTF">2023-10-01T19:09:36Z</dcterms:modified>
</cp:coreProperties>
</file>