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1"/>
  </p:notesMasterIdLst>
  <p:sldIdLst>
    <p:sldId id="293" r:id="rId2"/>
    <p:sldId id="294" r:id="rId3"/>
    <p:sldId id="266" r:id="rId4"/>
    <p:sldId id="267" r:id="rId5"/>
    <p:sldId id="268" r:id="rId6"/>
    <p:sldId id="269" r:id="rId7"/>
    <p:sldId id="270" r:id="rId8"/>
    <p:sldId id="271" r:id="rId9"/>
    <p:sldId id="272" r:id="rId10"/>
    <p:sldId id="292" r:id="rId11"/>
    <p:sldId id="273" r:id="rId12"/>
    <p:sldId id="276" r:id="rId13"/>
    <p:sldId id="277" r:id="rId14"/>
    <p:sldId id="278" r:id="rId15"/>
    <p:sldId id="279" r:id="rId16"/>
    <p:sldId id="280" r:id="rId17"/>
    <p:sldId id="281" r:id="rId18"/>
    <p:sldId id="290" r:id="rId19"/>
    <p:sldId id="28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36" autoAdjust="0"/>
  </p:normalViewPr>
  <p:slideViewPr>
    <p:cSldViewPr>
      <p:cViewPr varScale="1">
        <p:scale>
          <a:sx n="61" d="100"/>
          <a:sy n="61" d="100"/>
        </p:scale>
        <p:origin x="144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21131F-DBA5-4C0D-9239-B18C8938A9C0}" type="datetimeFigureOut">
              <a:rPr lang="en-US" smtClean="0"/>
              <a:t>3/7/2022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036DE3-64B8-44D0-A475-CB63E4D4F78C}" type="slidenum">
              <a:rPr lang="en-US" smtClean="0"/>
              <a:t>‹#›</a:t>
            </a:fld>
            <a:endParaRPr lang="en-US"/>
          </a:p>
        </p:txBody>
      </p:sp>
    </p:spTree>
    <p:extLst>
      <p:ext uri="{BB962C8B-B14F-4D97-AF65-F5344CB8AC3E}">
        <p14:creationId xmlns:p14="http://schemas.microsoft.com/office/powerpoint/2010/main" val="3362659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36DE3-64B8-44D0-A475-CB63E4D4F78C}" type="slidenum">
              <a:rPr lang="en-US" smtClean="0"/>
              <a:t>1</a:t>
            </a:fld>
            <a:endParaRPr lang="en-US"/>
          </a:p>
        </p:txBody>
      </p:sp>
    </p:spTree>
    <p:extLst>
      <p:ext uri="{BB962C8B-B14F-4D97-AF65-F5344CB8AC3E}">
        <p14:creationId xmlns:p14="http://schemas.microsoft.com/office/powerpoint/2010/main" val="3574331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0382197-288B-4656-A761-CCE59D859032}" type="datetimeFigureOut">
              <a:rPr lang="en-US" smtClean="0"/>
              <a:t>3/7/2022</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9E9D0AAF-06F0-435F-B778-885526699C05}" type="slidenum">
              <a:rPr lang="en-US" smtClean="0"/>
              <a:t>‹#›</a:t>
            </a:fld>
            <a:endParaRPr lang="en-US"/>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6822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82197-288B-4656-A761-CCE59D859032}"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D0AAF-06F0-435F-B778-885526699C05}" type="slidenum">
              <a:rPr lang="en-US" smtClean="0"/>
              <a:t>‹#›</a:t>
            </a:fld>
            <a:endParaRPr lang="en-US"/>
          </a:p>
        </p:txBody>
      </p:sp>
    </p:spTree>
    <p:extLst>
      <p:ext uri="{BB962C8B-B14F-4D97-AF65-F5344CB8AC3E}">
        <p14:creationId xmlns:p14="http://schemas.microsoft.com/office/powerpoint/2010/main" val="1915332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382197-288B-4656-A761-CCE59D859032}"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D0AAF-06F0-435F-B778-885526699C05}" type="slidenum">
              <a:rPr lang="en-US" smtClean="0"/>
              <a:t>‹#›</a:t>
            </a:fld>
            <a:endParaRPr lang="en-US"/>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3624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382197-288B-4656-A761-CCE59D859032}"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D0AAF-06F0-435F-B778-885526699C05}"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5416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382197-288B-4656-A761-CCE59D859032}"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D0AAF-06F0-435F-B778-885526699C05}" type="slidenum">
              <a:rPr lang="en-US" smtClean="0"/>
              <a:t>‹#›</a:t>
            </a:fld>
            <a:endParaRPr lang="en-US"/>
          </a:p>
        </p:txBody>
      </p:sp>
    </p:spTree>
    <p:extLst>
      <p:ext uri="{BB962C8B-B14F-4D97-AF65-F5344CB8AC3E}">
        <p14:creationId xmlns:p14="http://schemas.microsoft.com/office/powerpoint/2010/main" val="3381935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382197-288B-4656-A761-CCE59D859032}"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D0AAF-06F0-435F-B778-885526699C05}"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6942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382197-288B-4656-A761-CCE59D859032}"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D0AAF-06F0-435F-B778-885526699C05}" type="slidenum">
              <a:rPr lang="en-US" smtClean="0"/>
              <a:t>‹#›</a:t>
            </a:fld>
            <a:endParaRPr lang="en-US"/>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8413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382197-288B-4656-A761-CCE59D859032}"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D0AAF-06F0-435F-B778-885526699C05}" type="slidenum">
              <a:rPr lang="en-US" smtClean="0"/>
              <a:t>‹#›</a:t>
            </a:fld>
            <a:endParaRPr lang="en-US"/>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185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382197-288B-4656-A761-CCE59D859032}"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D0AAF-06F0-435F-B778-885526699C05}" type="slidenum">
              <a:rPr lang="en-US" smtClean="0"/>
              <a:t>‹#›</a:t>
            </a:fld>
            <a:endParaRPr lang="en-US"/>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0433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382197-288B-4656-A761-CCE59D859032}"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D0AAF-06F0-435F-B778-885526699C05}" type="slidenum">
              <a:rPr lang="en-US" smtClean="0"/>
              <a:t>‹#›</a:t>
            </a:fld>
            <a:endParaRPr lang="en-US"/>
          </a:p>
        </p:txBody>
      </p:sp>
    </p:spTree>
    <p:extLst>
      <p:ext uri="{BB962C8B-B14F-4D97-AF65-F5344CB8AC3E}">
        <p14:creationId xmlns:p14="http://schemas.microsoft.com/office/powerpoint/2010/main" val="106230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382197-288B-4656-A761-CCE59D859032}"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D0AAF-06F0-435F-B778-885526699C05}" type="slidenum">
              <a:rPr lang="en-US" smtClean="0"/>
              <a:t>‹#›</a:t>
            </a:fld>
            <a:endParaRPr lang="en-US"/>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3625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382197-288B-4656-A761-CCE59D859032}"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D0AAF-06F0-435F-B778-885526699C05}" type="slidenum">
              <a:rPr lang="en-US" smtClean="0"/>
              <a:t>‹#›</a:t>
            </a:fld>
            <a:endParaRPr lang="en-US"/>
          </a:p>
        </p:txBody>
      </p:sp>
    </p:spTree>
    <p:extLst>
      <p:ext uri="{BB962C8B-B14F-4D97-AF65-F5344CB8AC3E}">
        <p14:creationId xmlns:p14="http://schemas.microsoft.com/office/powerpoint/2010/main" val="774879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382197-288B-4656-A761-CCE59D859032}" type="datetimeFigureOut">
              <a:rPr lang="en-US" smtClean="0"/>
              <a:t>3/7/2022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9D0AAF-06F0-435F-B778-885526699C05}" type="slidenum">
              <a:rPr lang="en-US" smtClean="0"/>
              <a:t>‹#›</a:t>
            </a:fld>
            <a:endParaRPr lang="en-US"/>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2617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382197-288B-4656-A761-CCE59D859032}" type="datetimeFigureOut">
              <a:rPr lang="en-US" smtClean="0"/>
              <a:t>3/7/2022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9D0AAF-06F0-435F-B778-885526699C05}" type="slidenum">
              <a:rPr lang="en-US" smtClean="0"/>
              <a:t>‹#›</a:t>
            </a:fld>
            <a:endParaRPr lang="en-US"/>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6827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82197-288B-4656-A761-CCE59D859032}" type="datetimeFigureOut">
              <a:rPr lang="en-US" smtClean="0"/>
              <a:t>3/7/2022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9D0AAF-06F0-435F-B778-885526699C05}" type="slidenum">
              <a:rPr lang="en-US" smtClean="0"/>
              <a:t>‹#›</a:t>
            </a:fld>
            <a:endParaRPr lang="en-US"/>
          </a:p>
        </p:txBody>
      </p:sp>
    </p:spTree>
    <p:extLst>
      <p:ext uri="{BB962C8B-B14F-4D97-AF65-F5344CB8AC3E}">
        <p14:creationId xmlns:p14="http://schemas.microsoft.com/office/powerpoint/2010/main" val="3037811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82197-288B-4656-A761-CCE59D859032}"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D0AAF-06F0-435F-B778-885526699C05}" type="slidenum">
              <a:rPr lang="en-US" smtClean="0"/>
              <a:t>‹#›</a:t>
            </a:fld>
            <a:endParaRPr lang="en-US"/>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4008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82197-288B-4656-A761-CCE59D859032}"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D0AAF-06F0-435F-B778-885526699C05}" type="slidenum">
              <a:rPr lang="en-US" smtClean="0"/>
              <a:t>‹#›</a:t>
            </a:fld>
            <a:endParaRPr lang="en-US"/>
          </a:p>
        </p:txBody>
      </p:sp>
    </p:spTree>
    <p:extLst>
      <p:ext uri="{BB962C8B-B14F-4D97-AF65-F5344CB8AC3E}">
        <p14:creationId xmlns:p14="http://schemas.microsoft.com/office/powerpoint/2010/main" val="42745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382197-288B-4656-A761-CCE59D859032}" type="datetimeFigureOut">
              <a:rPr lang="en-US" smtClean="0"/>
              <a:t>3/7/2022</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E9D0AAF-06F0-435F-B778-885526699C05}" type="slidenum">
              <a:rPr lang="en-US" smtClean="0"/>
              <a:t>‹#›</a:t>
            </a:fld>
            <a:endParaRPr lang="en-US"/>
          </a:p>
        </p:txBody>
      </p:sp>
    </p:spTree>
    <p:extLst>
      <p:ext uri="{BB962C8B-B14F-4D97-AF65-F5344CB8AC3E}">
        <p14:creationId xmlns:p14="http://schemas.microsoft.com/office/powerpoint/2010/main" val="308359722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25000" lnSpcReduction="20000"/>
          </a:bodyPr>
          <a:lstStyle/>
          <a:p>
            <a:pPr marL="0" indent="0" algn="ctr">
              <a:lnSpc>
                <a:spcPct val="150000"/>
              </a:lnSpc>
              <a:buNone/>
            </a:pPr>
            <a:endParaRPr lang="ku-Arab-IQ" sz="4400" b="1" dirty="0" smtClean="0"/>
          </a:p>
          <a:p>
            <a:pPr marL="0" indent="0" algn="ctr">
              <a:lnSpc>
                <a:spcPct val="150000"/>
              </a:lnSpc>
              <a:buNone/>
            </a:pPr>
            <a:r>
              <a:rPr lang="ku-Arab-IQ" sz="14400" b="1" dirty="0" smtClean="0">
                <a:solidFill>
                  <a:srgbClr val="0070C0"/>
                </a:solidFill>
              </a:rPr>
              <a:t>دەروونزانی گشتی </a:t>
            </a:r>
          </a:p>
          <a:p>
            <a:pPr marL="0" indent="0" algn="ctr">
              <a:lnSpc>
                <a:spcPct val="150000"/>
              </a:lnSpc>
              <a:buNone/>
            </a:pPr>
            <a:endParaRPr lang="ku-Arab-IQ" sz="4800" b="1" dirty="0" smtClean="0">
              <a:solidFill>
                <a:srgbClr val="0070C0"/>
              </a:solidFill>
            </a:endParaRPr>
          </a:p>
          <a:p>
            <a:pPr marL="0" indent="0" algn="ctr">
              <a:lnSpc>
                <a:spcPct val="150000"/>
              </a:lnSpc>
              <a:buNone/>
            </a:pPr>
            <a:r>
              <a:rPr lang="ku-Arab-IQ" sz="8000" b="1" dirty="0" smtClean="0">
                <a:solidFill>
                  <a:schemeClr val="accent2"/>
                </a:solidFill>
              </a:rPr>
              <a:t>بەشی زمانی کوردی/ قۆناغی یەکەم</a:t>
            </a:r>
          </a:p>
          <a:p>
            <a:pPr marL="0" indent="0" algn="ctr">
              <a:lnSpc>
                <a:spcPct val="150000"/>
              </a:lnSpc>
              <a:buNone/>
            </a:pPr>
            <a:r>
              <a:rPr lang="ku-Arab-IQ" sz="8000" b="1" dirty="0" smtClean="0">
                <a:solidFill>
                  <a:srgbClr val="00B050"/>
                </a:solidFill>
              </a:rPr>
              <a:t>مامۆستای بابەت/م.ی چۆمان صباح سعید</a:t>
            </a:r>
          </a:p>
          <a:p>
            <a:pPr marL="0" indent="0" algn="ctr">
              <a:lnSpc>
                <a:spcPct val="150000"/>
              </a:lnSpc>
              <a:buNone/>
            </a:pPr>
            <a:r>
              <a:rPr lang="ku-Arab-IQ" sz="8000" b="1" dirty="0" smtClean="0">
                <a:solidFill>
                  <a:srgbClr val="002060"/>
                </a:solidFill>
              </a:rPr>
              <a:t>٢٠٢١-٢٠٢٢</a:t>
            </a:r>
          </a:p>
          <a:p>
            <a:pPr marL="0" indent="0" algn="ctr">
              <a:lnSpc>
                <a:spcPct val="150000"/>
              </a:lnSpc>
              <a:buNone/>
            </a:pPr>
            <a:r>
              <a:rPr lang="ku-Arab-IQ" sz="4400" b="1" dirty="0" smtClean="0"/>
              <a:t>                        </a:t>
            </a:r>
          </a:p>
          <a:p>
            <a:pPr marL="0" indent="0" algn="ctr">
              <a:lnSpc>
                <a:spcPct val="150000"/>
              </a:lnSpc>
              <a:buNone/>
            </a:pPr>
            <a:endParaRPr lang="en-US" sz="4400" b="1" dirty="0"/>
          </a:p>
        </p:txBody>
      </p:sp>
      <p:pic>
        <p:nvPicPr>
          <p:cNvPr id="4" name="صورة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92324"/>
            <a:ext cx="2667000" cy="2183013"/>
          </a:xfrm>
          <a:prstGeom prst="rect">
            <a:avLst/>
          </a:prstGeom>
          <a:noFill/>
          <a:ln>
            <a:noFill/>
          </a:ln>
        </p:spPr>
      </p:pic>
    </p:spTree>
    <p:extLst>
      <p:ext uri="{BB962C8B-B14F-4D97-AF65-F5344CB8AC3E}">
        <p14:creationId xmlns:p14="http://schemas.microsoft.com/office/powerpoint/2010/main" val="2068259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b="1" dirty="0">
                <a:solidFill>
                  <a:srgbClr val="C00000"/>
                </a:solidFill>
                <a:ea typeface="Calibri"/>
                <a:cs typeface="Ali_K_Sahifa"/>
              </a:rPr>
              <a:t>ئامـــــــــــانجى </a:t>
            </a:r>
            <a:r>
              <a:rPr lang="ar-SA" sz="3600" b="1" dirty="0" smtClean="0">
                <a:solidFill>
                  <a:srgbClr val="C00000"/>
                </a:solidFill>
                <a:ea typeface="Calibri"/>
                <a:cs typeface="Ali_K_Sahifa"/>
              </a:rPr>
              <a:t>دةرو</a:t>
            </a:r>
            <a:r>
              <a:rPr lang="ku-Arab-IQ" sz="3600" b="1" dirty="0" smtClean="0">
                <a:solidFill>
                  <a:srgbClr val="C00000"/>
                </a:solidFill>
                <a:ea typeface="Calibri"/>
                <a:cs typeface="Ali_K_Sahifa"/>
              </a:rPr>
              <a:t>و</a:t>
            </a:r>
            <a:r>
              <a:rPr lang="ar-SA" sz="3600" b="1" dirty="0" smtClean="0">
                <a:solidFill>
                  <a:srgbClr val="C00000"/>
                </a:solidFill>
                <a:ea typeface="Calibri"/>
                <a:cs typeface="Ali_K_Sahifa"/>
              </a:rPr>
              <a:t>نزانى</a:t>
            </a:r>
            <a:endParaRPr lang="en-US" sz="3600" dirty="0"/>
          </a:p>
        </p:txBody>
      </p:sp>
      <p:sp>
        <p:nvSpPr>
          <p:cNvPr id="3" name="Content Placeholder 2"/>
          <p:cNvSpPr>
            <a:spLocks noGrp="1"/>
          </p:cNvSpPr>
          <p:nvPr>
            <p:ph idx="1"/>
          </p:nvPr>
        </p:nvSpPr>
        <p:spPr/>
        <p:txBody>
          <a:bodyPr>
            <a:normAutofit lnSpcReduction="10000"/>
          </a:bodyPr>
          <a:lstStyle/>
          <a:p>
            <a:pPr marL="0" lvl="0" indent="0" algn="just" rtl="1">
              <a:buNone/>
            </a:pPr>
            <a:r>
              <a:rPr lang="ar-SA" sz="2800" dirty="0">
                <a:solidFill>
                  <a:srgbClr val="0070C0"/>
                </a:solidFill>
                <a:ea typeface="Calibri"/>
                <a:cs typeface="Ali_K_Sahifa"/>
              </a:rPr>
              <a:t>بؤ نموونة :لةريطاى ئامانجى دووةم ثيَش بينى ئةوة بكةين مندالَ يان هةرزةكار سةيرى فليمى شةروكوشتاربكات.ئةوا دوورنى ية لة داهاتوودا فيَرى رةفتارى شةر خوازى بيَت .لة ريَطاى ئامانجى سيَ يةمةوة دةتوانين كؤنترؤلى ئةو دياردة خراثة كة رةفتارى شةرخوازى بكةين .ئةويش لة ريَطاى نةهيَشتنى ثيَش كةش كردنى بةرنامة و فليمى شةرخوازى وكوشتارى .بةهةمان شيَوة لة ئةنجامى (تيَطةيشتن و دياردة دةرووني يةكان )و(ثيش بينى كردن رودانيان )دةتوانين كؤنترؤلى دياردةكانى تريش بكةين </a:t>
            </a:r>
            <a:r>
              <a:rPr lang="en-US" sz="2800" dirty="0" smtClean="0">
                <a:solidFill>
                  <a:srgbClr val="0070C0"/>
                </a:solidFill>
                <a:ea typeface="Calibri"/>
                <a:cs typeface="Ali_K_Sahifa"/>
              </a:rPr>
              <a:t>.</a:t>
            </a:r>
            <a:endParaRPr lang="en-US" sz="2800" dirty="0">
              <a:solidFill>
                <a:srgbClr val="0070C0"/>
              </a:solidFill>
            </a:endParaRPr>
          </a:p>
          <a:p>
            <a:endParaRPr lang="en-US" sz="2800" dirty="0"/>
          </a:p>
        </p:txBody>
      </p:sp>
      <p:pic>
        <p:nvPicPr>
          <p:cNvPr id="10242" name="Picture 2" descr="C:\Users\chopy\Desktop\مرحلە یەکەم\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70" y="4876800"/>
            <a:ext cx="9030929"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159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marR="0" algn="ctr">
              <a:lnSpc>
                <a:spcPct val="115000"/>
              </a:lnSpc>
              <a:spcBef>
                <a:spcPts val="0"/>
              </a:spcBef>
              <a:spcAft>
                <a:spcPts val="1000"/>
              </a:spcAft>
            </a:pPr>
            <a:r>
              <a:rPr lang="ar-SA" sz="3600" b="1" dirty="0">
                <a:solidFill>
                  <a:srgbClr val="C00000"/>
                </a:solidFill>
                <a:ea typeface="Calibri"/>
                <a:cs typeface="Ali_K_Sahifa"/>
              </a:rPr>
              <a:t>ثيَناسةى </a:t>
            </a:r>
            <a:r>
              <a:rPr lang="ar-SA" sz="3600" b="1" dirty="0" smtClean="0">
                <a:solidFill>
                  <a:srgbClr val="C00000"/>
                </a:solidFill>
                <a:ea typeface="Calibri"/>
                <a:cs typeface="Ali_K_Sahifa"/>
              </a:rPr>
              <a:t>دةرو</a:t>
            </a:r>
            <a:r>
              <a:rPr lang="ku-Arab-IQ" sz="3600" b="1" dirty="0" smtClean="0">
                <a:solidFill>
                  <a:srgbClr val="C00000"/>
                </a:solidFill>
                <a:ea typeface="Calibri"/>
                <a:cs typeface="Ali_K_Sahifa"/>
              </a:rPr>
              <a:t>و</a:t>
            </a:r>
            <a:r>
              <a:rPr lang="ar-SA" sz="3600" b="1" dirty="0" smtClean="0">
                <a:solidFill>
                  <a:srgbClr val="C00000"/>
                </a:solidFill>
                <a:ea typeface="Calibri"/>
                <a:cs typeface="Ali_K_Sahifa"/>
              </a:rPr>
              <a:t>نزانى </a:t>
            </a:r>
            <a:endParaRPr lang="en-US" sz="3600" b="1" dirty="0">
              <a:solidFill>
                <a:srgbClr val="C00000"/>
              </a:solidFill>
              <a:ea typeface="Calibri"/>
              <a:cs typeface="Arial"/>
            </a:endParaRPr>
          </a:p>
        </p:txBody>
      </p:sp>
      <p:sp>
        <p:nvSpPr>
          <p:cNvPr id="3" name="Content Placeholder 2"/>
          <p:cNvSpPr>
            <a:spLocks noGrp="1"/>
          </p:cNvSpPr>
          <p:nvPr>
            <p:ph idx="1"/>
          </p:nvPr>
        </p:nvSpPr>
        <p:spPr/>
        <p:txBody>
          <a:bodyPr>
            <a:normAutofit lnSpcReduction="10000"/>
          </a:bodyPr>
          <a:lstStyle/>
          <a:p>
            <a:pPr marL="0" marR="0" indent="0" algn="just" rtl="1">
              <a:lnSpc>
                <a:spcPct val="115000"/>
              </a:lnSpc>
              <a:spcBef>
                <a:spcPts val="0"/>
              </a:spcBef>
              <a:spcAft>
                <a:spcPts val="1000"/>
              </a:spcAft>
              <a:buNone/>
            </a:pPr>
            <a:r>
              <a:rPr lang="ar-SA" sz="2800" dirty="0">
                <a:solidFill>
                  <a:srgbClr val="0070C0"/>
                </a:solidFill>
                <a:ea typeface="Calibri"/>
                <a:cs typeface="Ali_K_Sahifa"/>
              </a:rPr>
              <a:t>بريتى ية لة تويَذينةوةى زانستى رةوشتى مرؤظ بؤ خؤ سازدانى لةتةك ذينطة).</a:t>
            </a:r>
            <a:endParaRPr lang="en-US" sz="2800" dirty="0">
              <a:solidFill>
                <a:srgbClr val="0070C0"/>
              </a:solidFill>
              <a:ea typeface="Calibri"/>
              <a:cs typeface="Arial"/>
            </a:endParaRPr>
          </a:p>
          <a:p>
            <a:pPr marL="0" marR="0" indent="0" algn="just" rtl="1">
              <a:lnSpc>
                <a:spcPct val="115000"/>
              </a:lnSpc>
              <a:spcBef>
                <a:spcPts val="0"/>
              </a:spcBef>
              <a:spcAft>
                <a:spcPts val="1000"/>
              </a:spcAft>
              <a:buNone/>
            </a:pPr>
            <a:r>
              <a:rPr lang="ar-SA" sz="2800" dirty="0" smtClean="0">
                <a:solidFill>
                  <a:srgbClr val="0070C0"/>
                </a:solidFill>
                <a:ea typeface="Calibri"/>
                <a:cs typeface="Ali_K_Sahifa"/>
              </a:rPr>
              <a:t>زاراوةيةكى </a:t>
            </a:r>
            <a:r>
              <a:rPr lang="ar-SA" sz="2800" dirty="0">
                <a:solidFill>
                  <a:srgbClr val="0070C0"/>
                </a:solidFill>
                <a:ea typeface="Calibri"/>
                <a:cs typeface="Ali_K_Sahifa"/>
              </a:rPr>
              <a:t>لاتينى ية لة دوو وشة ثيَك هاتوة </a:t>
            </a:r>
            <a:r>
              <a:rPr lang="en-US" sz="2800" dirty="0">
                <a:solidFill>
                  <a:srgbClr val="0070C0"/>
                </a:solidFill>
                <a:ea typeface="Calibri"/>
                <a:cs typeface="Ali_K_Sahifa"/>
              </a:rPr>
              <a:t>Psychology </a:t>
            </a:r>
            <a:r>
              <a:rPr lang="ar-SA" sz="2800" dirty="0" smtClean="0">
                <a:solidFill>
                  <a:srgbClr val="0070C0"/>
                </a:solidFill>
                <a:ea typeface="Calibri"/>
                <a:cs typeface="Ali_K_Sahifa"/>
              </a:rPr>
              <a:t>دةرونزانى </a:t>
            </a:r>
            <a:r>
              <a:rPr lang="ar-SA" sz="2800" dirty="0">
                <a:solidFill>
                  <a:srgbClr val="0070C0"/>
                </a:solidFill>
                <a:ea typeface="Calibri"/>
                <a:cs typeface="Ali_K_Sahifa"/>
              </a:rPr>
              <a:t>)بة واتاى زانست يان تويَذينةوة</a:t>
            </a:r>
            <a:r>
              <a:rPr lang="en-US" sz="2800" dirty="0">
                <a:solidFill>
                  <a:srgbClr val="0070C0"/>
                </a:solidFill>
                <a:ea typeface="Calibri"/>
                <a:cs typeface="Ali_K_Sahifa"/>
              </a:rPr>
              <a:t>logy</a:t>
            </a:r>
            <a:r>
              <a:rPr lang="ar-SA" sz="2800" dirty="0">
                <a:solidFill>
                  <a:srgbClr val="0070C0"/>
                </a:solidFill>
                <a:ea typeface="Calibri"/>
                <a:cs typeface="Ali_K_Sahifa"/>
              </a:rPr>
              <a:t>سايكؤ بةمانى دةروون وة.(</a:t>
            </a:r>
            <a:r>
              <a:rPr lang="en-US" sz="2800" dirty="0">
                <a:solidFill>
                  <a:srgbClr val="0070C0"/>
                </a:solidFill>
                <a:ea typeface="Calibri"/>
                <a:cs typeface="Ali_K_Sahifa"/>
              </a:rPr>
              <a:t>Psycho)</a:t>
            </a:r>
            <a:endParaRPr lang="en-US" sz="2800" dirty="0">
              <a:solidFill>
                <a:srgbClr val="0070C0"/>
              </a:solidFill>
              <a:ea typeface="Calibri"/>
              <a:cs typeface="Arial"/>
            </a:endParaRPr>
          </a:p>
          <a:p>
            <a:pPr marL="0" indent="0" algn="just" rtl="1">
              <a:buNone/>
            </a:pPr>
            <a:r>
              <a:rPr lang="ar-SA" sz="2800" dirty="0">
                <a:solidFill>
                  <a:srgbClr val="0070C0"/>
                </a:solidFill>
                <a:ea typeface="Calibri"/>
                <a:cs typeface="Ali_K_Sahifa"/>
              </a:rPr>
              <a:t>يان ناسين كة سايكولؤذى ماناى دةروونزانى (دةروناسى)يان زانستى دةروونى دةطةريتة خؤى </a:t>
            </a:r>
            <a:endParaRPr lang="en-US" sz="2800" dirty="0">
              <a:solidFill>
                <a:srgbClr val="0070C0"/>
              </a:solidFill>
            </a:endParaRPr>
          </a:p>
        </p:txBody>
      </p:sp>
    </p:spTree>
    <p:extLst>
      <p:ext uri="{BB962C8B-B14F-4D97-AF65-F5344CB8AC3E}">
        <p14:creationId xmlns:p14="http://schemas.microsoft.com/office/powerpoint/2010/main" val="2471282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algn="ctr" rtl="1">
              <a:lnSpc>
                <a:spcPct val="115000"/>
              </a:lnSpc>
              <a:spcBef>
                <a:spcPts val="0"/>
              </a:spcBef>
              <a:spcAft>
                <a:spcPts val="1000"/>
              </a:spcAft>
            </a:pPr>
            <a:r>
              <a:rPr lang="ar-IQ" sz="3600" b="1" dirty="0" smtClean="0">
                <a:ea typeface="Calibri"/>
                <a:cs typeface="Ali_K_Alwand"/>
              </a:rPr>
              <a:t>بيردؤزي </a:t>
            </a:r>
            <a:r>
              <a:rPr lang="ar-IQ" sz="3600" b="1" dirty="0">
                <a:ea typeface="Calibri"/>
                <a:cs typeface="Ali_K_Alwand"/>
              </a:rPr>
              <a:t>ثةرةسةندوو( تيَروانيني ثةرةسةندوو) </a:t>
            </a:r>
            <a:r>
              <a:rPr lang="en-US" sz="3600" dirty="0">
                <a:ea typeface="Calibri"/>
                <a:cs typeface="Arial"/>
              </a:rPr>
              <a:t/>
            </a:r>
            <a:br>
              <a:rPr lang="en-US" sz="3600" dirty="0">
                <a:ea typeface="Calibri"/>
                <a:cs typeface="Arial"/>
              </a:rPr>
            </a:br>
            <a:endParaRPr lang="en-US" sz="3600" dirty="0"/>
          </a:p>
        </p:txBody>
      </p:sp>
      <p:sp>
        <p:nvSpPr>
          <p:cNvPr id="3" name="Content Placeholder 2"/>
          <p:cNvSpPr>
            <a:spLocks noGrp="1"/>
          </p:cNvSpPr>
          <p:nvPr>
            <p:ph idx="1"/>
          </p:nvPr>
        </p:nvSpPr>
        <p:spPr>
          <a:xfrm>
            <a:off x="381000" y="2286000"/>
            <a:ext cx="8077200" cy="3733800"/>
          </a:xfrm>
        </p:spPr>
        <p:txBody>
          <a:bodyPr>
            <a:noAutofit/>
          </a:bodyPr>
          <a:lstStyle/>
          <a:p>
            <a:pPr marL="0" marR="0" indent="0" algn="just" rtl="1">
              <a:lnSpc>
                <a:spcPct val="150000"/>
              </a:lnSpc>
              <a:spcBef>
                <a:spcPts val="0"/>
              </a:spcBef>
              <a:spcAft>
                <a:spcPts val="1000"/>
              </a:spcAft>
              <a:buNone/>
            </a:pPr>
            <a:r>
              <a:rPr lang="ar-IQ" sz="2300" dirty="0">
                <a:solidFill>
                  <a:srgbClr val="0070C0"/>
                </a:solidFill>
                <a:ea typeface="Calibri"/>
                <a:cs typeface="Ali_K_Alwand"/>
              </a:rPr>
              <a:t>ئةم تيؤرة واي دةبينيَت كة بوونةوةري زيندوو  لةريطةي ريَكةوتةوة سروشت دؤزيويةتةوة , وةبوونةوةري زيندوو لة بوونةوةري نازيندوو دروست بووة .</a:t>
            </a:r>
            <a:endParaRPr lang="en-US" sz="2300" dirty="0">
              <a:solidFill>
                <a:srgbClr val="0070C0"/>
              </a:solidFill>
              <a:ea typeface="Calibri"/>
              <a:cs typeface="Arial"/>
            </a:endParaRPr>
          </a:p>
          <a:p>
            <a:pPr marL="0" marR="0" indent="0" algn="just" rtl="1">
              <a:lnSpc>
                <a:spcPct val="150000"/>
              </a:lnSpc>
              <a:spcBef>
                <a:spcPts val="0"/>
              </a:spcBef>
              <a:spcAft>
                <a:spcPts val="1000"/>
              </a:spcAft>
              <a:buNone/>
            </a:pPr>
            <a:r>
              <a:rPr lang="ar-IQ" sz="2300" dirty="0">
                <a:solidFill>
                  <a:srgbClr val="0070C0"/>
                </a:solidFill>
                <a:ea typeface="Calibri"/>
                <a:cs typeface="Ali_K_Alwand"/>
              </a:rPr>
              <a:t>كة </a:t>
            </a:r>
            <a:r>
              <a:rPr lang="ar-IQ" sz="2300" dirty="0">
                <a:solidFill>
                  <a:schemeClr val="accent2"/>
                </a:solidFill>
                <a:ea typeface="Calibri"/>
                <a:cs typeface="Ali_K_Alwand"/>
              </a:rPr>
              <a:t>تشارلز داروين </a:t>
            </a:r>
            <a:r>
              <a:rPr lang="ar-IQ" sz="2300" dirty="0">
                <a:solidFill>
                  <a:srgbClr val="0070C0"/>
                </a:solidFill>
                <a:ea typeface="Calibri"/>
                <a:cs typeface="Ali_K_Alwand"/>
              </a:rPr>
              <a:t>خاوةني ئةم تيؤرةية , كتابةكةي </a:t>
            </a:r>
            <a:r>
              <a:rPr lang="ar-IQ" sz="2300" dirty="0">
                <a:solidFill>
                  <a:schemeClr val="accent2"/>
                </a:solidFill>
                <a:ea typeface="Calibri"/>
                <a:cs typeface="Ali_K_Alwand"/>
              </a:rPr>
              <a:t>بةناوي (اصل الانواع) </a:t>
            </a:r>
            <a:r>
              <a:rPr lang="ar-IQ" sz="2300" dirty="0">
                <a:solidFill>
                  <a:srgbClr val="0070C0"/>
                </a:solidFill>
                <a:ea typeface="Calibri"/>
                <a:cs typeface="Ali_K_Alwand"/>
              </a:rPr>
              <a:t>, كةتيا يدا باسي ئةوة دةكات كة بوونةوةري نازيدوو بيَ طيان طةشةي كردوة ثةرةي سةندووة بووة بة بونةوةري </a:t>
            </a:r>
            <a:r>
              <a:rPr lang="ar-IQ" sz="2300" dirty="0" smtClean="0">
                <a:solidFill>
                  <a:srgbClr val="0070C0"/>
                </a:solidFill>
                <a:ea typeface="Calibri"/>
                <a:cs typeface="Ali_K_Alwand"/>
              </a:rPr>
              <a:t>زيندوو.هةروةها </a:t>
            </a:r>
            <a:r>
              <a:rPr lang="ar-IQ" sz="2300" dirty="0">
                <a:solidFill>
                  <a:srgbClr val="0070C0"/>
                </a:solidFill>
                <a:ea typeface="Calibri"/>
                <a:cs typeface="Ali_K_Alwand"/>
              </a:rPr>
              <a:t>باوةري واية كةهةموو شتانةي لة كةون هةن بة نتيجةي ريَكةوتةوة دروستبوون </a:t>
            </a:r>
            <a:endParaRPr lang="en-US" sz="2300" dirty="0">
              <a:solidFill>
                <a:srgbClr val="0070C0"/>
              </a:solidFill>
              <a:ea typeface="Calibri"/>
              <a:cs typeface="Arial"/>
            </a:endParaRPr>
          </a:p>
        </p:txBody>
      </p:sp>
      <p:pic>
        <p:nvPicPr>
          <p:cNvPr id="12290" name="Picture 2" descr="C:\Users\chopy\Desktop\مرحلە یەکەم\viber_image_2020-08-21_12-51-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57800"/>
            <a:ext cx="63246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990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marR="0" algn="ctr" rtl="1">
              <a:lnSpc>
                <a:spcPct val="115000"/>
              </a:lnSpc>
              <a:spcBef>
                <a:spcPts val="0"/>
              </a:spcBef>
              <a:spcAft>
                <a:spcPts val="1000"/>
              </a:spcAft>
            </a:pPr>
            <a:r>
              <a:rPr lang="ar-SA" sz="3600" b="1" dirty="0" smtClean="0">
                <a:ea typeface="Calibri"/>
                <a:cs typeface="Ali_K_Sahifa"/>
              </a:rPr>
              <a:t>تيَ </a:t>
            </a:r>
            <a:r>
              <a:rPr lang="ar-SA" sz="3600" b="1" dirty="0">
                <a:ea typeface="Calibri"/>
                <a:cs typeface="Ali_K_Sahifa"/>
              </a:rPr>
              <a:t>روانينى شي كردنةوةى دةروونى </a:t>
            </a:r>
            <a:endParaRPr lang="en-US" sz="3600" dirty="0">
              <a:ea typeface="Calibri"/>
              <a:cs typeface="Arial"/>
            </a:endParaRPr>
          </a:p>
        </p:txBody>
      </p:sp>
      <p:sp>
        <p:nvSpPr>
          <p:cNvPr id="3" name="Content Placeholder 2"/>
          <p:cNvSpPr>
            <a:spLocks noGrp="1"/>
          </p:cNvSpPr>
          <p:nvPr>
            <p:ph idx="1"/>
          </p:nvPr>
        </p:nvSpPr>
        <p:spPr>
          <a:xfrm>
            <a:off x="381000" y="2209800"/>
            <a:ext cx="8534400" cy="3810000"/>
          </a:xfrm>
        </p:spPr>
        <p:txBody>
          <a:bodyPr>
            <a:noAutofit/>
          </a:bodyPr>
          <a:lstStyle/>
          <a:p>
            <a:pPr marL="0" marR="0" indent="0" algn="just" rtl="1">
              <a:lnSpc>
                <a:spcPct val="115000"/>
              </a:lnSpc>
              <a:spcBef>
                <a:spcPts val="0"/>
              </a:spcBef>
              <a:spcAft>
                <a:spcPts val="1000"/>
              </a:spcAft>
              <a:buNone/>
            </a:pPr>
            <a:r>
              <a:rPr lang="ar-SA" sz="2300" dirty="0">
                <a:solidFill>
                  <a:srgbClr val="0070C0"/>
                </a:solidFill>
                <a:ea typeface="Calibri"/>
                <a:cs typeface="Ali_K_Sahifa"/>
              </a:rPr>
              <a:t>تيَ روانينى شي كردنةوةى دةروونى لة لايةن </a:t>
            </a:r>
            <a:r>
              <a:rPr lang="ar-SA" sz="2300" dirty="0">
                <a:solidFill>
                  <a:schemeClr val="accent2"/>
                </a:solidFill>
                <a:ea typeface="Calibri"/>
                <a:cs typeface="Ali_K_Sahifa"/>
              </a:rPr>
              <a:t>(فرؤيد)ةوة </a:t>
            </a:r>
            <a:r>
              <a:rPr lang="ar-SA" sz="2300" dirty="0">
                <a:solidFill>
                  <a:srgbClr val="0070C0"/>
                </a:solidFill>
                <a:ea typeface="Calibri"/>
                <a:cs typeface="Ali_K_Sahifa"/>
              </a:rPr>
              <a:t>بوو،دامةزريَنةرى </a:t>
            </a:r>
            <a:r>
              <a:rPr lang="ar-SA" sz="2300" dirty="0">
                <a:solidFill>
                  <a:schemeClr val="accent2"/>
                </a:solidFill>
                <a:ea typeface="Calibri"/>
                <a:cs typeface="Ali_K_Sahifa"/>
              </a:rPr>
              <a:t>ريَبازى قوتابخانةى شيتةلكردنى دةروونى </a:t>
            </a:r>
            <a:r>
              <a:rPr lang="ar-SA" sz="2300" dirty="0">
                <a:solidFill>
                  <a:srgbClr val="0070C0"/>
                </a:solidFill>
                <a:ea typeface="Calibri"/>
                <a:cs typeface="Ali_K_Sahifa"/>
              </a:rPr>
              <a:t>،فرؤيد رةوشتى مرؤظ راظة دةكات بة ثيَى ثالنةرى خؤرسكى نةستى كة بة ثال بةرةوشتى مرؤظة دةنيَت.ئةو هيَزة شاراوةى كة فةرمانرِةوايي رةوشتى مرؤظ دةكاتدةطةريَتةوة بؤ ئةو ئارةزووانةى كةلة مندالَى نةهاتؤتةدي يان كؤمةلطا ريطربووة بؤى ،ئةو ئارةزووانةى لة هةستى يةوة طواستراوةتةوة بؤ نةستى ،هةروةها فرؤيد ئةلىَ كة رةوشتى مرؤظ مةبةستدارة زؤربةى جار مةبةستى رةوشتى كةى ناديارة روونى </a:t>
            </a:r>
            <a:r>
              <a:rPr lang="ar-SA" sz="2300" dirty="0" smtClean="0">
                <a:solidFill>
                  <a:srgbClr val="0070C0"/>
                </a:solidFill>
                <a:ea typeface="Calibri"/>
                <a:cs typeface="Ali_K_Sahifa"/>
              </a:rPr>
              <a:t>ية</a:t>
            </a:r>
            <a:r>
              <a:rPr lang="ku-Arab-IQ" sz="2300" dirty="0" smtClean="0">
                <a:solidFill>
                  <a:srgbClr val="0070C0"/>
                </a:solidFill>
                <a:ea typeface="Calibri"/>
                <a:cs typeface="Ali_K_Sahifa"/>
              </a:rPr>
              <a:t>.</a:t>
            </a:r>
            <a:endParaRPr lang="en-US" sz="2300" dirty="0">
              <a:solidFill>
                <a:srgbClr val="0070C0"/>
              </a:solidFill>
            </a:endParaRPr>
          </a:p>
        </p:txBody>
      </p:sp>
      <p:pic>
        <p:nvPicPr>
          <p:cNvPr id="13314" name="Picture 2" descr="C:\Users\chopy\Desktop\مرحلە یەکەم\viber_image_2020-08-21_12-51-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00599"/>
            <a:ext cx="4724400" cy="2076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19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3600" b="1" dirty="0">
                <a:ea typeface="Calibri"/>
                <a:cs typeface="Ali_K_Sahifa"/>
              </a:rPr>
              <a:t>تيَ روانينى شي كردنةوةى دةروونى </a:t>
            </a:r>
            <a:endParaRPr lang="en-US" sz="3600" b="1" dirty="0"/>
          </a:p>
        </p:txBody>
      </p:sp>
      <p:sp>
        <p:nvSpPr>
          <p:cNvPr id="3" name="Content Placeholder 2"/>
          <p:cNvSpPr>
            <a:spLocks noGrp="1"/>
          </p:cNvSpPr>
          <p:nvPr>
            <p:ph idx="1"/>
          </p:nvPr>
        </p:nvSpPr>
        <p:spPr>
          <a:xfrm>
            <a:off x="304800" y="2209800"/>
            <a:ext cx="8534400" cy="3810000"/>
          </a:xfrm>
        </p:spPr>
        <p:txBody>
          <a:bodyPr>
            <a:noAutofit/>
          </a:bodyPr>
          <a:lstStyle/>
          <a:p>
            <a:pPr marL="0" marR="0" indent="0" algn="r">
              <a:lnSpc>
                <a:spcPct val="115000"/>
              </a:lnSpc>
              <a:spcBef>
                <a:spcPts val="0"/>
              </a:spcBef>
              <a:spcAft>
                <a:spcPts val="1000"/>
              </a:spcAft>
              <a:buNone/>
            </a:pPr>
            <a:r>
              <a:rPr lang="ar-SA" sz="2300" dirty="0">
                <a:solidFill>
                  <a:srgbClr val="0070C0"/>
                </a:solidFill>
                <a:ea typeface="Calibri"/>
                <a:cs typeface="Ali_K_Sahifa"/>
              </a:rPr>
              <a:t>دةتوانين بةكورتى ئةم تيَ روانينة لةم خالانةدا كؤ بكةينةوة .</a:t>
            </a:r>
            <a:endParaRPr lang="en-US" sz="2300" dirty="0">
              <a:solidFill>
                <a:srgbClr val="0070C0"/>
              </a:solidFill>
              <a:ea typeface="Calibri"/>
              <a:cs typeface="Arial"/>
            </a:endParaRPr>
          </a:p>
          <a:p>
            <a:pPr marL="0" marR="0" indent="0" algn="r">
              <a:lnSpc>
                <a:spcPct val="115000"/>
              </a:lnSpc>
              <a:spcBef>
                <a:spcPts val="0"/>
              </a:spcBef>
              <a:spcAft>
                <a:spcPts val="1000"/>
              </a:spcAft>
              <a:buNone/>
            </a:pPr>
            <a:r>
              <a:rPr lang="ar-SA" sz="2300" dirty="0">
                <a:solidFill>
                  <a:srgbClr val="0070C0"/>
                </a:solidFill>
                <a:ea typeface="Calibri"/>
                <a:cs typeface="Ali_K_Sahifa"/>
              </a:rPr>
              <a:t>1-طرنطى نةستى (لاشعور)كاريطةرى لةسةر كةسايةتى و رةفتارى مرؤظة.</a:t>
            </a:r>
            <a:endParaRPr lang="en-US" sz="2300" dirty="0">
              <a:solidFill>
                <a:srgbClr val="0070C0"/>
              </a:solidFill>
              <a:ea typeface="Calibri"/>
              <a:cs typeface="Arial"/>
            </a:endParaRPr>
          </a:p>
          <a:p>
            <a:pPr marL="0" marR="0" indent="0" algn="r">
              <a:lnSpc>
                <a:spcPct val="115000"/>
              </a:lnSpc>
              <a:spcBef>
                <a:spcPts val="0"/>
              </a:spcBef>
              <a:spcAft>
                <a:spcPts val="1000"/>
              </a:spcAft>
              <a:buNone/>
            </a:pPr>
            <a:r>
              <a:rPr lang="ar-SA" sz="2300" dirty="0">
                <a:solidFill>
                  <a:srgbClr val="0070C0"/>
                </a:solidFill>
                <a:ea typeface="Calibri"/>
                <a:cs typeface="Ali_K_Sahifa"/>
              </a:rPr>
              <a:t>2-طرنطى كاريطةرى (5)سالى يةكةم لةسةر كةسايةتى و رةفتارى مرؤظ.</a:t>
            </a:r>
            <a:endParaRPr lang="en-US" sz="2300" dirty="0">
              <a:solidFill>
                <a:srgbClr val="0070C0"/>
              </a:solidFill>
              <a:ea typeface="Calibri"/>
              <a:cs typeface="Arial"/>
            </a:endParaRPr>
          </a:p>
          <a:p>
            <a:pPr marL="0" marR="0" indent="0" algn="r">
              <a:lnSpc>
                <a:spcPct val="115000"/>
              </a:lnSpc>
              <a:spcBef>
                <a:spcPts val="0"/>
              </a:spcBef>
              <a:spcAft>
                <a:spcPts val="1000"/>
              </a:spcAft>
              <a:buNone/>
            </a:pPr>
            <a:r>
              <a:rPr lang="ar-SA" sz="2300" dirty="0">
                <a:solidFill>
                  <a:srgbClr val="0070C0"/>
                </a:solidFill>
                <a:ea typeface="Calibri"/>
                <a:cs typeface="Ali_K_Sahifa"/>
              </a:rPr>
              <a:t>3-كاريطةرى هةردوو رةمةكى(سيكسى ،شةرخوازى)لةسةر رةفتارو ضارةنوسى مرؤظ.</a:t>
            </a:r>
            <a:endParaRPr lang="en-US" sz="2300" dirty="0">
              <a:solidFill>
                <a:srgbClr val="0070C0"/>
              </a:solidFill>
              <a:ea typeface="Calibri"/>
              <a:cs typeface="Arial"/>
            </a:endParaRPr>
          </a:p>
          <a:p>
            <a:pPr marL="0" marR="0" indent="0" algn="r">
              <a:lnSpc>
                <a:spcPct val="115000"/>
              </a:lnSpc>
              <a:spcBef>
                <a:spcPts val="0"/>
              </a:spcBef>
              <a:spcAft>
                <a:spcPts val="1000"/>
              </a:spcAft>
              <a:buNone/>
            </a:pPr>
            <a:r>
              <a:rPr lang="ar-SA" sz="2300" dirty="0">
                <a:solidFill>
                  <a:srgbClr val="0070C0"/>
                </a:solidFill>
                <a:ea typeface="Calibri"/>
                <a:cs typeface="Ali_K_Sahifa"/>
              </a:rPr>
              <a:t>4-رؤلى سةرةكى ثيَداويستى و ثالَنةرة </a:t>
            </a:r>
            <a:r>
              <a:rPr lang="ar-SA" sz="2300" dirty="0" smtClean="0">
                <a:solidFill>
                  <a:srgbClr val="0070C0"/>
                </a:solidFill>
                <a:ea typeface="Calibri"/>
                <a:cs typeface="Ali_K_Sahifa"/>
              </a:rPr>
              <a:t>بايولوذييةكانى</a:t>
            </a:r>
            <a:endParaRPr lang="en-US" sz="2300" dirty="0" smtClean="0">
              <a:solidFill>
                <a:srgbClr val="0070C0"/>
              </a:solidFill>
              <a:ea typeface="Calibri"/>
              <a:cs typeface="Ali_K_Sahifa"/>
            </a:endParaRPr>
          </a:p>
          <a:p>
            <a:pPr marL="0" marR="0" indent="0" algn="r">
              <a:lnSpc>
                <a:spcPct val="115000"/>
              </a:lnSpc>
              <a:spcBef>
                <a:spcPts val="0"/>
              </a:spcBef>
              <a:spcAft>
                <a:spcPts val="1000"/>
              </a:spcAft>
              <a:buNone/>
            </a:pPr>
            <a:r>
              <a:rPr lang="ar-SA" sz="2300" dirty="0" smtClean="0">
                <a:solidFill>
                  <a:srgbClr val="0070C0"/>
                </a:solidFill>
                <a:ea typeface="Calibri"/>
                <a:cs typeface="Ali_K_Sahifa"/>
              </a:rPr>
              <a:t> </a:t>
            </a:r>
            <a:r>
              <a:rPr lang="ar-SA" sz="2300" dirty="0">
                <a:solidFill>
                  <a:srgbClr val="0070C0"/>
                </a:solidFill>
                <a:ea typeface="Calibri"/>
                <a:cs typeface="Ali_K_Sahifa"/>
              </a:rPr>
              <a:t>لة ديارى كردنى جؤرى رةفتارى مرؤظ.</a:t>
            </a:r>
            <a:endParaRPr lang="en-US" sz="2300" dirty="0">
              <a:solidFill>
                <a:srgbClr val="0070C0"/>
              </a:solidFill>
              <a:ea typeface="Calibri"/>
              <a:cs typeface="Arial"/>
            </a:endParaRPr>
          </a:p>
          <a:p>
            <a:endParaRPr lang="en-US" sz="2300" dirty="0">
              <a:solidFill>
                <a:srgbClr val="0070C0"/>
              </a:solidFill>
            </a:endParaRPr>
          </a:p>
        </p:txBody>
      </p:sp>
    </p:spTree>
    <p:extLst>
      <p:ext uri="{BB962C8B-B14F-4D97-AF65-F5344CB8AC3E}">
        <p14:creationId xmlns:p14="http://schemas.microsoft.com/office/powerpoint/2010/main" val="1244502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marR="0" algn="ctr" rtl="1">
              <a:lnSpc>
                <a:spcPct val="115000"/>
              </a:lnSpc>
              <a:spcBef>
                <a:spcPts val="0"/>
              </a:spcBef>
              <a:spcAft>
                <a:spcPts val="1000"/>
              </a:spcAft>
            </a:pPr>
            <a:r>
              <a:rPr lang="ar-SA" sz="3600" b="1" dirty="0" smtClean="0">
                <a:ea typeface="Calibri"/>
                <a:cs typeface="Ali_K_Sahifa"/>
              </a:rPr>
              <a:t>تىَ </a:t>
            </a:r>
            <a:r>
              <a:rPr lang="ar-SA" sz="3600" b="1" dirty="0">
                <a:ea typeface="Calibri"/>
                <a:cs typeface="Ali_K_Sahifa"/>
              </a:rPr>
              <a:t>روانينى رةوشتى</a:t>
            </a:r>
            <a:r>
              <a:rPr lang="ar-SA" sz="3600" dirty="0">
                <a:ea typeface="Calibri"/>
                <a:cs typeface="Ali_K_Sahifa"/>
              </a:rPr>
              <a:t> </a:t>
            </a:r>
            <a:endParaRPr lang="en-US" sz="3600" dirty="0">
              <a:ea typeface="Calibri"/>
              <a:cs typeface="Arial"/>
            </a:endParaRPr>
          </a:p>
        </p:txBody>
      </p:sp>
      <p:sp>
        <p:nvSpPr>
          <p:cNvPr id="3" name="Content Placeholder 2"/>
          <p:cNvSpPr>
            <a:spLocks noGrp="1"/>
          </p:cNvSpPr>
          <p:nvPr>
            <p:ph idx="1"/>
          </p:nvPr>
        </p:nvSpPr>
        <p:spPr>
          <a:xfrm>
            <a:off x="457200" y="2743200"/>
            <a:ext cx="8382000" cy="3276600"/>
          </a:xfrm>
        </p:spPr>
        <p:txBody>
          <a:bodyPr>
            <a:noAutofit/>
          </a:bodyPr>
          <a:lstStyle/>
          <a:p>
            <a:pPr marL="0" marR="0" indent="0" algn="just" rtl="1">
              <a:lnSpc>
                <a:spcPct val="115000"/>
              </a:lnSpc>
              <a:spcBef>
                <a:spcPts val="0"/>
              </a:spcBef>
              <a:spcAft>
                <a:spcPts val="1000"/>
              </a:spcAft>
              <a:buNone/>
            </a:pPr>
            <a:r>
              <a:rPr lang="ar-SA" sz="2300" dirty="0">
                <a:solidFill>
                  <a:srgbClr val="0070C0"/>
                </a:solidFill>
                <a:ea typeface="Calibri"/>
                <a:cs typeface="Ali_K_Sahifa"/>
              </a:rPr>
              <a:t>بةبؤضونى ئةم تىَ روانينة دةبيَت لة كاتى ليَكدانةوةى رةفتارى مرؤظ.ثةنا بؤ راظةكردن و زانينى و روذينةرةكاني جيهانى دةرةوة ببةين نةك رووداوةكانى ناوةى مرؤظ ،خاوةنى ئةم تىَ روانينة </a:t>
            </a:r>
            <a:r>
              <a:rPr lang="ar-SA" sz="2300" dirty="0">
                <a:solidFill>
                  <a:schemeClr val="accent2"/>
                </a:solidFill>
                <a:ea typeface="Calibri"/>
                <a:cs typeface="Ali_K_Sahifa"/>
              </a:rPr>
              <a:t>واتسؤن </a:t>
            </a:r>
            <a:r>
              <a:rPr lang="ar-SA" sz="2300" dirty="0">
                <a:solidFill>
                  <a:srgbClr val="0070C0"/>
                </a:solidFill>
                <a:ea typeface="Calibri"/>
                <a:cs typeface="Ali_K_Sahifa"/>
              </a:rPr>
              <a:t>بووكة باوةرِى وا بوو كة دةبيَت طرنطى بةرةوشت و هةلسوكةوتى دةرةوةى ئاشكراى مرؤظ بدريَت نةك ضالاكى و كردارى ناوةى يةكانى كة هةستيان ثيَ ناكةين وديارنين </a:t>
            </a:r>
            <a:r>
              <a:rPr lang="ar-SA" sz="2300" dirty="0" smtClean="0">
                <a:solidFill>
                  <a:srgbClr val="0070C0"/>
                </a:solidFill>
                <a:ea typeface="Calibri"/>
                <a:cs typeface="Ali_K_Sahifa"/>
              </a:rPr>
              <a:t>..</a:t>
            </a:r>
            <a:r>
              <a:rPr lang="en-US" sz="2300" dirty="0">
                <a:solidFill>
                  <a:srgbClr val="0070C0"/>
                </a:solidFill>
                <a:ea typeface="Calibri"/>
                <a:cs typeface="Ali_K_Sahifa"/>
              </a:rPr>
              <a:t> </a:t>
            </a:r>
            <a:endParaRPr lang="en-US" sz="2300" dirty="0">
              <a:solidFill>
                <a:srgbClr val="0070C0"/>
              </a:solidFill>
              <a:ea typeface="Calibri"/>
              <a:cs typeface="Arial"/>
            </a:endParaRPr>
          </a:p>
          <a:p>
            <a:pPr marL="0" indent="0" algn="just" rtl="1">
              <a:buNone/>
            </a:pPr>
            <a:r>
              <a:rPr lang="ar-SA" sz="2300" dirty="0">
                <a:solidFill>
                  <a:srgbClr val="0070C0"/>
                </a:solidFill>
                <a:ea typeface="Calibri"/>
                <a:cs typeface="Ali_K_Sahifa"/>
              </a:rPr>
              <a:t>لةمةوة سايكولوذياى و روذينةرو وةلَامدانةوة سةرى هةلَدا لة سةردةستى </a:t>
            </a:r>
            <a:r>
              <a:rPr lang="ar-SA" sz="2300" dirty="0">
                <a:solidFill>
                  <a:schemeClr val="accent2"/>
                </a:solidFill>
                <a:ea typeface="Calibri"/>
                <a:cs typeface="Ali_K_Sahifa"/>
              </a:rPr>
              <a:t>زانا سكنر </a:t>
            </a:r>
            <a:r>
              <a:rPr lang="ar-SA" sz="2300" dirty="0">
                <a:solidFill>
                  <a:srgbClr val="0070C0"/>
                </a:solidFill>
                <a:ea typeface="Calibri"/>
                <a:cs typeface="Ali_K_Sahifa"/>
              </a:rPr>
              <a:t>بوو كةسةرنج دةداتة ليَكؤلينةوةى لة روذينةرةكان ،كاتيَك ئةو روذينةرانة راستةوخؤ ثيَش روداوةكة دةكةون يان ئة روذيَنةرانةى كة لة رابردووى تاك روويان دابيَت</a:t>
            </a:r>
            <a:r>
              <a:rPr lang="ar-SA" sz="2300" dirty="0" smtClean="0">
                <a:solidFill>
                  <a:srgbClr val="0070C0"/>
                </a:solidFill>
                <a:ea typeface="Calibri"/>
                <a:cs typeface="Ali_K_Sahifa"/>
              </a:rPr>
              <a:t>.</a:t>
            </a:r>
            <a:endParaRPr lang="en-US" sz="2300" dirty="0">
              <a:solidFill>
                <a:srgbClr val="0070C0"/>
              </a:solidFill>
            </a:endParaRPr>
          </a:p>
        </p:txBody>
      </p:sp>
    </p:spTree>
    <p:extLst>
      <p:ext uri="{BB962C8B-B14F-4D97-AF65-F5344CB8AC3E}">
        <p14:creationId xmlns:p14="http://schemas.microsoft.com/office/powerpoint/2010/main" val="2866477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marR="0" algn="ctr" rtl="1">
              <a:lnSpc>
                <a:spcPct val="115000"/>
              </a:lnSpc>
              <a:spcBef>
                <a:spcPts val="0"/>
              </a:spcBef>
              <a:spcAft>
                <a:spcPts val="1000"/>
              </a:spcAft>
            </a:pPr>
            <a:r>
              <a:rPr lang="ar-SA" sz="3600" b="1" dirty="0" smtClean="0">
                <a:ea typeface="Calibri"/>
                <a:cs typeface="Ali_K_Sahifa"/>
              </a:rPr>
              <a:t> </a:t>
            </a:r>
            <a:r>
              <a:rPr lang="ar-SA" sz="3600" b="1" dirty="0">
                <a:ea typeface="Calibri"/>
                <a:cs typeface="Ali_K_Sahifa"/>
              </a:rPr>
              <a:t>تيَ روانينى مرؤظايةتى </a:t>
            </a:r>
            <a:endParaRPr lang="en-US" sz="3600" dirty="0">
              <a:ea typeface="Calibri"/>
              <a:cs typeface="Arial"/>
            </a:endParaRPr>
          </a:p>
        </p:txBody>
      </p:sp>
      <p:sp>
        <p:nvSpPr>
          <p:cNvPr id="3" name="Content Placeholder 2"/>
          <p:cNvSpPr>
            <a:spLocks noGrp="1"/>
          </p:cNvSpPr>
          <p:nvPr>
            <p:ph idx="1"/>
          </p:nvPr>
        </p:nvSpPr>
        <p:spPr>
          <a:xfrm>
            <a:off x="304800" y="2286000"/>
            <a:ext cx="8534400" cy="3733800"/>
          </a:xfrm>
        </p:spPr>
        <p:txBody>
          <a:bodyPr>
            <a:noAutofit/>
          </a:bodyPr>
          <a:lstStyle/>
          <a:p>
            <a:pPr marL="0" marR="0" indent="0" algn="r">
              <a:lnSpc>
                <a:spcPct val="115000"/>
              </a:lnSpc>
              <a:spcBef>
                <a:spcPts val="0"/>
              </a:spcBef>
              <a:spcAft>
                <a:spcPts val="1000"/>
              </a:spcAft>
              <a:buNone/>
            </a:pPr>
            <a:r>
              <a:rPr lang="ar-SA" sz="2300" dirty="0" smtClean="0">
                <a:solidFill>
                  <a:srgbClr val="0070C0"/>
                </a:solidFill>
                <a:ea typeface="Calibri"/>
                <a:cs typeface="Ali_K_Sahifa"/>
              </a:rPr>
              <a:t>زانايانى </a:t>
            </a:r>
            <a:r>
              <a:rPr lang="ar-SA" sz="2300" dirty="0">
                <a:solidFill>
                  <a:srgbClr val="0070C0"/>
                </a:solidFill>
                <a:ea typeface="Calibri"/>
                <a:cs typeface="Ali_K_Sahifa"/>
              </a:rPr>
              <a:t>ئةم تيَ روانينة لةسةر ئةم خالَانة كؤكن..</a:t>
            </a:r>
            <a:endParaRPr lang="en-US" sz="2300" dirty="0">
              <a:solidFill>
                <a:srgbClr val="0070C0"/>
              </a:solidFill>
              <a:ea typeface="Calibri"/>
              <a:cs typeface="Arial"/>
            </a:endParaRPr>
          </a:p>
          <a:p>
            <a:pPr marL="0" marR="0" indent="0" algn="r">
              <a:lnSpc>
                <a:spcPct val="115000"/>
              </a:lnSpc>
              <a:spcBef>
                <a:spcPts val="0"/>
              </a:spcBef>
              <a:spcAft>
                <a:spcPts val="1000"/>
              </a:spcAft>
              <a:buNone/>
            </a:pPr>
            <a:r>
              <a:rPr lang="ar-SA" sz="2300" dirty="0">
                <a:solidFill>
                  <a:schemeClr val="accent2"/>
                </a:solidFill>
                <a:ea typeface="Calibri"/>
                <a:cs typeface="Ali_K_Sahifa"/>
              </a:rPr>
              <a:t>1-دةبيَت بةشيَوةيةكى طشتى سةيرى مرؤظ بكريَت وة نابيَت بةش بةش بكريَت،هةرجاريَك لةلايةك بة ثيَى بةشيَك رةفتار ي مرؤظ ليَك بدريَت.</a:t>
            </a:r>
            <a:endParaRPr lang="en-US" sz="2300" dirty="0">
              <a:solidFill>
                <a:schemeClr val="accent2"/>
              </a:solidFill>
              <a:ea typeface="Calibri"/>
              <a:cs typeface="Arial"/>
            </a:endParaRPr>
          </a:p>
          <a:p>
            <a:pPr marL="0" marR="0" indent="0" algn="r">
              <a:lnSpc>
                <a:spcPct val="115000"/>
              </a:lnSpc>
              <a:spcBef>
                <a:spcPts val="0"/>
              </a:spcBef>
              <a:spcAft>
                <a:spcPts val="1000"/>
              </a:spcAft>
              <a:buNone/>
            </a:pPr>
            <a:r>
              <a:rPr lang="ar-SA" sz="2300" dirty="0">
                <a:solidFill>
                  <a:schemeClr val="accent2"/>
                </a:solidFill>
                <a:ea typeface="Calibri"/>
                <a:cs typeface="Ali_K_Sahifa"/>
              </a:rPr>
              <a:t>2-دةرونزاناكان ئةبىَ يارمةتى كؤمةل بدةن بؤ ئةوةى لةخؤيان و تواناكانيان بطةن </a:t>
            </a:r>
            <a:r>
              <a:rPr lang="ar-SA" sz="2300" dirty="0" smtClean="0">
                <a:solidFill>
                  <a:schemeClr val="accent2"/>
                </a:solidFill>
                <a:ea typeface="Calibri"/>
                <a:cs typeface="Ali_K_Sahifa"/>
              </a:rPr>
              <a:t>وئاسانكاريان </a:t>
            </a:r>
            <a:r>
              <a:rPr lang="ar-SA" sz="2300" dirty="0">
                <a:solidFill>
                  <a:schemeClr val="accent2"/>
                </a:solidFill>
                <a:ea typeface="Calibri"/>
                <a:cs typeface="Ali_K_Sahifa"/>
              </a:rPr>
              <a:t>بؤ بكريَت بؤ ئةوةى بةبةرزترين ئاستى ثيَش كةوتن و هيَنانةدى بةدةست هيَنانى خود بةرجةستة بيَت (التحقيق </a:t>
            </a:r>
            <a:r>
              <a:rPr lang="ar-SA" sz="2300" dirty="0">
                <a:solidFill>
                  <a:schemeClr val="accent2"/>
                </a:solidFill>
                <a:ea typeface="Calibri"/>
                <a:cs typeface="Ali-A-Alwand"/>
              </a:rPr>
              <a:t>الذات</a:t>
            </a:r>
            <a:r>
              <a:rPr lang="ar-SA" sz="2300" dirty="0">
                <a:solidFill>
                  <a:schemeClr val="accent2"/>
                </a:solidFill>
                <a:ea typeface="Calibri"/>
                <a:cs typeface="Ali_K_Sahifa"/>
              </a:rPr>
              <a:t>).</a:t>
            </a:r>
            <a:endParaRPr lang="en-US" sz="2300" dirty="0">
              <a:solidFill>
                <a:schemeClr val="accent2"/>
              </a:solidFill>
              <a:ea typeface="Calibri"/>
              <a:cs typeface="Arial"/>
            </a:endParaRPr>
          </a:p>
        </p:txBody>
      </p:sp>
    </p:spTree>
    <p:extLst>
      <p:ext uri="{BB962C8B-B14F-4D97-AF65-F5344CB8AC3E}">
        <p14:creationId xmlns:p14="http://schemas.microsoft.com/office/powerpoint/2010/main" val="3437014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b="1" dirty="0">
                <a:ea typeface="Calibri"/>
                <a:cs typeface="Ali_K_Sahifa"/>
              </a:rPr>
              <a:t> تيَ روانينى مرؤظايةتى </a:t>
            </a:r>
            <a:endParaRPr lang="en-US" sz="3600" dirty="0"/>
          </a:p>
        </p:txBody>
      </p:sp>
      <p:sp>
        <p:nvSpPr>
          <p:cNvPr id="3" name="Content Placeholder 2"/>
          <p:cNvSpPr>
            <a:spLocks noGrp="1"/>
          </p:cNvSpPr>
          <p:nvPr>
            <p:ph idx="1"/>
          </p:nvPr>
        </p:nvSpPr>
        <p:spPr>
          <a:xfrm>
            <a:off x="533400" y="2489200"/>
            <a:ext cx="8305800" cy="3530600"/>
          </a:xfrm>
        </p:spPr>
        <p:txBody>
          <a:bodyPr>
            <a:noAutofit/>
          </a:bodyPr>
          <a:lstStyle/>
          <a:p>
            <a:pPr marL="0" marR="0" indent="0" algn="just" rtl="1">
              <a:lnSpc>
                <a:spcPct val="115000"/>
              </a:lnSpc>
              <a:spcBef>
                <a:spcPts val="0"/>
              </a:spcBef>
              <a:spcAft>
                <a:spcPts val="1000"/>
              </a:spcAft>
              <a:buNone/>
            </a:pPr>
            <a:r>
              <a:rPr lang="en-US" sz="2300" dirty="0">
                <a:solidFill>
                  <a:schemeClr val="accent2"/>
                </a:solidFill>
                <a:ea typeface="Calibri"/>
                <a:cs typeface="Ali_K_Sahifa"/>
              </a:rPr>
              <a:t>3</a:t>
            </a:r>
            <a:r>
              <a:rPr lang="ar-SA" sz="2300" dirty="0" smtClean="0">
                <a:solidFill>
                  <a:schemeClr val="accent2"/>
                </a:solidFill>
                <a:ea typeface="Calibri"/>
                <a:cs typeface="Ali_K_Sahifa"/>
              </a:rPr>
              <a:t>-ثيَويستة </a:t>
            </a:r>
            <a:r>
              <a:rPr lang="ar-SA" sz="2300" dirty="0">
                <a:solidFill>
                  <a:schemeClr val="accent2"/>
                </a:solidFill>
                <a:ea typeface="Calibri"/>
                <a:cs typeface="Ali_K_Sahifa"/>
              </a:rPr>
              <a:t>دةرونزاناكان جةخت بكةنة سةر خؤشي وو هةست و سؤزى خةلَكى،وانة ضؤن لة دياردةو روداوةكانى ذيانى تايبةتي خؤيان تىَ دةطةن ليَكيان دةدةنةوة ,ئاواش بن بؤ كةسانى تر.</a:t>
            </a:r>
            <a:endParaRPr lang="en-US" sz="2300" dirty="0">
              <a:solidFill>
                <a:schemeClr val="accent2"/>
              </a:solidFill>
              <a:ea typeface="Calibri"/>
              <a:cs typeface="Arial"/>
            </a:endParaRPr>
          </a:p>
          <a:p>
            <a:pPr marL="0" marR="0" indent="0" algn="just" rtl="1">
              <a:lnSpc>
                <a:spcPct val="115000"/>
              </a:lnSpc>
              <a:spcBef>
                <a:spcPts val="0"/>
              </a:spcBef>
              <a:spcAft>
                <a:spcPts val="1000"/>
              </a:spcAft>
              <a:buNone/>
            </a:pPr>
            <a:r>
              <a:rPr lang="en-US" sz="2300" dirty="0">
                <a:solidFill>
                  <a:schemeClr val="accent2"/>
                </a:solidFill>
                <a:ea typeface="Calibri"/>
                <a:cs typeface="Ali_K_Sahifa"/>
              </a:rPr>
              <a:t>4</a:t>
            </a:r>
            <a:r>
              <a:rPr lang="ar-SA" sz="2300" dirty="0" smtClean="0">
                <a:solidFill>
                  <a:schemeClr val="accent2"/>
                </a:solidFill>
                <a:ea typeface="Calibri"/>
                <a:cs typeface="Ali_K_Sahifa"/>
              </a:rPr>
              <a:t>-ئةبيَت </a:t>
            </a:r>
            <a:r>
              <a:rPr lang="ar-SA" sz="2300" dirty="0">
                <a:solidFill>
                  <a:schemeClr val="accent2"/>
                </a:solidFill>
                <a:ea typeface="Calibri"/>
                <a:cs typeface="Ali_K_Sahifa"/>
              </a:rPr>
              <a:t>رةضاوى جياوازى تاكايةتى بكةين،طرنطى بة كةسانى خاوةن تايبةتمةنديةتى و نائاسايى بدةن،</a:t>
            </a:r>
            <a:endParaRPr lang="en-US" sz="2300" dirty="0">
              <a:solidFill>
                <a:schemeClr val="accent2"/>
              </a:solidFill>
              <a:ea typeface="Calibri"/>
              <a:cs typeface="Arial"/>
            </a:endParaRPr>
          </a:p>
          <a:p>
            <a:pPr marL="0" marR="0" indent="0" algn="just" rtl="1">
              <a:lnSpc>
                <a:spcPct val="115000"/>
              </a:lnSpc>
              <a:spcBef>
                <a:spcPts val="0"/>
              </a:spcBef>
              <a:spcAft>
                <a:spcPts val="1000"/>
              </a:spcAft>
              <a:buNone/>
            </a:pPr>
            <a:r>
              <a:rPr lang="en-US" sz="2300" dirty="0">
                <a:solidFill>
                  <a:schemeClr val="accent2"/>
                </a:solidFill>
                <a:ea typeface="Calibri"/>
                <a:cs typeface="Ali_K_Sahifa"/>
              </a:rPr>
              <a:t>5</a:t>
            </a:r>
            <a:r>
              <a:rPr lang="ar-SA" sz="2300" dirty="0" smtClean="0">
                <a:solidFill>
                  <a:schemeClr val="accent2"/>
                </a:solidFill>
                <a:ea typeface="Calibri"/>
                <a:cs typeface="Ali_K_Sahifa"/>
              </a:rPr>
              <a:t>-طرنطترين </a:t>
            </a:r>
            <a:r>
              <a:rPr lang="ar-SA" sz="2300" dirty="0">
                <a:solidFill>
                  <a:schemeClr val="accent2"/>
                </a:solidFill>
                <a:ea typeface="Calibri"/>
                <a:cs typeface="Ali_K_Sahifa"/>
              </a:rPr>
              <a:t>بابةت ودياردةكان دةرونزانى دةبيَت (ئامانجةكانى ذيان و ثةيوةست بوون ثيَيان و هيَنانةدى خوودو داهيَنان و خؤشطوزةرانى مرؤظ بيَت بخريتة بةر تيشكى باس و ليَكؤلينةوة.</a:t>
            </a:r>
            <a:endParaRPr lang="en-US" sz="2300" dirty="0">
              <a:solidFill>
                <a:schemeClr val="accent2"/>
              </a:solidFill>
              <a:ea typeface="Calibri"/>
              <a:cs typeface="Arial"/>
            </a:endParaRPr>
          </a:p>
        </p:txBody>
      </p:sp>
    </p:spTree>
    <p:extLst>
      <p:ext uri="{BB962C8B-B14F-4D97-AF65-F5344CB8AC3E}">
        <p14:creationId xmlns:p14="http://schemas.microsoft.com/office/powerpoint/2010/main" val="2885038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SA" sz="3600" b="1" dirty="0">
                <a:ea typeface="Calibri"/>
                <a:cs typeface="Ali_K_Sahifa"/>
              </a:rPr>
              <a:t>تيَ روانينى زانينى </a:t>
            </a:r>
            <a:r>
              <a:rPr lang="en-US" sz="3600" dirty="0">
                <a:ea typeface="Calibri"/>
                <a:cs typeface="Arial"/>
              </a:rPr>
              <a:t/>
            </a:r>
            <a:br>
              <a:rPr lang="en-US" sz="3600" dirty="0">
                <a:ea typeface="Calibri"/>
                <a:cs typeface="Arial"/>
              </a:rPr>
            </a:br>
            <a:endParaRPr lang="en-US" sz="3600" dirty="0"/>
          </a:p>
        </p:txBody>
      </p:sp>
      <p:sp>
        <p:nvSpPr>
          <p:cNvPr id="3" name="Content Placeholder 2"/>
          <p:cNvSpPr>
            <a:spLocks noGrp="1"/>
          </p:cNvSpPr>
          <p:nvPr>
            <p:ph idx="1"/>
          </p:nvPr>
        </p:nvSpPr>
        <p:spPr>
          <a:xfrm>
            <a:off x="304800" y="1690689"/>
            <a:ext cx="8305800" cy="4329111"/>
          </a:xfrm>
        </p:spPr>
        <p:txBody>
          <a:bodyPr>
            <a:noAutofit/>
          </a:bodyPr>
          <a:lstStyle/>
          <a:p>
            <a:pPr marL="0" marR="0" indent="0" algn="r">
              <a:lnSpc>
                <a:spcPct val="115000"/>
              </a:lnSpc>
              <a:spcBef>
                <a:spcPts val="0"/>
              </a:spcBef>
              <a:spcAft>
                <a:spcPts val="1000"/>
              </a:spcAft>
              <a:buNone/>
            </a:pPr>
            <a:r>
              <a:rPr lang="en-US" sz="2400" dirty="0">
                <a:solidFill>
                  <a:srgbClr val="00B050"/>
                </a:solidFill>
                <a:ea typeface="Calibri"/>
                <a:cs typeface="Ali_K_Sahifa"/>
              </a:rPr>
              <a:t> </a:t>
            </a:r>
            <a:endParaRPr lang="en-US" sz="2400" dirty="0">
              <a:solidFill>
                <a:srgbClr val="00B050"/>
              </a:solidFill>
              <a:ea typeface="Calibri"/>
              <a:cs typeface="Arial"/>
            </a:endParaRPr>
          </a:p>
          <a:p>
            <a:pPr marL="0" marR="0" indent="0" algn="r">
              <a:lnSpc>
                <a:spcPct val="115000"/>
              </a:lnSpc>
              <a:spcBef>
                <a:spcPts val="0"/>
              </a:spcBef>
              <a:spcAft>
                <a:spcPts val="1000"/>
              </a:spcAft>
              <a:buNone/>
            </a:pPr>
            <a:r>
              <a:rPr lang="ar-SA" sz="2400" dirty="0">
                <a:solidFill>
                  <a:srgbClr val="00B050"/>
                </a:solidFill>
                <a:ea typeface="Calibri"/>
                <a:cs typeface="Ali_K_Sahifa"/>
              </a:rPr>
              <a:t>1-ثيَويستة لةسةر دةرونزنان كة تويَذينةوة و ليَكؤلينةوة لةسةر ثرؤسةى عةقلى يةكانى وةك بيركردنةوة.درك ثيَكردن،وريايي،بةئاطايي،ضارةسةركردن ،هةلَهينانى طيروطرفتةكان ...)بكةن.</a:t>
            </a:r>
            <a:endParaRPr lang="en-US" sz="2400" dirty="0">
              <a:solidFill>
                <a:srgbClr val="00B050"/>
              </a:solidFill>
              <a:ea typeface="Calibri"/>
              <a:cs typeface="Arial"/>
            </a:endParaRPr>
          </a:p>
          <a:p>
            <a:pPr marL="0" marR="0" indent="0" algn="r">
              <a:lnSpc>
                <a:spcPct val="115000"/>
              </a:lnSpc>
              <a:spcBef>
                <a:spcPts val="0"/>
              </a:spcBef>
              <a:spcAft>
                <a:spcPts val="1000"/>
              </a:spcAft>
              <a:buNone/>
            </a:pPr>
            <a:r>
              <a:rPr lang="ar-SA" sz="2400" dirty="0">
                <a:solidFill>
                  <a:srgbClr val="00B050"/>
                </a:solidFill>
                <a:ea typeface="Calibri"/>
                <a:cs typeface="Ali_K_Sahifa"/>
              </a:rPr>
              <a:t>2-دةبيَت دةرونزانان هةول بدةن بؤ ئةوةى زانيارةى راست و دروستيان دةربارةى ضؤنيةتى ثراكتيزكردنى وكاركردنى ئةو ثرؤسة عةقلَى يانة دةست بكةويَت ،تابتوانن لة ذيانى واقعيدا سوديان لىَ وةربطرن و بؤخزمةتى شارستانيةت يةكاريان بهيَنن .</a:t>
            </a:r>
            <a:endParaRPr lang="en-US" sz="2400" dirty="0">
              <a:solidFill>
                <a:srgbClr val="00B050"/>
              </a:solidFill>
              <a:ea typeface="Calibri"/>
              <a:cs typeface="Arial"/>
            </a:endParaRPr>
          </a:p>
          <a:p>
            <a:pPr marL="0" marR="0" indent="0" algn="r">
              <a:lnSpc>
                <a:spcPct val="115000"/>
              </a:lnSpc>
              <a:spcBef>
                <a:spcPts val="0"/>
              </a:spcBef>
              <a:spcAft>
                <a:spcPts val="1000"/>
              </a:spcAft>
              <a:buNone/>
            </a:pPr>
            <a:r>
              <a:rPr lang="ar-SA" sz="2400" dirty="0">
                <a:solidFill>
                  <a:srgbClr val="00B050"/>
                </a:solidFill>
                <a:ea typeface="Calibri"/>
                <a:cs typeface="Ali_K_Sahifa"/>
              </a:rPr>
              <a:t>3-ثيَويستة سود لة ريَبازو شيَوازةكانى (دةربرينى ناخ و دلَ و دةروون و سةرنجدان و ضاوثيَكةوتن و زيرةكى ثيَو و كةرستةبابةتيةكانى تر)وةربطيريَت و بؤ زانينن و ديارى كردن و سوود ليَوةرطرتنى ثرؤسةى عةقلَى يةكان بةكاردةهيَندريَت.</a:t>
            </a:r>
            <a:endParaRPr lang="en-US" sz="2400" dirty="0">
              <a:solidFill>
                <a:srgbClr val="00B050"/>
              </a:solidFill>
              <a:ea typeface="Calibri"/>
              <a:cs typeface="Arial"/>
            </a:endParaRPr>
          </a:p>
          <a:p>
            <a:endParaRPr lang="en-US" sz="2400" dirty="0">
              <a:solidFill>
                <a:srgbClr val="00B050"/>
              </a:solidFill>
            </a:endParaRPr>
          </a:p>
        </p:txBody>
      </p:sp>
    </p:spTree>
    <p:extLst>
      <p:ext uri="{BB962C8B-B14F-4D97-AF65-F5344CB8AC3E}">
        <p14:creationId xmlns:p14="http://schemas.microsoft.com/office/powerpoint/2010/main" val="15448103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algn="ctr">
              <a:lnSpc>
                <a:spcPct val="115000"/>
              </a:lnSpc>
              <a:spcBef>
                <a:spcPts val="0"/>
              </a:spcBef>
              <a:spcAft>
                <a:spcPts val="1000"/>
              </a:spcAft>
            </a:pPr>
            <a:r>
              <a:rPr lang="ar-IQ" sz="3600" b="1" dirty="0">
                <a:ea typeface="Calibri"/>
                <a:cs typeface="Ali_K_Alwand"/>
              </a:rPr>
              <a:t>بيردؤزي كؤمةلاَيةتي ( تيَروانيني كؤمةلاَيةتي</a:t>
            </a:r>
            <a:r>
              <a:rPr lang="ar-IQ" sz="3600" b="1" dirty="0" smtClean="0">
                <a:ea typeface="Calibri"/>
                <a:cs typeface="Ali_K_Alwand"/>
              </a:rPr>
              <a:t>)</a:t>
            </a:r>
            <a:r>
              <a:rPr lang="en-US" sz="3600" dirty="0">
                <a:ea typeface="Calibri"/>
                <a:cs typeface="Arial"/>
              </a:rPr>
              <a:t/>
            </a:r>
            <a:br>
              <a:rPr lang="en-US" sz="3600" dirty="0">
                <a:ea typeface="Calibri"/>
                <a:cs typeface="Arial"/>
              </a:rPr>
            </a:br>
            <a:endParaRPr lang="en-US" sz="3600" dirty="0"/>
          </a:p>
        </p:txBody>
      </p:sp>
      <p:sp>
        <p:nvSpPr>
          <p:cNvPr id="3" name="Content Placeholder 2"/>
          <p:cNvSpPr>
            <a:spLocks noGrp="1"/>
          </p:cNvSpPr>
          <p:nvPr>
            <p:ph idx="1"/>
          </p:nvPr>
        </p:nvSpPr>
        <p:spPr>
          <a:xfrm>
            <a:off x="304800" y="2209800"/>
            <a:ext cx="8534400" cy="3810000"/>
          </a:xfrm>
        </p:spPr>
        <p:txBody>
          <a:bodyPr>
            <a:noAutofit/>
          </a:bodyPr>
          <a:lstStyle/>
          <a:p>
            <a:pPr marL="0" marR="0" indent="0" algn="just" rtl="1">
              <a:lnSpc>
                <a:spcPct val="115000"/>
              </a:lnSpc>
              <a:spcBef>
                <a:spcPts val="0"/>
              </a:spcBef>
              <a:spcAft>
                <a:spcPts val="1000"/>
              </a:spcAft>
              <a:buNone/>
            </a:pPr>
            <a:r>
              <a:rPr lang="ar-IQ" sz="2300" dirty="0">
                <a:solidFill>
                  <a:srgbClr val="0070C0"/>
                </a:solidFill>
                <a:ea typeface="Calibri"/>
                <a:cs typeface="Ali_K_Alwand"/>
              </a:rPr>
              <a:t>طرنطي بة ليكؤلينةوةي كؤمةلَطا , لةوانة </a:t>
            </a:r>
            <a:r>
              <a:rPr lang="ar-IQ" sz="2300" dirty="0">
                <a:solidFill>
                  <a:srgbClr val="FF0000"/>
                </a:solidFill>
                <a:ea typeface="Calibri"/>
                <a:cs typeface="Ali_K_Alwand"/>
              </a:rPr>
              <a:t>دور كايم  </a:t>
            </a:r>
            <a:r>
              <a:rPr lang="ar-IQ" sz="2300" dirty="0">
                <a:solidFill>
                  <a:srgbClr val="0070C0"/>
                </a:solidFill>
                <a:ea typeface="Calibri"/>
                <a:cs typeface="Ali_K_Alwand"/>
              </a:rPr>
              <a:t>كة سةرنجداني سةرةكي لةسةر كؤمةلَطا , وة ,سةرنجي لةسةر دياردة كؤمةلاَيةتي يةكان بوو , بةبرواي ئةم تيؤرة , وة دوركايم دياردة كؤمةلاَيةتي يةكان لةدةرةوةي دةسةلاَتي مرؤظة لةناوةوةي نية , </a:t>
            </a:r>
            <a:r>
              <a:rPr lang="ar-SA" sz="2300" dirty="0">
                <a:solidFill>
                  <a:srgbClr val="0070C0"/>
                </a:solidFill>
                <a:ea typeface="Calibri"/>
                <a:cs typeface="Ali_K_Alwand"/>
              </a:rPr>
              <a:t>ئةوةي رةفتاري مرؤظ ئةجوليَنيَت و دياري دةكات لة دةرةوةي ئيرادةي مرؤظة و ثةيوةندي بة كؤمةلَطاو كؤمةلَةكةيةوة هةية.</a:t>
            </a:r>
            <a:endParaRPr lang="en-US" sz="2300" dirty="0">
              <a:solidFill>
                <a:srgbClr val="0070C0"/>
              </a:solidFill>
              <a:ea typeface="Calibri"/>
              <a:cs typeface="Arial"/>
            </a:endParaRPr>
          </a:p>
          <a:p>
            <a:pPr marL="0" marR="0" indent="0" algn="just" rtl="1">
              <a:lnSpc>
                <a:spcPct val="115000"/>
              </a:lnSpc>
              <a:spcBef>
                <a:spcPts val="0"/>
              </a:spcBef>
              <a:spcAft>
                <a:spcPts val="1000"/>
              </a:spcAft>
              <a:buNone/>
            </a:pPr>
            <a:r>
              <a:rPr lang="ar-SA" sz="2300" dirty="0">
                <a:solidFill>
                  <a:srgbClr val="0070C0"/>
                </a:solidFill>
                <a:ea typeface="Calibri"/>
                <a:cs typeface="Ali_K_Alwand"/>
              </a:rPr>
              <a:t>تيَروانيني كؤمةلايةتي رؤشنبيري تاكيد لةسةر طرنطي كؤمةلايةتي و رؤشنبيري دةكاتةوة لة ثيَهاتةي رةفتار يان رةوشتي بةكؤمةلَ يان تاك ثةيوةستة بة كؤمةلةوة , بؤنموونة منالَ فيري رةوشت دةبن لة ماوةي مامةلةكردني لةطةل طرفتةكان و منالاني تر </a:t>
            </a:r>
            <a:r>
              <a:rPr lang="ar-SA" sz="2300" dirty="0" smtClean="0">
                <a:solidFill>
                  <a:srgbClr val="0070C0"/>
                </a:solidFill>
                <a:ea typeface="Calibri"/>
                <a:cs typeface="Ali_K_Alwand"/>
              </a:rPr>
              <a:t>.</a:t>
            </a:r>
            <a:endParaRPr lang="en-US" sz="2300" dirty="0">
              <a:solidFill>
                <a:srgbClr val="0070C0"/>
              </a:solidFill>
              <a:ea typeface="Calibri"/>
              <a:cs typeface="Arial"/>
            </a:endParaRPr>
          </a:p>
        </p:txBody>
      </p:sp>
    </p:spTree>
    <p:extLst>
      <p:ext uri="{BB962C8B-B14F-4D97-AF65-F5344CB8AC3E}">
        <p14:creationId xmlns:p14="http://schemas.microsoft.com/office/powerpoint/2010/main" val="2997897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u-Arab-IQ" b="1" dirty="0" smtClean="0">
                <a:solidFill>
                  <a:srgbClr val="FF0000"/>
                </a:solidFill>
              </a:rPr>
              <a:t>ئەو بابەتانەی کە ئەمرۆ باس دەکرێت</a:t>
            </a:r>
            <a:endParaRPr lang="en-US" b="1" dirty="0">
              <a:solidFill>
                <a:srgbClr val="FF0000"/>
              </a:solidFill>
            </a:endParaRPr>
          </a:p>
        </p:txBody>
      </p:sp>
      <p:sp>
        <p:nvSpPr>
          <p:cNvPr id="3" name="Content Placeholder 2"/>
          <p:cNvSpPr>
            <a:spLocks noGrp="1"/>
          </p:cNvSpPr>
          <p:nvPr>
            <p:ph idx="1"/>
          </p:nvPr>
        </p:nvSpPr>
        <p:spPr/>
        <p:txBody>
          <a:bodyPr>
            <a:normAutofit/>
          </a:bodyPr>
          <a:lstStyle/>
          <a:p>
            <a:pPr algn="r" rtl="1">
              <a:lnSpc>
                <a:spcPct val="150000"/>
              </a:lnSpc>
            </a:pPr>
            <a:r>
              <a:rPr lang="ar-SA" sz="3200" dirty="0" smtClean="0">
                <a:solidFill>
                  <a:srgbClr val="0070C0"/>
                </a:solidFill>
                <a:ea typeface="Calibri"/>
                <a:cs typeface="Ali_K_Sahifa"/>
              </a:rPr>
              <a:t>طرنطترين سيفاتى رووداوة دةروونى</a:t>
            </a:r>
            <a:r>
              <a:rPr lang="ku-Arab-IQ" sz="3200" dirty="0" smtClean="0">
                <a:solidFill>
                  <a:srgbClr val="0070C0"/>
                </a:solidFill>
                <a:ea typeface="Calibri"/>
                <a:cs typeface="Ali_K_Sahifa"/>
              </a:rPr>
              <a:t>.</a:t>
            </a:r>
          </a:p>
          <a:p>
            <a:pPr algn="r" rtl="1">
              <a:lnSpc>
                <a:spcPct val="150000"/>
              </a:lnSpc>
            </a:pPr>
            <a:r>
              <a:rPr lang="ar-SA" sz="3200" b="1" dirty="0" smtClean="0">
                <a:solidFill>
                  <a:srgbClr val="0070C0"/>
                </a:solidFill>
                <a:ea typeface="Calibri"/>
                <a:cs typeface="Ali_K_Sahifa"/>
              </a:rPr>
              <a:t>ئامـــــــــــانجى دةرونزانى</a:t>
            </a:r>
            <a:r>
              <a:rPr lang="ku-Arab-IQ" sz="3200" b="1" dirty="0" smtClean="0">
                <a:solidFill>
                  <a:srgbClr val="0070C0"/>
                </a:solidFill>
                <a:ea typeface="Calibri"/>
                <a:cs typeface="Ali_K_Sahifa"/>
              </a:rPr>
              <a:t>.</a:t>
            </a:r>
          </a:p>
          <a:p>
            <a:pPr algn="r" rtl="1">
              <a:lnSpc>
                <a:spcPct val="150000"/>
              </a:lnSpc>
            </a:pPr>
            <a:r>
              <a:rPr lang="ar-IQ" sz="3200" b="1" dirty="0" smtClean="0">
                <a:solidFill>
                  <a:srgbClr val="0070C0"/>
                </a:solidFill>
                <a:latin typeface="Calibri Light" panose="020F0302020204030204"/>
                <a:ea typeface="Calibri"/>
                <a:cs typeface="Ali_K_Alwand"/>
              </a:rPr>
              <a:t>بيردؤز</a:t>
            </a:r>
            <a:r>
              <a:rPr lang="ku-Arab-IQ" sz="3200" b="1" dirty="0" smtClean="0">
                <a:solidFill>
                  <a:srgbClr val="0070C0"/>
                </a:solidFill>
                <a:latin typeface="Calibri Light" panose="020F0302020204030204"/>
                <a:ea typeface="Calibri"/>
                <a:cs typeface="Ali_K_Alwand"/>
              </a:rPr>
              <a:t>ەكان.</a:t>
            </a:r>
            <a:endParaRPr lang="en-US" sz="3200" b="1" dirty="0">
              <a:solidFill>
                <a:srgbClr val="0070C0"/>
              </a:solidFill>
            </a:endParaRPr>
          </a:p>
        </p:txBody>
      </p:sp>
    </p:spTree>
    <p:extLst>
      <p:ext uri="{BB962C8B-B14F-4D97-AF65-F5344CB8AC3E}">
        <p14:creationId xmlns:p14="http://schemas.microsoft.com/office/powerpoint/2010/main" val="4269235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684863"/>
          </a:xfrm>
        </p:spPr>
        <p:txBody>
          <a:bodyPr>
            <a:noAutofit/>
          </a:bodyPr>
          <a:lstStyle/>
          <a:p>
            <a:pPr marL="0" marR="0" algn="r">
              <a:lnSpc>
                <a:spcPct val="115000"/>
              </a:lnSpc>
              <a:spcBef>
                <a:spcPts val="0"/>
              </a:spcBef>
              <a:spcAft>
                <a:spcPts val="1000"/>
              </a:spcAft>
            </a:pPr>
            <a:r>
              <a:rPr lang="ar-SA" sz="3600" b="1" dirty="0" smtClean="0">
                <a:solidFill>
                  <a:srgbClr val="C00000"/>
                </a:solidFill>
                <a:ea typeface="Calibri"/>
                <a:cs typeface="Ali_K_Sahifa"/>
              </a:rPr>
              <a:t>طرنطترين </a:t>
            </a:r>
            <a:r>
              <a:rPr lang="ar-SA" sz="3600" b="1" dirty="0">
                <a:solidFill>
                  <a:srgbClr val="C00000"/>
                </a:solidFill>
                <a:ea typeface="Calibri"/>
                <a:cs typeface="Ali_K_Sahifa"/>
              </a:rPr>
              <a:t>سيفاتى رووداوة دةروونى </a:t>
            </a:r>
            <a:r>
              <a:rPr lang="en-US" sz="3600" b="1" dirty="0">
                <a:solidFill>
                  <a:srgbClr val="C00000"/>
                </a:solidFill>
                <a:ea typeface="Calibri"/>
                <a:cs typeface="Arial"/>
              </a:rPr>
              <a:t/>
            </a:r>
            <a:br>
              <a:rPr lang="en-US" sz="3600" b="1" dirty="0">
                <a:solidFill>
                  <a:srgbClr val="C00000"/>
                </a:solidFill>
                <a:ea typeface="Calibri"/>
                <a:cs typeface="Arial"/>
              </a:rPr>
            </a:br>
            <a:endParaRPr lang="en-US" sz="3600" b="1" dirty="0">
              <a:solidFill>
                <a:srgbClr val="C00000"/>
              </a:solidFill>
            </a:endParaRPr>
          </a:p>
        </p:txBody>
      </p:sp>
      <p:sp>
        <p:nvSpPr>
          <p:cNvPr id="3" name="Content Placeholder 2"/>
          <p:cNvSpPr>
            <a:spLocks noGrp="1"/>
          </p:cNvSpPr>
          <p:nvPr>
            <p:ph idx="1"/>
          </p:nvPr>
        </p:nvSpPr>
        <p:spPr>
          <a:xfrm>
            <a:off x="685800" y="1502980"/>
            <a:ext cx="7696200" cy="4623184"/>
          </a:xfrm>
        </p:spPr>
        <p:txBody>
          <a:bodyPr>
            <a:normAutofit/>
          </a:bodyPr>
          <a:lstStyle/>
          <a:p>
            <a:pPr marL="0" marR="0" algn="r">
              <a:lnSpc>
                <a:spcPct val="115000"/>
              </a:lnSpc>
              <a:spcBef>
                <a:spcPts val="0"/>
              </a:spcBef>
              <a:spcAft>
                <a:spcPts val="1000"/>
              </a:spcAft>
            </a:pPr>
            <a:r>
              <a:rPr lang="ar-SA" sz="2800" dirty="0">
                <a:solidFill>
                  <a:srgbClr val="7030A0"/>
                </a:solidFill>
                <a:ea typeface="Calibri"/>
                <a:cs typeface="Ali_K_Sahifa"/>
              </a:rPr>
              <a:t>ناوةكى ية (</a:t>
            </a:r>
            <a:r>
              <a:rPr lang="ar-SA" sz="2800" dirty="0" smtClean="0">
                <a:solidFill>
                  <a:srgbClr val="7030A0"/>
                </a:solidFill>
                <a:ea typeface="Calibri"/>
                <a:cs typeface="Ali-A-Alwand"/>
              </a:rPr>
              <a:t>داخلية</a:t>
            </a:r>
            <a:r>
              <a:rPr lang="ar-SA" sz="2800" dirty="0" smtClean="0">
                <a:solidFill>
                  <a:srgbClr val="7030A0"/>
                </a:solidFill>
                <a:ea typeface="Calibri"/>
                <a:cs typeface="Ali_K_Sahifa"/>
              </a:rPr>
              <a:t>)</a:t>
            </a:r>
            <a:endParaRPr lang="en-US" sz="2800" dirty="0">
              <a:solidFill>
                <a:srgbClr val="7030A0"/>
              </a:solidFill>
              <a:ea typeface="Calibri"/>
              <a:cs typeface="Arial"/>
            </a:endParaRPr>
          </a:p>
          <a:p>
            <a:pPr marL="0" marR="0" algn="just" rtl="1">
              <a:lnSpc>
                <a:spcPct val="115000"/>
              </a:lnSpc>
              <a:spcBef>
                <a:spcPts val="0"/>
              </a:spcBef>
              <a:spcAft>
                <a:spcPts val="1000"/>
              </a:spcAft>
            </a:pPr>
            <a:r>
              <a:rPr lang="ar-SA" sz="2800" dirty="0">
                <a:solidFill>
                  <a:srgbClr val="0070C0"/>
                </a:solidFill>
                <a:ea typeface="Calibri"/>
                <a:cs typeface="Ali_K_Sahifa"/>
              </a:rPr>
              <a:t>رووداوة دةروونى يةكان لة ذيانمان دا ناوةكى ية ناتوانين بة شيَوةيةكى راستةوخؤ تىَ بينى بكةين هةر وةكو  رووداوة سروشتيةكان بةلَكو بة شيَوةيةكى راستةوخؤ شعورمان دركى ثيَ دةكةين وةكو بيرهاتنةوة لة رووداويَك كة رؤذى ثيَشتر بةسةرت داهاتووة بةشيَوةيةكى ناوةكى ية .ئةو ثيَضةوانةى رووداوة سروشتي يةكان و كؤمةلَايةتى يةكانة  وةكو تيَكةلكردنى دوومادةى كيميايي يان باردوخؤى ئابوورى </a:t>
            </a:r>
            <a:r>
              <a:rPr lang="ar-SA" sz="2800" dirty="0" smtClean="0">
                <a:solidFill>
                  <a:srgbClr val="0070C0"/>
                </a:solidFill>
                <a:ea typeface="Calibri"/>
                <a:cs typeface="Ali_K_Sahifa"/>
              </a:rPr>
              <a:t>.</a:t>
            </a:r>
            <a:endParaRPr lang="en-US" sz="2800" dirty="0">
              <a:solidFill>
                <a:srgbClr val="0070C0"/>
              </a:solidFill>
              <a:ea typeface="Calibri"/>
              <a:cs typeface="Arial"/>
            </a:endParaRPr>
          </a:p>
        </p:txBody>
      </p:sp>
    </p:spTree>
    <p:extLst>
      <p:ext uri="{BB962C8B-B14F-4D97-AF65-F5344CB8AC3E}">
        <p14:creationId xmlns:p14="http://schemas.microsoft.com/office/powerpoint/2010/main" val="312070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b="1" dirty="0">
                <a:solidFill>
                  <a:srgbClr val="C00000"/>
                </a:solidFill>
                <a:ea typeface="Calibri"/>
                <a:cs typeface="Ali_K_Sahifa"/>
              </a:rPr>
              <a:t>طرنطترين سيفاتى رووداوة دةروونى </a:t>
            </a:r>
            <a:r>
              <a:rPr lang="en-US" b="1" dirty="0">
                <a:solidFill>
                  <a:srgbClr val="C00000"/>
                </a:solidFill>
                <a:ea typeface="Calibri"/>
                <a:cs typeface="Arial"/>
              </a:rPr>
              <a:t/>
            </a:r>
            <a:br>
              <a:rPr lang="en-US" b="1" dirty="0">
                <a:solidFill>
                  <a:srgbClr val="C00000"/>
                </a:solidFill>
                <a:ea typeface="Calibri"/>
                <a:cs typeface="Arial"/>
              </a:rPr>
            </a:br>
            <a:endParaRPr lang="en-US" b="1" dirty="0"/>
          </a:p>
        </p:txBody>
      </p:sp>
      <p:sp>
        <p:nvSpPr>
          <p:cNvPr id="3" name="Content Placeholder 2"/>
          <p:cNvSpPr>
            <a:spLocks noGrp="1"/>
          </p:cNvSpPr>
          <p:nvPr>
            <p:ph idx="1"/>
          </p:nvPr>
        </p:nvSpPr>
        <p:spPr>
          <a:xfrm>
            <a:off x="457200" y="990600"/>
            <a:ext cx="8229600" cy="5106687"/>
          </a:xfrm>
        </p:spPr>
        <p:txBody>
          <a:bodyPr>
            <a:normAutofit/>
          </a:bodyPr>
          <a:lstStyle/>
          <a:p>
            <a:pPr marL="0" marR="0" indent="0" algn="r">
              <a:lnSpc>
                <a:spcPct val="115000"/>
              </a:lnSpc>
              <a:spcBef>
                <a:spcPts val="0"/>
              </a:spcBef>
              <a:spcAft>
                <a:spcPts val="1000"/>
              </a:spcAft>
              <a:buNone/>
            </a:pPr>
            <a:endParaRPr lang="en-US" sz="2800" dirty="0">
              <a:solidFill>
                <a:srgbClr val="7030A0"/>
              </a:solidFill>
              <a:ea typeface="Calibri"/>
              <a:cs typeface="Arial"/>
            </a:endParaRPr>
          </a:p>
          <a:p>
            <a:pPr marL="0" marR="0" algn="r">
              <a:lnSpc>
                <a:spcPct val="115000"/>
              </a:lnSpc>
              <a:spcBef>
                <a:spcPts val="0"/>
              </a:spcBef>
              <a:spcAft>
                <a:spcPts val="1000"/>
              </a:spcAft>
            </a:pPr>
            <a:r>
              <a:rPr lang="ku-Arab-IQ" sz="2800" dirty="0" smtClean="0">
                <a:solidFill>
                  <a:srgbClr val="FF0000"/>
                </a:solidFill>
                <a:ea typeface="Calibri"/>
              </a:rPr>
              <a:t>خۆدییە:-</a:t>
            </a:r>
          </a:p>
          <a:p>
            <a:pPr marL="0" marR="0" algn="r">
              <a:lnSpc>
                <a:spcPct val="115000"/>
              </a:lnSpc>
              <a:spcBef>
                <a:spcPts val="0"/>
              </a:spcBef>
              <a:spcAft>
                <a:spcPts val="1000"/>
              </a:spcAft>
            </a:pPr>
            <a:r>
              <a:rPr lang="ar-SA" sz="2800" dirty="0" smtClean="0">
                <a:solidFill>
                  <a:srgbClr val="0070C0"/>
                </a:solidFill>
                <a:ea typeface="Calibri"/>
                <a:cs typeface="Ali_K_Sahifa"/>
              </a:rPr>
              <a:t>رووداوة </a:t>
            </a:r>
            <a:r>
              <a:rPr lang="ar-SA" sz="2800" dirty="0">
                <a:solidFill>
                  <a:srgbClr val="0070C0"/>
                </a:solidFill>
                <a:ea typeface="Calibri"/>
                <a:cs typeface="Ali_K_Sahifa"/>
              </a:rPr>
              <a:t>دةرووني يةكان خودى ية كةسي ية ،واتة هةر كةسيَك بارى دةروونى تايبةت بة خؤى هةية كة تةنيا خاوةنةكةى  خؤى بةشيَوةيةكى راستةوخؤ دركى ثيَدةكات .وة دةتوانين بارى دةروونى كةسانى تر بزانين لة ريَطةى روخسارى دةرةوة .بةلام ناتوانين هةستى تةواو يان ثيَ بكةين .نموونة دةتوانين هةست بكةين ئةو كةسة دلَخؤشة يا خةمبارة بةلَام ناتوانين وةكو ئةوةى هةست دةكات ئيَمةش هةستى بكةين .لةبارةى دةروونى كةسانى تر بةشداربين (خؤشى و ناخؤشى) بةلَام هةستةكانمان (شعورمان )لةطةلَ شعورى ئةوان جياوازبيَت .</a:t>
            </a:r>
            <a:endParaRPr lang="en-US" sz="2800" dirty="0">
              <a:solidFill>
                <a:srgbClr val="0070C0"/>
              </a:solidFill>
              <a:ea typeface="Calibri"/>
              <a:cs typeface="Arial"/>
            </a:endParaRPr>
          </a:p>
          <a:p>
            <a:endParaRPr lang="en-US" sz="2800" dirty="0"/>
          </a:p>
        </p:txBody>
      </p:sp>
    </p:spTree>
    <p:extLst>
      <p:ext uri="{BB962C8B-B14F-4D97-AF65-F5344CB8AC3E}">
        <p14:creationId xmlns:p14="http://schemas.microsoft.com/office/powerpoint/2010/main" val="3103765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SA" sz="3600" dirty="0">
                <a:solidFill>
                  <a:srgbClr val="C00000"/>
                </a:solidFill>
                <a:ea typeface="Calibri"/>
                <a:cs typeface="Ali_K_Sahifa"/>
              </a:rPr>
              <a:t>طرنطترين سيفاتى رووداوة دةروونى </a:t>
            </a:r>
            <a:r>
              <a:rPr lang="en-US" sz="3600" dirty="0">
                <a:solidFill>
                  <a:srgbClr val="C00000"/>
                </a:solidFill>
                <a:ea typeface="Calibri"/>
                <a:cs typeface="Arial"/>
              </a:rPr>
              <a:t/>
            </a:r>
            <a:br>
              <a:rPr lang="en-US" sz="3600" dirty="0">
                <a:solidFill>
                  <a:srgbClr val="C00000"/>
                </a:solidFill>
                <a:ea typeface="Calibri"/>
                <a:cs typeface="Arial"/>
              </a:rPr>
            </a:br>
            <a:endParaRPr lang="en-US" sz="3600" dirty="0"/>
          </a:p>
        </p:txBody>
      </p:sp>
      <p:sp>
        <p:nvSpPr>
          <p:cNvPr id="3" name="Content Placeholder 2"/>
          <p:cNvSpPr>
            <a:spLocks noGrp="1"/>
          </p:cNvSpPr>
          <p:nvPr>
            <p:ph idx="1"/>
          </p:nvPr>
        </p:nvSpPr>
        <p:spPr>
          <a:xfrm>
            <a:off x="457200" y="1219200"/>
            <a:ext cx="8229600" cy="4906963"/>
          </a:xfrm>
        </p:spPr>
        <p:txBody>
          <a:bodyPr/>
          <a:lstStyle/>
          <a:p>
            <a:pPr marL="0" marR="0" indent="0" algn="just" rtl="1">
              <a:lnSpc>
                <a:spcPct val="115000"/>
              </a:lnSpc>
              <a:spcBef>
                <a:spcPts val="0"/>
              </a:spcBef>
              <a:spcAft>
                <a:spcPts val="1000"/>
              </a:spcAft>
              <a:buNone/>
            </a:pPr>
            <a:r>
              <a:rPr lang="ar-SA" dirty="0">
                <a:ea typeface="Calibri"/>
                <a:cs typeface="Ali_K_Sahifa"/>
              </a:rPr>
              <a:t> </a:t>
            </a:r>
            <a:endParaRPr lang="ku-Arab-IQ" dirty="0" smtClean="0">
              <a:ea typeface="Calibri"/>
              <a:cs typeface="Ali_K_Sahifa"/>
            </a:endParaRPr>
          </a:p>
          <a:p>
            <a:pPr marL="0" marR="0" indent="0" algn="just" rtl="1">
              <a:lnSpc>
                <a:spcPct val="115000"/>
              </a:lnSpc>
              <a:spcBef>
                <a:spcPts val="0"/>
              </a:spcBef>
              <a:spcAft>
                <a:spcPts val="1000"/>
              </a:spcAft>
              <a:buNone/>
            </a:pPr>
            <a:endParaRPr lang="en-US" sz="2000" dirty="0">
              <a:ea typeface="Calibri"/>
              <a:cs typeface="Arial"/>
            </a:endParaRPr>
          </a:p>
          <a:p>
            <a:pPr marL="0" marR="0" indent="0" algn="just" rtl="1">
              <a:lnSpc>
                <a:spcPct val="150000"/>
              </a:lnSpc>
              <a:spcBef>
                <a:spcPts val="0"/>
              </a:spcBef>
              <a:spcAft>
                <a:spcPts val="1000"/>
              </a:spcAft>
              <a:buNone/>
            </a:pPr>
            <a:r>
              <a:rPr lang="ar-SA" sz="2800" dirty="0" smtClean="0">
                <a:solidFill>
                  <a:srgbClr val="7030A0"/>
                </a:solidFill>
                <a:ea typeface="Calibri"/>
                <a:cs typeface="Ali_K_Sahifa"/>
              </a:rPr>
              <a:t>3-طؤراو </a:t>
            </a:r>
            <a:r>
              <a:rPr lang="ar-SA" sz="2800" dirty="0">
                <a:solidFill>
                  <a:srgbClr val="7030A0"/>
                </a:solidFill>
                <a:ea typeface="Calibri"/>
                <a:cs typeface="Ali-A-Alwand"/>
              </a:rPr>
              <a:t>:</a:t>
            </a:r>
            <a:r>
              <a:rPr lang="ar-SA" sz="2800" dirty="0" smtClean="0">
                <a:solidFill>
                  <a:srgbClr val="7030A0"/>
                </a:solidFill>
                <a:ea typeface="Calibri"/>
                <a:cs typeface="Ali-A-Alwand"/>
              </a:rPr>
              <a:t>متغيرة</a:t>
            </a:r>
            <a:endParaRPr lang="en-US" sz="2800" dirty="0">
              <a:solidFill>
                <a:srgbClr val="7030A0"/>
              </a:solidFill>
              <a:ea typeface="Calibri"/>
              <a:cs typeface="Arial"/>
            </a:endParaRPr>
          </a:p>
          <a:p>
            <a:pPr marL="0" marR="0" indent="0" algn="just" rtl="1">
              <a:lnSpc>
                <a:spcPct val="150000"/>
              </a:lnSpc>
              <a:spcBef>
                <a:spcPts val="0"/>
              </a:spcBef>
              <a:spcAft>
                <a:spcPts val="1000"/>
              </a:spcAft>
              <a:buNone/>
            </a:pPr>
            <a:r>
              <a:rPr lang="ar-SA" sz="2800" dirty="0">
                <a:solidFill>
                  <a:srgbClr val="0070C0"/>
                </a:solidFill>
                <a:ea typeface="Calibri"/>
                <a:cs typeface="Ali_K_Sahifa"/>
              </a:rPr>
              <a:t>رووداوة دةروني يةكان دةطؤريَ و نويَ دةبيَتةوة بة بةردةوامى جيَ طؤركى دةكةن وة ئيَمة لة تيَك ضوون و لة هةلَضوون  دةضيين بؤ ئارامى و بيركردنةوة .لة خؤشى بؤ ناخؤشى لة بيَ ئوميَدبوون وة بةثيَضةوانةوة </a:t>
            </a:r>
            <a:r>
              <a:rPr lang="ar-SA" sz="2800" dirty="0">
                <a:ea typeface="Calibri"/>
                <a:cs typeface="Ali_K_Sahifa"/>
              </a:rPr>
              <a:t>.</a:t>
            </a:r>
            <a:endParaRPr lang="en-US" sz="2800" dirty="0">
              <a:ea typeface="Calibri"/>
              <a:cs typeface="Arial"/>
            </a:endParaRPr>
          </a:p>
          <a:p>
            <a:pPr algn="just" rtl="1"/>
            <a:endParaRPr lang="en-US" dirty="0"/>
          </a:p>
        </p:txBody>
      </p:sp>
      <p:pic>
        <p:nvPicPr>
          <p:cNvPr id="7170" name="Picture 2" descr="C:\Users\chopy\Desktop\مرحلە یەکەم\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2" y="4343400"/>
            <a:ext cx="3119718"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436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sz="4000" dirty="0">
                <a:solidFill>
                  <a:srgbClr val="C00000"/>
                </a:solidFill>
                <a:ea typeface="Calibri"/>
                <a:cs typeface="Ali_K_Sahifa"/>
              </a:rPr>
              <a:t>طرنطترين سيفاتى رووداوة دةروونى </a:t>
            </a:r>
            <a:r>
              <a:rPr lang="en-US" sz="4000" dirty="0">
                <a:solidFill>
                  <a:srgbClr val="C00000"/>
                </a:solidFill>
                <a:ea typeface="Calibri"/>
                <a:cs typeface="Arial"/>
              </a:rPr>
              <a:t/>
            </a:r>
            <a:br>
              <a:rPr lang="en-US" sz="4000" dirty="0">
                <a:solidFill>
                  <a:srgbClr val="C00000"/>
                </a:solidFill>
                <a:ea typeface="Calibri"/>
                <a:cs typeface="Arial"/>
              </a:rPr>
            </a:br>
            <a:endParaRPr lang="en-US" dirty="0"/>
          </a:p>
        </p:txBody>
      </p:sp>
      <p:sp>
        <p:nvSpPr>
          <p:cNvPr id="3" name="Content Placeholder 2"/>
          <p:cNvSpPr>
            <a:spLocks noGrp="1"/>
          </p:cNvSpPr>
          <p:nvPr>
            <p:ph idx="1"/>
          </p:nvPr>
        </p:nvSpPr>
        <p:spPr>
          <a:xfrm>
            <a:off x="1176864" y="2514600"/>
            <a:ext cx="6798736" cy="3444997"/>
          </a:xfrm>
        </p:spPr>
        <p:txBody>
          <a:bodyPr>
            <a:normAutofit lnSpcReduction="10000"/>
          </a:bodyPr>
          <a:lstStyle/>
          <a:p>
            <a:pPr marL="0" marR="0" indent="0" algn="r" rtl="1">
              <a:lnSpc>
                <a:spcPct val="150000"/>
              </a:lnSpc>
              <a:spcBef>
                <a:spcPts val="0"/>
              </a:spcBef>
              <a:spcAft>
                <a:spcPts val="1000"/>
              </a:spcAft>
              <a:buNone/>
            </a:pPr>
            <a:r>
              <a:rPr lang="ku-Arab-IQ" sz="2800" dirty="0" smtClean="0">
                <a:solidFill>
                  <a:srgbClr val="7030A0"/>
                </a:solidFill>
                <a:ea typeface="Calibri"/>
                <a:cs typeface="Ali_K_Sahifa"/>
              </a:rPr>
              <a:t>٤. </a:t>
            </a:r>
            <a:r>
              <a:rPr lang="ar-SA" sz="2800" dirty="0" smtClean="0">
                <a:solidFill>
                  <a:srgbClr val="7030A0"/>
                </a:solidFill>
                <a:ea typeface="Calibri"/>
                <a:cs typeface="Ali_K_Sahifa"/>
              </a:rPr>
              <a:t>بةردةوام </a:t>
            </a:r>
            <a:r>
              <a:rPr lang="ar-SA" sz="2800" dirty="0">
                <a:solidFill>
                  <a:srgbClr val="7030A0"/>
                </a:solidFill>
                <a:ea typeface="Calibri"/>
                <a:cs typeface="Ali_K_Sahifa"/>
              </a:rPr>
              <a:t>:</a:t>
            </a:r>
            <a:r>
              <a:rPr lang="ar-SA" sz="2800" dirty="0">
                <a:solidFill>
                  <a:srgbClr val="7030A0"/>
                </a:solidFill>
                <a:ea typeface="Calibri"/>
                <a:cs typeface="Ali-A-Alwand"/>
              </a:rPr>
              <a:t>مستمرة</a:t>
            </a:r>
            <a:endParaRPr lang="en-US" sz="2800" dirty="0">
              <a:solidFill>
                <a:srgbClr val="7030A0"/>
              </a:solidFill>
              <a:ea typeface="Calibri"/>
              <a:cs typeface="Arial"/>
            </a:endParaRPr>
          </a:p>
          <a:p>
            <a:pPr marL="0" marR="0" indent="0" algn="just" rtl="1">
              <a:lnSpc>
                <a:spcPct val="150000"/>
              </a:lnSpc>
              <a:spcBef>
                <a:spcPts val="0"/>
              </a:spcBef>
              <a:spcAft>
                <a:spcPts val="1000"/>
              </a:spcAft>
              <a:buNone/>
            </a:pPr>
            <a:r>
              <a:rPr lang="ar-SA" sz="2800" dirty="0">
                <a:solidFill>
                  <a:srgbClr val="0070C0"/>
                </a:solidFill>
                <a:ea typeface="Calibri"/>
                <a:cs typeface="Ali_K_Sahifa"/>
              </a:rPr>
              <a:t>ذيانى دةروونى بةردةوامة ثضرانى تيَدانية  و رووداوة دةرووني يةكان لةطةلَ مرؤظ بةردةوام دةبن بة دريَذايي ذيان.هةر رووداويَكى دةروونى جيَ شويَنيَك لة دةروونى مرؤظ جىَ دةهيَليَت.بؤية تاك رابردووى خؤى لةطةلَ خؤيةتى بةشيَكة لة ذيانى .</a:t>
            </a:r>
            <a:endParaRPr lang="en-US" sz="2800" dirty="0">
              <a:solidFill>
                <a:srgbClr val="0070C0"/>
              </a:solidFill>
              <a:ea typeface="Calibri"/>
              <a:cs typeface="Arial"/>
            </a:endParaRPr>
          </a:p>
          <a:p>
            <a:endParaRPr lang="en-US" dirty="0"/>
          </a:p>
        </p:txBody>
      </p:sp>
    </p:spTree>
    <p:extLst>
      <p:ext uri="{BB962C8B-B14F-4D97-AF65-F5344CB8AC3E}">
        <p14:creationId xmlns:p14="http://schemas.microsoft.com/office/powerpoint/2010/main" val="1431775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marR="0" algn="ctr">
              <a:lnSpc>
                <a:spcPct val="115000"/>
              </a:lnSpc>
              <a:spcBef>
                <a:spcPts val="0"/>
              </a:spcBef>
              <a:spcAft>
                <a:spcPts val="1000"/>
              </a:spcAft>
            </a:pPr>
            <a:r>
              <a:rPr lang="ar-SA" sz="3600" b="1" dirty="0">
                <a:solidFill>
                  <a:srgbClr val="C00000"/>
                </a:solidFill>
                <a:ea typeface="Calibri"/>
                <a:cs typeface="Ali_K_Sahifa"/>
              </a:rPr>
              <a:t>ئامـــــــــــانجى دةرونزانى</a:t>
            </a:r>
            <a:endParaRPr lang="en-US" sz="3600" b="1" dirty="0">
              <a:solidFill>
                <a:srgbClr val="C00000"/>
              </a:solidFill>
              <a:ea typeface="Calibri"/>
              <a:cs typeface="Arial"/>
            </a:endParaRPr>
          </a:p>
        </p:txBody>
      </p:sp>
      <p:sp>
        <p:nvSpPr>
          <p:cNvPr id="3" name="Content Placeholder 2"/>
          <p:cNvSpPr>
            <a:spLocks noGrp="1"/>
          </p:cNvSpPr>
          <p:nvPr>
            <p:ph idx="1"/>
          </p:nvPr>
        </p:nvSpPr>
        <p:spPr>
          <a:xfrm>
            <a:off x="457200" y="1417638"/>
            <a:ext cx="8229600" cy="4708525"/>
          </a:xfrm>
        </p:spPr>
        <p:txBody>
          <a:bodyPr>
            <a:normAutofit/>
          </a:bodyPr>
          <a:lstStyle/>
          <a:p>
            <a:pPr marL="0" marR="0" algn="r">
              <a:lnSpc>
                <a:spcPct val="115000"/>
              </a:lnSpc>
              <a:spcBef>
                <a:spcPts val="0"/>
              </a:spcBef>
              <a:spcAft>
                <a:spcPts val="1000"/>
              </a:spcAft>
            </a:pPr>
            <a:r>
              <a:rPr lang="ar-SA" sz="2400" dirty="0">
                <a:solidFill>
                  <a:srgbClr val="7030A0"/>
                </a:solidFill>
                <a:ea typeface="Calibri"/>
                <a:cs typeface="Ali_K_Alwand" pitchFamily="2" charset="-78"/>
              </a:rPr>
              <a:t>تيَطةيشتن(الفهم </a:t>
            </a:r>
            <a:r>
              <a:rPr lang="ar-SA" sz="2400" dirty="0" smtClean="0">
                <a:solidFill>
                  <a:srgbClr val="7030A0"/>
                </a:solidFill>
                <a:ea typeface="Calibri"/>
                <a:cs typeface="Ali_K_Alwand" pitchFamily="2" charset="-78"/>
              </a:rPr>
              <a:t>) </a:t>
            </a:r>
            <a:r>
              <a:rPr lang="en-US" sz="2400" dirty="0" smtClean="0">
                <a:solidFill>
                  <a:srgbClr val="7030A0"/>
                </a:solidFill>
                <a:ea typeface="Calibri"/>
                <a:cs typeface="Ali_K_Alwand" pitchFamily="2" charset="-78"/>
              </a:rPr>
              <a:t>-</a:t>
            </a:r>
            <a:r>
              <a:rPr lang="en-US" sz="2400" dirty="0">
                <a:solidFill>
                  <a:srgbClr val="7030A0"/>
                </a:solidFill>
                <a:ea typeface="Calibri"/>
                <a:cs typeface="Ali_K_Alwand" pitchFamily="2" charset="-78"/>
              </a:rPr>
              <a:t>1</a:t>
            </a:r>
          </a:p>
          <a:p>
            <a:pPr marL="0" marR="0" algn="r">
              <a:lnSpc>
                <a:spcPct val="115000"/>
              </a:lnSpc>
              <a:spcBef>
                <a:spcPts val="0"/>
              </a:spcBef>
              <a:spcAft>
                <a:spcPts val="1000"/>
              </a:spcAft>
            </a:pPr>
            <a:r>
              <a:rPr lang="ar-SA" sz="2400" dirty="0">
                <a:solidFill>
                  <a:srgbClr val="0070C0"/>
                </a:solidFill>
                <a:ea typeface="Calibri"/>
                <a:cs typeface="Ali_K_Alwand" pitchFamily="2" charset="-78"/>
              </a:rPr>
              <a:t>ئامانجى يةكةم دةرونزانى بريتى ية لة لة تيَكةطيشتن لة دياردة دةرووني يةكان ,ئةوةش لة ريَطاى وةلَامدانةوةى هةردوو ثرسيارى (ضؤن ،كيف)،(بؤضى ،لماذا ) ئةو رةفتارو هةلسوكةوتة دةبيَت.واتة دةرونزانى و تويَذةران دةيانةوى بزانن(ضؤن ،بؤضى)مرؤظ شةرخوازة يان درؤدةكات يان شةرمنة يان كةسايةتى بةهيَزى هةية ...</a:t>
            </a:r>
            <a:endParaRPr lang="en-US" sz="2400" dirty="0">
              <a:solidFill>
                <a:srgbClr val="0070C0"/>
              </a:solidFill>
              <a:ea typeface="Calibri"/>
              <a:cs typeface="Ali_K_Alwand" pitchFamily="2" charset="-78"/>
            </a:endParaRPr>
          </a:p>
          <a:p>
            <a:pPr marL="0" marR="0" algn="r">
              <a:lnSpc>
                <a:spcPct val="115000"/>
              </a:lnSpc>
              <a:spcBef>
                <a:spcPts val="0"/>
              </a:spcBef>
              <a:spcAft>
                <a:spcPts val="1000"/>
              </a:spcAft>
            </a:pPr>
            <a:r>
              <a:rPr lang="ar-SA" sz="2400" dirty="0">
                <a:solidFill>
                  <a:srgbClr val="0070C0"/>
                </a:solidFill>
                <a:ea typeface="Calibri"/>
                <a:cs typeface="Ali_K_Alwand" pitchFamily="2" charset="-78"/>
              </a:rPr>
              <a:t>بؤ هيَنانةوةى ئةم ئامانجة تويَذةر و دةرونزانان ثةنا بؤ جؤرةها  ثيَوةرو ئةزموون و كةرستةى وةكو, ضاوثيَ كةوتن وة سةرنج دان و راثرسي دةبةن.بؤ ئةوةى زانيارى ثيَويست دةربارةى دياردة دةرووني يةكان كؤبكةنةوة و دواتر وةسف راظةيان بكةن .ثةيوةندى نيَوان هؤكارو ئةنجامةكان بدؤزنةوة .</a:t>
            </a:r>
            <a:endParaRPr lang="en-US" sz="2400" dirty="0">
              <a:solidFill>
                <a:srgbClr val="0070C0"/>
              </a:solidFill>
              <a:ea typeface="Calibri"/>
              <a:cs typeface="Ali_K_Alwand" pitchFamily="2" charset="-78"/>
            </a:endParaRPr>
          </a:p>
          <a:p>
            <a:endParaRPr lang="en-US" sz="2400" dirty="0">
              <a:cs typeface="Ali_K_Alwand" pitchFamily="2" charset="-78"/>
            </a:endParaRPr>
          </a:p>
        </p:txBody>
      </p:sp>
      <p:pic>
        <p:nvPicPr>
          <p:cNvPr id="8194" name="Picture 2" descr="C:\Users\chopy\Desktop\مرحلە یەکەم\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400"/>
            <a:ext cx="9144000" cy="1400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300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b="1" dirty="0">
                <a:solidFill>
                  <a:srgbClr val="C00000"/>
                </a:solidFill>
                <a:ea typeface="Calibri"/>
                <a:cs typeface="Ali_K_Sahifa"/>
              </a:rPr>
              <a:t>ئامـــــــــــانجى </a:t>
            </a:r>
            <a:r>
              <a:rPr lang="ar-SA" sz="3600" b="1" dirty="0" smtClean="0">
                <a:solidFill>
                  <a:srgbClr val="C00000"/>
                </a:solidFill>
                <a:ea typeface="Calibri"/>
                <a:cs typeface="Ali_K_Sahifa"/>
              </a:rPr>
              <a:t>دةرو</a:t>
            </a:r>
            <a:r>
              <a:rPr lang="ku-Arab-IQ" sz="3600" b="1" dirty="0" smtClean="0">
                <a:solidFill>
                  <a:srgbClr val="C00000"/>
                </a:solidFill>
                <a:ea typeface="Calibri"/>
                <a:cs typeface="Ali_K_Sahifa"/>
              </a:rPr>
              <a:t>و</a:t>
            </a:r>
            <a:r>
              <a:rPr lang="ar-SA" sz="3600" b="1" dirty="0" smtClean="0">
                <a:solidFill>
                  <a:srgbClr val="C00000"/>
                </a:solidFill>
                <a:ea typeface="Calibri"/>
                <a:cs typeface="Ali_K_Sahifa"/>
              </a:rPr>
              <a:t>نزانى</a:t>
            </a:r>
            <a:endParaRPr lang="en-US" sz="3600" b="1" dirty="0"/>
          </a:p>
        </p:txBody>
      </p:sp>
      <p:sp>
        <p:nvSpPr>
          <p:cNvPr id="3" name="Content Placeholder 2"/>
          <p:cNvSpPr>
            <a:spLocks noGrp="1"/>
          </p:cNvSpPr>
          <p:nvPr>
            <p:ph idx="1"/>
          </p:nvPr>
        </p:nvSpPr>
        <p:spPr>
          <a:xfrm>
            <a:off x="457200" y="1417638"/>
            <a:ext cx="8229600" cy="4708525"/>
          </a:xfrm>
        </p:spPr>
        <p:txBody>
          <a:bodyPr>
            <a:normAutofit/>
          </a:bodyPr>
          <a:lstStyle/>
          <a:p>
            <a:pPr marL="0" marR="0" algn="just" rtl="1">
              <a:lnSpc>
                <a:spcPct val="115000"/>
              </a:lnSpc>
              <a:spcBef>
                <a:spcPts val="0"/>
              </a:spcBef>
              <a:spcAft>
                <a:spcPts val="1000"/>
              </a:spcAft>
            </a:pPr>
            <a:r>
              <a:rPr lang="ar-SA" sz="2800" dirty="0">
                <a:solidFill>
                  <a:srgbClr val="7030A0"/>
                </a:solidFill>
                <a:ea typeface="Calibri"/>
                <a:cs typeface="Ali_K_Sahifa"/>
              </a:rPr>
              <a:t>2-ثيَش بينى كردن </a:t>
            </a:r>
            <a:endParaRPr lang="ku-Arab-IQ" sz="2800" dirty="0" smtClean="0">
              <a:solidFill>
                <a:srgbClr val="7030A0"/>
              </a:solidFill>
              <a:ea typeface="Calibri"/>
              <a:cs typeface="Ali_K_Sahifa"/>
            </a:endParaRPr>
          </a:p>
          <a:p>
            <a:pPr marL="0" marR="0" algn="just" rtl="1">
              <a:lnSpc>
                <a:spcPct val="115000"/>
              </a:lnSpc>
              <a:spcBef>
                <a:spcPts val="0"/>
              </a:spcBef>
              <a:spcAft>
                <a:spcPts val="1000"/>
              </a:spcAft>
            </a:pPr>
            <a:r>
              <a:rPr lang="ar-SA" sz="2800" dirty="0" smtClean="0">
                <a:solidFill>
                  <a:srgbClr val="0070C0"/>
                </a:solidFill>
                <a:ea typeface="Calibri"/>
                <a:cs typeface="Ali_K_Sahifa"/>
              </a:rPr>
              <a:t>واتة </a:t>
            </a:r>
            <a:r>
              <a:rPr lang="ar-SA" sz="2800" dirty="0">
                <a:solidFill>
                  <a:srgbClr val="0070C0"/>
                </a:solidFill>
                <a:ea typeface="Calibri"/>
                <a:cs typeface="Ali_K_Sahifa"/>
              </a:rPr>
              <a:t>ثيَش بينى كردنى رودان و دوبارة بونةوةى دياردة دةروونيةكان،بؤ نموونة لة ريَطاى تيَطةيشتن و زانينى ريَذةى زيرةكى قوتابيةكانةوة دةتوانين ثيَش بينى دةرضوون و دةرنةضونيان بكريَت.وة ثيَش بينى لة زانستة سروشتيةكان وةكو فيزيا و كيميا زياتر ووردترن و هةلَةيان كةمترة وةكو  ثيَش بينى كردن لة زانستة مرؤظايةتي يةكان </a:t>
            </a:r>
            <a:r>
              <a:rPr lang="ar-SA" sz="2800" dirty="0" smtClean="0">
                <a:solidFill>
                  <a:srgbClr val="0070C0"/>
                </a:solidFill>
                <a:ea typeface="Calibri"/>
                <a:cs typeface="Ali_K_Sahifa"/>
              </a:rPr>
              <a:t>.</a:t>
            </a:r>
            <a:endParaRPr lang="en-US" sz="2800" dirty="0">
              <a:solidFill>
                <a:srgbClr val="0070C0"/>
              </a:solidFill>
              <a:ea typeface="Calibri"/>
              <a:cs typeface="Arial"/>
            </a:endParaRPr>
          </a:p>
        </p:txBody>
      </p:sp>
      <p:pic>
        <p:nvPicPr>
          <p:cNvPr id="9218" name="Picture 2" descr="C:\Users\chopy\Desktop\مرحلە یەکەم\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9144000" cy="21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370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b="1" dirty="0">
                <a:solidFill>
                  <a:srgbClr val="C00000"/>
                </a:solidFill>
                <a:ea typeface="Calibri"/>
                <a:cs typeface="Ali_K_Sahifa"/>
              </a:rPr>
              <a:t>ئامـــــــــــانجى </a:t>
            </a:r>
            <a:r>
              <a:rPr lang="ar-SA" sz="3600" b="1" dirty="0" smtClean="0">
                <a:solidFill>
                  <a:srgbClr val="C00000"/>
                </a:solidFill>
                <a:ea typeface="Calibri"/>
                <a:cs typeface="Ali_K_Sahifa"/>
              </a:rPr>
              <a:t>دةر</a:t>
            </a:r>
            <a:r>
              <a:rPr lang="ku-Arab-IQ" sz="3600" b="1" dirty="0" smtClean="0">
                <a:solidFill>
                  <a:srgbClr val="C00000"/>
                </a:solidFill>
                <a:ea typeface="Calibri"/>
                <a:cs typeface="Ali_K_Sahifa"/>
              </a:rPr>
              <a:t>و</a:t>
            </a:r>
            <a:r>
              <a:rPr lang="ar-SA" sz="3600" b="1" dirty="0" smtClean="0">
                <a:solidFill>
                  <a:srgbClr val="C00000"/>
                </a:solidFill>
                <a:ea typeface="Calibri"/>
                <a:cs typeface="Ali_K_Sahifa"/>
              </a:rPr>
              <a:t>ونزانى</a:t>
            </a:r>
            <a:endParaRPr lang="en-US" sz="3600" dirty="0"/>
          </a:p>
        </p:txBody>
      </p:sp>
      <p:sp>
        <p:nvSpPr>
          <p:cNvPr id="3" name="Content Placeholder 2"/>
          <p:cNvSpPr>
            <a:spLocks noGrp="1"/>
          </p:cNvSpPr>
          <p:nvPr>
            <p:ph idx="1"/>
          </p:nvPr>
        </p:nvSpPr>
        <p:spPr>
          <a:xfrm>
            <a:off x="457200" y="1524000"/>
            <a:ext cx="8229600" cy="4525963"/>
          </a:xfrm>
        </p:spPr>
        <p:txBody>
          <a:bodyPr>
            <a:noAutofit/>
          </a:bodyPr>
          <a:lstStyle/>
          <a:p>
            <a:pPr marL="0" marR="0" indent="0" algn="r">
              <a:lnSpc>
                <a:spcPct val="150000"/>
              </a:lnSpc>
              <a:spcBef>
                <a:spcPts val="0"/>
              </a:spcBef>
              <a:spcAft>
                <a:spcPts val="1000"/>
              </a:spcAft>
              <a:buNone/>
            </a:pPr>
            <a:r>
              <a:rPr lang="ar-SA" sz="2800" dirty="0" smtClean="0">
                <a:solidFill>
                  <a:srgbClr val="7030A0"/>
                </a:solidFill>
                <a:ea typeface="Calibri"/>
                <a:cs typeface="Ali_K_Sahifa"/>
              </a:rPr>
              <a:t>3-كؤنترؤل </a:t>
            </a:r>
            <a:r>
              <a:rPr lang="ar-SA" sz="2800" dirty="0">
                <a:solidFill>
                  <a:srgbClr val="7030A0"/>
                </a:solidFill>
                <a:ea typeface="Calibri"/>
                <a:cs typeface="Ali_K_Sahifa"/>
              </a:rPr>
              <a:t>كردن و زال </a:t>
            </a:r>
            <a:r>
              <a:rPr lang="ar-SA" sz="2800" dirty="0" smtClean="0">
                <a:solidFill>
                  <a:srgbClr val="7030A0"/>
                </a:solidFill>
                <a:ea typeface="Calibri"/>
                <a:cs typeface="Ali_K_Sahifa"/>
              </a:rPr>
              <a:t>بوون</a:t>
            </a:r>
            <a:r>
              <a:rPr lang="ku-Arab-IQ" sz="2800" dirty="0" smtClean="0">
                <a:solidFill>
                  <a:srgbClr val="7030A0"/>
                </a:solidFill>
                <a:ea typeface="Calibri"/>
                <a:cs typeface="Ali_K_Sahifa"/>
              </a:rPr>
              <a:t>:</a:t>
            </a:r>
            <a:endParaRPr lang="en-US" sz="2800" dirty="0">
              <a:solidFill>
                <a:srgbClr val="7030A0"/>
              </a:solidFill>
              <a:ea typeface="Calibri"/>
              <a:cs typeface="Arial"/>
            </a:endParaRPr>
          </a:p>
          <a:p>
            <a:pPr marL="0" marR="0" indent="0" algn="just" rtl="1">
              <a:lnSpc>
                <a:spcPct val="150000"/>
              </a:lnSpc>
              <a:spcBef>
                <a:spcPts val="0"/>
              </a:spcBef>
              <a:spcAft>
                <a:spcPts val="1000"/>
              </a:spcAft>
              <a:buNone/>
            </a:pPr>
            <a:r>
              <a:rPr lang="ar-SA" sz="2800" dirty="0">
                <a:solidFill>
                  <a:srgbClr val="0070C0"/>
                </a:solidFill>
                <a:ea typeface="Calibri"/>
                <a:cs typeface="Ali_K_Sahifa"/>
              </a:rPr>
              <a:t>ئامانجى سيَ يةمى دةروونزانى بريتى ية لة كؤنترؤل كردنى دياردة دةروونى يةكان زال بوون بةسةريان دا وة بةكارهيَنانيان بؤ خزمةتى مرؤظايةتى ،واتة كاتيَك دةطةين و ثيَش بينى روودانى دةكةين،ئةوا لةم قوناغةدا لة ريطةى كونترؤلكردن و زال بوونى و طؤرانكارى كردن لة باردؤخةكةدا دةتوانريَت ئةو دياردةية بؤ خزمةتى مرؤظـ بةكاربهيَنريَت</a:t>
            </a:r>
            <a:r>
              <a:rPr lang="ar-SA" sz="2800" dirty="0" smtClean="0">
                <a:solidFill>
                  <a:srgbClr val="0070C0"/>
                </a:solidFill>
                <a:ea typeface="Calibri"/>
                <a:cs typeface="Ali_K_Sahifa"/>
              </a:rPr>
              <a:t>.</a:t>
            </a:r>
            <a:endParaRPr lang="en-US" sz="2800" dirty="0">
              <a:solidFill>
                <a:srgbClr val="0070C0"/>
              </a:solidFill>
              <a:ea typeface="Calibri"/>
              <a:cs typeface="Arial"/>
            </a:endParaRPr>
          </a:p>
        </p:txBody>
      </p:sp>
    </p:spTree>
    <p:extLst>
      <p:ext uri="{BB962C8B-B14F-4D97-AF65-F5344CB8AC3E}">
        <p14:creationId xmlns:p14="http://schemas.microsoft.com/office/powerpoint/2010/main" val="23574771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404</TotalTime>
  <Words>1092</Words>
  <Application>Microsoft Office PowerPoint</Application>
  <PresentationFormat>On-screen Show (4:3)</PresentationFormat>
  <Paragraphs>74</Paragraphs>
  <Slides>19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Ali_K_Alwand</vt:lpstr>
      <vt:lpstr>Ali_K_Sahifa</vt:lpstr>
      <vt:lpstr>Ali-A-Alwand</vt:lpstr>
      <vt:lpstr>Arial</vt:lpstr>
      <vt:lpstr>Calibri</vt:lpstr>
      <vt:lpstr>Calibri Light</vt:lpstr>
      <vt:lpstr>Garamond</vt:lpstr>
      <vt:lpstr>Times New Roman</vt:lpstr>
      <vt:lpstr>Organic</vt:lpstr>
      <vt:lpstr>PowerPoint Presentation</vt:lpstr>
      <vt:lpstr>ئەو بابەتانەی کە ئەمرۆ باس دەکرێت</vt:lpstr>
      <vt:lpstr>طرنطترين سيفاتى رووداوة دةروونى  </vt:lpstr>
      <vt:lpstr>طرنطترين سيفاتى رووداوة دةروونى  </vt:lpstr>
      <vt:lpstr>طرنطترين سيفاتى رووداوة دةروونى  </vt:lpstr>
      <vt:lpstr>طرنطترين سيفاتى رووداوة دةروونى  </vt:lpstr>
      <vt:lpstr>ئامـــــــــــانجى دةرونزانى</vt:lpstr>
      <vt:lpstr>ئامـــــــــــانجى دةروونزانى</vt:lpstr>
      <vt:lpstr>ئامـــــــــــانجى دةروونزانى</vt:lpstr>
      <vt:lpstr>ئامـــــــــــانجى دةروونزانى</vt:lpstr>
      <vt:lpstr>ثيَناسةى دةروونزانى </vt:lpstr>
      <vt:lpstr>بيردؤزي ثةرةسةندوو( تيَروانيني ثةرةسةندوو)  </vt:lpstr>
      <vt:lpstr>تيَ روانينى شي كردنةوةى دةروونى </vt:lpstr>
      <vt:lpstr>تيَ روانينى شي كردنةوةى دةروونى </vt:lpstr>
      <vt:lpstr>تىَ روانينى رةوشتى </vt:lpstr>
      <vt:lpstr> تيَ روانينى مرؤظايةتى </vt:lpstr>
      <vt:lpstr> تيَ روانينى مرؤظايةتى </vt:lpstr>
      <vt:lpstr>تيَ روانينى زانينى  </vt:lpstr>
      <vt:lpstr>بيردؤزي كؤمةلاَيةتي ( تيَروانيني كؤمةلاَيةتي)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*طرنطى دةروونزانى :.</dc:title>
  <dc:creator>chopy</dc:creator>
  <cp:lastModifiedBy>chopy</cp:lastModifiedBy>
  <cp:revision>43</cp:revision>
  <dcterms:created xsi:type="dcterms:W3CDTF">2020-08-15T16:42:29Z</dcterms:created>
  <dcterms:modified xsi:type="dcterms:W3CDTF">2022-03-07T16:08:36Z</dcterms:modified>
</cp:coreProperties>
</file>