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93" r:id="rId2"/>
    <p:sldId id="294" r:id="rId3"/>
    <p:sldId id="295" r:id="rId4"/>
    <p:sldId id="304" r:id="rId5"/>
    <p:sldId id="303" r:id="rId6"/>
    <p:sldId id="309" r:id="rId7"/>
    <p:sldId id="302" r:id="rId8"/>
    <p:sldId id="301" r:id="rId9"/>
    <p:sldId id="300" r:id="rId10"/>
    <p:sldId id="299" r:id="rId11"/>
    <p:sldId id="305" r:id="rId12"/>
    <p:sldId id="308" r:id="rId13"/>
    <p:sldId id="307" r:id="rId14"/>
    <p:sldId id="310" r:id="rId15"/>
    <p:sldId id="30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6" autoAdjust="0"/>
  </p:normalViewPr>
  <p:slideViewPr>
    <p:cSldViewPr>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21131F-DBA5-4C0D-9239-B18C8938A9C0}" type="datetimeFigureOut">
              <a:rPr lang="en-US" smtClean="0"/>
              <a:t>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36DE3-64B8-44D0-A475-CB63E4D4F78C}" type="slidenum">
              <a:rPr lang="en-US" smtClean="0"/>
              <a:t>‹#›</a:t>
            </a:fld>
            <a:endParaRPr lang="en-US"/>
          </a:p>
        </p:txBody>
      </p:sp>
    </p:spTree>
    <p:extLst>
      <p:ext uri="{BB962C8B-B14F-4D97-AF65-F5344CB8AC3E}">
        <p14:creationId xmlns:p14="http://schemas.microsoft.com/office/powerpoint/2010/main" val="336265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77623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38403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60728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64037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82197-288B-4656-A761-CCE59D859032}"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406074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170892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82197-288B-4656-A761-CCE59D859032}"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84983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82197-288B-4656-A761-CCE59D859032}"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257646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82197-288B-4656-A761-CCE59D859032}"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94850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314368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82197-288B-4656-A761-CCE59D859032}"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D0AAF-06F0-435F-B778-885526699C05}" type="slidenum">
              <a:rPr lang="en-US" smtClean="0"/>
              <a:t>‹#›</a:t>
            </a:fld>
            <a:endParaRPr lang="en-US"/>
          </a:p>
        </p:txBody>
      </p:sp>
    </p:spTree>
    <p:extLst>
      <p:ext uri="{BB962C8B-B14F-4D97-AF65-F5344CB8AC3E}">
        <p14:creationId xmlns:p14="http://schemas.microsoft.com/office/powerpoint/2010/main" val="5499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382197-288B-4656-A761-CCE59D859032}" type="datetimeFigureOut">
              <a:rPr lang="en-US" smtClean="0"/>
              <a:t>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9D0AAF-06F0-435F-B778-885526699C05}" type="slidenum">
              <a:rPr lang="en-US" smtClean="0"/>
              <a:t>‹#›</a:t>
            </a:fld>
            <a:endParaRPr lang="en-US"/>
          </a:p>
        </p:txBody>
      </p:sp>
    </p:spTree>
    <p:extLst>
      <p:ext uri="{BB962C8B-B14F-4D97-AF65-F5344CB8AC3E}">
        <p14:creationId xmlns:p14="http://schemas.microsoft.com/office/powerpoint/2010/main" val="3362594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marL="0" indent="0" algn="ctr">
              <a:lnSpc>
                <a:spcPct val="150000"/>
              </a:lnSpc>
              <a:buNone/>
            </a:pPr>
            <a:endParaRPr lang="ku-Arab-IQ" sz="4400" b="1" dirty="0" smtClean="0"/>
          </a:p>
          <a:p>
            <a:pPr marL="0" indent="0" algn="ctr">
              <a:lnSpc>
                <a:spcPct val="150000"/>
              </a:lnSpc>
              <a:buNone/>
            </a:pPr>
            <a:r>
              <a:rPr lang="ku-Arab-IQ" sz="8000" b="1" dirty="0" smtClean="0">
                <a:solidFill>
                  <a:srgbClr val="0070C0"/>
                </a:solidFill>
              </a:rPr>
              <a:t>دەروونزانی گشتی </a:t>
            </a:r>
          </a:p>
          <a:p>
            <a:pPr marL="0" indent="0" algn="ctr">
              <a:lnSpc>
                <a:spcPct val="150000"/>
              </a:lnSpc>
              <a:buNone/>
            </a:pPr>
            <a:endParaRPr lang="ku-Arab-IQ" sz="4800" b="1" dirty="0" smtClean="0">
              <a:solidFill>
                <a:srgbClr val="0070C0"/>
              </a:solidFill>
            </a:endParaRPr>
          </a:p>
          <a:p>
            <a:pPr marL="0" indent="0" algn="ctr">
              <a:lnSpc>
                <a:spcPct val="150000"/>
              </a:lnSpc>
              <a:buNone/>
            </a:pPr>
            <a:r>
              <a:rPr lang="ku-Arab-IQ" sz="4400" b="1" dirty="0" smtClean="0">
                <a:solidFill>
                  <a:schemeClr val="accent2"/>
                </a:solidFill>
              </a:rPr>
              <a:t>بەشی زمانی کوردی/ قۆناغی یەکەم</a:t>
            </a:r>
          </a:p>
          <a:p>
            <a:pPr marL="0" indent="0" algn="ctr">
              <a:lnSpc>
                <a:spcPct val="150000"/>
              </a:lnSpc>
              <a:buNone/>
            </a:pPr>
            <a:r>
              <a:rPr lang="ku-Arab-IQ" sz="4400" b="1" dirty="0" smtClean="0">
                <a:solidFill>
                  <a:srgbClr val="00B050"/>
                </a:solidFill>
              </a:rPr>
              <a:t>مامۆستای بابەت/م.ی چۆمان صباح سعید</a:t>
            </a:r>
          </a:p>
          <a:p>
            <a:pPr marL="0" indent="0" algn="ctr">
              <a:lnSpc>
                <a:spcPct val="150000"/>
              </a:lnSpc>
              <a:buNone/>
            </a:pPr>
            <a:r>
              <a:rPr lang="ku-Arab-IQ" sz="3300" b="1" dirty="0" smtClean="0">
                <a:solidFill>
                  <a:srgbClr val="002060"/>
                </a:solidFill>
              </a:rPr>
              <a:t>٢٠٢١-٢٠٢٢</a:t>
            </a:r>
          </a:p>
          <a:p>
            <a:pPr marL="0" indent="0" algn="ctr">
              <a:lnSpc>
                <a:spcPct val="150000"/>
              </a:lnSpc>
              <a:buNone/>
            </a:pPr>
            <a:r>
              <a:rPr lang="ku-Arab-IQ" sz="4400" b="1" dirty="0" smtClean="0"/>
              <a:t>                        </a:t>
            </a:r>
          </a:p>
          <a:p>
            <a:pPr marL="0" indent="0" algn="ctr">
              <a:lnSpc>
                <a:spcPct val="150000"/>
              </a:lnSpc>
              <a:buNone/>
            </a:pPr>
            <a:endParaRPr lang="en-US" sz="4400" b="1" dirty="0"/>
          </a:p>
        </p:txBody>
      </p:sp>
      <p:pic>
        <p:nvPicPr>
          <p:cNvPr id="4" name="صورة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92324"/>
            <a:ext cx="2667000" cy="2183013"/>
          </a:xfrm>
          <a:prstGeom prst="rect">
            <a:avLst/>
          </a:prstGeom>
          <a:noFill/>
          <a:ln>
            <a:noFill/>
          </a:ln>
        </p:spPr>
      </p:pic>
    </p:spTree>
    <p:extLst>
      <p:ext uri="{BB962C8B-B14F-4D97-AF65-F5344CB8AC3E}">
        <p14:creationId xmlns:p14="http://schemas.microsoft.com/office/powerpoint/2010/main" val="206825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a:t>جۆرەکانی ئاگایی</a:t>
            </a:r>
            <a:endParaRPr lang="en-US" dirty="0"/>
          </a:p>
        </p:txBody>
      </p:sp>
      <p:sp>
        <p:nvSpPr>
          <p:cNvPr id="3" name="Content Placeholder 2"/>
          <p:cNvSpPr>
            <a:spLocks noGrp="1"/>
          </p:cNvSpPr>
          <p:nvPr>
            <p:ph idx="1"/>
          </p:nvPr>
        </p:nvSpPr>
        <p:spPr>
          <a:xfrm>
            <a:off x="533400" y="2489200"/>
            <a:ext cx="8305800" cy="3530600"/>
          </a:xfrm>
        </p:spPr>
        <p:txBody>
          <a:bodyPr>
            <a:normAutofit/>
          </a:bodyPr>
          <a:lstStyle/>
          <a:p>
            <a:pPr lvl="0" algn="just" rtl="1">
              <a:lnSpc>
                <a:spcPct val="150000"/>
              </a:lnSpc>
            </a:pPr>
            <a:r>
              <a:rPr lang="ar-IQ" sz="2400" b="1" dirty="0">
                <a:solidFill>
                  <a:schemeClr val="accent2"/>
                </a:solidFill>
                <a:cs typeface="Ali_K_Alwand" pitchFamily="2" charset="-78"/>
              </a:rPr>
              <a:t>ئاطايي بةناضارى (الانتباة القسري ) :-</a:t>
            </a:r>
            <a:endParaRPr lang="en-US" sz="2400" dirty="0">
              <a:solidFill>
                <a:schemeClr val="accent2"/>
              </a:solidFill>
              <a:cs typeface="Ali_K_Alwand" pitchFamily="2" charset="-78"/>
            </a:endParaRPr>
          </a:p>
          <a:p>
            <a:pPr marL="0" indent="0" algn="just" rtl="1">
              <a:lnSpc>
                <a:spcPct val="150000"/>
              </a:lnSpc>
              <a:buNone/>
            </a:pPr>
            <a:r>
              <a:rPr lang="ar-IQ" sz="2400" dirty="0">
                <a:solidFill>
                  <a:srgbClr val="0070C0"/>
                </a:solidFill>
                <a:cs typeface="Ali_K_Alwand" pitchFamily="2" charset="-78"/>
              </a:rPr>
              <a:t>ئةم جؤرة ئاطايية نةويستةو ناضارى و بةبيَ ئارةزووى مرؤظ روودةدات، بؤ نموونة ( بيستني دةنطى تةقينةوةيةك ....) . ئةم جؤرة وروذيَنةرانة مرؤظ ناضاردةكات بة ئاطابيَت .</a:t>
            </a:r>
            <a:endParaRPr lang="en-US" sz="2400" dirty="0">
              <a:solidFill>
                <a:srgbClr val="0070C0"/>
              </a:solidFill>
              <a:cs typeface="Ali_K_Alwand" pitchFamily="2" charset="-78"/>
            </a:endParaRPr>
          </a:p>
          <a:p>
            <a:pPr algn="just">
              <a:lnSpc>
                <a:spcPct val="150000"/>
              </a:lnSpc>
            </a:pPr>
            <a:endParaRPr lang="en-US" sz="2400" dirty="0">
              <a:solidFill>
                <a:srgbClr val="0070C0"/>
              </a:solidFill>
              <a:cs typeface="Ali_K_Alwand" pitchFamily="2" charset="-78"/>
            </a:endParaRPr>
          </a:p>
        </p:txBody>
      </p:sp>
    </p:spTree>
    <p:extLst>
      <p:ext uri="{BB962C8B-B14F-4D97-AF65-F5344CB8AC3E}">
        <p14:creationId xmlns:p14="http://schemas.microsoft.com/office/powerpoint/2010/main" val="3700688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cs typeface="Ali_K_Alwand" pitchFamily="2" charset="-78"/>
              </a:rPr>
              <a:t>هؤكارةكاني </a:t>
            </a:r>
            <a:r>
              <a:rPr lang="ar-IQ" dirty="0" smtClean="0">
                <a:cs typeface="Ali_K_Alwand" pitchFamily="2" charset="-78"/>
              </a:rPr>
              <a:t>ئاطايي</a:t>
            </a:r>
            <a:endParaRPr lang="en-US" dirty="0">
              <a:cs typeface="Ali_K_Alwand" pitchFamily="2" charset="-78"/>
            </a:endParaRPr>
          </a:p>
        </p:txBody>
      </p:sp>
      <p:sp>
        <p:nvSpPr>
          <p:cNvPr id="3" name="Content Placeholder 2"/>
          <p:cNvSpPr>
            <a:spLocks noGrp="1"/>
          </p:cNvSpPr>
          <p:nvPr>
            <p:ph idx="1"/>
          </p:nvPr>
        </p:nvSpPr>
        <p:spPr>
          <a:xfrm>
            <a:off x="304800" y="2438400"/>
            <a:ext cx="8458200" cy="3530600"/>
          </a:xfrm>
        </p:spPr>
        <p:txBody>
          <a:bodyPr>
            <a:normAutofit/>
          </a:bodyPr>
          <a:lstStyle/>
          <a:p>
            <a:pPr lvl="0" algn="just" rtl="1">
              <a:lnSpc>
                <a:spcPct val="150000"/>
              </a:lnSpc>
            </a:pPr>
            <a:r>
              <a:rPr lang="ar-IQ" sz="2000" b="1" dirty="0">
                <a:solidFill>
                  <a:srgbClr val="FF0000"/>
                </a:solidFill>
                <a:cs typeface="Ali_K_Alwand" pitchFamily="2" charset="-78"/>
              </a:rPr>
              <a:t>هؤكارى دةرةكي / </a:t>
            </a:r>
            <a:r>
              <a:rPr lang="ar-IQ" sz="2000" dirty="0">
                <a:solidFill>
                  <a:srgbClr val="0070C0"/>
                </a:solidFill>
                <a:cs typeface="Ali_K_Alwand" pitchFamily="2" charset="-78"/>
              </a:rPr>
              <a:t>ئةو هؤكارانة سةرضاوةكةيان دةرةكية وةكو توندو تيذي وروذيَنةرةكة و دوبارة بوونةوةى وروذيَنةرةكةو طؤرانى و جياوازى وروذيَنةرةكة لة ئةوانى تر و جوولَةى زؤرى وروذيَنةرةكة </a:t>
            </a:r>
            <a:r>
              <a:rPr lang="ar-IQ" sz="2000" dirty="0" smtClean="0">
                <a:solidFill>
                  <a:srgbClr val="0070C0"/>
                </a:solidFill>
                <a:cs typeface="Ali_K_Alwand" pitchFamily="2" charset="-78"/>
              </a:rPr>
              <a:t>.</a:t>
            </a:r>
            <a:endParaRPr lang="en-US" sz="2000" dirty="0">
              <a:solidFill>
                <a:srgbClr val="0070C0"/>
              </a:solidFill>
              <a:cs typeface="Ali_K_Alwand" pitchFamily="2" charset="-78"/>
            </a:endParaRPr>
          </a:p>
          <a:p>
            <a:pPr lvl="0" algn="just" rtl="1">
              <a:lnSpc>
                <a:spcPct val="150000"/>
              </a:lnSpc>
            </a:pPr>
            <a:r>
              <a:rPr lang="ar-IQ" sz="2000" b="1" dirty="0">
                <a:solidFill>
                  <a:srgbClr val="0070C0"/>
                </a:solidFill>
                <a:cs typeface="Ali_K_Alwand" pitchFamily="2" charset="-78"/>
              </a:rPr>
              <a:t> </a:t>
            </a:r>
            <a:r>
              <a:rPr lang="ar-IQ" sz="2000" b="1" dirty="0">
                <a:solidFill>
                  <a:srgbClr val="FF0000"/>
                </a:solidFill>
                <a:cs typeface="Ali_K_Alwand" pitchFamily="2" charset="-78"/>
              </a:rPr>
              <a:t>هؤكارى ناوةكى /</a:t>
            </a:r>
            <a:r>
              <a:rPr lang="ar-IQ" sz="2000" dirty="0">
                <a:solidFill>
                  <a:srgbClr val="FF0000"/>
                </a:solidFill>
                <a:cs typeface="Ali_K_Alwand" pitchFamily="2" charset="-78"/>
              </a:rPr>
              <a:t> </a:t>
            </a:r>
            <a:r>
              <a:rPr lang="ar-IQ" sz="2000" dirty="0">
                <a:solidFill>
                  <a:srgbClr val="0070C0"/>
                </a:solidFill>
                <a:cs typeface="Ali_K_Alwand" pitchFamily="2" charset="-78"/>
              </a:rPr>
              <a:t>مةبةست لةو هؤكارانة كة سةرضاوةكةيان ناوةكيية ، وةكو ثالَنةرو ثيَداويستى و حةزوو ئارةزوو ئامادةيي ذيري . بؤ نموونة ئةو كةسةى كة حةزوو ئارةزووى لة مؤسيقاية زؤر هةستيارة بؤ دةنطةكان و جياكردنةوةيان وة زؤر بة ئاطاية بؤ تؤنة مؤسيقيةكان بة ثيَضةوانةى ئةوةى كة حةزوو ئارةزووى لة مؤسيقا نية .</a:t>
            </a:r>
            <a:endParaRPr lang="en-US" sz="2000" dirty="0">
              <a:solidFill>
                <a:srgbClr val="0070C0"/>
              </a:solidFill>
              <a:cs typeface="Ali_K_Alwand" pitchFamily="2" charset="-78"/>
            </a:endParaRPr>
          </a:p>
          <a:p>
            <a:pPr marL="0" indent="0" algn="just" rtl="1">
              <a:lnSpc>
                <a:spcPct val="150000"/>
              </a:lnSpc>
              <a:buNone/>
            </a:pPr>
            <a:endParaRPr lang="en-US" sz="2000" dirty="0">
              <a:solidFill>
                <a:srgbClr val="0070C0"/>
              </a:solidFill>
              <a:cs typeface="Ali_K_Alwand" pitchFamily="2" charset="-78"/>
            </a:endParaRPr>
          </a:p>
          <a:p>
            <a:pPr marL="0" indent="0" algn="just">
              <a:lnSpc>
                <a:spcPct val="150000"/>
              </a:lnSpc>
              <a:buNone/>
            </a:pPr>
            <a:endParaRPr lang="en-US" sz="2000" dirty="0">
              <a:solidFill>
                <a:srgbClr val="0070C0"/>
              </a:solidFill>
              <a:cs typeface="Ali_K_Alwand" pitchFamily="2" charset="-78"/>
            </a:endParaRPr>
          </a:p>
        </p:txBody>
      </p:sp>
    </p:spTree>
    <p:extLst>
      <p:ext uri="{BB962C8B-B14F-4D97-AF65-F5344CB8AC3E}">
        <p14:creationId xmlns:p14="http://schemas.microsoft.com/office/powerpoint/2010/main" val="2545682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cs typeface="Ali_K_Alwand" pitchFamily="2" charset="-78"/>
              </a:rPr>
              <a:t>جياوازى تاكايةتى لة </a:t>
            </a:r>
            <a:r>
              <a:rPr lang="ar-IQ" b="1" dirty="0" smtClean="0">
                <a:cs typeface="Ali_K_Alwand" pitchFamily="2" charset="-78"/>
              </a:rPr>
              <a:t>ئاطايي</a:t>
            </a:r>
            <a:r>
              <a:rPr lang="en-US" dirty="0">
                <a:cs typeface="Ali_K_Alwand" pitchFamily="2" charset="-78"/>
              </a:rPr>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a:xfrm>
            <a:off x="381000" y="2286000"/>
            <a:ext cx="8305800" cy="4038600"/>
          </a:xfrm>
        </p:spPr>
        <p:txBody>
          <a:bodyPr>
            <a:normAutofit/>
          </a:bodyPr>
          <a:lstStyle/>
          <a:p>
            <a:pPr lvl="0" algn="just" rtl="1">
              <a:lnSpc>
                <a:spcPct val="150000"/>
              </a:lnSpc>
            </a:pPr>
            <a:r>
              <a:rPr lang="ar-IQ" sz="2000" b="1" dirty="0">
                <a:solidFill>
                  <a:srgbClr val="FF0000"/>
                </a:solidFill>
                <a:cs typeface="Ali_K_Alwand" pitchFamily="2" charset="-78"/>
              </a:rPr>
              <a:t>ثيَداويستية جةستةييةكان / </a:t>
            </a:r>
            <a:r>
              <a:rPr lang="ar-IQ" sz="2000" dirty="0">
                <a:solidFill>
                  <a:srgbClr val="0070C0"/>
                </a:solidFill>
                <a:cs typeface="Ali_K_Alwand" pitchFamily="2" charset="-78"/>
              </a:rPr>
              <a:t>ئاطايي لةلاى تاك لةكاتيَك بؤ كاتيَكى تر جياوازة بةثيَي ثيَداويستيية جةستةييةكان . بؤ نموونة ئةوكةسةى كة برسي بيَت و لةريَطا بيَت خيَرا ئاطايي بؤ خواردن و بؤني خواردن دةضيَت .</a:t>
            </a:r>
            <a:endParaRPr lang="en-US" sz="2000" dirty="0">
              <a:solidFill>
                <a:srgbClr val="0070C0"/>
              </a:solidFill>
              <a:cs typeface="Ali_K_Alwand" pitchFamily="2" charset="-78"/>
            </a:endParaRPr>
          </a:p>
          <a:p>
            <a:pPr lvl="0" algn="just" rtl="1">
              <a:lnSpc>
                <a:spcPct val="150000"/>
              </a:lnSpc>
            </a:pPr>
            <a:r>
              <a:rPr lang="ar-IQ" sz="2000" b="1" dirty="0">
                <a:solidFill>
                  <a:srgbClr val="FF0000"/>
                </a:solidFill>
                <a:cs typeface="Ali_K_Alwand" pitchFamily="2" charset="-78"/>
              </a:rPr>
              <a:t>ئامادةيي هزريي / </a:t>
            </a:r>
            <a:r>
              <a:rPr lang="ar-IQ" sz="2000" dirty="0">
                <a:solidFill>
                  <a:srgbClr val="0070C0"/>
                </a:solidFill>
                <a:cs typeface="Ali_K_Alwand" pitchFamily="2" charset="-78"/>
              </a:rPr>
              <a:t>ئامادةيي هزريي لة تاكيَك بؤ تاكيَكي تر جياوازة و كاريطةري هةية لةسةر ئاطايي، بؤ نموونة ثةرستيار زؤر هةستيارة بؤ دةنطى نةخؤش و دايك زؤر بة ئاطاية و خيَرا وةلاَم دةداتةوة بؤ هةر دةنطيَط يان جوولَةيةك كةلةلاى مندالَةكةيةوة ديَت .</a:t>
            </a:r>
            <a:endParaRPr lang="en-US" sz="2000" dirty="0">
              <a:solidFill>
                <a:srgbClr val="0070C0"/>
              </a:solidFill>
              <a:cs typeface="Ali_K_Alwand" pitchFamily="2" charset="-78"/>
            </a:endParaRPr>
          </a:p>
          <a:p>
            <a:pPr marL="0" indent="0" algn="just">
              <a:lnSpc>
                <a:spcPct val="150000"/>
              </a:lnSpc>
              <a:buNone/>
            </a:pPr>
            <a:endParaRPr lang="en-US" sz="20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19600" cy="2275490"/>
          </a:xfrm>
          <a:prstGeom prst="rect">
            <a:avLst/>
          </a:prstGeom>
        </p:spPr>
      </p:pic>
    </p:spTree>
    <p:extLst>
      <p:ext uri="{BB962C8B-B14F-4D97-AF65-F5344CB8AC3E}">
        <p14:creationId xmlns:p14="http://schemas.microsoft.com/office/powerpoint/2010/main" val="938656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Alwand" pitchFamily="2" charset="-78"/>
              </a:rPr>
              <a:t>جياوازى تاكايةتى لة </a:t>
            </a:r>
            <a:r>
              <a:rPr lang="ar-IQ" b="1" dirty="0" smtClean="0">
                <a:cs typeface="Ali_K_Alwand" pitchFamily="2" charset="-78"/>
              </a:rPr>
              <a:t>ئاطايي</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a:xfrm>
            <a:off x="457200" y="2489200"/>
            <a:ext cx="8153400" cy="3530600"/>
          </a:xfrm>
        </p:spPr>
        <p:txBody>
          <a:bodyPr>
            <a:normAutofit/>
          </a:bodyPr>
          <a:lstStyle/>
          <a:p>
            <a:pPr lvl="0" algn="just" rtl="1">
              <a:lnSpc>
                <a:spcPct val="150000"/>
              </a:lnSpc>
            </a:pPr>
            <a:r>
              <a:rPr lang="ar-IQ" sz="2400" b="1" dirty="0">
                <a:solidFill>
                  <a:srgbClr val="FF0000"/>
                </a:solidFill>
                <a:cs typeface="Ali_K_Alwand" pitchFamily="2" charset="-78"/>
              </a:rPr>
              <a:t>ثالَنةرة وةرطيراوة طرنطةكان / </a:t>
            </a:r>
            <a:r>
              <a:rPr lang="ar-IQ" sz="2400" dirty="0">
                <a:solidFill>
                  <a:srgbClr val="0070C0"/>
                </a:solidFill>
                <a:cs typeface="Ali_K_Alwand" pitchFamily="2" charset="-78"/>
              </a:rPr>
              <a:t>تاك بة ئاطاية و هةولَ دةدات بؤ بةدةست هيَناني ئةو ثالَنةرانةى كة زؤر طرنطن بة ثيَي بؤضوونى خؤى . بؤ نمونة ئةوكةسةى كة ثالَنةرى زؤر بة هيَز بيَت بؤ دةستكةوت ئاطايي دةضيَت بؤ هةر كتيَبيَكي تازة يان هةر زانياريةكى تازة كة دةردةضيَت </a:t>
            </a:r>
            <a:r>
              <a:rPr lang="ar-IQ" sz="2400" dirty="0" smtClean="0">
                <a:solidFill>
                  <a:srgbClr val="0070C0"/>
                </a:solidFill>
                <a:cs typeface="Ali_K_Alwand" pitchFamily="2" charset="-78"/>
              </a:rPr>
              <a:t>.</a:t>
            </a:r>
            <a:endParaRPr lang="en-US" sz="24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00601"/>
            <a:ext cx="5257800" cy="2081048"/>
          </a:xfrm>
          <a:prstGeom prst="rect">
            <a:avLst/>
          </a:prstGeom>
        </p:spPr>
      </p:pic>
    </p:spTree>
    <p:extLst>
      <p:ext uri="{BB962C8B-B14F-4D97-AF65-F5344CB8AC3E}">
        <p14:creationId xmlns:p14="http://schemas.microsoft.com/office/powerpoint/2010/main" val="289002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Alwand" pitchFamily="2" charset="-78"/>
              </a:rPr>
              <a:t>جياوازى تاكايةتى لة </a:t>
            </a:r>
            <a:r>
              <a:rPr lang="ar-IQ" b="1" dirty="0" smtClean="0">
                <a:cs typeface="Ali_K_Alwand" pitchFamily="2" charset="-78"/>
              </a:rPr>
              <a:t>ئاطايي</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p:txBody>
          <a:bodyPr/>
          <a:lstStyle/>
          <a:p>
            <a:pPr lvl="0" algn="just" rtl="1">
              <a:lnSpc>
                <a:spcPct val="150000"/>
              </a:lnSpc>
            </a:pPr>
            <a:r>
              <a:rPr lang="ar-IQ" sz="2400" b="1" dirty="0">
                <a:solidFill>
                  <a:srgbClr val="FF0000"/>
                </a:solidFill>
                <a:cs typeface="Ali_K_Alwand" pitchFamily="2" charset="-78"/>
              </a:rPr>
              <a:t>حةزو ئارةزوو / </a:t>
            </a:r>
            <a:r>
              <a:rPr lang="ar-IQ" sz="2400" dirty="0">
                <a:solidFill>
                  <a:srgbClr val="0070C0"/>
                </a:solidFill>
                <a:cs typeface="Ali_K_Alwand" pitchFamily="2" charset="-78"/>
              </a:rPr>
              <a:t>ئاطايي تاك زؤر خيَراو توندو تيذة بؤ ئةو شتانةى كة حةزو ئارةزووى ليَية، بؤ نموونة ئةوكةسةى كة حةزو ئارةزووى لة ئةدةب بيَت ئاطايي زؤر خيَرا دةبيَت بؤ هةر كتيَبيَكي تازة كة لةبوارى ئةدةبدا دةردةضيَت ، وةهةر دةنط و باسيَك كةلةسةر ئةدةب بيَت لة رؤذنامةو تةلةفزيؤن .....هتد .</a:t>
            </a:r>
            <a:endParaRPr lang="en-US" sz="2400" dirty="0">
              <a:solidFill>
                <a:srgbClr val="0070C0"/>
              </a:solidFill>
              <a:cs typeface="Ali_K_Alwand" pitchFamily="2" charset="-78"/>
            </a:endParaRPr>
          </a:p>
          <a:p>
            <a:pPr marL="0" indent="0" algn="just" rtl="1">
              <a:lnSpc>
                <a:spcPct val="150000"/>
              </a:lnSpc>
              <a:buNone/>
            </a:pPr>
            <a:r>
              <a:rPr lang="ar-IQ" sz="2400" b="1" dirty="0">
                <a:solidFill>
                  <a:srgbClr val="FF0000"/>
                </a:solidFill>
                <a:cs typeface="Ali_K_Alwand" pitchFamily="2" charset="-78"/>
              </a:rPr>
              <a:t>ثيشة / </a:t>
            </a:r>
            <a:r>
              <a:rPr lang="ar-IQ" sz="2400" dirty="0">
                <a:solidFill>
                  <a:srgbClr val="0070C0"/>
                </a:solidFill>
                <a:cs typeface="Ali_K_Alwand" pitchFamily="2" charset="-78"/>
              </a:rPr>
              <a:t>ئاطايي تاك بؤ هةر شتيَكة كة ثةيوةندى بة ثيشةكةيةوة هةبيَت هةرلةبةر ئةمةشة ئاطايي مامؤستا جياوازة لةئاطايي دكتؤر يان ثاريَزةر لة كاتيَك دا كة هةرسيَكيان سةيرى فلميَك بكةن </a:t>
            </a:r>
            <a:endParaRPr lang="en-US" sz="2400" dirty="0">
              <a:solidFill>
                <a:srgbClr val="0070C0"/>
              </a:solidFill>
              <a:cs typeface="Ali_K_Alwand" pitchFamily="2" charset="-78"/>
            </a:endParaRPr>
          </a:p>
          <a:p>
            <a:pPr>
              <a:lnSpc>
                <a:spcPct val="150000"/>
              </a:lnSpc>
            </a:pPr>
            <a:endParaRPr lang="en-US" dirty="0"/>
          </a:p>
        </p:txBody>
      </p:sp>
    </p:spTree>
    <p:extLst>
      <p:ext uri="{BB962C8B-B14F-4D97-AF65-F5344CB8AC3E}">
        <p14:creationId xmlns:p14="http://schemas.microsoft.com/office/powerpoint/2010/main" val="363216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cs typeface="Ali_K_Alwand" pitchFamily="2" charset="-78"/>
              </a:rPr>
              <a:t>جياوازى تاكايةتى لة </a:t>
            </a:r>
            <a:r>
              <a:rPr lang="ar-IQ" b="1" dirty="0" smtClean="0">
                <a:cs typeface="Ali_K_Alwand" pitchFamily="2" charset="-78"/>
              </a:rPr>
              <a:t>ئاطايي</a:t>
            </a:r>
            <a:r>
              <a:rPr lang="en-US" dirty="0">
                <a:cs typeface="Ali_K_Alwand" pitchFamily="2" charset="-78"/>
              </a:rPr>
              <a:t/>
            </a:r>
            <a:br>
              <a:rPr lang="en-US" dirty="0">
                <a:cs typeface="Ali_K_Alwand" pitchFamily="2" charset="-78"/>
              </a:rPr>
            </a:br>
            <a:endParaRPr lang="en-US" dirty="0"/>
          </a:p>
        </p:txBody>
      </p:sp>
      <p:sp>
        <p:nvSpPr>
          <p:cNvPr id="3" name="Content Placeholder 2"/>
          <p:cNvSpPr>
            <a:spLocks noGrp="1"/>
          </p:cNvSpPr>
          <p:nvPr>
            <p:ph idx="1"/>
          </p:nvPr>
        </p:nvSpPr>
        <p:spPr>
          <a:xfrm>
            <a:off x="864382" y="1828800"/>
            <a:ext cx="7822418" cy="4191000"/>
          </a:xfrm>
        </p:spPr>
        <p:txBody>
          <a:bodyPr>
            <a:normAutofit/>
          </a:bodyPr>
          <a:lstStyle/>
          <a:p>
            <a:pPr lvl="0" algn="just" rtl="1">
              <a:lnSpc>
                <a:spcPct val="150000"/>
              </a:lnSpc>
            </a:pPr>
            <a:r>
              <a:rPr lang="ar-IQ" sz="2400" b="1" dirty="0">
                <a:solidFill>
                  <a:srgbClr val="FF0000"/>
                </a:solidFill>
                <a:cs typeface="Ali_K_Alwand" pitchFamily="2" charset="-78"/>
              </a:rPr>
              <a:t>تةمةن / </a:t>
            </a:r>
            <a:r>
              <a:rPr lang="ar-IQ" sz="2400" dirty="0">
                <a:solidFill>
                  <a:srgbClr val="0070C0"/>
                </a:solidFill>
                <a:cs typeface="Ali_K_Alwand" pitchFamily="2" charset="-78"/>
              </a:rPr>
              <a:t>مندالَ لةسةرةتاكاني تةمةنيةوة توانايان بؤ ضاوتيَبرين و ئاطايي كةمة وة هةر ضةند تةمةنى طةورةتر بيَت تواناى بؤ  ئاطايي زياتر دةبيَت .</a:t>
            </a:r>
            <a:endParaRPr lang="en-US" sz="2400" dirty="0">
              <a:solidFill>
                <a:srgbClr val="0070C0"/>
              </a:solidFill>
              <a:cs typeface="Ali_K_Alwand" pitchFamily="2" charset="-78"/>
            </a:endParaRPr>
          </a:p>
          <a:p>
            <a:pPr lvl="0" algn="just" rtl="1">
              <a:lnSpc>
                <a:spcPct val="150000"/>
              </a:lnSpc>
            </a:pPr>
            <a:r>
              <a:rPr lang="ar-IQ" sz="2400" b="1" dirty="0">
                <a:solidFill>
                  <a:srgbClr val="FF0000"/>
                </a:solidFill>
                <a:cs typeface="Ali_K_Alwand" pitchFamily="2" charset="-78"/>
              </a:rPr>
              <a:t>دروستي جةستةيي و دةروونى / </a:t>
            </a:r>
            <a:r>
              <a:rPr lang="ar-IQ" sz="2400" dirty="0">
                <a:solidFill>
                  <a:srgbClr val="0070C0"/>
                </a:solidFill>
                <a:cs typeface="Ali_K_Alwand" pitchFamily="2" charset="-78"/>
              </a:rPr>
              <a:t>ئةو كةسانةى كة لةلايةنى جةستةيي و دةروونى تةندروست بن تواناي ئاطاييان زياترة لةو كةسانةى كة نةخؤش بن .</a:t>
            </a:r>
            <a:r>
              <a:rPr lang="ar-IQ" sz="2400" b="1" dirty="0">
                <a:solidFill>
                  <a:srgbClr val="0070C0"/>
                </a:solidFill>
                <a:cs typeface="Ali_K_Alwand" pitchFamily="2" charset="-78"/>
              </a:rPr>
              <a:t> </a:t>
            </a:r>
            <a:endParaRPr lang="en-US" sz="2400" dirty="0">
              <a:solidFill>
                <a:srgbClr val="0070C0"/>
              </a:solidFill>
              <a:cs typeface="Ali_K_Alwand" pitchFamily="2" charset="-78"/>
            </a:endParaRPr>
          </a:p>
          <a:p>
            <a:pPr algn="just">
              <a:lnSpc>
                <a:spcPct val="150000"/>
              </a:lnSpc>
            </a:pPr>
            <a:endParaRPr lang="en-US" sz="24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30" y="4343400"/>
            <a:ext cx="5226269" cy="2480441"/>
          </a:xfrm>
          <a:prstGeom prst="rect">
            <a:avLst/>
          </a:prstGeom>
        </p:spPr>
      </p:pic>
    </p:spTree>
    <p:extLst>
      <p:ext uri="{BB962C8B-B14F-4D97-AF65-F5344CB8AC3E}">
        <p14:creationId xmlns:p14="http://schemas.microsoft.com/office/powerpoint/2010/main" val="140902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smtClean="0">
                <a:solidFill>
                  <a:srgbClr val="0070C0"/>
                </a:solidFill>
              </a:rPr>
              <a:t>ئەو بابەتانەی کە ئەمرۆ باس دەکرێت</a:t>
            </a:r>
            <a:endParaRPr lang="en-US" b="1" dirty="0">
              <a:solidFill>
                <a:srgbClr val="0070C0"/>
              </a:solidFill>
            </a:endParaRPr>
          </a:p>
        </p:txBody>
      </p:sp>
      <p:sp>
        <p:nvSpPr>
          <p:cNvPr id="3" name="Content Placeholder 2"/>
          <p:cNvSpPr>
            <a:spLocks noGrp="1"/>
          </p:cNvSpPr>
          <p:nvPr>
            <p:ph idx="1"/>
          </p:nvPr>
        </p:nvSpPr>
        <p:spPr/>
        <p:txBody>
          <a:bodyPr>
            <a:normAutofit/>
          </a:bodyPr>
          <a:lstStyle/>
          <a:p>
            <a:pPr marL="0" lvl="0" indent="0" algn="r" defTabSz="457200">
              <a:lnSpc>
                <a:spcPct val="150000"/>
              </a:lnSpc>
              <a:spcBef>
                <a:spcPct val="20000"/>
              </a:spcBef>
              <a:spcAft>
                <a:spcPts val="600"/>
              </a:spcAft>
              <a:buClr>
                <a:srgbClr val="D9B247"/>
              </a:buClr>
              <a:buSzPct val="115000"/>
              <a:buNone/>
            </a:pPr>
            <a:r>
              <a:rPr lang="ku-Arab-IQ" sz="3600" dirty="0">
                <a:solidFill>
                  <a:srgbClr val="FF0000"/>
                </a:solidFill>
                <a:latin typeface="Garamond" panose="02020404030301010803"/>
                <a:cs typeface="Times New Roman" panose="02020603050405020304" pitchFamily="18" charset="0"/>
              </a:rPr>
              <a:t>پرۆسەی هەستکردن.</a:t>
            </a:r>
          </a:p>
          <a:p>
            <a:pPr marL="0" lvl="0" indent="0" algn="r" defTabSz="457200">
              <a:lnSpc>
                <a:spcPct val="150000"/>
              </a:lnSpc>
              <a:spcBef>
                <a:spcPct val="20000"/>
              </a:spcBef>
              <a:spcAft>
                <a:spcPts val="600"/>
              </a:spcAft>
              <a:buClr>
                <a:srgbClr val="D9B247"/>
              </a:buClr>
              <a:buSzPct val="115000"/>
              <a:buNone/>
            </a:pPr>
            <a:r>
              <a:rPr lang="ku-Arab-IQ" sz="3600" dirty="0">
                <a:solidFill>
                  <a:srgbClr val="FF0000"/>
                </a:solidFill>
                <a:latin typeface="Garamond" panose="02020404030301010803"/>
                <a:cs typeface="Times New Roman" panose="02020603050405020304" pitchFamily="18" charset="0"/>
              </a:rPr>
              <a:t>پرۆسەی ئاگایی.</a:t>
            </a:r>
            <a:endParaRPr lang="en-US" sz="3600" dirty="0">
              <a:solidFill>
                <a:srgbClr val="FF0000"/>
              </a:solidFill>
              <a:latin typeface="Garamond" panose="02020404030301010803"/>
            </a:endParaRPr>
          </a:p>
          <a:p>
            <a:pPr marL="0" indent="0" algn="r" rtl="1">
              <a:lnSpc>
                <a:spcPct val="150000"/>
              </a:lnSpc>
              <a:buNone/>
            </a:pPr>
            <a:endParaRPr lang="ku-Arab-IQ" sz="2400" b="1" dirty="0" smtClean="0">
              <a:solidFill>
                <a:srgbClr val="0070C0"/>
              </a:solidFill>
            </a:endParaRPr>
          </a:p>
        </p:txBody>
      </p:sp>
    </p:spTree>
    <p:extLst>
      <p:ext uri="{BB962C8B-B14F-4D97-AF65-F5344CB8AC3E}">
        <p14:creationId xmlns:p14="http://schemas.microsoft.com/office/powerpoint/2010/main" val="426923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t>هەستکردن</a:t>
            </a:r>
            <a:endParaRPr lang="en-US" dirty="0"/>
          </a:p>
        </p:txBody>
      </p:sp>
      <p:sp>
        <p:nvSpPr>
          <p:cNvPr id="3" name="Content Placeholder 2"/>
          <p:cNvSpPr>
            <a:spLocks noGrp="1"/>
          </p:cNvSpPr>
          <p:nvPr>
            <p:ph idx="1"/>
          </p:nvPr>
        </p:nvSpPr>
        <p:spPr>
          <a:xfrm>
            <a:off x="0" y="2133600"/>
            <a:ext cx="8991600" cy="4267200"/>
          </a:xfrm>
        </p:spPr>
        <p:txBody>
          <a:bodyPr>
            <a:noAutofit/>
          </a:bodyPr>
          <a:lstStyle/>
          <a:p>
            <a:pPr marL="0" indent="0" algn="just" rtl="1">
              <a:buNone/>
            </a:pPr>
            <a:r>
              <a:rPr lang="ar-IQ" sz="2000" b="1" dirty="0" smtClean="0">
                <a:solidFill>
                  <a:schemeClr val="accent2"/>
                </a:solidFill>
                <a:cs typeface="Ali_K_Alwand" pitchFamily="2" charset="-78"/>
              </a:rPr>
              <a:t>بؤية </a:t>
            </a:r>
            <a:r>
              <a:rPr lang="ar-IQ" sz="2000" b="1" dirty="0">
                <a:solidFill>
                  <a:schemeClr val="accent2"/>
                </a:solidFill>
                <a:cs typeface="Ali_K_Alwand" pitchFamily="2" charset="-78"/>
              </a:rPr>
              <a:t>دةتوانين بلَيَين هةستكردن/</a:t>
            </a:r>
            <a:r>
              <a:rPr lang="ar-IQ" sz="2000" dirty="0">
                <a:solidFill>
                  <a:schemeClr val="accent2"/>
                </a:solidFill>
                <a:cs typeface="Ali_K_Alwand" pitchFamily="2" charset="-78"/>
              </a:rPr>
              <a:t> بة سادةترين ثرؤسة دةروونيةكان دةذميَردريَت كة لة ئةنجامي كاريطةرى شتةكان و دياردةكاني جيهاني دةرةكى و حالَةتى ناوةوةى مرؤظ دروست دةبيَت و رةنطدانةوةى لةسةر مرؤظ دا دةبيَت . </a:t>
            </a:r>
            <a:endParaRPr lang="en-US" sz="2000" dirty="0">
              <a:solidFill>
                <a:schemeClr val="accent2"/>
              </a:solidFill>
              <a:cs typeface="Ali_K_Alwand" pitchFamily="2" charset="-78"/>
            </a:endParaRPr>
          </a:p>
          <a:p>
            <a:pPr marL="0" indent="0" algn="just" rtl="1">
              <a:buNone/>
            </a:pPr>
            <a:r>
              <a:rPr lang="ar-IQ" sz="2000" dirty="0">
                <a:solidFill>
                  <a:srgbClr val="0070C0"/>
                </a:solidFill>
                <a:cs typeface="Ali_K_Alwand" pitchFamily="2" charset="-78"/>
              </a:rPr>
              <a:t>هةست كردن ئةو ثرؤسةيةية</a:t>
            </a:r>
            <a:r>
              <a:rPr lang="ar-IQ" sz="2000" b="1" dirty="0">
                <a:solidFill>
                  <a:srgbClr val="0070C0"/>
                </a:solidFill>
                <a:cs typeface="Ali_K_Alwand" pitchFamily="2" charset="-78"/>
              </a:rPr>
              <a:t> </a:t>
            </a:r>
            <a:r>
              <a:rPr lang="ar-IQ" sz="2000" dirty="0">
                <a:solidFill>
                  <a:srgbClr val="0070C0"/>
                </a:solidFill>
                <a:cs typeface="Ali_K_Alwand" pitchFamily="2" charset="-78"/>
              </a:rPr>
              <a:t>كةبةهؤيةوة ورووذيَنةرةكان هةستى ثيَدةكريَت و ديارى دةكريَت، هةست كردن بةيةكةم قؤناغ دادةنريَت و دواتر ضاوتيَبرين و ئاطاداربوون (التركيز والانتباة)، بةلاَم ئةم قؤناغانة زؤر بة زةحمةت هةستيان ثيَ دةكريَت لةبةر ئةوةى ئةم ثرؤسانة زؤر بة خيَراي روو دةدةن. دةتوانريَت لة ريَطاى هةستةوةركان شوين و ئاراستةو دوورو نزيكى ورووذيَنةرةكانى جيهانى دةرةوةو ناوةوةى مرؤظ دياريبكريَت، بةبيَ ئةوةى بناسريَنةوةو ليَك بدريَنةوة، واتا لةريَطاى هةستةوةرةكان هةست بة بوونى طؤرانكاريةكان دةكةين بةلاَم ماناكةى </a:t>
            </a:r>
            <a:r>
              <a:rPr lang="ar-IQ" sz="2000" dirty="0" smtClean="0">
                <a:solidFill>
                  <a:srgbClr val="0070C0"/>
                </a:solidFill>
                <a:cs typeface="Ali_K_Alwand" pitchFamily="2" charset="-78"/>
              </a:rPr>
              <a:t>نازانين. </a:t>
            </a:r>
            <a:r>
              <a:rPr lang="ar-IQ" sz="2000" b="1" dirty="0">
                <a:solidFill>
                  <a:srgbClr val="0070C0"/>
                </a:solidFill>
                <a:cs typeface="Ali_K_Alwand" pitchFamily="2" charset="-78"/>
              </a:rPr>
              <a:t> </a:t>
            </a:r>
            <a:endParaRPr lang="en-US" sz="2000" dirty="0">
              <a:solidFill>
                <a:srgbClr val="0070C0"/>
              </a:solidFill>
              <a:cs typeface="Ali_K_Alwand" pitchFamily="2" charset="-78"/>
            </a:endParaRPr>
          </a:p>
          <a:p>
            <a:pPr algn="just"/>
            <a:endParaRPr lang="en-US" sz="20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60" y="4572000"/>
            <a:ext cx="9178159" cy="2286000"/>
          </a:xfrm>
          <a:prstGeom prst="rect">
            <a:avLst/>
          </a:prstGeom>
        </p:spPr>
      </p:pic>
    </p:spTree>
    <p:extLst>
      <p:ext uri="{BB962C8B-B14F-4D97-AF65-F5344CB8AC3E}">
        <p14:creationId xmlns:p14="http://schemas.microsoft.com/office/powerpoint/2010/main" val="386284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t>جۆرەکانی هەستکردن</a:t>
            </a:r>
            <a:endParaRPr lang="en-US" dirty="0"/>
          </a:p>
        </p:txBody>
      </p:sp>
      <p:sp>
        <p:nvSpPr>
          <p:cNvPr id="3" name="Content Placeholder 2"/>
          <p:cNvSpPr>
            <a:spLocks noGrp="1"/>
          </p:cNvSpPr>
          <p:nvPr>
            <p:ph idx="1"/>
          </p:nvPr>
        </p:nvSpPr>
        <p:spPr>
          <a:xfrm>
            <a:off x="76200" y="2057400"/>
            <a:ext cx="8915400" cy="4648200"/>
          </a:xfrm>
        </p:spPr>
        <p:txBody>
          <a:bodyPr>
            <a:normAutofit/>
          </a:bodyPr>
          <a:lstStyle/>
          <a:p>
            <a:pPr marL="0" indent="0" algn="just" rtl="1">
              <a:buNone/>
            </a:pPr>
            <a:r>
              <a:rPr lang="ar-IQ" sz="2400" b="1" dirty="0" smtClean="0">
                <a:solidFill>
                  <a:srgbClr val="0070C0"/>
                </a:solidFill>
                <a:cs typeface="Ali_K_Alwand" pitchFamily="2" charset="-78"/>
              </a:rPr>
              <a:t>هةستةوةركان </a:t>
            </a:r>
            <a:r>
              <a:rPr lang="ar-IQ" sz="2400" b="1" dirty="0">
                <a:solidFill>
                  <a:srgbClr val="0070C0"/>
                </a:solidFill>
                <a:cs typeface="Ali_K_Alwand" pitchFamily="2" charset="-78"/>
              </a:rPr>
              <a:t>بةثيَي سةرضاوةكانيان دةتوانين دابةشيان بكةين بؤ سيَ جؤر كة ئمانةى خوارةوةن:-</a:t>
            </a:r>
            <a:endParaRPr lang="en-US" sz="2400" dirty="0">
              <a:solidFill>
                <a:srgbClr val="0070C0"/>
              </a:solidFill>
              <a:cs typeface="Ali_K_Alwand" pitchFamily="2" charset="-78"/>
            </a:endParaRPr>
          </a:p>
          <a:p>
            <a:pPr marL="0" lvl="0" indent="0" algn="just" rtl="1">
              <a:buNone/>
            </a:pPr>
            <a:r>
              <a:rPr lang="ar-IQ" sz="2400" b="1" dirty="0">
                <a:solidFill>
                  <a:schemeClr val="accent2"/>
                </a:solidFill>
                <a:cs typeface="Ali_K_Alwand" pitchFamily="2" charset="-78"/>
              </a:rPr>
              <a:t>سةرضاوة دةرةكيةكان / </a:t>
            </a:r>
            <a:r>
              <a:rPr lang="ar-IQ" sz="2400" dirty="0" smtClean="0">
                <a:solidFill>
                  <a:srgbClr val="0070C0"/>
                </a:solidFill>
                <a:cs typeface="Ali_K_Alwand" pitchFamily="2" charset="-78"/>
              </a:rPr>
              <a:t>هةموو </a:t>
            </a:r>
            <a:r>
              <a:rPr lang="ar-IQ" sz="2400" dirty="0">
                <a:solidFill>
                  <a:srgbClr val="0070C0"/>
                </a:solidFill>
                <a:cs typeface="Ali_K_Alwand" pitchFamily="2" charset="-78"/>
              </a:rPr>
              <a:t>هةستةوةرةكان بةتايبةتى ثيَنض هةستةوةرة باوةكة دةكةونة ئةم خانةيةوة، لةبةر ئةوةى لةبةر ئةوةى سةرضاوةى زانيارييةكانيان لة جيهاني دةرةوةية هةستةكانيش بريتين لة ( بينين، بيستن، بؤن كردن، تام كردن، دةست ليَدان ).</a:t>
            </a:r>
            <a:endParaRPr lang="en-US" sz="2400" dirty="0">
              <a:solidFill>
                <a:srgbClr val="0070C0"/>
              </a:solidFill>
              <a:cs typeface="Ali_K_Alwand" pitchFamily="2" charset="-78"/>
            </a:endParaRPr>
          </a:p>
          <a:p>
            <a:pPr algn="just"/>
            <a:endParaRPr lang="en-US" sz="24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886200"/>
            <a:ext cx="9067800" cy="2971800"/>
          </a:xfrm>
          <a:prstGeom prst="rect">
            <a:avLst/>
          </a:prstGeom>
        </p:spPr>
      </p:pic>
    </p:spTree>
    <p:extLst>
      <p:ext uri="{BB962C8B-B14F-4D97-AF65-F5344CB8AC3E}">
        <p14:creationId xmlns:p14="http://schemas.microsoft.com/office/powerpoint/2010/main" val="371840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a:t>جۆرەکانی هەستکردن</a:t>
            </a:r>
            <a:endParaRPr lang="en-US" dirty="0"/>
          </a:p>
        </p:txBody>
      </p:sp>
      <p:sp>
        <p:nvSpPr>
          <p:cNvPr id="3" name="Content Placeholder 2"/>
          <p:cNvSpPr>
            <a:spLocks noGrp="1"/>
          </p:cNvSpPr>
          <p:nvPr>
            <p:ph idx="1"/>
          </p:nvPr>
        </p:nvSpPr>
        <p:spPr>
          <a:xfrm>
            <a:off x="304800" y="2057400"/>
            <a:ext cx="8305800" cy="3962400"/>
          </a:xfrm>
        </p:spPr>
        <p:txBody>
          <a:bodyPr>
            <a:noAutofit/>
          </a:bodyPr>
          <a:lstStyle/>
          <a:p>
            <a:pPr marL="0" indent="0" algn="just" rtl="1">
              <a:lnSpc>
                <a:spcPct val="150000"/>
              </a:lnSpc>
              <a:buNone/>
            </a:pPr>
            <a:r>
              <a:rPr lang="ar-IQ" sz="2400" b="1" dirty="0">
                <a:solidFill>
                  <a:srgbClr val="0070C0"/>
                </a:solidFill>
                <a:cs typeface="Ali_K_Alwand" pitchFamily="2" charset="-78"/>
              </a:rPr>
              <a:t> </a:t>
            </a:r>
            <a:endParaRPr lang="en-US" sz="2400" dirty="0">
              <a:solidFill>
                <a:srgbClr val="0070C0"/>
              </a:solidFill>
              <a:cs typeface="Ali_K_Alwand" pitchFamily="2" charset="-78"/>
            </a:endParaRPr>
          </a:p>
          <a:p>
            <a:pPr lvl="0" algn="just" rtl="1">
              <a:lnSpc>
                <a:spcPct val="150000"/>
              </a:lnSpc>
            </a:pPr>
            <a:r>
              <a:rPr lang="ar-IQ" sz="2400" b="1" dirty="0">
                <a:solidFill>
                  <a:schemeClr val="accent2"/>
                </a:solidFill>
                <a:cs typeface="Ali_K_Alwand" pitchFamily="2" charset="-78"/>
              </a:rPr>
              <a:t>سةرضاوة ناوةكييةكان /</a:t>
            </a:r>
            <a:endParaRPr lang="en-US" sz="2400" dirty="0">
              <a:solidFill>
                <a:schemeClr val="accent2"/>
              </a:solidFill>
              <a:cs typeface="Ali_K_Alwand" pitchFamily="2" charset="-78"/>
            </a:endParaRPr>
          </a:p>
          <a:p>
            <a:pPr marL="0" indent="0" algn="just" rtl="1">
              <a:lnSpc>
                <a:spcPct val="150000"/>
              </a:lnSpc>
              <a:buNone/>
            </a:pPr>
            <a:r>
              <a:rPr lang="ar-IQ" sz="2400" dirty="0">
                <a:solidFill>
                  <a:srgbClr val="0070C0"/>
                </a:solidFill>
                <a:cs typeface="Ali_K_Alwand" pitchFamily="2" charset="-78"/>
              </a:rPr>
              <a:t>سةرجةم ئةو طؤرانكارييانةى كة لة ناوةوةى مرؤظ روودةدةن و ئةندامةكانى لةش دةرووذيَنن دةكةونة ئةم خانةيةوة وةك هةستةكانى ناو طةدةو ريخؤلَةو طورضيلةو دلَ . هةست كردن بة برسيَتي و تيَنويَتي و ئازار، واتا كاتيَك ئةو ئةندامان تووشي ئازار و طؤرانكاريةك دةبن ئةوا يةكسةر ئةو ئازار و طؤرانكاريةكة دةطوازريَتةوة بؤ ميَشك و كارى ثيَويست بة ئةنجام دةطةيةنريَت .  </a:t>
            </a:r>
            <a:endParaRPr lang="en-US" sz="2400" dirty="0">
              <a:solidFill>
                <a:srgbClr val="0070C0"/>
              </a:solidFill>
              <a:cs typeface="Ali_K_Alwand" pitchFamily="2" charset="-78"/>
            </a:endParaRPr>
          </a:p>
          <a:p>
            <a:pPr marL="0" indent="0" algn="just" rtl="1">
              <a:lnSpc>
                <a:spcPct val="150000"/>
              </a:lnSpc>
              <a:buNone/>
            </a:pPr>
            <a:endParaRPr lang="en-US" sz="2400" dirty="0">
              <a:solidFill>
                <a:srgbClr val="0070C0"/>
              </a:solidFill>
              <a:cs typeface="Ali_K_Alwand" pitchFamily="2" charset="-78"/>
            </a:endParaRPr>
          </a:p>
          <a:p>
            <a:pPr marL="0" indent="0" algn="just" rtl="1">
              <a:lnSpc>
                <a:spcPct val="150000"/>
              </a:lnSpc>
              <a:buNone/>
            </a:pPr>
            <a:endParaRPr lang="en-US" sz="2400" dirty="0">
              <a:solidFill>
                <a:srgbClr val="0070C0"/>
              </a:solidFill>
              <a:cs typeface="Ali_K_Alwand" pitchFamily="2" charset="-78"/>
            </a:endParaRPr>
          </a:p>
          <a:p>
            <a:pPr marL="0" indent="0" algn="just">
              <a:lnSpc>
                <a:spcPct val="150000"/>
              </a:lnSpc>
              <a:buNone/>
            </a:pPr>
            <a:endParaRPr lang="en-US" sz="2400" dirty="0">
              <a:solidFill>
                <a:srgbClr val="0070C0"/>
              </a:solidFill>
              <a:cs typeface="Ali_K_Alwand" pitchFamily="2" charset="-78"/>
            </a:endParaRPr>
          </a:p>
        </p:txBody>
      </p:sp>
    </p:spTree>
    <p:extLst>
      <p:ext uri="{BB962C8B-B14F-4D97-AF65-F5344CB8AC3E}">
        <p14:creationId xmlns:p14="http://schemas.microsoft.com/office/powerpoint/2010/main" val="259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a:t>جۆرەکانی هەستکردن</a:t>
            </a:r>
            <a:endParaRPr lang="en-US" dirty="0"/>
          </a:p>
        </p:txBody>
      </p:sp>
      <p:sp>
        <p:nvSpPr>
          <p:cNvPr id="3" name="Content Placeholder 2"/>
          <p:cNvSpPr>
            <a:spLocks noGrp="1"/>
          </p:cNvSpPr>
          <p:nvPr>
            <p:ph idx="1"/>
          </p:nvPr>
        </p:nvSpPr>
        <p:spPr/>
        <p:txBody>
          <a:bodyPr/>
          <a:lstStyle/>
          <a:p>
            <a:pPr lvl="0" algn="just" rtl="1">
              <a:lnSpc>
                <a:spcPct val="150000"/>
              </a:lnSpc>
            </a:pPr>
            <a:r>
              <a:rPr lang="ar-IQ" sz="2400" b="1" dirty="0">
                <a:solidFill>
                  <a:schemeClr val="accent2"/>
                </a:solidFill>
                <a:cs typeface="Ali_K_Alwand" pitchFamily="2" charset="-78"/>
              </a:rPr>
              <a:t>ماسوولكةو جومطةكان / </a:t>
            </a:r>
            <a:endParaRPr lang="en-US" sz="2400" dirty="0">
              <a:solidFill>
                <a:schemeClr val="accent2"/>
              </a:solidFill>
              <a:cs typeface="Ali_K_Alwand" pitchFamily="2" charset="-78"/>
            </a:endParaRPr>
          </a:p>
          <a:p>
            <a:pPr marL="0" indent="0" algn="just" rtl="1">
              <a:lnSpc>
                <a:spcPct val="150000"/>
              </a:lnSpc>
              <a:buNone/>
            </a:pPr>
            <a:r>
              <a:rPr lang="ar-IQ" sz="2400" dirty="0">
                <a:solidFill>
                  <a:srgbClr val="0070C0"/>
                </a:solidFill>
                <a:cs typeface="Ali_K_Alwand" pitchFamily="2" charset="-78"/>
              </a:rPr>
              <a:t>هةموو ماسولكةو جومطةكان خانةى تايبةتيان تيَداية كة هةست بة طؤرانكاريةكان دةكةن، بؤ نموونة كاتيَك مرؤظ باريَكي قورس هةلَدةطريَتلةريَطاي خانة هةستيارةكانى ناو جومطةو ماسوولكةكانةوة هةست بةو قورسي و سووكيةوة دةكات، هةروةها مرؤظ هةست بةبوونى ثالَة ثةستؤى زياد لةسةر جةستةى دةكات . </a:t>
            </a:r>
            <a:endParaRPr lang="en-US" sz="2400" dirty="0">
              <a:solidFill>
                <a:srgbClr val="0070C0"/>
              </a:solidFill>
              <a:cs typeface="Ali_K_Alwand" pitchFamily="2" charset="-78"/>
            </a:endParaRPr>
          </a:p>
          <a:p>
            <a:pPr>
              <a:lnSpc>
                <a:spcPct val="150000"/>
              </a:lnSpc>
            </a:pPr>
            <a:endParaRPr lang="en-US" dirty="0"/>
          </a:p>
        </p:txBody>
      </p:sp>
    </p:spTree>
    <p:extLst>
      <p:ext uri="{BB962C8B-B14F-4D97-AF65-F5344CB8AC3E}">
        <p14:creationId xmlns:p14="http://schemas.microsoft.com/office/powerpoint/2010/main" val="335881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t>ئاگایی</a:t>
            </a:r>
            <a:endParaRPr lang="en-US" dirty="0"/>
          </a:p>
        </p:txBody>
      </p:sp>
      <p:sp>
        <p:nvSpPr>
          <p:cNvPr id="3" name="Content Placeholder 2"/>
          <p:cNvSpPr>
            <a:spLocks noGrp="1"/>
          </p:cNvSpPr>
          <p:nvPr>
            <p:ph idx="1"/>
          </p:nvPr>
        </p:nvSpPr>
        <p:spPr>
          <a:xfrm>
            <a:off x="304800" y="1752600"/>
            <a:ext cx="8534400" cy="4876800"/>
          </a:xfrm>
        </p:spPr>
        <p:txBody>
          <a:bodyPr>
            <a:noAutofit/>
          </a:bodyPr>
          <a:lstStyle/>
          <a:p>
            <a:pPr marL="0" indent="0" algn="just" rtl="1">
              <a:lnSpc>
                <a:spcPct val="150000"/>
              </a:lnSpc>
              <a:buNone/>
            </a:pPr>
            <a:endParaRPr lang="en-US" sz="2000" dirty="0">
              <a:solidFill>
                <a:srgbClr val="0070C0"/>
              </a:solidFill>
              <a:cs typeface="Ali_K_Alwand" pitchFamily="2" charset="-78"/>
            </a:endParaRPr>
          </a:p>
          <a:p>
            <a:pPr algn="just" rtl="1">
              <a:lnSpc>
                <a:spcPct val="150000"/>
              </a:lnSpc>
            </a:pPr>
            <a:r>
              <a:rPr lang="ar-IQ" sz="2000" b="1" dirty="0" smtClean="0">
                <a:solidFill>
                  <a:schemeClr val="accent2"/>
                </a:solidFill>
                <a:cs typeface="Ali_K_Alwand" pitchFamily="2" charset="-78"/>
              </a:rPr>
              <a:t>ثيَناسةى </a:t>
            </a:r>
            <a:r>
              <a:rPr lang="ar-IQ" sz="2000" b="1" dirty="0">
                <a:solidFill>
                  <a:schemeClr val="accent2"/>
                </a:solidFill>
                <a:cs typeface="Ali_K_Alwand" pitchFamily="2" charset="-78"/>
              </a:rPr>
              <a:t>ئاطايي / </a:t>
            </a:r>
            <a:r>
              <a:rPr lang="ar-IQ" sz="2000" dirty="0">
                <a:solidFill>
                  <a:schemeClr val="accent2"/>
                </a:solidFill>
                <a:cs typeface="Ali_K_Alwand" pitchFamily="2" charset="-78"/>
              </a:rPr>
              <a:t>ضاوتيَبريني هةستة لة شتيَك وة دةكةويَتة ثيَش ثرؤسةى درك ثيَكردن  ئاطايي طرنطى بة شتةكة دةدات و درك ثيَكردن دةيدؤزيَتةوةو دةيناسيَتةوة .</a:t>
            </a:r>
            <a:endParaRPr lang="en-US" sz="2000" dirty="0">
              <a:solidFill>
                <a:schemeClr val="accent2"/>
              </a:solidFill>
              <a:cs typeface="Ali_K_Alwand" pitchFamily="2" charset="-78"/>
            </a:endParaRPr>
          </a:p>
          <a:p>
            <a:pPr marL="0" indent="0" algn="just" rtl="1">
              <a:lnSpc>
                <a:spcPct val="150000"/>
              </a:lnSpc>
              <a:buNone/>
            </a:pPr>
            <a:r>
              <a:rPr lang="ar-IQ" sz="2000" dirty="0">
                <a:solidFill>
                  <a:srgbClr val="0070C0"/>
                </a:solidFill>
                <a:cs typeface="Ali_K_Alwand" pitchFamily="2" charset="-78"/>
              </a:rPr>
              <a:t>مرؤظ ئاطايي بؤ هةموو ئةو شتانة نابيَت كة رووبةرووى دةبيَتةوة لة ذياني ، بةلَكو ئةوانة هةلَدةبذيَريَت كة طرنطن بةلايةوةوة بيناسيَت و ثيَداويستييةكانى تيَر بكات، ئةم ثرؤسةى هةلَبذاردنة دةوةستيَتة سةر ئامادةباشي تاكةكة بؤ تيَبيني كردنى شتةكة . كاتيَك مامؤستايةك بة قوتابيةكانى دةلَيَت ئاطادار بن واتا داوايان ليَدةكات كة ئامادةبن بؤ درك ثيَكردن و تيَطةيشتنى ئةوشتانةى كةدةيلَيَت و ئةنجامى دةدات.</a:t>
            </a:r>
            <a:endParaRPr lang="en-US" sz="2000" dirty="0">
              <a:solidFill>
                <a:srgbClr val="0070C0"/>
              </a:solidFill>
              <a:cs typeface="Ali_K_Alwand" pitchFamily="2" charset="-78"/>
            </a:endParaRPr>
          </a:p>
          <a:p>
            <a:pPr marL="0" indent="0" algn="just" rtl="1">
              <a:lnSpc>
                <a:spcPct val="150000"/>
              </a:lnSpc>
              <a:buNone/>
            </a:pPr>
            <a:endParaRPr lang="en-US" sz="2000" dirty="0">
              <a:solidFill>
                <a:srgbClr val="0070C0"/>
              </a:solidFill>
              <a:cs typeface="Ali_K_Alwand" pitchFamily="2" charset="-78"/>
            </a:endParaRPr>
          </a:p>
          <a:p>
            <a:pPr algn="just">
              <a:lnSpc>
                <a:spcPct val="150000"/>
              </a:lnSpc>
            </a:pPr>
            <a:endParaRPr lang="en-US" sz="20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20" y="5181600"/>
            <a:ext cx="5142980" cy="1581150"/>
          </a:xfrm>
          <a:prstGeom prst="rect">
            <a:avLst/>
          </a:prstGeom>
        </p:spPr>
      </p:pic>
    </p:spTree>
    <p:extLst>
      <p:ext uri="{BB962C8B-B14F-4D97-AF65-F5344CB8AC3E}">
        <p14:creationId xmlns:p14="http://schemas.microsoft.com/office/powerpoint/2010/main" val="393100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t>جۆرەکانی ئاگایی</a:t>
            </a:r>
            <a:endParaRPr lang="en-US" dirty="0"/>
          </a:p>
        </p:txBody>
      </p:sp>
      <p:sp>
        <p:nvSpPr>
          <p:cNvPr id="3" name="Content Placeholder 2"/>
          <p:cNvSpPr>
            <a:spLocks noGrp="1"/>
          </p:cNvSpPr>
          <p:nvPr>
            <p:ph idx="1"/>
          </p:nvPr>
        </p:nvSpPr>
        <p:spPr>
          <a:xfrm>
            <a:off x="152400" y="1524000"/>
            <a:ext cx="8686800" cy="5105400"/>
          </a:xfrm>
        </p:spPr>
        <p:txBody>
          <a:bodyPr>
            <a:normAutofit/>
          </a:bodyPr>
          <a:lstStyle/>
          <a:p>
            <a:pPr marL="0" indent="0" algn="r" rtl="1">
              <a:lnSpc>
                <a:spcPct val="150000"/>
              </a:lnSpc>
              <a:buNone/>
            </a:pPr>
            <a:endParaRPr lang="en-US" sz="2000" dirty="0">
              <a:solidFill>
                <a:srgbClr val="0070C0"/>
              </a:solidFill>
              <a:cs typeface="Ali_K_Alwand" pitchFamily="2" charset="-78"/>
            </a:endParaRPr>
          </a:p>
          <a:p>
            <a:pPr lvl="0" algn="r" rtl="1">
              <a:lnSpc>
                <a:spcPct val="150000"/>
              </a:lnSpc>
            </a:pPr>
            <a:r>
              <a:rPr lang="ar-IQ" sz="2400" b="1" dirty="0">
                <a:solidFill>
                  <a:schemeClr val="accent2"/>
                </a:solidFill>
                <a:cs typeface="Ali_K_Alwand" pitchFamily="2" charset="-78"/>
              </a:rPr>
              <a:t>ئاطايي بة ويست و ئارةزوو (الانتباة الارادي) :-</a:t>
            </a:r>
            <a:endParaRPr lang="en-US" sz="2400" dirty="0">
              <a:solidFill>
                <a:schemeClr val="accent2"/>
              </a:solidFill>
              <a:cs typeface="Ali_K_Alwand" pitchFamily="2" charset="-78"/>
            </a:endParaRPr>
          </a:p>
          <a:p>
            <a:pPr algn="r" rtl="1">
              <a:lnSpc>
                <a:spcPct val="150000"/>
              </a:lnSpc>
            </a:pPr>
            <a:r>
              <a:rPr lang="ar-IQ" sz="2400" dirty="0">
                <a:solidFill>
                  <a:srgbClr val="0070C0"/>
                </a:solidFill>
                <a:cs typeface="Ali_K_Alwand" pitchFamily="2" charset="-78"/>
              </a:rPr>
              <a:t>ئةو جؤرة ئاطايية بة ويست و ئيرادةى مرؤظ دروست دةبيَت و ئةو جؤرة ئةو كاتة دروست دةبيَت كاتيَك مرؤظ جةخت دةكاتة سةر وروذيَنةريَك و هةولَى بؤ دةدات، بؤ نموونة ( ئاطايي بؤ وانة يان ئاطايي بؤ طفتوطؤيةكى بيَزاركةر ....) .</a:t>
            </a:r>
            <a:endParaRPr lang="en-US" sz="2400" dirty="0">
              <a:solidFill>
                <a:srgbClr val="0070C0"/>
              </a:solidFill>
              <a:cs typeface="Ali_K_Alwand" pitchFamily="2" charset="-78"/>
            </a:endParaRPr>
          </a:p>
          <a:p>
            <a:pPr algn="r">
              <a:lnSpc>
                <a:spcPct val="150000"/>
              </a:lnSpc>
            </a:pPr>
            <a:endParaRPr lang="en-US" sz="20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82208"/>
            <a:ext cx="9144000" cy="2075792"/>
          </a:xfrm>
          <a:prstGeom prst="rect">
            <a:avLst/>
          </a:prstGeom>
        </p:spPr>
      </p:pic>
    </p:spTree>
    <p:extLst>
      <p:ext uri="{BB962C8B-B14F-4D97-AF65-F5344CB8AC3E}">
        <p14:creationId xmlns:p14="http://schemas.microsoft.com/office/powerpoint/2010/main" val="223511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a:t>جۆرەکانی ئاگایی</a:t>
            </a:r>
            <a:endParaRPr lang="en-US" dirty="0"/>
          </a:p>
        </p:txBody>
      </p:sp>
      <p:sp>
        <p:nvSpPr>
          <p:cNvPr id="3" name="Content Placeholder 2"/>
          <p:cNvSpPr>
            <a:spLocks noGrp="1"/>
          </p:cNvSpPr>
          <p:nvPr>
            <p:ph idx="1"/>
          </p:nvPr>
        </p:nvSpPr>
        <p:spPr>
          <a:xfrm>
            <a:off x="152400" y="1690689"/>
            <a:ext cx="8763000" cy="4938711"/>
          </a:xfrm>
        </p:spPr>
        <p:txBody>
          <a:bodyPr>
            <a:normAutofit/>
          </a:bodyPr>
          <a:lstStyle/>
          <a:p>
            <a:pPr lvl="0" algn="just" rtl="1">
              <a:lnSpc>
                <a:spcPct val="150000"/>
              </a:lnSpc>
            </a:pPr>
            <a:r>
              <a:rPr lang="ar-IQ" sz="2400" b="1" dirty="0">
                <a:solidFill>
                  <a:schemeClr val="accent2"/>
                </a:solidFill>
                <a:cs typeface="Ali_K_Alwand" pitchFamily="2" charset="-78"/>
              </a:rPr>
              <a:t>ئاطايي هةلَبذيَردراو (الانتباة التلقائي ) :-</a:t>
            </a:r>
            <a:endParaRPr lang="en-US" sz="2400" dirty="0">
              <a:solidFill>
                <a:schemeClr val="accent2"/>
              </a:solidFill>
              <a:cs typeface="Ali_K_Alwand" pitchFamily="2" charset="-78"/>
            </a:endParaRPr>
          </a:p>
          <a:p>
            <a:pPr algn="just" rtl="1">
              <a:lnSpc>
                <a:spcPct val="150000"/>
              </a:lnSpc>
            </a:pPr>
            <a:r>
              <a:rPr lang="ar-IQ" sz="2400" dirty="0">
                <a:solidFill>
                  <a:srgbClr val="0070C0"/>
                </a:solidFill>
                <a:cs typeface="Ali_K_Alwand" pitchFamily="2" charset="-78"/>
              </a:rPr>
              <a:t>ئةم جؤرة ئاطايية روودةدات كاتيَ مرؤظ بة ويست و ئارةزووى خؤى ئاطاي لة وروذيَنةريَك دةبيَت، ئةم جؤرةي ئاطايي دةبيَتة هؤى وةرطرتنى ضيَذو خؤشي ثيَويست بة هيض جؤرة جةخت كردنيَك نية، بؤ نموونة ( طويَدانى مؤسيقايةكى هيَمن يان سةيركردنى ديمةني سروشتى ...). </a:t>
            </a:r>
            <a:endParaRPr lang="en-US" sz="2400" dirty="0">
              <a:solidFill>
                <a:srgbClr val="0070C0"/>
              </a:solidFill>
              <a:cs typeface="Ali_K_Alwand" pitchFamily="2" charset="-78"/>
            </a:endParaRPr>
          </a:p>
          <a:p>
            <a:pPr marL="0" indent="0" algn="just" rtl="1">
              <a:lnSpc>
                <a:spcPct val="150000"/>
              </a:lnSpc>
              <a:buNone/>
            </a:pPr>
            <a:endParaRPr lang="en-US" sz="2000" dirty="0">
              <a:solidFill>
                <a:srgbClr val="0070C0"/>
              </a:solidFill>
              <a:cs typeface="Ali_K_Alwand" pitchFamily="2" charset="-78"/>
            </a:endParaRPr>
          </a:p>
          <a:p>
            <a:pPr algn="just">
              <a:lnSpc>
                <a:spcPct val="150000"/>
              </a:lnSpc>
            </a:pPr>
            <a:endParaRPr lang="en-US" sz="2000" dirty="0">
              <a:solidFill>
                <a:srgbClr val="0070C0"/>
              </a:solidFill>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91000"/>
            <a:ext cx="5410200" cy="2667000"/>
          </a:xfrm>
          <a:prstGeom prst="rect">
            <a:avLst/>
          </a:prstGeom>
        </p:spPr>
      </p:pic>
    </p:spTree>
    <p:extLst>
      <p:ext uri="{BB962C8B-B14F-4D97-AF65-F5344CB8AC3E}">
        <p14:creationId xmlns:p14="http://schemas.microsoft.com/office/powerpoint/2010/main" val="2121710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815</Words>
  <Application>Microsoft Office PowerPoint</Application>
  <PresentationFormat>On-screen Show (4:3)</PresentationFormat>
  <Paragraphs>52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Ali_K_Alwand</vt:lpstr>
      <vt:lpstr>Arial</vt:lpstr>
      <vt:lpstr>Calibri</vt:lpstr>
      <vt:lpstr>Calibri Light</vt:lpstr>
      <vt:lpstr>Garamond</vt:lpstr>
      <vt:lpstr>Times New Roman</vt:lpstr>
      <vt:lpstr>Office Theme</vt:lpstr>
      <vt:lpstr>PowerPoint Presentation</vt:lpstr>
      <vt:lpstr>ئەو بابەتانەی کە ئەمرۆ باس دەکرێت</vt:lpstr>
      <vt:lpstr>هەستکردن</vt:lpstr>
      <vt:lpstr>جۆرەکانی هەستکردن</vt:lpstr>
      <vt:lpstr>جۆرەکانی هەستکردن</vt:lpstr>
      <vt:lpstr>جۆرەکانی هەستکردن</vt:lpstr>
      <vt:lpstr>ئاگایی</vt:lpstr>
      <vt:lpstr>جۆرەکانی ئاگایی</vt:lpstr>
      <vt:lpstr>جۆرەکانی ئاگایی</vt:lpstr>
      <vt:lpstr>جۆرەکانی ئاگایی</vt:lpstr>
      <vt:lpstr>هؤكارةكاني ئاطايي</vt:lpstr>
      <vt:lpstr>جياوازى تاكايةتى لة ئاطايي </vt:lpstr>
      <vt:lpstr>جياوازى تاكايةتى لة ئاطايي </vt:lpstr>
      <vt:lpstr>جياوازى تاكايةتى لة ئاطايي </vt:lpstr>
      <vt:lpstr>جياوازى تاكايةتى لة ئاطايي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*طرنطى دةروونزانى :.</dc:title>
  <dc:creator>chopy</dc:creator>
  <cp:lastModifiedBy>chopy</cp:lastModifiedBy>
  <cp:revision>39</cp:revision>
  <dcterms:created xsi:type="dcterms:W3CDTF">2020-08-15T16:42:29Z</dcterms:created>
  <dcterms:modified xsi:type="dcterms:W3CDTF">2022-03-01T17:16:35Z</dcterms:modified>
</cp:coreProperties>
</file>