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6" r:id="rId8"/>
    <p:sldId id="274" r:id="rId9"/>
    <p:sldId id="273" r:id="rId10"/>
    <p:sldId id="272" r:id="rId11"/>
    <p:sldId id="271" r:id="rId12"/>
    <p:sldId id="270" r:id="rId13"/>
    <p:sldId id="269" r:id="rId14"/>
    <p:sldId id="268" r:id="rId15"/>
    <p:sldId id="267" r:id="rId16"/>
    <p:sldId id="275" r:id="rId17"/>
    <p:sldId id="280" r:id="rId18"/>
    <p:sldId id="279" r:id="rId19"/>
    <p:sldId id="27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5F2FCA-C397-42E3-BF5D-674F46A64415}"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342909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F2FCA-C397-42E3-BF5D-674F46A64415}"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3116786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F2FCA-C397-42E3-BF5D-674F46A64415}"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1474854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5F2FCA-C397-42E3-BF5D-674F46A64415}"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405409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5F2FCA-C397-42E3-BF5D-674F46A64415}" type="datetimeFigureOut">
              <a:rPr lang="en-US" smtClean="0"/>
              <a:t>12/27/2021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257723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5F2FCA-C397-42E3-BF5D-674F46A64415}"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224011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5F2FCA-C397-42E3-BF5D-674F46A64415}" type="datetimeFigureOut">
              <a:rPr lang="en-US" smtClean="0"/>
              <a:t>12/27/2021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58539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5F2FCA-C397-42E3-BF5D-674F46A64415}" type="datetimeFigureOut">
              <a:rPr lang="en-US" smtClean="0"/>
              <a:t>12/27/2021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324137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5F2FCA-C397-42E3-BF5D-674F46A64415}" type="datetimeFigureOut">
              <a:rPr lang="en-US" smtClean="0"/>
              <a:t>12/27/2021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298490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F2FCA-C397-42E3-BF5D-674F46A64415}"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1027154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5F2FCA-C397-42E3-BF5D-674F46A64415}" type="datetimeFigureOut">
              <a:rPr lang="en-US" smtClean="0"/>
              <a:t>12/27/2021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3691D-838D-4D08-A0FE-CAF752EBAEF4}" type="slidenum">
              <a:rPr lang="en-US" smtClean="0"/>
              <a:t>‹#›</a:t>
            </a:fld>
            <a:endParaRPr lang="en-US"/>
          </a:p>
        </p:txBody>
      </p:sp>
    </p:spTree>
    <p:extLst>
      <p:ext uri="{BB962C8B-B14F-4D97-AF65-F5344CB8AC3E}">
        <p14:creationId xmlns:p14="http://schemas.microsoft.com/office/powerpoint/2010/main" val="423774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5F2FCA-C397-42E3-BF5D-674F46A64415}" type="datetimeFigureOut">
              <a:rPr lang="en-US" smtClean="0"/>
              <a:t>12/27/2021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3691D-838D-4D08-A0FE-CAF752EBAEF4}" type="slidenum">
              <a:rPr lang="en-US" smtClean="0"/>
              <a:t>‹#›</a:t>
            </a:fld>
            <a:endParaRPr lang="en-US"/>
          </a:p>
        </p:txBody>
      </p:sp>
    </p:spTree>
    <p:extLst>
      <p:ext uri="{BB962C8B-B14F-4D97-AF65-F5344CB8AC3E}">
        <p14:creationId xmlns:p14="http://schemas.microsoft.com/office/powerpoint/2010/main" val="2851505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solidFill>
                  <a:srgbClr val="0070C0"/>
                </a:solidFill>
              </a:rPr>
              <a:t>ئەو بابەتانەی کە باس دەکرێت</a:t>
            </a:r>
            <a:endParaRPr lang="en-US" dirty="0">
              <a:solidFill>
                <a:srgbClr val="0070C0"/>
              </a:solidFill>
            </a:endParaRPr>
          </a:p>
        </p:txBody>
      </p:sp>
      <p:sp>
        <p:nvSpPr>
          <p:cNvPr id="3" name="Content Placeholder 2"/>
          <p:cNvSpPr>
            <a:spLocks noGrp="1"/>
          </p:cNvSpPr>
          <p:nvPr>
            <p:ph idx="1"/>
          </p:nvPr>
        </p:nvSpPr>
        <p:spPr/>
        <p:txBody>
          <a:bodyPr/>
          <a:lstStyle/>
          <a:p>
            <a:pPr marL="0" indent="0" algn="r">
              <a:lnSpc>
                <a:spcPct val="150000"/>
              </a:lnSpc>
              <a:buNone/>
            </a:pPr>
            <a:r>
              <a:rPr lang="ku-Arab-IQ" dirty="0" smtClean="0"/>
              <a:t>  </a:t>
            </a:r>
            <a:r>
              <a:rPr lang="ku-Arab-IQ" sz="3200" dirty="0" smtClean="0">
                <a:solidFill>
                  <a:srgbClr val="C00000"/>
                </a:solidFill>
              </a:rPr>
              <a:t>پرۆسەی درکپێکردن (الادراک).</a:t>
            </a:r>
          </a:p>
          <a:p>
            <a:pPr marL="0" indent="0" algn="r">
              <a:lnSpc>
                <a:spcPct val="150000"/>
              </a:lnSpc>
              <a:buNone/>
            </a:pPr>
            <a:r>
              <a:rPr lang="ku-Arab-IQ" sz="3200" dirty="0" smtClean="0">
                <a:solidFill>
                  <a:srgbClr val="C00000"/>
                </a:solidFill>
              </a:rPr>
              <a:t>   پاڵنەرەکان (الدافع).</a:t>
            </a:r>
            <a:endParaRPr lang="en-US" sz="3200" dirty="0">
              <a:solidFill>
                <a:srgbClr val="C0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90109"/>
            <a:ext cx="6650182" cy="2867891"/>
          </a:xfrm>
          <a:prstGeom prst="rect">
            <a:avLst/>
          </a:prstGeom>
        </p:spPr>
      </p:pic>
    </p:spTree>
    <p:extLst>
      <p:ext uri="{BB962C8B-B14F-4D97-AF65-F5344CB8AC3E}">
        <p14:creationId xmlns:p14="http://schemas.microsoft.com/office/powerpoint/2010/main" val="2025825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جؤرةكانى ثالَنةر </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normAutofit/>
          </a:bodyPr>
          <a:lstStyle/>
          <a:p>
            <a:pPr lvl="0" algn="just" rtl="1"/>
            <a:r>
              <a:rPr lang="ar-IQ" b="1" dirty="0">
                <a:solidFill>
                  <a:srgbClr val="C00000"/>
                </a:solidFill>
                <a:cs typeface="Ali_K_Alwand" pitchFamily="2" charset="-78"/>
              </a:rPr>
              <a:t>ثالَنةرة بؤماوةييةكان / </a:t>
            </a:r>
            <a:r>
              <a:rPr lang="ar-IQ" dirty="0">
                <a:solidFill>
                  <a:srgbClr val="0070C0"/>
                </a:solidFill>
                <a:cs typeface="Ali_K_Alwand" pitchFamily="2" charset="-78"/>
              </a:rPr>
              <a:t>ئةم جؤرة ثالَنةرة لة رِيَطةى بؤماوة بؤ مرؤظ دةطوازريَتةوة و لة سةرةتاي ذيانى مرؤظ دروست دةبيَت، بؤية ئةم جؤرة ثالَنةرانة فيَرناكريَت  واتة مرؤظةكان لة ض شويَنيَك بن و لة كام نةذاد بن هةمان ثالَنةريان هةية ، طرنطترينيان بريتيية لة ( برسيةتى و نووستن و سيَكس و رِزطاربوون لة ثاشةرؤ بوونى ثلةيةكى طةرماى مام ناوةند).</a:t>
            </a:r>
            <a:endParaRPr lang="en-US" dirty="0">
              <a:solidFill>
                <a:srgbClr val="0070C0"/>
              </a:solidFill>
              <a:cs typeface="Ali_K_Alwand" pitchFamily="2" charset="-78"/>
            </a:endParaRPr>
          </a:p>
          <a:p>
            <a:pPr lvl="0" algn="just" rtl="1"/>
            <a:r>
              <a:rPr lang="ar-IQ" b="1" dirty="0">
                <a:solidFill>
                  <a:srgbClr val="C00000"/>
                </a:solidFill>
                <a:cs typeface="Ali_K_Alwand" pitchFamily="2" charset="-78"/>
              </a:rPr>
              <a:t>ثالَنةرة وةرطيراوةكان :-</a:t>
            </a:r>
            <a:endParaRPr lang="en-US" dirty="0">
              <a:solidFill>
                <a:srgbClr val="C00000"/>
              </a:solidFill>
              <a:cs typeface="Ali_K_Alwand" pitchFamily="2" charset="-78"/>
            </a:endParaRPr>
          </a:p>
          <a:p>
            <a:pPr algn="just" rtl="1"/>
            <a:r>
              <a:rPr lang="ar-IQ" dirty="0">
                <a:solidFill>
                  <a:srgbClr val="0070C0"/>
                </a:solidFill>
                <a:cs typeface="Ali_K_Alwand" pitchFamily="2" charset="-78"/>
              </a:rPr>
              <a:t>ئةم جؤرة ثالَنةرة مرؤظ لة دةوروبةرى خؤى وةريدةطريَت لة رِيَطةى فيَركردن و مامةلَةكردنى لةطةلَ ذينطةى كؤمةلاَيةتى . بؤية لة كؤمةلَطايةك بؤ كؤمةلَطايةكي تر دةطوازريَتةوة لة كؤمةلَطايةك بؤ كؤمةلَطايةكى تر جياوازى دةبيَت، ئةم جؤرة ثالَنةرانة دابةش دةبن بؤ سيَ جؤر ئةوانيش :-</a:t>
            </a:r>
            <a:endParaRPr lang="en-US" dirty="0">
              <a:solidFill>
                <a:srgbClr val="0070C0"/>
              </a:solidFill>
              <a:cs typeface="Ali_K_Alwand" pitchFamily="2" charset="-78"/>
            </a:endParaRPr>
          </a:p>
          <a:p>
            <a:pPr algn="just" rtl="1"/>
            <a:r>
              <a:rPr lang="en-US" dirty="0">
                <a:solidFill>
                  <a:srgbClr val="0070C0"/>
                </a:solidFill>
                <a:cs typeface="Ali_K_Alwand" pitchFamily="2" charset="-78"/>
              </a:rPr>
              <a:t> </a:t>
            </a: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451243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جؤرةكانى ثالَنةر </a:t>
            </a:r>
            <a:endParaRPr lang="en-US" dirty="0"/>
          </a:p>
        </p:txBody>
      </p:sp>
      <p:sp>
        <p:nvSpPr>
          <p:cNvPr id="3" name="Content Placeholder 2"/>
          <p:cNvSpPr>
            <a:spLocks noGrp="1"/>
          </p:cNvSpPr>
          <p:nvPr>
            <p:ph idx="1"/>
          </p:nvPr>
        </p:nvSpPr>
        <p:spPr/>
        <p:txBody>
          <a:bodyPr>
            <a:normAutofit lnSpcReduction="10000"/>
          </a:bodyPr>
          <a:lstStyle/>
          <a:p>
            <a:pPr lvl="0" algn="just" rtl="1"/>
            <a:r>
              <a:rPr lang="ar-IQ" b="1" dirty="0">
                <a:solidFill>
                  <a:srgbClr val="C00000"/>
                </a:solidFill>
                <a:cs typeface="Ali_K_Alwand" pitchFamily="2" charset="-78"/>
              </a:rPr>
              <a:t>ثالَنةرة كؤمةلاَيةتيية طشتيةكان .</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ئةم ثالَنةرة لة هةموو كؤمةلَطايةكدا هةن و هةموو مرؤظايةتى خاوةنيةتي كة بريتين لة ثالَنةرى ذيان لة ناو كؤمةلَطا و بةرطة نة طرتني تةنيايي .</a:t>
            </a:r>
            <a:endParaRPr lang="en-US" dirty="0">
              <a:solidFill>
                <a:srgbClr val="0070C0"/>
              </a:solidFill>
              <a:cs typeface="Ali_K_Alwand" pitchFamily="2" charset="-78"/>
            </a:endParaRPr>
          </a:p>
          <a:p>
            <a:pPr marL="0" indent="0" algn="just" rtl="1">
              <a:buNone/>
            </a:pPr>
            <a:r>
              <a:rPr lang="ar-IQ" b="1" dirty="0">
                <a:solidFill>
                  <a:srgbClr val="0070C0"/>
                </a:solidFill>
                <a:cs typeface="Ali_K_Alwand" pitchFamily="2" charset="-78"/>
              </a:rPr>
              <a:t>ب- </a:t>
            </a:r>
            <a:r>
              <a:rPr lang="ar-IQ" b="1" dirty="0">
                <a:solidFill>
                  <a:srgbClr val="C00000"/>
                </a:solidFill>
                <a:cs typeface="Ali_K_Alwand" pitchFamily="2" charset="-78"/>
              </a:rPr>
              <a:t>ثالَنةرة كؤمةلاَيةتيية شارستانييةكان.</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ئةم ثالَنةرة تايبةتة بة شارستانيةك و لة شارستانيةكى تر دانيية، بؤية دةبينين لة ناو هةنديَ كؤمةلَطا ريَطاى لىَ دةطيريَت و لة ناو هةنديَكى تر دا هةولَى طةشة كردنى دةدةن وةك ( زالَ بوون و كؤنترؤلَكردنى كةساني دةرووبةرو مولَكداريةتى .. هتد ).</a:t>
            </a:r>
            <a:endParaRPr lang="en-US" dirty="0">
              <a:solidFill>
                <a:srgbClr val="0070C0"/>
              </a:solidFill>
              <a:cs typeface="Ali_K_Alwand" pitchFamily="2" charset="-78"/>
            </a:endParaRPr>
          </a:p>
          <a:p>
            <a:pPr marL="0" indent="0" algn="just" rtl="1">
              <a:buNone/>
            </a:pPr>
            <a:r>
              <a:rPr lang="ar-IQ" b="1" dirty="0">
                <a:solidFill>
                  <a:srgbClr val="C00000"/>
                </a:solidFill>
                <a:cs typeface="Ali_K_Alwand" pitchFamily="2" charset="-78"/>
              </a:rPr>
              <a:t>ج-ثالَنةرة كؤمةلاَيةتيية تاكييةكان .</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ئةم ثالَنةرة تايبةتة بة تاكة كةس و زؤر زةحمةتة دوو كةس هةمان ثالَنةريان وةك يةك هةبيَت، بؤ نموونة (سؤزو ئاستي هيواو حةزو ئارةزوو و ئاراستةكان ..... هتد ). </a:t>
            </a:r>
            <a:endParaRPr lang="en-US" dirty="0">
              <a:solidFill>
                <a:srgbClr val="0070C0"/>
              </a:solidFill>
              <a:cs typeface="Ali_K_Alwand" pitchFamily="2" charset="-78"/>
            </a:endParaRPr>
          </a:p>
          <a:p>
            <a:endParaRPr lang="en-US" dirty="0">
              <a:solidFill>
                <a:srgbClr val="0070C0"/>
              </a:solidFill>
            </a:endParaRPr>
          </a:p>
        </p:txBody>
      </p:sp>
    </p:spTree>
    <p:extLst>
      <p:ext uri="{BB962C8B-B14F-4D97-AF65-F5344CB8AC3E}">
        <p14:creationId xmlns:p14="http://schemas.microsoft.com/office/powerpoint/2010/main" val="1480820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هةنديَك لة ثالَنةرة سةرةكيةكان </a:t>
            </a: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normAutofit fontScale="92500"/>
          </a:bodyPr>
          <a:lstStyle/>
          <a:p>
            <a:pPr lvl="0" algn="just" rtl="1"/>
            <a:r>
              <a:rPr lang="ar-IQ" b="1" dirty="0">
                <a:solidFill>
                  <a:srgbClr val="C00000"/>
                </a:solidFill>
                <a:cs typeface="Ali_K_Alwand" pitchFamily="2" charset="-78"/>
              </a:rPr>
              <a:t>نووستن (</a:t>
            </a:r>
            <a:r>
              <a:rPr lang="en-US" b="1" dirty="0">
                <a:solidFill>
                  <a:srgbClr val="C00000"/>
                </a:solidFill>
                <a:cs typeface="Ali_K_Alwand" pitchFamily="2" charset="-78"/>
              </a:rPr>
              <a:t>sleep</a:t>
            </a:r>
            <a:r>
              <a:rPr lang="ar-IQ" b="1" dirty="0">
                <a:solidFill>
                  <a:srgbClr val="C00000"/>
                </a:solidFill>
                <a:cs typeface="Ali_K_Alwand" pitchFamily="2" charset="-78"/>
              </a:rPr>
              <a:t>) </a:t>
            </a:r>
            <a:r>
              <a:rPr lang="ku-Arab-IQ" b="1" dirty="0" smtClean="0">
                <a:solidFill>
                  <a:srgbClr val="C00000"/>
                </a:solidFill>
                <a:cs typeface="Ali_K_Alwand" pitchFamily="2" charset="-78"/>
              </a:rPr>
              <a:t>:-</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زؤر كةس وا بير دةكةنةوة كة نووستن حالةتيَكي زؤر لاوازة و كاريطةريشي نية، بةلاَم لة راستيدا نووستن حالَةتيَكة كة رةفتارى تيَدانية. كاتيَك يةكيَك بؤ ماوةيةكى دريَذ نةنووستبيَت بؤى دةردةكةويَت كة ثالَنةرى نووستن زؤر بةهيَزةو زالَيش دةبيَت بةسةر ثالَنةرى خواردن و خواردنةوة و هتد  . </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هةنديَك لة تويَذةران دةلَيَن نووستن حالَةت نية بةلَكو جؤريَكة لة رةفتار كة سيَ ضارةكى ذيانمان دةطريَتةوة. لةم رؤذطارةدا هةرضةندة ئيَمة زؤر شت دةزانين لةسةر نووستن بةلاَم تا ئيَستا هؤكارةكانى شاراوةية. زؤربةي تاكةكان بؤ ماوةى (7 – 8) كاتذميَر دةخةون، لةلايةنى لؤجيكيةوة ئةطةر ئةمة ليَكبدريَتةوة ئاماذة بةوة دةدات كة مرؤظ ئةو كاتة دةخةون كة هةست بة ماندووبون بكات بةلاَم لةهةموو كاتيَك دا ئةم شيكردنةوةية دروست نية ، وةهةنديَك لة تويَذةران ئاماذة بةوة دةدةن كى ئيَمة ئةوكاتة دةخةوين كة تواناكانمان دةطاتة نزم ترين ئاست وة نووستن ثاريَزطاريمان ليَ دةكات لةئةنجامدانى ضالاكيةك كة توانامان نزم ببيَتةوة.</a:t>
            </a:r>
            <a:endParaRPr lang="en-US" dirty="0">
              <a:solidFill>
                <a:srgbClr val="0070C0"/>
              </a:solidFill>
              <a:cs typeface="Ali_K_Alwand" pitchFamily="2" charset="-78"/>
            </a:endParaRPr>
          </a:p>
          <a:p>
            <a:pPr algn="just"/>
            <a:endParaRPr lang="en-US" dirty="0">
              <a:cs typeface="Ali_K_Alwand" pitchFamily="2" charset="-78"/>
            </a:endParaRPr>
          </a:p>
        </p:txBody>
      </p:sp>
    </p:spTree>
    <p:extLst>
      <p:ext uri="{BB962C8B-B14F-4D97-AF65-F5344CB8AC3E}">
        <p14:creationId xmlns:p14="http://schemas.microsoft.com/office/powerpoint/2010/main" val="278126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b="1" dirty="0">
                <a:solidFill>
                  <a:srgbClr val="C00000"/>
                </a:solidFill>
                <a:cs typeface="Ali_K_Alwand" pitchFamily="2" charset="-78"/>
              </a:rPr>
              <a:t>هةنديَك لة ثالَنةرة </a:t>
            </a:r>
            <a:r>
              <a:rPr lang="ar-IQ" b="1" dirty="0" smtClean="0">
                <a:solidFill>
                  <a:srgbClr val="C00000"/>
                </a:solidFill>
                <a:cs typeface="Ali_K_Alwand" pitchFamily="2" charset="-78"/>
              </a:rPr>
              <a:t>سةرةكيةكان</a:t>
            </a:r>
            <a:r>
              <a:rPr lang="ku-Arab-IQ" b="1" dirty="0" smtClean="0">
                <a:solidFill>
                  <a:srgbClr val="C00000"/>
                </a:solidFill>
                <a:cs typeface="Ali_K_Alwand" pitchFamily="2" charset="-78"/>
              </a:rPr>
              <a:t/>
            </a:r>
            <a:br>
              <a:rPr lang="ku-Arab-IQ" b="1" dirty="0" smtClean="0">
                <a:solidFill>
                  <a:srgbClr val="C00000"/>
                </a:solidFill>
                <a:cs typeface="Ali_K_Alwand" pitchFamily="2" charset="-78"/>
              </a:rPr>
            </a:br>
            <a:r>
              <a:rPr lang="ku-Arab-IQ" b="1" dirty="0">
                <a:solidFill>
                  <a:srgbClr val="C00000"/>
                </a:solidFill>
                <a:cs typeface="Ali_K_Alwand" pitchFamily="2" charset="-78"/>
              </a:rPr>
              <a:t/>
            </a:r>
            <a:br>
              <a:rPr lang="ku-Arab-IQ" b="1" dirty="0">
                <a:solidFill>
                  <a:srgbClr val="C00000"/>
                </a:solidFill>
                <a:cs typeface="Ali_K_Alwand" pitchFamily="2" charset="-78"/>
              </a:rPr>
            </a:br>
            <a:r>
              <a:rPr lang="ar-IQ" b="1" dirty="0" smtClean="0">
                <a:solidFill>
                  <a:srgbClr val="C00000"/>
                </a:solidFill>
                <a:cs typeface="Ali_K_Alwand" pitchFamily="2" charset="-78"/>
              </a:rPr>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047591"/>
              </p:ext>
            </p:extLst>
          </p:nvPr>
        </p:nvGraphicFramePr>
        <p:xfrm>
          <a:off x="1886552" y="2011676"/>
          <a:ext cx="7825338" cy="4119616"/>
        </p:xfrm>
        <a:graphic>
          <a:graphicData uri="http://schemas.openxmlformats.org/drawingml/2006/table">
            <a:tbl>
              <a:tblPr rtl="1" firstRow="1" firstCol="1" bandRow="1">
                <a:tableStyleId>{5C22544A-7EE6-4342-B048-85BDC9FD1C3A}</a:tableStyleId>
              </a:tblPr>
              <a:tblGrid>
                <a:gridCol w="3912669"/>
                <a:gridCol w="3912669"/>
              </a:tblGrid>
              <a:tr h="1029904">
                <a:tc>
                  <a:txBody>
                    <a:bodyPr/>
                    <a:lstStyle/>
                    <a:p>
                      <a:pPr marL="0" marR="0" algn="ctr" rtl="1">
                        <a:lnSpc>
                          <a:spcPct val="115000"/>
                        </a:lnSpc>
                        <a:spcBef>
                          <a:spcPts val="0"/>
                        </a:spcBef>
                        <a:spcAft>
                          <a:spcPts val="1000"/>
                        </a:spcAft>
                      </a:pPr>
                      <a:r>
                        <a:rPr lang="ar-IQ" sz="1400" dirty="0">
                          <a:effectLst/>
                        </a:rPr>
                        <a:t>تةمةن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1400" dirty="0">
                          <a:effectLst/>
                        </a:rPr>
                        <a:t>كاتذميَرةكانى نووستن</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029904">
                <a:tc>
                  <a:txBody>
                    <a:bodyPr/>
                    <a:lstStyle/>
                    <a:p>
                      <a:pPr marL="0" marR="0" algn="ctr" rtl="1">
                        <a:lnSpc>
                          <a:spcPct val="115000"/>
                        </a:lnSpc>
                        <a:spcBef>
                          <a:spcPts val="0"/>
                        </a:spcBef>
                        <a:spcAft>
                          <a:spcPts val="1000"/>
                        </a:spcAft>
                      </a:pPr>
                      <a:r>
                        <a:rPr lang="ar-IQ" sz="1400">
                          <a:effectLst/>
                        </a:rPr>
                        <a:t>3 رؤذ</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1400" dirty="0">
                          <a:effectLst/>
                        </a:rPr>
                        <a:t>14 – 16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029904">
                <a:tc>
                  <a:txBody>
                    <a:bodyPr/>
                    <a:lstStyle/>
                    <a:p>
                      <a:pPr marL="0" marR="0" algn="ctr" rtl="1">
                        <a:lnSpc>
                          <a:spcPct val="115000"/>
                        </a:lnSpc>
                        <a:spcBef>
                          <a:spcPts val="0"/>
                        </a:spcBef>
                        <a:spcAft>
                          <a:spcPts val="1000"/>
                        </a:spcAft>
                      </a:pPr>
                      <a:r>
                        <a:rPr lang="ar-IQ" sz="1400" dirty="0">
                          <a:effectLst/>
                        </a:rPr>
                        <a:t>5 سالَ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1400">
                          <a:effectLst/>
                        </a:rPr>
                        <a:t>11</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r h="1029904">
                <a:tc>
                  <a:txBody>
                    <a:bodyPr/>
                    <a:lstStyle/>
                    <a:p>
                      <a:pPr marL="0" marR="0" algn="ctr" rtl="1">
                        <a:lnSpc>
                          <a:spcPct val="115000"/>
                        </a:lnSpc>
                        <a:spcBef>
                          <a:spcPts val="0"/>
                        </a:spcBef>
                        <a:spcAft>
                          <a:spcPts val="1000"/>
                        </a:spcAft>
                      </a:pPr>
                      <a:r>
                        <a:rPr lang="ar-IQ" sz="1400" dirty="0">
                          <a:effectLst/>
                        </a:rPr>
                        <a:t>20 سالَ</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0" marR="0" algn="ctr" rtl="1">
                        <a:lnSpc>
                          <a:spcPct val="115000"/>
                        </a:lnSpc>
                        <a:spcBef>
                          <a:spcPts val="0"/>
                        </a:spcBef>
                        <a:spcAft>
                          <a:spcPts val="1000"/>
                        </a:spcAft>
                      </a:pPr>
                      <a:r>
                        <a:rPr lang="ar-IQ" sz="1400" dirty="0">
                          <a:effectLst/>
                        </a:rPr>
                        <a:t>7</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r>
            </a:tbl>
          </a:graphicData>
        </a:graphic>
      </p:graphicFrame>
      <p:sp>
        <p:nvSpPr>
          <p:cNvPr id="5" name="Rectangle 1"/>
          <p:cNvSpPr>
            <a:spLocks noChangeArrowheads="1"/>
          </p:cNvSpPr>
          <p:nvPr/>
        </p:nvSpPr>
        <p:spPr bwMode="auto">
          <a:xfrm>
            <a:off x="0" y="-63787"/>
            <a:ext cx="26481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li_K_Samik" pitchFamily="2" charset="-78"/>
              </a:rPr>
              <a:t> </a:t>
            </a:r>
            <a:endParaRPr kumimoji="0" lang="en-US" sz="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238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هةنديَك لة ثالَنةرة سةرةكيةكان </a:t>
            </a:r>
            <a:endParaRPr lang="en-US" dirty="0"/>
          </a:p>
        </p:txBody>
      </p:sp>
      <p:sp>
        <p:nvSpPr>
          <p:cNvPr id="3" name="Content Placeholder 2"/>
          <p:cNvSpPr>
            <a:spLocks noGrp="1"/>
          </p:cNvSpPr>
          <p:nvPr>
            <p:ph idx="1"/>
          </p:nvPr>
        </p:nvSpPr>
        <p:spPr/>
        <p:txBody>
          <a:bodyPr/>
          <a:lstStyle/>
          <a:p>
            <a:pPr lvl="0" algn="just" rtl="1"/>
            <a:r>
              <a:rPr lang="ar-IQ" dirty="0">
                <a:solidFill>
                  <a:srgbClr val="0070C0"/>
                </a:solidFill>
                <a:cs typeface="Ali_K_Alwand" pitchFamily="2" charset="-78"/>
              </a:rPr>
              <a:t> </a:t>
            </a:r>
            <a:r>
              <a:rPr lang="ar-IQ" dirty="0">
                <a:solidFill>
                  <a:srgbClr val="C00000"/>
                </a:solidFill>
                <a:cs typeface="Ali_K_Alwand" pitchFamily="2" charset="-78"/>
              </a:rPr>
              <a:t>برسيَتي (</a:t>
            </a:r>
            <a:r>
              <a:rPr lang="en-US" dirty="0">
                <a:solidFill>
                  <a:srgbClr val="C00000"/>
                </a:solidFill>
                <a:cs typeface="Ali_K_Alwand" pitchFamily="2" charset="-78"/>
              </a:rPr>
              <a:t>HUNGER</a:t>
            </a:r>
            <a:r>
              <a:rPr lang="ar-IQ" dirty="0">
                <a:solidFill>
                  <a:srgbClr val="C00000"/>
                </a:solidFill>
                <a:cs typeface="Ali_K_Alwand" pitchFamily="2" charset="-78"/>
              </a:rPr>
              <a:t>) :-</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ثالَنةرو ثيَداويستي بؤ خواردن يةكيَكة لة طرنطترين ثيَداويستيةكانى مرؤظ و طرنطى خؤى لة ذيانيدا هةية و هيض كةسيَك ناتوانيَت بؤ ماوةيةكى زؤر بةبيَ خؤراك بذي و تيَركردنى ئةم ثيَداويستيية بةرثرسة لة بةردةوام بوونى ذيان و دروست بوونى هاوسةنطى . بةثيَ زؤربةى تيؤرةكان لة ثيَشةوةى هةمووشيان تيؤرةكةى (ماسلؤ)، خؤراك يةكيَكة لة سةرةكيترين ثيَداويستيةكانى مرؤظ و تيَرنةكردنى دةبيَتة هؤى تيَك ضوونى سةرجةم ثرؤسة بايؤلؤذي و عةقلَييةكان و بيَ بةش بوونى مرؤظ بؤ ماوةيةكى زؤر لةم ثيَداويستيية دةبيَتة هؤى لةناوضوونى مرؤظ.</a:t>
            </a: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2723291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هةنديَك لة ثالَنةرة سةرةكيةكان </a:t>
            </a:r>
            <a:endParaRPr lang="en-US" dirty="0"/>
          </a:p>
        </p:txBody>
      </p:sp>
      <p:sp>
        <p:nvSpPr>
          <p:cNvPr id="3" name="Content Placeholder 2"/>
          <p:cNvSpPr>
            <a:spLocks noGrp="1"/>
          </p:cNvSpPr>
          <p:nvPr>
            <p:ph idx="1"/>
          </p:nvPr>
        </p:nvSpPr>
        <p:spPr/>
        <p:txBody>
          <a:bodyPr>
            <a:normAutofit/>
          </a:bodyPr>
          <a:lstStyle/>
          <a:p>
            <a:pPr marL="0" indent="0" algn="just" rtl="1">
              <a:buNone/>
            </a:pPr>
            <a:r>
              <a:rPr lang="ar-IQ" dirty="0">
                <a:solidFill>
                  <a:srgbClr val="0070C0"/>
                </a:solidFill>
                <a:cs typeface="Ali_K_Alwand" pitchFamily="2" charset="-78"/>
              </a:rPr>
              <a:t>تيَركردنى ئةم ثيَداويستيية بة شيَوةيةكى خوولاوةيي و بازنةيية، واتا مرؤظ برسي دةبيَت و ئةم برسيَتيية دةبيَت بة ثالَنةر بؤ جوولاَندن و ورووذاندنى مرؤظ و  طةرِاني بة دواى خؤراك ئينجا تيَربوون دواى ماوةيةك دووبارة مرؤظ لة ئةنجامى برسي بوون و كةم بوونةوةى خؤراك تووشي طرذي و برسيَتي و نارةحةتى دةبيَت و هةمان زنجيرة كارو ضالاكى سةرةوة بة ئاكام دةطةيةنيَت . </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ئةطةر مرؤظ لة ئةنجامي كؤمةلَيَك هؤكارى دةرةكى دوور لة ويستي خؤي نةيتوانى بؤ ماوةيةكى دياري كراو نان و خؤراك وةك ثيَويست بخوات، لة ئةنجامي ئةم حالَةتةوة تووشي طرذي و برسيَتييةكى زؤر دةبيَت، ئا لةم حالَةتةدا جطةر فرياى دةكةويَت و دةست دةكات بة دةرهاويَشتنى شةكرى عةمباركراو بؤ ناو خويَن و بؤ ماوةيةكى تر يارمةتى مانةوةى مرؤظ دةدات، بةلاَم ئةم حالَةتة بؤ ماوةيةكى زؤر بةردةوام نابيَت، لةبةر ئةوةى بري شةكرةكة دياريكراوةو دواى ماوةيةك تةواو دةبيَت، بؤية ثيَويستة مرؤظ بةدواى خواردن بطةرىَ و لةو برسيَتيية رزطارى بيَت. </a:t>
            </a: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351645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هةنديَك لة ثالَنةرة سةرةكيةكان </a:t>
            </a:r>
            <a:endParaRPr lang="en-US" dirty="0"/>
          </a:p>
        </p:txBody>
      </p:sp>
      <p:sp>
        <p:nvSpPr>
          <p:cNvPr id="3" name="Content Placeholder 2"/>
          <p:cNvSpPr>
            <a:spLocks noGrp="1"/>
          </p:cNvSpPr>
          <p:nvPr>
            <p:ph idx="1"/>
          </p:nvPr>
        </p:nvSpPr>
        <p:spPr/>
        <p:txBody>
          <a:bodyPr>
            <a:normAutofit fontScale="92500" lnSpcReduction="20000"/>
          </a:bodyPr>
          <a:lstStyle/>
          <a:p>
            <a:pPr algn="just" rtl="1"/>
            <a:r>
              <a:rPr lang="ar-IQ" dirty="0">
                <a:solidFill>
                  <a:srgbClr val="0070C0"/>
                </a:solidFill>
                <a:cs typeface="Ali_K_Alwand" pitchFamily="2" charset="-78"/>
              </a:rPr>
              <a:t> </a:t>
            </a:r>
            <a:endParaRPr lang="en-US" dirty="0">
              <a:solidFill>
                <a:srgbClr val="0070C0"/>
              </a:solidFill>
              <a:cs typeface="Ali_K_Alwand" pitchFamily="2" charset="-78"/>
            </a:endParaRPr>
          </a:p>
          <a:p>
            <a:pPr lvl="0" algn="just" rtl="1"/>
            <a:r>
              <a:rPr lang="ar-IQ" b="1" dirty="0">
                <a:solidFill>
                  <a:srgbClr val="C00000"/>
                </a:solidFill>
                <a:cs typeface="Ali_K_Alwand" pitchFamily="2" charset="-78"/>
              </a:rPr>
              <a:t>شةرِخوازى (</a:t>
            </a:r>
            <a:r>
              <a:rPr lang="en-US" b="1" dirty="0">
                <a:solidFill>
                  <a:srgbClr val="C00000"/>
                </a:solidFill>
                <a:cs typeface="Ali_K_Alwand" pitchFamily="2" charset="-78"/>
              </a:rPr>
              <a:t>AGGRESSION</a:t>
            </a:r>
            <a:r>
              <a:rPr lang="ar-IQ" b="1" dirty="0">
                <a:solidFill>
                  <a:srgbClr val="C00000"/>
                </a:solidFill>
                <a:cs typeface="Ali_K_Alwand" pitchFamily="2" charset="-78"/>
              </a:rPr>
              <a:t>) :-</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شةرِانطيَزى بريتيية لةو هةلَسو كةوت و رةفتارةى كة ئامانجةكةى ئازاردانى بةرانبةرو زيان طةياندنة بة كةل و ثةل و سةرمايةكانيان. شةرِخوازى دوو جؤر لة خؤ دةطريَت كة لةريَطايانةوة تاك دةتوانيَت بة حةزو ئامانجةكانى بطات ئةويش لةريَطاى دةست كةوتنى شتيَك كة طرنط و بة كةلَك بيَت يان دووركةوتنةوة لةو بارودؤخ و شويَنانةى كة بةئازارو ناخؤشن، واتا ئةطةر تاك ئةو هيَزو ثالَنةرو و دةست دريَذييةى بؤ خؤطونجاندن و كؤنترؤلَكردنى ذينطةو ثاريَزطارى كردن لة خود، بةكارهيَنا ئةوا لة بةرذةوةندى تاك و مرؤظايةتى دةبيَت، بةلاَم ئةطةر دذى تاكةكانى ترى كؤمةلَطا بةكاري هيَنا ، ئةوا ئةو كاتة بة زياني هةموو لايةك تةواو دةبيَت. </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زؤربةى كات لةوانةية ئةو ثرسيارة بكريَت كة ئايا شةرخوازى ثالَنةريَكي بايلؤذيية ؟ يان كؤمةلاَيةتى و وةرطيراوة؟ زانا (فرويد) دةلَيَ شةرخوازى بؤماوةيية مرؤظ بةكاري ديَنيَـت  بؤ ئازاردانى كةساني تر. بةلاَم  هةنديَ زاناى تر دةلَيَن شةرخوازى وةكو هةموو ثالَنةرةكانى تر هؤكارةكةى ذينطةيية.</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 </a:t>
            </a: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1662632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هةنديَك لة ثالَنةرة سةرةكيةكان </a:t>
            </a:r>
            <a:endParaRPr lang="en-US" dirty="0"/>
          </a:p>
        </p:txBody>
      </p:sp>
      <p:sp>
        <p:nvSpPr>
          <p:cNvPr id="3" name="Content Placeholder 2"/>
          <p:cNvSpPr>
            <a:spLocks noGrp="1"/>
          </p:cNvSpPr>
          <p:nvPr>
            <p:ph idx="1"/>
          </p:nvPr>
        </p:nvSpPr>
        <p:spPr/>
        <p:txBody>
          <a:bodyPr>
            <a:normAutofit fontScale="92500" lnSpcReduction="10000"/>
          </a:bodyPr>
          <a:lstStyle/>
          <a:p>
            <a:pPr lvl="0" algn="just" rtl="1"/>
            <a:r>
              <a:rPr lang="ar-IQ" b="1" dirty="0">
                <a:solidFill>
                  <a:srgbClr val="C00000"/>
                </a:solidFill>
                <a:cs typeface="Ali_K_Alwand" pitchFamily="2" charset="-78"/>
              </a:rPr>
              <a:t>دةستكةوتة ثالَنةر :-</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مةبةست لة دةستكةوتة ثالَنةر حةزو ئارةزووى مرؤظة بؤ طةيشتن بة ئاواتةكان و هيَنانةدى ئامانجةكان لة داهاتوودا. جياوازى لة نيَوان تاكةكانى كؤمةلَدا هةيةو هةموو كةس وةك يةك ئامانج دانانيَن و هةمان حةزو ئارةزوو ثةرؤشيان بؤ هيَنانةدى ئةو ئامانجة نيية، بةلَكو لةلاى هةنديَك كةس ئةم ثالَنةرة واتا ثالَنةرو حةزو ئارةزووى طةيشتن بة خةوو خةيالَ و ئامانجةكان و برِي كاركردن و هةولَدان زؤرةو لةلاى هةنديَك كةسي تر مام ناوةنديية و لىلاى ئةوانى تريش كةم و لاوازن.</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شاياني ئاماذة بؤ كردنة لةبةر ئةوةى (دةستكةوتة ثالَنةر يان ثالَنةرو حةزو ئارةزووى دةست كةوتن) حالَةتيَكي عةقلَيية ، بؤية ثيَشبيني ئةوة كراوةو زانايان لةو بروايةدان كة لةلاى هةموو كةسيَك هةية، بةلاَم بة برو ريَذةى جيا، واتا لةلاى هةموو كةس وةك نيية و دةتوانريَت لة ريَطاى ئةزموونى تايبةتييةوة ريَذةو برِةكةى لةلاى تاكةكانى كؤمةلَ دياري بكريَت، بةلاَم ثيَوانة كردنى ئةم ثالَنةرة  كاريَكي ئاسان نيية، لةبةر ئةوةى وةك هةموو دياردة دةروونييةكانى تر ، دياردةو ضةمكيَكي ناديارو ناوةكى و هةست ثيَنةكراوة (مجرد،</a:t>
            </a:r>
            <a:r>
              <a:rPr lang="ar-IQ" b="1" dirty="0">
                <a:solidFill>
                  <a:srgbClr val="0070C0"/>
                </a:solidFill>
                <a:cs typeface="Ali_K_Alwand" pitchFamily="2" charset="-78"/>
              </a:rPr>
              <a:t> افتراضي</a:t>
            </a:r>
            <a:r>
              <a:rPr lang="ar-IQ" dirty="0">
                <a:solidFill>
                  <a:srgbClr val="0070C0"/>
                </a:solidFill>
                <a:cs typeface="Ali_K_Alwand" pitchFamily="2" charset="-78"/>
              </a:rPr>
              <a:t>).</a:t>
            </a:r>
            <a:endParaRPr lang="en-US" dirty="0">
              <a:solidFill>
                <a:srgbClr val="0070C0"/>
              </a:solidFill>
              <a:cs typeface="Ali_K_Alwand" pitchFamily="2" charset="-78"/>
            </a:endParaRPr>
          </a:p>
          <a:p>
            <a:pPr marL="0" lvl="0" indent="0" algn="just" rtl="1">
              <a:buNone/>
            </a:pP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294667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هةنديَك لة ثالَنةرة سةرةكيةكان </a:t>
            </a:r>
            <a:endParaRPr lang="en-US" dirty="0"/>
          </a:p>
        </p:txBody>
      </p:sp>
      <p:sp>
        <p:nvSpPr>
          <p:cNvPr id="3" name="Content Placeholder 2"/>
          <p:cNvSpPr>
            <a:spLocks noGrp="1"/>
          </p:cNvSpPr>
          <p:nvPr>
            <p:ph idx="1"/>
          </p:nvPr>
        </p:nvSpPr>
        <p:spPr/>
        <p:txBody>
          <a:bodyPr>
            <a:normAutofit fontScale="85000" lnSpcReduction="20000"/>
          </a:bodyPr>
          <a:lstStyle/>
          <a:p>
            <a:pPr lvl="0" algn="just" rtl="1"/>
            <a:r>
              <a:rPr lang="ar-IQ" b="1" dirty="0">
                <a:solidFill>
                  <a:srgbClr val="C00000"/>
                </a:solidFill>
                <a:cs typeface="Ali_K_Alwand" pitchFamily="2" charset="-78"/>
              </a:rPr>
              <a:t>ثالَنةرى خستنة ثالَ (دافعية العزو) :-</a:t>
            </a:r>
            <a:endParaRPr lang="en-US" dirty="0">
              <a:solidFill>
                <a:srgbClr val="C00000"/>
              </a:solidFill>
              <a:cs typeface="Ali_K_Alwand" pitchFamily="2" charset="-78"/>
            </a:endParaRPr>
          </a:p>
          <a:p>
            <a:pPr marL="0" indent="0" algn="just" rtl="1">
              <a:buNone/>
            </a:pPr>
            <a:r>
              <a:rPr lang="ar-IQ" dirty="0">
                <a:solidFill>
                  <a:srgbClr val="0070C0"/>
                </a:solidFill>
                <a:cs typeface="Ali_K_Alwand" pitchFamily="2" charset="-78"/>
              </a:rPr>
              <a:t>ئةم جؤرة ثالَنةرة طرنطى بة ئةو سةرضاوةو هؤكارانة دةدات كة دةبن بة بنةماو بؤ وةرطرتنى برِيار، واتا ئةطةر مرؤظ لة كارةكانى رؤذانةيدا سةركةتن يان سةرنةكةوتنى بة دةست هيَنا، دواى ئةوة ثرسيارمان ليَ كرد وتمان لةبةر ضي سةركةوتى يان سةرنةكةوتى؟ ئةوا زؤربةى تاكةكان بؤ دوو هؤكار دةيطةرِيَننةوة كة ئةوانيش هؤكارة (دةرةكي و ناوةكيةكان) ن.</a:t>
            </a:r>
            <a:endParaRPr lang="en-US" dirty="0">
              <a:solidFill>
                <a:srgbClr val="0070C0"/>
              </a:solidFill>
              <a:cs typeface="Ali_K_Alwand" pitchFamily="2" charset="-78"/>
            </a:endParaRPr>
          </a:p>
          <a:p>
            <a:pPr marL="0" indent="0" algn="just" rtl="1">
              <a:buNone/>
            </a:pPr>
            <a:r>
              <a:rPr lang="ar-IQ" dirty="0">
                <a:solidFill>
                  <a:srgbClr val="0070C0"/>
                </a:solidFill>
                <a:cs typeface="Ali_K_Alwand" pitchFamily="2" charset="-78"/>
              </a:rPr>
              <a:t>هؤكارة ناوةكييةكان تايبةتن بة كةسايةتي و توانا و ليَهاتووةكانى تاك، بةلاَم هؤكارة دةرةكيةكان ثةيوةندييان بة بارودؤخة دةرةكييةكانةوة هةية، بؤ نموونة ئةطةر قوتابيةك لة خويَندن سةرنةكةوت و دةرنةضوو، ئةطةر ثرسيار دةربارةى هؤكارةكةى ليَ بكريَت كة لةبةر ضي دةرنةضووة، ئةوا دووجؤر وةلاَم دروست دةبيَت . ئةطةر لة وةلاَمدا ووتى (ثرسيارةكان قورس بوون و مامؤستا بةباشي وانةكانى راظة نةدةكرد و هؤلَي تاقيكردنةوة ناخؤش بوو، .....هتد).سةرجةم ئةم هؤكارانة تايبةتن بة جيهاني دةرةوةى تاك و بارودؤخي دةرةكى، واتا ئةم قوتابية هؤكارى سةرنةكةوتنةكةى بؤ جيهاني دةرةوة دةطةريَنيَتةوة، ثالَنةرى سةرنةكةوتنى دةخاتة ثالَ دةرةوةى خؤى . بة لاَم ئةطةر لة وةلاَمدا ووتى (خؤم باش نةم خويَندبوو تواناى ئامادةكردنى وانةكانم نةبوو، بؤ دةوام كردن زؤر كةم تةرخةم بووم و زؤر رؤذ نةدةضووم،...........هتد). واتا ئةم قوتابية هؤكارةكانى سةرنةكةوتنى بؤ خودى خؤى و تواناكانى دةطةريَنيَتةوة، واتا هؤكارةكان ناوةكين و سةرضاوةكةى كةسايةتى و تواناكانى خؤيةتى.</a:t>
            </a:r>
            <a:endParaRPr lang="en-US" dirty="0">
              <a:solidFill>
                <a:srgbClr val="0070C0"/>
              </a:solidFill>
              <a:cs typeface="Ali_K_Alwand" pitchFamily="2" charset="-78"/>
            </a:endParaRPr>
          </a:p>
          <a:p>
            <a:pPr marL="0" indent="0" algn="just" rtl="1">
              <a:buNone/>
            </a:pP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17321920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solidFill>
                  <a:srgbClr val="C00000"/>
                </a:solidFill>
              </a:rPr>
              <a:t>ئەو بابەتانەی لە وانەی داهاتوو باس دەکرێت</a:t>
            </a:r>
            <a:endParaRPr lang="en-US" dirty="0">
              <a:solidFill>
                <a:srgbClr val="C00000"/>
              </a:solidFill>
            </a:endParaRPr>
          </a:p>
        </p:txBody>
      </p:sp>
      <p:sp>
        <p:nvSpPr>
          <p:cNvPr id="3" name="Content Placeholder 2"/>
          <p:cNvSpPr>
            <a:spLocks noGrp="1"/>
          </p:cNvSpPr>
          <p:nvPr>
            <p:ph idx="1"/>
          </p:nvPr>
        </p:nvSpPr>
        <p:spPr/>
        <p:txBody>
          <a:bodyPr>
            <a:normAutofit/>
          </a:bodyPr>
          <a:lstStyle/>
          <a:p>
            <a:pPr marL="0" indent="0" algn="r" rtl="1">
              <a:lnSpc>
                <a:spcPct val="200000"/>
              </a:lnSpc>
              <a:buNone/>
            </a:pPr>
            <a:r>
              <a:rPr lang="ku-Arab-IQ" sz="4000" dirty="0" smtClean="0">
                <a:solidFill>
                  <a:srgbClr val="0070C0"/>
                </a:solidFill>
              </a:rPr>
              <a:t>هەلچوونەکان.</a:t>
            </a:r>
          </a:p>
          <a:p>
            <a:pPr marL="0" indent="0" algn="r" rtl="1">
              <a:lnSpc>
                <a:spcPct val="200000"/>
              </a:lnSpc>
              <a:buNone/>
            </a:pPr>
            <a:r>
              <a:rPr lang="ku-Arab-IQ" sz="4000" dirty="0" smtClean="0">
                <a:solidFill>
                  <a:srgbClr val="0070C0"/>
                </a:solidFill>
              </a:rPr>
              <a:t>پێناسەی هەڵچوون.</a:t>
            </a:r>
          </a:p>
          <a:p>
            <a:pPr marL="0" indent="0" algn="r" rtl="1">
              <a:lnSpc>
                <a:spcPct val="200000"/>
              </a:lnSpc>
              <a:buNone/>
            </a:pPr>
            <a:r>
              <a:rPr lang="ku-Arab-IQ" sz="4000" dirty="0" smtClean="0">
                <a:solidFill>
                  <a:srgbClr val="0070C0"/>
                </a:solidFill>
              </a:rPr>
              <a:t>جۆرەکانی هەڵچوون.</a:t>
            </a:r>
            <a:endParaRPr lang="en-US" sz="4000" dirty="0">
              <a:solidFill>
                <a:srgbClr val="0070C0"/>
              </a:solidFill>
            </a:endParaRPr>
          </a:p>
        </p:txBody>
      </p:sp>
    </p:spTree>
    <p:extLst>
      <p:ext uri="{BB962C8B-B14F-4D97-AF65-F5344CB8AC3E}">
        <p14:creationId xmlns:p14="http://schemas.microsoft.com/office/powerpoint/2010/main" val="19582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smtClean="0">
                <a:solidFill>
                  <a:srgbClr val="0070C0"/>
                </a:solidFill>
                <a:effectLst/>
                <a:latin typeface="Calibri" panose="020F0502020204030204" pitchFamily="34" charset="0"/>
                <a:ea typeface="Calibri" panose="020F0502020204030204" pitchFamily="34" charset="0"/>
                <a:cs typeface="Ali_K_Samik" pitchFamily="2" charset="-78"/>
              </a:rPr>
              <a:t>درك ثيَكردن </a:t>
            </a:r>
            <a:endParaRPr lang="en-US" dirty="0">
              <a:solidFill>
                <a:srgbClr val="0070C0"/>
              </a:solidFill>
            </a:endParaRPr>
          </a:p>
        </p:txBody>
      </p:sp>
      <p:sp>
        <p:nvSpPr>
          <p:cNvPr id="3" name="Content Placeholder 2"/>
          <p:cNvSpPr>
            <a:spLocks noGrp="1"/>
          </p:cNvSpPr>
          <p:nvPr>
            <p:ph idx="1"/>
          </p:nvPr>
        </p:nvSpPr>
        <p:spPr/>
        <p:txBody>
          <a:bodyPr>
            <a:normAutofit fontScale="92500"/>
          </a:bodyPr>
          <a:lstStyle/>
          <a:p>
            <a:pPr algn="just" rtl="1"/>
            <a:r>
              <a:rPr lang="ar-IQ" dirty="0">
                <a:cs typeface="Ali_K_Alwand" pitchFamily="2" charset="-78"/>
              </a:rPr>
              <a:t>هةنديَك كةس هةن كة هةر دوو ثرؤسةى هةستكردن و درك ثيَكردن تيَكةلَ دةكةن و وةكو هاومانا سةيريان دةكةن،  بةلاَم لةراستيدا ئةم دوو ثرؤسةية لةيةكترى جياوازن .</a:t>
            </a:r>
            <a:endParaRPr lang="en-US" dirty="0">
              <a:cs typeface="Ali_K_Alwand" pitchFamily="2" charset="-78"/>
            </a:endParaRPr>
          </a:p>
          <a:p>
            <a:pPr algn="just" rtl="1"/>
            <a:r>
              <a:rPr lang="ar-IQ" b="1" dirty="0">
                <a:solidFill>
                  <a:srgbClr val="FF0000"/>
                </a:solidFill>
                <a:cs typeface="Ali_K_Alwand" pitchFamily="2" charset="-78"/>
              </a:rPr>
              <a:t>ثيَناسةى درك ثيَكردن / </a:t>
            </a:r>
            <a:r>
              <a:rPr lang="ar-IQ" dirty="0">
                <a:solidFill>
                  <a:srgbClr val="FF0000"/>
                </a:solidFill>
                <a:cs typeface="Ali_K_Alwand" pitchFamily="2" charset="-78"/>
              </a:rPr>
              <a:t>بريتيية لة ريَكخستني زانيارييةكان و شيكردنةوةى ئةو زانياريية هةستيانةى كة لة ريَطاى هةستةوةرةكانةوة دةطاتة لامان، بؤ ئةوةى زياتر ئاشنا بين بة جيهاني دةرةوةمان.</a:t>
            </a:r>
            <a:endParaRPr lang="en-US" dirty="0">
              <a:solidFill>
                <a:srgbClr val="FF0000"/>
              </a:solidFill>
              <a:cs typeface="Ali_K_Alwand" pitchFamily="2" charset="-78"/>
            </a:endParaRPr>
          </a:p>
          <a:p>
            <a:pPr algn="just" rtl="1"/>
            <a:r>
              <a:rPr lang="ar-IQ" dirty="0">
                <a:cs typeface="Ali_K_Alwand" pitchFamily="2" charset="-78"/>
              </a:rPr>
              <a:t>درك ثيَكردن ئةو ثرؤسةيةية كةلةريَطايةوة وروذيَنةرةكان روون دةكريَنةوةو دةناسريَنةوةو ليَك دةدريَنةوةو ، وة درك ثيَكردن قؤناغي دواى هةستكردنة. كاتيَك مرؤظ لةريَطاي هةستةوةرةكان هةست بة بوونى شتةكان دةكات ئةوا لةم قؤناغةدا ماناى دةدريَتيَي و ليَك دةدريَتةوة، بؤ نموونة كاتيَك يةكيَك دةبينين و دةيناسينةوة يان بؤنيَك دةكةين و دةزاني بؤني </a:t>
            </a:r>
            <a:r>
              <a:rPr lang="ar-IQ" dirty="0" smtClean="0">
                <a:cs typeface="Ali_K_Alwand" pitchFamily="2" charset="-78"/>
              </a:rPr>
              <a:t>ضيية.</a:t>
            </a:r>
            <a:endParaRPr lang="en-US" dirty="0" smtClean="0">
              <a:cs typeface="Ali_K_Alwand" pitchFamily="2" charset="-78"/>
            </a:endParaRPr>
          </a:p>
          <a:p>
            <a:pPr marL="0" indent="0" algn="just" rtl="1">
              <a:buNone/>
            </a:pPr>
            <a:endParaRPr lang="en-US" dirty="0" smtClean="0">
              <a:cs typeface="Ali_K_Alwand" pitchFamily="2" charset="-78"/>
            </a:endParaRPr>
          </a:p>
          <a:p>
            <a:pPr marL="0" indent="0" algn="just" rtl="1">
              <a:buNone/>
            </a:pPr>
            <a:r>
              <a:rPr lang="ar-IQ" dirty="0">
                <a:cs typeface="Ali_K_Alwand" pitchFamily="2" charset="-78"/>
              </a:rPr>
              <a:t> </a:t>
            </a:r>
            <a:endParaRPr lang="en-US" dirty="0">
              <a:cs typeface="Ali_K_Alwand" pitchFamily="2" charset="-78"/>
            </a:endParaRPr>
          </a:p>
          <a:p>
            <a:pPr marL="0" indent="0" algn="just" rtl="1">
              <a:buNone/>
            </a:pPr>
            <a:endParaRPr lang="en-US" dirty="0">
              <a:cs typeface="Ali_K_Alwand" pitchFamily="2"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62699"/>
            <a:ext cx="5619404" cy="1895302"/>
          </a:xfrm>
          <a:prstGeom prst="rect">
            <a:avLst/>
          </a:prstGeom>
        </p:spPr>
      </p:pic>
    </p:spTree>
    <p:extLst>
      <p:ext uri="{BB962C8B-B14F-4D97-AF65-F5344CB8AC3E}">
        <p14:creationId xmlns:p14="http://schemas.microsoft.com/office/powerpoint/2010/main" val="126557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rtl="1">
              <a:lnSpc>
                <a:spcPct val="115000"/>
              </a:lnSpc>
              <a:spcBef>
                <a:spcPts val="0"/>
              </a:spcBef>
              <a:spcAft>
                <a:spcPts val="1000"/>
              </a:spcAft>
            </a:pPr>
            <a:r>
              <a:rPr lang="ar-IQ" b="1" dirty="0" smtClean="0">
                <a:solidFill>
                  <a:srgbClr val="0070C0"/>
                </a:solidFill>
                <a:effectLst/>
                <a:latin typeface="Calibri" panose="020F0502020204030204" pitchFamily="34" charset="0"/>
                <a:ea typeface="Calibri" panose="020F0502020204030204" pitchFamily="34" charset="0"/>
                <a:cs typeface="Ali_K_Samik" pitchFamily="2" charset="-78"/>
              </a:rPr>
              <a:t>لايةنةكاني درك ثيَكردن </a:t>
            </a:r>
            <a:r>
              <a:rPr lang="en-US" sz="3200" dirty="0" smtClean="0">
                <a:solidFill>
                  <a:srgbClr val="0070C0"/>
                </a:solidFill>
                <a:effectLst/>
                <a:latin typeface="Calibri" panose="020F0502020204030204" pitchFamily="34" charset="0"/>
                <a:ea typeface="Calibri" panose="020F0502020204030204" pitchFamily="34" charset="0"/>
                <a:cs typeface="Arial" panose="020B0604020202020204" pitchFamily="34" charset="0"/>
              </a:rPr>
              <a:t/>
            </a:r>
            <a:br>
              <a:rPr lang="en-US" sz="3200" dirty="0" smtClean="0">
                <a:solidFill>
                  <a:srgbClr val="0070C0"/>
                </a:solidFill>
                <a:effectLst/>
                <a:latin typeface="Calibri" panose="020F0502020204030204" pitchFamily="34" charset="0"/>
                <a:ea typeface="Calibri" panose="020F0502020204030204" pitchFamily="34" charset="0"/>
                <a:cs typeface="Arial" panose="020B0604020202020204" pitchFamily="34" charset="0"/>
              </a:rPr>
            </a:br>
            <a:endParaRPr lang="en-US" dirty="0">
              <a:solidFill>
                <a:srgbClr val="0070C0"/>
              </a:solidFill>
            </a:endParaRPr>
          </a:p>
        </p:txBody>
      </p:sp>
      <p:sp>
        <p:nvSpPr>
          <p:cNvPr id="3" name="Content Placeholder 2"/>
          <p:cNvSpPr>
            <a:spLocks noGrp="1"/>
          </p:cNvSpPr>
          <p:nvPr>
            <p:ph idx="1"/>
          </p:nvPr>
        </p:nvSpPr>
        <p:spPr/>
        <p:txBody>
          <a:bodyPr/>
          <a:lstStyle/>
          <a:p>
            <a:pPr marL="0" marR="0" indent="0" algn="just" rtl="1">
              <a:lnSpc>
                <a:spcPct val="115000"/>
              </a:lnSpc>
              <a:spcBef>
                <a:spcPts val="0"/>
              </a:spcBef>
              <a:spcAft>
                <a:spcPts val="1000"/>
              </a:spcAft>
              <a:buNone/>
            </a:pPr>
            <a:r>
              <a:rPr lang="ar-IQ" sz="3200" dirty="0" smtClean="0">
                <a:effectLst/>
                <a:latin typeface="Calibri" panose="020F0502020204030204" pitchFamily="34" charset="0"/>
                <a:ea typeface="Calibri" panose="020F0502020204030204" pitchFamily="34" charset="0"/>
                <a:cs typeface="Ali_K_Samik" pitchFamily="2" charset="-78"/>
              </a:rPr>
              <a:t>درك ثيَكردن ضةند لايةنيَكي هةية دةتوانين بةم خالاَنة بيخةينة رِوو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r>
              <a:rPr lang="ku-Arab-IQ" sz="2000" b="1" dirty="0" smtClean="0">
                <a:effectLst/>
                <a:latin typeface="Calibri" panose="020F0502020204030204" pitchFamily="34" charset="0"/>
                <a:ea typeface="Calibri" panose="020F0502020204030204" pitchFamily="34" charset="0"/>
                <a:cs typeface="Arial" panose="020B0604020202020204" pitchFamily="34" charset="0"/>
              </a:rPr>
              <a:t>١</a:t>
            </a:r>
            <a:r>
              <a:rPr lang="ku-Arab-IQ" sz="2000" b="1" dirty="0" smtClean="0">
                <a:solidFill>
                  <a:schemeClr val="accent2">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lang="ar-IQ" b="1" dirty="0" smtClean="0">
                <a:solidFill>
                  <a:schemeClr val="accent2">
                    <a:lumMod val="50000"/>
                  </a:schemeClr>
                </a:solidFill>
                <a:effectLst/>
                <a:latin typeface="Calibri" panose="020F0502020204030204" pitchFamily="34" charset="0"/>
                <a:ea typeface="Calibri" panose="020F0502020204030204" pitchFamily="34" charset="0"/>
                <a:cs typeface="Ali_K_Samik" pitchFamily="2" charset="-78"/>
              </a:rPr>
              <a:t>درك ثيَكردن ثةيوةستة بة زانين،</a:t>
            </a:r>
            <a:r>
              <a:rPr lang="ar-IQ" dirty="0" smtClean="0">
                <a:solidFill>
                  <a:schemeClr val="accent2">
                    <a:lumMod val="50000"/>
                  </a:schemeClr>
                </a:solidFill>
                <a:effectLst/>
                <a:latin typeface="Calibri" panose="020F0502020204030204" pitchFamily="34" charset="0"/>
                <a:ea typeface="Calibri" panose="020F0502020204030204" pitchFamily="34" charset="0"/>
                <a:cs typeface="Ali_K_Samik" pitchFamily="2" charset="-78"/>
              </a:rPr>
              <a:t> واتا درك ثيَكردن ثشت بة زانياريية كؤنةكان دةبةستيَت و بة بنةمايةك بؤ شيكردنةوةى زانياريية نويَيةكان دةذميَردريَت.</a:t>
            </a:r>
            <a:endParaRPr lang="en-US" sz="2000" dirty="0" smtClean="0">
              <a:solidFill>
                <a:schemeClr val="accent2">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15000"/>
              </a:lnSpc>
              <a:spcBef>
                <a:spcPts val="0"/>
              </a:spcBef>
              <a:spcAft>
                <a:spcPts val="1000"/>
              </a:spcAft>
              <a:buNone/>
            </a:pPr>
            <a:r>
              <a:rPr lang="ku-Arab-IQ" b="1" dirty="0" smtClean="0">
                <a:effectLst/>
                <a:latin typeface="Calibri" panose="020F0502020204030204" pitchFamily="34" charset="0"/>
                <a:ea typeface="Calibri" panose="020F0502020204030204" pitchFamily="34" charset="0"/>
                <a:cs typeface="Ali_K_Samik" pitchFamily="2" charset="-78"/>
              </a:rPr>
              <a:t>٢. </a:t>
            </a:r>
            <a:r>
              <a:rPr lang="ar-IQ" b="1" dirty="0" smtClean="0">
                <a:solidFill>
                  <a:schemeClr val="accent6">
                    <a:lumMod val="50000"/>
                  </a:schemeClr>
                </a:solidFill>
                <a:effectLst/>
                <a:latin typeface="Calibri" panose="020F0502020204030204" pitchFamily="34" charset="0"/>
                <a:ea typeface="Calibri" panose="020F0502020204030204" pitchFamily="34" charset="0"/>
                <a:cs typeface="Ali_K_Samik" pitchFamily="2" charset="-78"/>
              </a:rPr>
              <a:t>لة تايبةتمةندييةكاني سيستةمى درك ثيَكردن لةلاى مرؤظدا طةيشتنة بة ئةنجام بؤ وروذيَنةرو رووداوة ذينطةييةكان</a:t>
            </a:r>
            <a:r>
              <a:rPr lang="ar-IQ" dirty="0" smtClean="0">
                <a:solidFill>
                  <a:schemeClr val="accent6">
                    <a:lumMod val="50000"/>
                  </a:schemeClr>
                </a:solidFill>
                <a:effectLst/>
                <a:latin typeface="Calibri" panose="020F0502020204030204" pitchFamily="34" charset="0"/>
                <a:ea typeface="Calibri" panose="020F0502020204030204" pitchFamily="34" charset="0"/>
                <a:cs typeface="Ali_K_Samik" pitchFamily="2" charset="-78"/>
              </a:rPr>
              <a:t>، واتا كاتيَك لةريَطاي هةستةوةرةكانةوة زانياري تةواو وةرناطرين ئةوا مرؤظ دةتوانيَـت  لةر يَطاي درك ثيَكردن ليَكيان جيا بكاتةوة.</a:t>
            </a:r>
            <a:endParaRPr lang="en-US" sz="2000" dirty="0" smtClean="0">
              <a:solidFill>
                <a:schemeClr val="accent6">
                  <a:lumMod val="50000"/>
                </a:schemeClr>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971011"/>
            <a:ext cx="5045825" cy="1886989"/>
          </a:xfrm>
          <a:prstGeom prst="rect">
            <a:avLst/>
          </a:prstGeom>
        </p:spPr>
      </p:pic>
    </p:spTree>
    <p:extLst>
      <p:ext uri="{BB962C8B-B14F-4D97-AF65-F5344CB8AC3E}">
        <p14:creationId xmlns:p14="http://schemas.microsoft.com/office/powerpoint/2010/main" val="273636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0070C0"/>
                </a:solidFill>
                <a:latin typeface="Calibri" panose="020F0502020204030204" pitchFamily="34" charset="0"/>
                <a:ea typeface="Calibri" panose="020F0502020204030204" pitchFamily="34" charset="0"/>
                <a:cs typeface="Ali_K_Samik" pitchFamily="2" charset="-78"/>
              </a:rPr>
              <a:t>لايةنةكاني درك ثيَكردن</a:t>
            </a:r>
            <a:endParaRPr lang="en-US" dirty="0"/>
          </a:p>
        </p:txBody>
      </p:sp>
      <p:sp>
        <p:nvSpPr>
          <p:cNvPr id="3" name="Content Placeholder 2"/>
          <p:cNvSpPr>
            <a:spLocks noGrp="1"/>
          </p:cNvSpPr>
          <p:nvPr>
            <p:ph idx="1"/>
          </p:nvPr>
        </p:nvSpPr>
        <p:spPr/>
        <p:txBody>
          <a:bodyPr/>
          <a:lstStyle/>
          <a:p>
            <a:pPr marL="0" marR="0" lvl="0" indent="0" algn="just" rtl="1">
              <a:lnSpc>
                <a:spcPct val="115000"/>
              </a:lnSpc>
              <a:spcBef>
                <a:spcPts val="0"/>
              </a:spcBef>
              <a:spcAft>
                <a:spcPts val="1000"/>
              </a:spcAft>
              <a:buNone/>
            </a:pPr>
            <a:r>
              <a:rPr lang="ku-Arab-IQ" b="1" dirty="0" smtClean="0">
                <a:effectLst/>
                <a:latin typeface="Calibri" panose="020F0502020204030204" pitchFamily="34" charset="0"/>
                <a:ea typeface="Calibri" panose="020F0502020204030204" pitchFamily="34" charset="0"/>
                <a:cs typeface="Ali_K_Samik" pitchFamily="2" charset="-78"/>
              </a:rPr>
              <a:t>٣. </a:t>
            </a:r>
            <a:r>
              <a:rPr lang="ar-IQ" b="1" dirty="0" smtClean="0">
                <a:solidFill>
                  <a:schemeClr val="accent6">
                    <a:lumMod val="75000"/>
                  </a:schemeClr>
                </a:solidFill>
                <a:effectLst/>
                <a:latin typeface="Calibri" panose="020F0502020204030204" pitchFamily="34" charset="0"/>
                <a:ea typeface="Calibri" panose="020F0502020204030204" pitchFamily="34" charset="0"/>
                <a:cs typeface="Ali_K_Samik" pitchFamily="2" charset="-78"/>
              </a:rPr>
              <a:t>درك ثيَكردن ثرؤسةيةكى ثؤلينكردنة،</a:t>
            </a:r>
            <a:r>
              <a:rPr lang="ar-IQ" dirty="0" smtClean="0">
                <a:solidFill>
                  <a:schemeClr val="accent6">
                    <a:lumMod val="75000"/>
                  </a:schemeClr>
                </a:solidFill>
                <a:effectLst/>
                <a:latin typeface="Calibri" panose="020F0502020204030204" pitchFamily="34" charset="0"/>
                <a:ea typeface="Calibri" panose="020F0502020204030204" pitchFamily="34" charset="0"/>
                <a:cs typeface="Ali_K_Samik" pitchFamily="2" charset="-78"/>
              </a:rPr>
              <a:t> واتا  ريَطا بة ريَكخستن و ثؤلينكردنى زانيارييةكان دةدات. بؤ نموونة كةسيَك بؤ يةكةم جار بالَندةيي كةنارى ببينيَت دةزانيَت ئةمة سةر بة بالَندةكانة لةبةر بوونى بةشة ليَكضووةكان لة نيَوانياندا وةكو ( ثةر، كلك، بالَ ..... هتد).</a:t>
            </a:r>
            <a:endParaRPr lang="en-US" sz="2000" dirty="0" smtClean="0">
              <a:solidFill>
                <a:schemeClr val="accent6">
                  <a:lumMod val="75000"/>
                </a:schemeClr>
              </a:solidFill>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15000"/>
              </a:lnSpc>
              <a:spcBef>
                <a:spcPts val="0"/>
              </a:spcBef>
              <a:spcAft>
                <a:spcPts val="1000"/>
              </a:spcAft>
              <a:buNone/>
            </a:pPr>
            <a:r>
              <a:rPr lang="ku-Arab-IQ" b="1" dirty="0" smtClean="0">
                <a:effectLst/>
                <a:latin typeface="Calibri" panose="020F0502020204030204" pitchFamily="34" charset="0"/>
                <a:ea typeface="Calibri" panose="020F0502020204030204" pitchFamily="34" charset="0"/>
                <a:cs typeface="Ali_K_Samik" pitchFamily="2" charset="-78"/>
              </a:rPr>
              <a:t>٤. </a:t>
            </a:r>
            <a:r>
              <a:rPr lang="ar-IQ" b="1" dirty="0" smtClean="0">
                <a:solidFill>
                  <a:schemeClr val="accent2"/>
                </a:solidFill>
                <a:effectLst/>
                <a:latin typeface="Calibri" panose="020F0502020204030204" pitchFamily="34" charset="0"/>
                <a:ea typeface="Calibri" panose="020F0502020204030204" pitchFamily="34" charset="0"/>
                <a:cs typeface="Ali_K_Samik" pitchFamily="2" charset="-78"/>
              </a:rPr>
              <a:t>درك ثيَكردن ثرؤسةيةكى ثةيوةنديية،</a:t>
            </a:r>
            <a:r>
              <a:rPr lang="ar-IQ" dirty="0" smtClean="0">
                <a:solidFill>
                  <a:schemeClr val="accent2"/>
                </a:solidFill>
                <a:effectLst/>
                <a:latin typeface="Calibri" panose="020F0502020204030204" pitchFamily="34" charset="0"/>
                <a:ea typeface="Calibri" panose="020F0502020204030204" pitchFamily="34" charset="0"/>
                <a:cs typeface="Ali_K_Samik" pitchFamily="2" charset="-78"/>
              </a:rPr>
              <a:t> بوونى تايبةتمةندى هاوبةش لة نيَوان  وروذيَنةرةكاندا بةس نيية بؤ درك ثيَكردنى لايةنى ليَكضوون و جياوازى لة نيَوانياندا، بؤية ثيَويستة ميكانزميَك هةبيَت بؤ ثيَكةوة بةستان و تيَطةيشتني ثةيوةندى نيَوان وروذيَنةرةكاندا. لةبةر ئةوة دةتوانين بلَيَين كةوا درك ثيَكردن يارمةتى مرؤظ دةدات بؤ ئةوةى زانياري زياتر بة دةست بيَنين بؤ شيكردنةوةى شتةكان.</a:t>
            </a:r>
            <a:endParaRPr lang="en-US" sz="2000" dirty="0" smtClean="0">
              <a:solidFill>
                <a:schemeClr val="accent2"/>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657279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sz="4000" b="1" dirty="0">
                <a:solidFill>
                  <a:srgbClr val="0070C0"/>
                </a:solidFill>
                <a:latin typeface="Calibri" panose="020F0502020204030204" pitchFamily="34" charset="0"/>
                <a:ea typeface="Calibri" panose="020F0502020204030204" pitchFamily="34" charset="0"/>
                <a:cs typeface="Ali_K_Samik" pitchFamily="2" charset="-78"/>
              </a:rPr>
              <a:t>لايةنةكاني درك ثيَكردن</a:t>
            </a:r>
            <a:endParaRPr lang="en-US" dirty="0"/>
          </a:p>
        </p:txBody>
      </p:sp>
      <p:sp>
        <p:nvSpPr>
          <p:cNvPr id="3" name="Content Placeholder 2"/>
          <p:cNvSpPr>
            <a:spLocks noGrp="1"/>
          </p:cNvSpPr>
          <p:nvPr>
            <p:ph idx="1"/>
          </p:nvPr>
        </p:nvSpPr>
        <p:spPr/>
        <p:txBody>
          <a:bodyPr/>
          <a:lstStyle/>
          <a:p>
            <a:pPr algn="just" rtl="1">
              <a:lnSpc>
                <a:spcPct val="115000"/>
              </a:lnSpc>
              <a:spcBef>
                <a:spcPts val="0"/>
              </a:spcBef>
              <a:spcAft>
                <a:spcPts val="1000"/>
              </a:spcAft>
            </a:pPr>
            <a:r>
              <a:rPr lang="ar-IQ" b="1" dirty="0" smtClean="0">
                <a:effectLst/>
                <a:latin typeface="Calibri" panose="020F0502020204030204" pitchFamily="34" charset="0"/>
                <a:ea typeface="Calibri" panose="020F0502020204030204" pitchFamily="34" charset="0"/>
                <a:cs typeface="Times New Roman" panose="02020603050405020304" pitchFamily="18" charset="0"/>
              </a:rPr>
              <a:t>٥/ </a:t>
            </a:r>
            <a:r>
              <a:rPr lang="ar-IQ" b="1" dirty="0" smtClean="0">
                <a:solidFill>
                  <a:srgbClr val="C00000"/>
                </a:solidFill>
                <a:effectLst/>
                <a:latin typeface="Calibri" panose="020F0502020204030204" pitchFamily="34" charset="0"/>
                <a:ea typeface="Calibri" panose="020F0502020204030204" pitchFamily="34" charset="0"/>
                <a:cs typeface="Ali_K_Samik" pitchFamily="2" charset="-78"/>
              </a:rPr>
              <a:t>درك ثيَكردن ثرؤسةيةكى طونجانة،</a:t>
            </a:r>
            <a:r>
              <a:rPr lang="ar-IQ" dirty="0" smtClean="0">
                <a:solidFill>
                  <a:srgbClr val="C00000"/>
                </a:solidFill>
                <a:effectLst/>
                <a:latin typeface="Calibri" panose="020F0502020204030204" pitchFamily="34" charset="0"/>
                <a:ea typeface="Calibri" panose="020F0502020204030204" pitchFamily="34" charset="0"/>
                <a:cs typeface="Ali_K_Samik" pitchFamily="2" charset="-78"/>
              </a:rPr>
              <a:t> ية كيَك لة تايبةتمةندييةكانى درك ثيَكردن نةرم و نيانية كة لةريَطايةوة تواناى طونجانى لةطةلَ وروذيَنةرةكان و بارودؤخة جياجياكان دةبيَت . بةم جؤرةش يارمةتى مرؤظ دةدات هةلَبذاردن ئةنجام بدات لة نيَوان وروذيَنةرةكاندا واتا وردةبيَتةوة لةسةر ئةو وروذيَنةرانةى نيازى مامةلَةكردني لةطةلَدا هةية كاتيَك لةريَطاى هةستةوةرةكانةوة وةرى دةطريَت.</a:t>
            </a:r>
            <a:endParaRPr lang="en-US" sz="2000" dirty="0" smtClean="0">
              <a:solidFill>
                <a:srgbClr val="C00000"/>
              </a:solidFill>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4655127"/>
            <a:ext cx="7090757" cy="2202873"/>
          </a:xfrm>
          <a:prstGeom prst="rect">
            <a:avLst/>
          </a:prstGeom>
        </p:spPr>
      </p:pic>
    </p:spTree>
    <p:extLst>
      <p:ext uri="{BB962C8B-B14F-4D97-AF65-F5344CB8AC3E}">
        <p14:creationId xmlns:p14="http://schemas.microsoft.com/office/powerpoint/2010/main" val="1342447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5400" b="1" dirty="0">
                <a:solidFill>
                  <a:srgbClr val="FF0000"/>
                </a:solidFill>
                <a:cs typeface="Ali_K_Alwand" pitchFamily="2" charset="-78"/>
              </a:rPr>
              <a:t>ثالَنةر</a:t>
            </a:r>
            <a:endParaRPr lang="en-US" sz="5400" dirty="0">
              <a:solidFill>
                <a:srgbClr val="FF0000"/>
              </a:solidFill>
            </a:endParaRPr>
          </a:p>
        </p:txBody>
      </p:sp>
      <p:sp>
        <p:nvSpPr>
          <p:cNvPr id="3" name="Content Placeholder 2"/>
          <p:cNvSpPr>
            <a:spLocks noGrp="1"/>
          </p:cNvSpPr>
          <p:nvPr>
            <p:ph idx="1"/>
          </p:nvPr>
        </p:nvSpPr>
        <p:spPr/>
        <p:txBody>
          <a:bodyPr/>
          <a:lstStyle/>
          <a:p>
            <a:pPr algn="just" rtl="1"/>
            <a:r>
              <a:rPr lang="ar-IQ" b="1" dirty="0">
                <a:solidFill>
                  <a:srgbClr val="0070C0"/>
                </a:solidFill>
                <a:cs typeface="Ali_K_Alwand" pitchFamily="2" charset="-78"/>
              </a:rPr>
              <a:t>ثالَنةر ضيية ؟</a:t>
            </a:r>
            <a:endParaRPr lang="en-US" dirty="0">
              <a:solidFill>
                <a:srgbClr val="0070C0"/>
              </a:solidFill>
              <a:cs typeface="Ali_K_Alwand" pitchFamily="2" charset="-78"/>
            </a:endParaRPr>
          </a:p>
          <a:p>
            <a:pPr algn="just" rtl="1"/>
            <a:r>
              <a:rPr lang="ar-IQ" dirty="0">
                <a:solidFill>
                  <a:srgbClr val="0070C0"/>
                </a:solidFill>
                <a:cs typeface="Ali_K_Alwand" pitchFamily="2" charset="-78"/>
              </a:rPr>
              <a:t>بيَطومان لة ذياني رِؤذانةماندا رِةفتارى كةساني دةوروبةرمان سةرنجمانيان رِاكيَشاوة، بؤ نموونة كاتيَك دةبينين كة سيَك بةيانيان بةثةلة بؤ سةركارةكةى دةضيَت، جا ئةو كةسة ض فةرمانبةر بيَت يا جوتياريَك بيَت، يا كةسيَكي كاسبكار ، يا قوتابي بيَت . يان كارمةنديَكى تر بةردةوام لة كاركردندا ية، يان قوتابيةك بةردةوام دةخويَنيَت، يان دايكيك بةردةوام خزمةتى مندالَةكةى دةكات ، هةموو ئةو كارانةو ضةندين كارى تر رؤذانة دةبينين و سةرنجمان رِادةكيَشيَت، ئةطةر ئيَمة بة دواى هؤكارى ئةم رِةفتارة بطةرِيَن، دةطةينة هؤكاريَكى زؤر طرنط بؤ هةموو رِةفتارةكان ئةويش بوونى ثالَنةرة . </a:t>
            </a:r>
            <a:endParaRPr lang="en-US" dirty="0">
              <a:solidFill>
                <a:srgbClr val="0070C0"/>
              </a:solidFill>
              <a:cs typeface="Ali_K_Alwand" pitchFamily="2" charset="-78"/>
            </a:endParaRPr>
          </a:p>
        </p:txBody>
      </p:sp>
    </p:spTree>
    <p:extLst>
      <p:ext uri="{BB962C8B-B14F-4D97-AF65-F5344CB8AC3E}">
        <p14:creationId xmlns:p14="http://schemas.microsoft.com/office/powerpoint/2010/main" val="574437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ثيَناسةى ثالَنةر</a:t>
            </a:r>
            <a:endParaRPr lang="en-US" dirty="0"/>
          </a:p>
        </p:txBody>
      </p:sp>
      <p:sp>
        <p:nvSpPr>
          <p:cNvPr id="3" name="Content Placeholder 2"/>
          <p:cNvSpPr>
            <a:spLocks noGrp="1"/>
          </p:cNvSpPr>
          <p:nvPr>
            <p:ph idx="1"/>
          </p:nvPr>
        </p:nvSpPr>
        <p:spPr/>
        <p:txBody>
          <a:bodyPr>
            <a:normAutofit/>
          </a:bodyPr>
          <a:lstStyle/>
          <a:p>
            <a:pPr marL="0" indent="0" algn="just" rtl="1">
              <a:buNone/>
            </a:pPr>
            <a:r>
              <a:rPr lang="ar-IQ" b="1" dirty="0">
                <a:solidFill>
                  <a:srgbClr val="C00000"/>
                </a:solidFill>
                <a:cs typeface="Ali_K_Alwand" pitchFamily="2" charset="-78"/>
              </a:rPr>
              <a:t>ثيَناسةى ثالَنةر /</a:t>
            </a:r>
            <a:r>
              <a:rPr lang="ar-IQ" dirty="0">
                <a:solidFill>
                  <a:srgbClr val="C00000"/>
                </a:solidFill>
                <a:cs typeface="Ali_K_Alwand" pitchFamily="2" charset="-78"/>
              </a:rPr>
              <a:t> ثرؤسةيةكة يان زنجيرةيةك ثرؤسةية كاردةكات بؤ وروذاندنى رِةفتار بةرةو ئامانجيَكى دياريكراو و ثاريَزطاريكردنى . </a:t>
            </a:r>
            <a:endParaRPr lang="en-US" dirty="0">
              <a:solidFill>
                <a:srgbClr val="C00000"/>
              </a:solidFill>
              <a:cs typeface="Ali_K_Alwand" pitchFamily="2" charset="-78"/>
            </a:endParaRPr>
          </a:p>
          <a:p>
            <a:pPr marL="0" indent="0" algn="just" rtl="1">
              <a:buNone/>
            </a:pPr>
            <a:r>
              <a:rPr lang="ar-IQ" dirty="0" smtClean="0">
                <a:solidFill>
                  <a:srgbClr val="0070C0"/>
                </a:solidFill>
                <a:cs typeface="Ali_K_Alwand" pitchFamily="2" charset="-78"/>
              </a:rPr>
              <a:t>دةبيَت </a:t>
            </a:r>
            <a:r>
              <a:rPr lang="ar-IQ" dirty="0">
                <a:solidFill>
                  <a:srgbClr val="0070C0"/>
                </a:solidFill>
                <a:cs typeface="Ali_K_Alwand" pitchFamily="2" charset="-78"/>
              </a:rPr>
              <a:t>ئةوش بزانين ثالَنةر ضةمكيَكي طريمانةيية واتا ئيَمة رِةنطدانةوةى حالَتةكة دةبينين و هةستي ثيَدةكةين بةلاَم خودى حالَةتةكة نابينين, بؤ نموونة كاتى هةندىَ كةس دةبينين زؤر بة ثةرؤشيةوة دةضن بؤ سةر كارةكانيان و خؤشي لة كارةكاني خؤيان دةبينن، طريمانةى ئةوة دادةنيَيت ئةو كةسانة ثالَنةريان بؤ كاركردن بةهيَزة، بة ثيَضةوانةوة كاتى دةبينين كةسيَك بةردةوام طلةيي لة كارةكانى خؤى دةكات و شويَني كاركردنى بة دلَ نيية و رَةخنةى بةردةوامى هةية لةسةر بارودؤخي كارةكانى و بةردةوام دوا دةكةويَت و كةم و كورِى هةية لة كاتي ئةنجامدانى كارةكانى ، لةم حالَةتةدا طريمانةى ئةوةى دادةنيَن ئةو كةسة ثالَنةرى بؤ كاركردن لاوازة. </a:t>
            </a:r>
            <a:endParaRPr lang="en-US" dirty="0">
              <a:solidFill>
                <a:srgbClr val="0070C0"/>
              </a:solidFill>
              <a:cs typeface="Ali_K_Alwand" pitchFamily="2" charset="-78"/>
            </a:endParaRPr>
          </a:p>
          <a:p>
            <a:pPr algn="just" rtl="1"/>
            <a:endParaRPr lang="en-US" dirty="0">
              <a:solidFill>
                <a:srgbClr val="0070C0"/>
              </a:solidFill>
              <a:cs typeface="Ali_K_Alwand" pitchFamily="2" charset="-78"/>
            </a:endParaRPr>
          </a:p>
        </p:txBody>
      </p:sp>
    </p:spTree>
    <p:extLst>
      <p:ext uri="{BB962C8B-B14F-4D97-AF65-F5344CB8AC3E}">
        <p14:creationId xmlns:p14="http://schemas.microsoft.com/office/powerpoint/2010/main" val="3339472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كارةكانى </a:t>
            </a:r>
            <a:r>
              <a:rPr lang="ar-IQ" b="1" dirty="0" smtClean="0">
                <a:solidFill>
                  <a:srgbClr val="C00000"/>
                </a:solidFill>
                <a:cs typeface="Ali_K_Alwand" pitchFamily="2" charset="-78"/>
              </a:rPr>
              <a:t>ثالَنةر</a:t>
            </a:r>
            <a:r>
              <a:rPr lang="en-US" dirty="0">
                <a:solidFill>
                  <a:srgbClr val="C00000"/>
                </a:solidFill>
                <a:cs typeface="Ali_K_Alwand" pitchFamily="2" charset="-78"/>
              </a:rPr>
              <a:t/>
            </a:r>
            <a:br>
              <a:rPr lang="en-US" dirty="0">
                <a:solidFill>
                  <a:srgbClr val="C00000"/>
                </a:solidFill>
                <a:cs typeface="Ali_K_Alwand" pitchFamily="2" charset="-78"/>
              </a:rPr>
            </a:br>
            <a:endParaRPr lang="en-US" dirty="0">
              <a:solidFill>
                <a:srgbClr val="C00000"/>
              </a:solidFill>
              <a:cs typeface="Ali_K_Alwand" pitchFamily="2" charset="-78"/>
            </a:endParaRPr>
          </a:p>
        </p:txBody>
      </p:sp>
      <p:sp>
        <p:nvSpPr>
          <p:cNvPr id="3" name="Content Placeholder 2"/>
          <p:cNvSpPr>
            <a:spLocks noGrp="1"/>
          </p:cNvSpPr>
          <p:nvPr>
            <p:ph idx="1"/>
          </p:nvPr>
        </p:nvSpPr>
        <p:spPr/>
        <p:txBody>
          <a:bodyPr>
            <a:normAutofit fontScale="85000" lnSpcReduction="20000"/>
          </a:bodyPr>
          <a:lstStyle/>
          <a:p>
            <a:pPr marL="0" indent="0" algn="just" rtl="1">
              <a:buNone/>
            </a:pPr>
            <a:endParaRPr lang="en-US" dirty="0">
              <a:solidFill>
                <a:srgbClr val="0070C0"/>
              </a:solidFill>
              <a:cs typeface="Ali_K_Alwand" pitchFamily="2" charset="-78"/>
            </a:endParaRPr>
          </a:p>
          <a:p>
            <a:pPr lvl="0" algn="just" rtl="1"/>
            <a:r>
              <a:rPr lang="ar-IQ" b="1" dirty="0">
                <a:solidFill>
                  <a:srgbClr val="C00000"/>
                </a:solidFill>
                <a:cs typeface="Ali_K_Alwand" pitchFamily="2" charset="-78"/>
              </a:rPr>
              <a:t>ووروذاندنى رِةفتار / </a:t>
            </a:r>
            <a:r>
              <a:rPr lang="ar-IQ" dirty="0">
                <a:solidFill>
                  <a:srgbClr val="0070C0"/>
                </a:solidFill>
                <a:cs typeface="Ali_K_Alwand" pitchFamily="2" charset="-78"/>
              </a:rPr>
              <a:t>ثالَنةر هانى مرؤظ</a:t>
            </a:r>
            <a:r>
              <a:rPr lang="ar-IQ" b="1" dirty="0">
                <a:solidFill>
                  <a:srgbClr val="0070C0"/>
                </a:solidFill>
                <a:cs typeface="Ali_K_Alwand" pitchFamily="2" charset="-78"/>
              </a:rPr>
              <a:t> </a:t>
            </a:r>
            <a:r>
              <a:rPr lang="ar-IQ" dirty="0">
                <a:solidFill>
                  <a:srgbClr val="0070C0"/>
                </a:solidFill>
                <a:cs typeface="Ali_K_Alwand" pitchFamily="2" charset="-78"/>
              </a:rPr>
              <a:t>دةدات بؤ ئةوةى كارةكانى ئةنجام بدات بؤ ئةوةى دةسكةوتى ئةريَني لة كارةكانى بة دةست بيَنيَت، بؤية ئةوانةى كة ئاستي ثالَنةريان نزمة هةست بةبيَزارى و نارشةحةتى لة كارةكانيان دةكةين, بة ثيَضةوانةى ئةوانةى كة ئاستي ثالَنةريان بةرزة . بةلاَم لةطةلَ ئةوةشدا دةبيَت ئةوة بزانين كة بةرزبوونةوى ئاستي ثالَنةر لة رادةبةدةر كاريطةرى نةريَني لةسةر رةفتار  دةبيَت ضونكة مرؤظ لة بارو دؤخيَكي خراث دةبيَت و هةست بة دلَةراوكيَي زؤر دةكات برواى بة هةولَةكانى نامينيَت و هةست دةكات مافى كارةكةى نةداوة لة دةرئةنجامدا ناتوانيَت كارةكانى بةباشى ئةنجام بدات.</a:t>
            </a:r>
            <a:endParaRPr lang="en-US" dirty="0">
              <a:solidFill>
                <a:srgbClr val="0070C0"/>
              </a:solidFill>
              <a:cs typeface="Ali_K_Alwand" pitchFamily="2" charset="-78"/>
            </a:endParaRPr>
          </a:p>
          <a:p>
            <a:pPr marL="0" indent="0" algn="just" rtl="1">
              <a:buNone/>
            </a:pPr>
            <a:endParaRPr lang="en-US" dirty="0">
              <a:solidFill>
                <a:srgbClr val="0070C0"/>
              </a:solidFill>
              <a:cs typeface="Ali_K_Alwand" pitchFamily="2" charset="-78"/>
            </a:endParaRPr>
          </a:p>
          <a:p>
            <a:pPr lvl="0" algn="just" rtl="1"/>
            <a:r>
              <a:rPr lang="ar-IQ" b="1" dirty="0">
                <a:solidFill>
                  <a:srgbClr val="C00000"/>
                </a:solidFill>
                <a:cs typeface="Ali_K_Alwand" pitchFamily="2" charset="-78"/>
              </a:rPr>
              <a:t>ثالَنةر كاريطةرى هةية لةسةر ثيَشبينيةكانمان بةرامبةر شتةكان /  </a:t>
            </a:r>
            <a:r>
              <a:rPr lang="ar-IQ" dirty="0">
                <a:solidFill>
                  <a:srgbClr val="0070C0"/>
                </a:solidFill>
                <a:cs typeface="Ali_K_Alwand" pitchFamily="2" charset="-78"/>
              </a:rPr>
              <a:t>ثيَشبينيةكانى مرؤظ ثةيوةستة بة شارةزاييةكانى رابردووى وةك سةركةتن و شكستةكان كة دووضارى بؤتةوة. بؤ نموونة ئةو كةسةى بةردةوام لة خويَندندا شكستي هيَناوة و لةسالَيَك زياتر لة ثؤليَك ماوةتةوة هةموو هةولَةكانى بيَ سوود دةذميَردريَت، ضاوةروانى دةرضوون ناكات ضونكة بة ثالَنةريَكى لاواز بةرةو ثرؤسةكة دةضيَت.</a:t>
            </a:r>
            <a:endParaRPr lang="en-US" dirty="0">
              <a:solidFill>
                <a:srgbClr val="0070C0"/>
              </a:solidFill>
              <a:cs typeface="Ali_K_Alwand" pitchFamily="2" charset="-78"/>
            </a:endParaRPr>
          </a:p>
          <a:p>
            <a:pPr algn="just"/>
            <a:r>
              <a:rPr lang="ar-IQ" b="1" dirty="0">
                <a:solidFill>
                  <a:srgbClr val="0070C0"/>
                </a:solidFill>
                <a:cs typeface="Ali_K_Alwand" pitchFamily="2" charset="-78"/>
              </a:rPr>
              <a:t> </a:t>
            </a: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394635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b="1" dirty="0">
                <a:solidFill>
                  <a:srgbClr val="C00000"/>
                </a:solidFill>
                <a:cs typeface="Ali_K_Alwand" pitchFamily="2" charset="-78"/>
              </a:rPr>
              <a:t>كارةكانى ثالَنةر</a:t>
            </a:r>
            <a:r>
              <a:rPr lang="en-US" dirty="0">
                <a:solidFill>
                  <a:srgbClr val="C00000"/>
                </a:solidFill>
                <a:cs typeface="Ali_K_Alwand" pitchFamily="2" charset="-78"/>
              </a:rPr>
              <a:t/>
            </a:r>
            <a:br>
              <a:rPr lang="en-US" dirty="0">
                <a:solidFill>
                  <a:srgbClr val="C00000"/>
                </a:solidFill>
                <a:cs typeface="Ali_K_Alwand" pitchFamily="2" charset="-78"/>
              </a:rPr>
            </a:br>
            <a:endParaRPr lang="en-US" dirty="0"/>
          </a:p>
        </p:txBody>
      </p:sp>
      <p:sp>
        <p:nvSpPr>
          <p:cNvPr id="3" name="Content Placeholder 2"/>
          <p:cNvSpPr>
            <a:spLocks noGrp="1"/>
          </p:cNvSpPr>
          <p:nvPr>
            <p:ph idx="1"/>
          </p:nvPr>
        </p:nvSpPr>
        <p:spPr/>
        <p:txBody>
          <a:bodyPr/>
          <a:lstStyle/>
          <a:p>
            <a:pPr lvl="0" algn="just" rtl="1"/>
            <a:r>
              <a:rPr lang="ar-IQ" b="1" dirty="0" smtClean="0">
                <a:solidFill>
                  <a:srgbClr val="C00000"/>
                </a:solidFill>
                <a:cs typeface="Ali_K_Alwand" pitchFamily="2" charset="-78"/>
              </a:rPr>
              <a:t>ثالَنةر </a:t>
            </a:r>
            <a:r>
              <a:rPr lang="ar-IQ" b="1" dirty="0">
                <a:solidFill>
                  <a:srgbClr val="C00000"/>
                </a:solidFill>
                <a:cs typeface="Ali_K_Alwand" pitchFamily="2" charset="-78"/>
              </a:rPr>
              <a:t>كاريطةرى هةية لةسةر ئاراستة كردنى رِةفتارةكامان / </a:t>
            </a:r>
            <a:r>
              <a:rPr lang="ar-IQ" dirty="0">
                <a:solidFill>
                  <a:srgbClr val="0070C0"/>
                </a:solidFill>
                <a:cs typeface="Ali_K_Alwand" pitchFamily="2" charset="-78"/>
              </a:rPr>
              <a:t>ثالَنةر كاريطةرى هةية لةسةر ئاراستةكردنى رةفتارةكانمان بؤ زانياريةكان ضونكة لة كاتى بوونى ثالَنةرى بة هيَز هةموو ئةو زانياريانةى وةرى دةطرين بة طرنطى دةزانين و هةولَ دةدةين لة بيرى خؤمان هةلَطرين و كارى ثيَبكةين.</a:t>
            </a:r>
            <a:endParaRPr lang="en-US" dirty="0">
              <a:solidFill>
                <a:srgbClr val="0070C0"/>
              </a:solidFill>
              <a:cs typeface="Ali_K_Alwand" pitchFamily="2" charset="-78"/>
            </a:endParaRPr>
          </a:p>
          <a:p>
            <a:pPr marL="0" indent="0" algn="just" rtl="1">
              <a:buNone/>
            </a:pPr>
            <a:endParaRPr lang="en-US" dirty="0">
              <a:solidFill>
                <a:srgbClr val="C00000"/>
              </a:solidFill>
              <a:cs typeface="Ali_K_Alwand" pitchFamily="2" charset="-78"/>
            </a:endParaRPr>
          </a:p>
          <a:p>
            <a:pPr lvl="0" algn="just" rtl="1"/>
            <a:r>
              <a:rPr lang="ar-IQ" dirty="0">
                <a:solidFill>
                  <a:srgbClr val="C00000"/>
                </a:solidFill>
                <a:cs typeface="Ali_K_Alwand" pitchFamily="2" charset="-78"/>
              </a:rPr>
              <a:t>ثالَنةر وا لة مرؤظ دةكات دةرئةنجاميَكى باش لةكارةكانى بةدةست بيَنيت </a:t>
            </a:r>
            <a:r>
              <a:rPr lang="ar-IQ" dirty="0">
                <a:solidFill>
                  <a:srgbClr val="0070C0"/>
                </a:solidFill>
                <a:cs typeface="Ali_K_Alwand" pitchFamily="2" charset="-78"/>
              </a:rPr>
              <a:t>. بؤ نمونة ئةو قوتابيانةى ثالَنةريان بةرزة بؤ فيَربوون ئاستي بة دةستهيَنانيان بةرزة.</a:t>
            </a:r>
            <a:endParaRPr lang="en-US" dirty="0">
              <a:solidFill>
                <a:srgbClr val="0070C0"/>
              </a:solidFill>
              <a:cs typeface="Ali_K_Alwand" pitchFamily="2" charset="-78"/>
            </a:endParaRPr>
          </a:p>
          <a:p>
            <a:pPr marL="0" indent="0" algn="just" rtl="1">
              <a:buNone/>
            </a:pPr>
            <a:endParaRPr lang="en-US" dirty="0">
              <a:solidFill>
                <a:srgbClr val="0070C0"/>
              </a:solidFill>
              <a:cs typeface="Ali_K_Alwand" pitchFamily="2" charset="-78"/>
            </a:endParaRPr>
          </a:p>
          <a:p>
            <a:pPr algn="just"/>
            <a:endParaRPr lang="en-US" dirty="0">
              <a:solidFill>
                <a:srgbClr val="0070C0"/>
              </a:solidFill>
              <a:cs typeface="Ali_K_Alwand" pitchFamily="2" charset="-78"/>
            </a:endParaRPr>
          </a:p>
        </p:txBody>
      </p:sp>
    </p:spTree>
    <p:extLst>
      <p:ext uri="{BB962C8B-B14F-4D97-AF65-F5344CB8AC3E}">
        <p14:creationId xmlns:p14="http://schemas.microsoft.com/office/powerpoint/2010/main" val="1629073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1840</Words>
  <Application>Microsoft Office PowerPoint</Application>
  <PresentationFormat>Widescreen</PresentationFormat>
  <Paragraphs>84</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Ali_K_Alwand</vt:lpstr>
      <vt:lpstr>Ali_K_Samik</vt:lpstr>
      <vt:lpstr>Arial</vt:lpstr>
      <vt:lpstr>Calibri</vt:lpstr>
      <vt:lpstr>Calibri Light</vt:lpstr>
      <vt:lpstr>Times New Roman</vt:lpstr>
      <vt:lpstr>Office Theme</vt:lpstr>
      <vt:lpstr>ئەو بابەتانەی کە باس دەکرێت</vt:lpstr>
      <vt:lpstr>درك ثيَكردن </vt:lpstr>
      <vt:lpstr>لايةنةكاني درك ثيَكردن  </vt:lpstr>
      <vt:lpstr>لايةنةكاني درك ثيَكردن</vt:lpstr>
      <vt:lpstr>لايةنةكاني درك ثيَكردن</vt:lpstr>
      <vt:lpstr>ثالَنةر</vt:lpstr>
      <vt:lpstr>ثيَناسةى ثالَنةر</vt:lpstr>
      <vt:lpstr>كارةكانى ثالَنةر </vt:lpstr>
      <vt:lpstr>كارةكانى ثالَنةر </vt:lpstr>
      <vt:lpstr>جؤرةكانى ثالَنةر </vt:lpstr>
      <vt:lpstr>جؤرةكانى ثالَنةر </vt:lpstr>
      <vt:lpstr>هةنديَك لة ثالَنةرة سةرةكيةكان </vt:lpstr>
      <vt:lpstr>هةنديَك لة ثالَنةرة سةرةكيةكان   </vt:lpstr>
      <vt:lpstr>هةنديَك لة ثالَنةرة سةرةكيةكان </vt:lpstr>
      <vt:lpstr>هةنديَك لة ثالَنةرة سةرةكيةكان </vt:lpstr>
      <vt:lpstr>هةنديَك لة ثالَنةرة سةرةكيةكان </vt:lpstr>
      <vt:lpstr>هةنديَك لة ثالَنةرة سةرةكيةكان </vt:lpstr>
      <vt:lpstr>هةنديَك لة ثالَنةرة سةرةكيةكان </vt:lpstr>
      <vt:lpstr>ئەو بابەتانەی لە وانەی داهاتوو باس دەکرێت</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chopy</dc:creator>
  <cp:lastModifiedBy>chopy</cp:lastModifiedBy>
  <cp:revision>8</cp:revision>
  <dcterms:created xsi:type="dcterms:W3CDTF">2021-11-28T18:45:10Z</dcterms:created>
  <dcterms:modified xsi:type="dcterms:W3CDTF">2021-12-27T17:25:03Z</dcterms:modified>
</cp:coreProperties>
</file>