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64" r:id="rId4"/>
    <p:sldId id="263" r:id="rId5"/>
    <p:sldId id="262" r:id="rId6"/>
    <p:sldId id="261" r:id="rId7"/>
    <p:sldId id="260" r:id="rId8"/>
    <p:sldId id="259" r:id="rId9"/>
    <p:sldId id="258" r:id="rId10"/>
    <p:sldId id="257" r:id="rId11"/>
    <p:sldId id="266" r:id="rId12"/>
    <p:sldId id="267" r:id="rId13"/>
    <p:sldId id="268" r:id="rId14"/>
    <p:sldId id="271" r:id="rId15"/>
    <p:sldId id="270" r:id="rId16"/>
    <p:sldId id="269" r:id="rId17"/>
    <p:sldId id="272" r:id="rId18"/>
    <p:sldId id="275"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BCF50C0-5CC1-4A46-A9FB-5CE35FE98387}" type="datetimeFigureOut">
              <a:rPr lang="en-US" smtClean="0"/>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02CC59-9BB9-4471-901C-3BE4BE875AE2}" type="slidenum">
              <a:rPr lang="en-US" smtClean="0"/>
              <a:t>‹#›</a:t>
            </a:fld>
            <a:endParaRPr lang="en-US"/>
          </a:p>
        </p:txBody>
      </p:sp>
    </p:spTree>
    <p:extLst>
      <p:ext uri="{BB962C8B-B14F-4D97-AF65-F5344CB8AC3E}">
        <p14:creationId xmlns:p14="http://schemas.microsoft.com/office/powerpoint/2010/main" val="3547591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CF50C0-5CC1-4A46-A9FB-5CE35FE98387}" type="datetimeFigureOut">
              <a:rPr lang="en-US" smtClean="0"/>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02CC59-9BB9-4471-901C-3BE4BE875AE2}" type="slidenum">
              <a:rPr lang="en-US" smtClean="0"/>
              <a:t>‹#›</a:t>
            </a:fld>
            <a:endParaRPr lang="en-US"/>
          </a:p>
        </p:txBody>
      </p:sp>
    </p:spTree>
    <p:extLst>
      <p:ext uri="{BB962C8B-B14F-4D97-AF65-F5344CB8AC3E}">
        <p14:creationId xmlns:p14="http://schemas.microsoft.com/office/powerpoint/2010/main" val="3519671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CF50C0-5CC1-4A46-A9FB-5CE35FE98387}" type="datetimeFigureOut">
              <a:rPr lang="en-US" smtClean="0"/>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02CC59-9BB9-4471-901C-3BE4BE875AE2}" type="slidenum">
              <a:rPr lang="en-US" smtClean="0"/>
              <a:t>‹#›</a:t>
            </a:fld>
            <a:endParaRPr lang="en-US"/>
          </a:p>
        </p:txBody>
      </p:sp>
    </p:spTree>
    <p:extLst>
      <p:ext uri="{BB962C8B-B14F-4D97-AF65-F5344CB8AC3E}">
        <p14:creationId xmlns:p14="http://schemas.microsoft.com/office/powerpoint/2010/main" val="2016226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CF50C0-5CC1-4A46-A9FB-5CE35FE98387}" type="datetimeFigureOut">
              <a:rPr lang="en-US" smtClean="0"/>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02CC59-9BB9-4471-901C-3BE4BE875AE2}" type="slidenum">
              <a:rPr lang="en-US" smtClean="0"/>
              <a:t>‹#›</a:t>
            </a:fld>
            <a:endParaRPr lang="en-US"/>
          </a:p>
        </p:txBody>
      </p:sp>
    </p:spTree>
    <p:extLst>
      <p:ext uri="{BB962C8B-B14F-4D97-AF65-F5344CB8AC3E}">
        <p14:creationId xmlns:p14="http://schemas.microsoft.com/office/powerpoint/2010/main" val="3962122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CF50C0-5CC1-4A46-A9FB-5CE35FE98387}" type="datetimeFigureOut">
              <a:rPr lang="en-US" smtClean="0"/>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02CC59-9BB9-4471-901C-3BE4BE875AE2}" type="slidenum">
              <a:rPr lang="en-US" smtClean="0"/>
              <a:t>‹#›</a:t>
            </a:fld>
            <a:endParaRPr lang="en-US"/>
          </a:p>
        </p:txBody>
      </p:sp>
    </p:spTree>
    <p:extLst>
      <p:ext uri="{BB962C8B-B14F-4D97-AF65-F5344CB8AC3E}">
        <p14:creationId xmlns:p14="http://schemas.microsoft.com/office/powerpoint/2010/main" val="3517564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BCF50C0-5CC1-4A46-A9FB-5CE35FE98387}" type="datetimeFigureOut">
              <a:rPr lang="en-US" smtClean="0"/>
              <a:t>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02CC59-9BB9-4471-901C-3BE4BE875AE2}" type="slidenum">
              <a:rPr lang="en-US" smtClean="0"/>
              <a:t>‹#›</a:t>
            </a:fld>
            <a:endParaRPr lang="en-US"/>
          </a:p>
        </p:txBody>
      </p:sp>
    </p:spTree>
    <p:extLst>
      <p:ext uri="{BB962C8B-B14F-4D97-AF65-F5344CB8AC3E}">
        <p14:creationId xmlns:p14="http://schemas.microsoft.com/office/powerpoint/2010/main" val="1876199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BCF50C0-5CC1-4A46-A9FB-5CE35FE98387}" type="datetimeFigureOut">
              <a:rPr lang="en-US" smtClean="0"/>
              <a:t>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02CC59-9BB9-4471-901C-3BE4BE875AE2}" type="slidenum">
              <a:rPr lang="en-US" smtClean="0"/>
              <a:t>‹#›</a:t>
            </a:fld>
            <a:endParaRPr lang="en-US"/>
          </a:p>
        </p:txBody>
      </p:sp>
    </p:spTree>
    <p:extLst>
      <p:ext uri="{BB962C8B-B14F-4D97-AF65-F5344CB8AC3E}">
        <p14:creationId xmlns:p14="http://schemas.microsoft.com/office/powerpoint/2010/main" val="1481052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BCF50C0-5CC1-4A46-A9FB-5CE35FE98387}" type="datetimeFigureOut">
              <a:rPr lang="en-US" smtClean="0"/>
              <a:t>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02CC59-9BB9-4471-901C-3BE4BE875AE2}" type="slidenum">
              <a:rPr lang="en-US" smtClean="0"/>
              <a:t>‹#›</a:t>
            </a:fld>
            <a:endParaRPr lang="en-US"/>
          </a:p>
        </p:txBody>
      </p:sp>
    </p:spTree>
    <p:extLst>
      <p:ext uri="{BB962C8B-B14F-4D97-AF65-F5344CB8AC3E}">
        <p14:creationId xmlns:p14="http://schemas.microsoft.com/office/powerpoint/2010/main" val="4243648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CF50C0-5CC1-4A46-A9FB-5CE35FE98387}" type="datetimeFigureOut">
              <a:rPr lang="en-US" smtClean="0"/>
              <a:t>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02CC59-9BB9-4471-901C-3BE4BE875AE2}" type="slidenum">
              <a:rPr lang="en-US" smtClean="0"/>
              <a:t>‹#›</a:t>
            </a:fld>
            <a:endParaRPr lang="en-US"/>
          </a:p>
        </p:txBody>
      </p:sp>
    </p:spTree>
    <p:extLst>
      <p:ext uri="{BB962C8B-B14F-4D97-AF65-F5344CB8AC3E}">
        <p14:creationId xmlns:p14="http://schemas.microsoft.com/office/powerpoint/2010/main" val="4088841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CF50C0-5CC1-4A46-A9FB-5CE35FE98387}" type="datetimeFigureOut">
              <a:rPr lang="en-US" smtClean="0"/>
              <a:t>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02CC59-9BB9-4471-901C-3BE4BE875AE2}" type="slidenum">
              <a:rPr lang="en-US" smtClean="0"/>
              <a:t>‹#›</a:t>
            </a:fld>
            <a:endParaRPr lang="en-US"/>
          </a:p>
        </p:txBody>
      </p:sp>
    </p:spTree>
    <p:extLst>
      <p:ext uri="{BB962C8B-B14F-4D97-AF65-F5344CB8AC3E}">
        <p14:creationId xmlns:p14="http://schemas.microsoft.com/office/powerpoint/2010/main" val="2006639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CF50C0-5CC1-4A46-A9FB-5CE35FE98387}" type="datetimeFigureOut">
              <a:rPr lang="en-US" smtClean="0"/>
              <a:t>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02CC59-9BB9-4471-901C-3BE4BE875AE2}" type="slidenum">
              <a:rPr lang="en-US" smtClean="0"/>
              <a:t>‹#›</a:t>
            </a:fld>
            <a:endParaRPr lang="en-US"/>
          </a:p>
        </p:txBody>
      </p:sp>
    </p:spTree>
    <p:extLst>
      <p:ext uri="{BB962C8B-B14F-4D97-AF65-F5344CB8AC3E}">
        <p14:creationId xmlns:p14="http://schemas.microsoft.com/office/powerpoint/2010/main" val="774442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2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CF50C0-5CC1-4A46-A9FB-5CE35FE98387}" type="datetimeFigureOut">
              <a:rPr lang="en-US" smtClean="0"/>
              <a:t>3/1/2022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02CC59-9BB9-4471-901C-3BE4BE875AE2}" type="slidenum">
              <a:rPr lang="en-US" smtClean="0"/>
              <a:t>‹#›</a:t>
            </a:fld>
            <a:endParaRPr lang="en-US"/>
          </a:p>
        </p:txBody>
      </p:sp>
    </p:spTree>
    <p:extLst>
      <p:ext uri="{BB962C8B-B14F-4D97-AF65-F5344CB8AC3E}">
        <p14:creationId xmlns:p14="http://schemas.microsoft.com/office/powerpoint/2010/main" val="34213462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f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u-Arab-IQ" dirty="0" smtClean="0">
                <a:solidFill>
                  <a:srgbClr val="FF0000"/>
                </a:solidFill>
              </a:rPr>
              <a:t>ئەو بابەتانەی باس دەکرێت</a:t>
            </a:r>
            <a:endParaRPr lang="en-US" dirty="0">
              <a:solidFill>
                <a:srgbClr val="FF0000"/>
              </a:solidFill>
            </a:endParaRPr>
          </a:p>
        </p:txBody>
      </p:sp>
      <p:sp>
        <p:nvSpPr>
          <p:cNvPr id="3" name="Content Placeholder 2"/>
          <p:cNvSpPr>
            <a:spLocks noGrp="1"/>
          </p:cNvSpPr>
          <p:nvPr>
            <p:ph idx="1"/>
          </p:nvPr>
        </p:nvSpPr>
        <p:spPr/>
        <p:txBody>
          <a:bodyPr/>
          <a:lstStyle/>
          <a:p>
            <a:pPr marL="0" indent="0" algn="r" rtl="1">
              <a:lnSpc>
                <a:spcPct val="200000"/>
              </a:lnSpc>
              <a:buNone/>
            </a:pPr>
            <a:r>
              <a:rPr lang="ku-Arab-IQ" dirty="0" smtClean="0">
                <a:solidFill>
                  <a:srgbClr val="0070C0"/>
                </a:solidFill>
              </a:rPr>
              <a:t>هەلچوونەکان.</a:t>
            </a:r>
          </a:p>
          <a:p>
            <a:pPr marL="0" indent="0" algn="r" rtl="1">
              <a:lnSpc>
                <a:spcPct val="200000"/>
              </a:lnSpc>
              <a:buNone/>
            </a:pPr>
            <a:r>
              <a:rPr lang="ku-Arab-IQ" dirty="0" smtClean="0">
                <a:solidFill>
                  <a:srgbClr val="0070C0"/>
                </a:solidFill>
              </a:rPr>
              <a:t>پێناسەی هەڵچوون.</a:t>
            </a:r>
          </a:p>
          <a:p>
            <a:pPr marL="0" indent="0" algn="r" rtl="1">
              <a:lnSpc>
                <a:spcPct val="200000"/>
              </a:lnSpc>
              <a:buNone/>
            </a:pPr>
            <a:r>
              <a:rPr lang="ku-Arab-IQ" dirty="0" smtClean="0">
                <a:solidFill>
                  <a:srgbClr val="0070C0"/>
                </a:solidFill>
              </a:rPr>
              <a:t>جۆرەکانی هەڵچوون.</a:t>
            </a:r>
            <a:endParaRPr lang="en-US" dirty="0" smtClean="0">
              <a:solidFill>
                <a:srgbClr val="0070C0"/>
              </a:solidFill>
            </a:endParaRP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439176" cy="6858000"/>
          </a:xfrm>
          <a:prstGeom prst="rect">
            <a:avLst/>
          </a:prstGeom>
        </p:spPr>
      </p:pic>
    </p:spTree>
    <p:extLst>
      <p:ext uri="{BB962C8B-B14F-4D97-AF65-F5344CB8AC3E}">
        <p14:creationId xmlns:p14="http://schemas.microsoft.com/office/powerpoint/2010/main" val="41137071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smtClean="0">
                <a:solidFill>
                  <a:srgbClr val="C00000"/>
                </a:solidFill>
                <a:cs typeface="Ali_K_Alwand" pitchFamily="2" charset="-78"/>
              </a:rPr>
              <a:t>جؤرةكاني هةلَضوون</a:t>
            </a:r>
            <a:endParaRPr lang="en-US" dirty="0"/>
          </a:p>
        </p:txBody>
      </p:sp>
      <p:sp>
        <p:nvSpPr>
          <p:cNvPr id="3" name="Content Placeholder 2"/>
          <p:cNvSpPr>
            <a:spLocks noGrp="1"/>
          </p:cNvSpPr>
          <p:nvPr>
            <p:ph idx="1"/>
          </p:nvPr>
        </p:nvSpPr>
        <p:spPr/>
        <p:txBody>
          <a:bodyPr/>
          <a:lstStyle/>
          <a:p>
            <a:pPr marL="0" lvl="0" indent="0" algn="just" rtl="1">
              <a:lnSpc>
                <a:spcPct val="150000"/>
              </a:lnSpc>
              <a:buNone/>
            </a:pPr>
            <a:r>
              <a:rPr lang="ar-IQ" b="1" dirty="0">
                <a:solidFill>
                  <a:srgbClr val="C00000"/>
                </a:solidFill>
                <a:cs typeface="Ali_K_Alwand" pitchFamily="2" charset="-78"/>
              </a:rPr>
              <a:t>قيَزليَبوونةوة (الاشمئزاز) :-</a:t>
            </a:r>
            <a:endParaRPr lang="en-US" dirty="0">
              <a:solidFill>
                <a:srgbClr val="C00000"/>
              </a:solidFill>
              <a:cs typeface="Ali_K_Alwand" pitchFamily="2" charset="-78"/>
            </a:endParaRPr>
          </a:p>
          <a:p>
            <a:pPr marL="0" indent="0" algn="just" rtl="1">
              <a:lnSpc>
                <a:spcPct val="150000"/>
              </a:lnSpc>
              <a:buNone/>
            </a:pPr>
            <a:r>
              <a:rPr lang="ar-IQ" dirty="0">
                <a:solidFill>
                  <a:srgbClr val="0070C0"/>
                </a:solidFill>
                <a:cs typeface="Ali_K_Alwand" pitchFamily="2" charset="-78"/>
              </a:rPr>
              <a:t>بريتيية لة هةلَضوونى رةت كردنةوة و دووركةوتنةوة لة هةموو ئةو شتانةي كة مرؤظ تووشي بيَزارى و نارِةحةتى و ناخؤشي دةكةن . ئيتر ئةو شتانة (بؤن بيَت بيَت يان بينين كةسيَك يان شتيَك بيَت يان هةست ثيَكردن و بير ركردنةوة لة بابةتيَك بيَت) .</a:t>
            </a:r>
            <a:endParaRPr lang="en-US" dirty="0">
              <a:solidFill>
                <a:srgbClr val="0070C0"/>
              </a:solidFill>
              <a:cs typeface="Ali_K_Alwand" pitchFamily="2" charset="-78"/>
            </a:endParaRPr>
          </a:p>
          <a:p>
            <a:pPr algn="just">
              <a:lnSpc>
                <a:spcPct val="150000"/>
              </a:lnSpc>
            </a:pPr>
            <a:endParaRPr lang="en-US" dirty="0">
              <a:solidFill>
                <a:srgbClr val="0070C0"/>
              </a:solidFill>
              <a:cs typeface="Ali_K_Alwand" pitchFamily="2" charset="-78"/>
            </a:endParaRPr>
          </a:p>
        </p:txBody>
      </p:sp>
    </p:spTree>
    <p:extLst>
      <p:ext uri="{BB962C8B-B14F-4D97-AF65-F5344CB8AC3E}">
        <p14:creationId xmlns:p14="http://schemas.microsoft.com/office/powerpoint/2010/main" val="1967409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smtClean="0">
                <a:solidFill>
                  <a:srgbClr val="C00000"/>
                </a:solidFill>
                <a:cs typeface="Ali_K_Alwand" pitchFamily="2" charset="-78"/>
              </a:rPr>
              <a:t>جؤرةكاني هةلَضوون</a:t>
            </a:r>
            <a:endParaRPr lang="en-US" dirty="0"/>
          </a:p>
        </p:txBody>
      </p:sp>
      <p:sp>
        <p:nvSpPr>
          <p:cNvPr id="3" name="Content Placeholder 2"/>
          <p:cNvSpPr>
            <a:spLocks noGrp="1"/>
          </p:cNvSpPr>
          <p:nvPr>
            <p:ph idx="1"/>
          </p:nvPr>
        </p:nvSpPr>
        <p:spPr/>
        <p:txBody>
          <a:bodyPr/>
          <a:lstStyle/>
          <a:p>
            <a:pPr marL="0" lvl="0" indent="0" algn="r" rtl="1">
              <a:lnSpc>
                <a:spcPct val="150000"/>
              </a:lnSpc>
              <a:buNone/>
            </a:pPr>
            <a:r>
              <a:rPr lang="ar-IQ" b="1" dirty="0">
                <a:solidFill>
                  <a:srgbClr val="C00000"/>
                </a:solidFill>
                <a:cs typeface="Ali_K_Alwand" pitchFamily="2" charset="-78"/>
              </a:rPr>
              <a:t>رةتكردنةوة</a:t>
            </a:r>
            <a:r>
              <a:rPr lang="ar-IQ" b="1" dirty="0">
                <a:solidFill>
                  <a:srgbClr val="C00000"/>
                </a:solidFill>
              </a:rPr>
              <a:t> (الرفض ) :-</a:t>
            </a:r>
            <a:endParaRPr lang="en-US" dirty="0">
              <a:solidFill>
                <a:srgbClr val="C00000"/>
              </a:solidFill>
            </a:endParaRPr>
          </a:p>
          <a:p>
            <a:pPr marL="0" indent="0" algn="just" rtl="1">
              <a:lnSpc>
                <a:spcPct val="150000"/>
              </a:lnSpc>
              <a:buNone/>
            </a:pPr>
            <a:r>
              <a:rPr lang="ar-IQ" dirty="0">
                <a:solidFill>
                  <a:srgbClr val="0070C0"/>
                </a:solidFill>
                <a:cs typeface="Ali_K_Alwand" pitchFamily="2" charset="-78"/>
              </a:rPr>
              <a:t>هةلَضوونيَكة لة ئةنجامي رةتكردنةوةى كؤمةلاَيةتييةوة دروست دةبيَت، زاراوةى دةمارطيرى هةمان ماناى رةتكردنةوة دةطةيةنيَ و بريتيية لة دذايةتى كردن و رةتكردنةووةى كةسيَك لةسةر بنةماى بيروبتوةريَكي دياريكراو .</a:t>
            </a:r>
            <a:endParaRPr lang="en-US" dirty="0">
              <a:solidFill>
                <a:srgbClr val="0070C0"/>
              </a:solidFill>
              <a:cs typeface="Ali_K_Alwand" pitchFamily="2" charset="-78"/>
            </a:endParaRP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4379495" cy="2223436"/>
          </a:xfrm>
          <a:prstGeom prst="rect">
            <a:avLst/>
          </a:prstGeom>
        </p:spPr>
      </p:pic>
    </p:spTree>
    <p:extLst>
      <p:ext uri="{BB962C8B-B14F-4D97-AF65-F5344CB8AC3E}">
        <p14:creationId xmlns:p14="http://schemas.microsoft.com/office/powerpoint/2010/main" val="260956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smtClean="0">
                <a:solidFill>
                  <a:srgbClr val="C00000"/>
                </a:solidFill>
                <a:cs typeface="Ali_K_Alwand" pitchFamily="2" charset="-78"/>
              </a:rPr>
              <a:t>جؤرةكاني هةلَضوون</a:t>
            </a:r>
            <a:endParaRPr lang="en-US" dirty="0"/>
          </a:p>
        </p:txBody>
      </p:sp>
      <p:sp>
        <p:nvSpPr>
          <p:cNvPr id="3" name="Content Placeholder 2"/>
          <p:cNvSpPr>
            <a:spLocks noGrp="1"/>
          </p:cNvSpPr>
          <p:nvPr>
            <p:ph idx="1"/>
          </p:nvPr>
        </p:nvSpPr>
        <p:spPr/>
        <p:txBody>
          <a:bodyPr/>
          <a:lstStyle/>
          <a:p>
            <a:pPr marL="0" lvl="0" indent="0" algn="just" rtl="1">
              <a:lnSpc>
                <a:spcPct val="150000"/>
              </a:lnSpc>
              <a:buNone/>
            </a:pPr>
            <a:r>
              <a:rPr lang="ar-IQ" b="1" dirty="0">
                <a:solidFill>
                  <a:srgbClr val="C00000"/>
                </a:solidFill>
                <a:cs typeface="Ali_K_Alwand" pitchFamily="2" charset="-78"/>
              </a:rPr>
              <a:t>سةرسوورِمان (الدهشة ) :-</a:t>
            </a:r>
            <a:endParaRPr lang="en-US" dirty="0">
              <a:solidFill>
                <a:srgbClr val="C00000"/>
              </a:solidFill>
              <a:cs typeface="Ali_K_Alwand" pitchFamily="2" charset="-78"/>
            </a:endParaRPr>
          </a:p>
          <a:p>
            <a:pPr marL="0" indent="0" algn="just" rtl="1">
              <a:lnSpc>
                <a:spcPct val="150000"/>
              </a:lnSpc>
              <a:buNone/>
            </a:pPr>
            <a:r>
              <a:rPr lang="ar-IQ" dirty="0">
                <a:solidFill>
                  <a:srgbClr val="0070C0"/>
                </a:solidFill>
                <a:cs typeface="Ali_K_Alwand" pitchFamily="2" charset="-78"/>
              </a:rPr>
              <a:t>ئةم هةلَضوونة لة ئةنجامي رربةرِووبوونةوةى ئةو شتانةى كة ثيَشبيني نةدةكرا رووبدةن، دروست دةبيَت و مرؤظ لة ئةنجامدا تووشي سةرسوورِمان دةبيَت .</a:t>
            </a:r>
            <a:endParaRPr lang="en-US" dirty="0">
              <a:solidFill>
                <a:srgbClr val="0070C0"/>
              </a:solidFill>
              <a:cs typeface="Ali_K_Alwand" pitchFamily="2" charset="-78"/>
            </a:endParaRPr>
          </a:p>
          <a:p>
            <a:pPr algn="just">
              <a:lnSpc>
                <a:spcPct val="150000"/>
              </a:lnSpc>
            </a:pPr>
            <a:endParaRPr lang="en-US" dirty="0">
              <a:solidFill>
                <a:srgbClr val="0070C0"/>
              </a:solidFill>
              <a:cs typeface="Ali_K_Alwand"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79507" y="4316931"/>
            <a:ext cx="4032985" cy="2541069"/>
          </a:xfrm>
          <a:prstGeom prst="rect">
            <a:avLst/>
          </a:prstGeom>
        </p:spPr>
      </p:pic>
    </p:spTree>
    <p:extLst>
      <p:ext uri="{BB962C8B-B14F-4D97-AF65-F5344CB8AC3E}">
        <p14:creationId xmlns:p14="http://schemas.microsoft.com/office/powerpoint/2010/main" val="2483577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a:solidFill>
                  <a:srgbClr val="C00000"/>
                </a:solidFill>
                <a:cs typeface="Ali_K_Alwand" pitchFamily="2" charset="-78"/>
              </a:rPr>
              <a:t>تيؤرةكانى </a:t>
            </a:r>
            <a:r>
              <a:rPr lang="ar-IQ" b="1" dirty="0" smtClean="0">
                <a:solidFill>
                  <a:srgbClr val="C00000"/>
                </a:solidFill>
                <a:cs typeface="Ali_K_Alwand" pitchFamily="2" charset="-78"/>
              </a:rPr>
              <a:t>هةلَضوون</a:t>
            </a:r>
            <a:endParaRPr lang="en-US" dirty="0">
              <a:solidFill>
                <a:srgbClr val="C00000"/>
              </a:solidFill>
              <a:cs typeface="Ali_K_Alwand" pitchFamily="2" charset="-78"/>
            </a:endParaRPr>
          </a:p>
        </p:txBody>
      </p:sp>
      <p:sp>
        <p:nvSpPr>
          <p:cNvPr id="3" name="Content Placeholder 2"/>
          <p:cNvSpPr>
            <a:spLocks noGrp="1"/>
          </p:cNvSpPr>
          <p:nvPr>
            <p:ph idx="1"/>
          </p:nvPr>
        </p:nvSpPr>
        <p:spPr/>
        <p:txBody>
          <a:bodyPr>
            <a:normAutofit fontScale="92500"/>
          </a:bodyPr>
          <a:lstStyle/>
          <a:p>
            <a:pPr marL="0" lvl="0" indent="0" algn="just" rtl="1">
              <a:lnSpc>
                <a:spcPct val="150000"/>
              </a:lnSpc>
              <a:buNone/>
            </a:pPr>
            <a:r>
              <a:rPr lang="ar-IQ" b="1" dirty="0">
                <a:solidFill>
                  <a:srgbClr val="C00000"/>
                </a:solidFill>
                <a:cs typeface="Ali_K_Alwand" pitchFamily="2" charset="-78"/>
              </a:rPr>
              <a:t>تيؤرى (جيمس لانج ) :-</a:t>
            </a:r>
            <a:endParaRPr lang="en-US" dirty="0">
              <a:solidFill>
                <a:srgbClr val="C00000"/>
              </a:solidFill>
              <a:cs typeface="Ali_K_Alwand" pitchFamily="2" charset="-78"/>
            </a:endParaRPr>
          </a:p>
          <a:p>
            <a:pPr marL="0" indent="0" algn="just" rtl="1">
              <a:lnSpc>
                <a:spcPct val="150000"/>
              </a:lnSpc>
              <a:buNone/>
            </a:pPr>
            <a:r>
              <a:rPr lang="ar-IQ" dirty="0">
                <a:solidFill>
                  <a:srgbClr val="0070C0"/>
                </a:solidFill>
                <a:cs typeface="Ali_K_Alwand" pitchFamily="2" charset="-78"/>
              </a:rPr>
              <a:t>ئةوةى لامان روونة مرؤظ خةمبارة دةطرييَت، لةكةسيَك دةدات ضونكة تورِةية، بةلاَم زانا (وليم جيمس) بؤضونيَكي جياوازى هةية دةربارةى هةلَضوون و ثيَي واية ئيَمة خةم دةخؤين ضونكة دةطريَين و هةست بة تورَةيي دةكةين ضونكة لة كةسيَك دةدةين، واتا حالَةتة هةلَضوونيةكة لة دواى رِةفتار ديَت نةك ثيَشي ، كةواتة بة بؤضوونى وليم جيمس هةست كردن بة ترس لة دواى طؤرانكارية فسيؤلؤذيةكانةوة ديَت، و زانا دانيماركى (كارل لانج) ثالَثشتي ئةم تيؤرةى كردووة بؤية ئةو تيؤرة بة تيؤرى (جيمس  - لانج ) ناسراوة .</a:t>
            </a:r>
            <a:endParaRPr lang="en-US" dirty="0">
              <a:solidFill>
                <a:srgbClr val="0070C0"/>
              </a:solidFill>
              <a:cs typeface="Ali_K_Alwand" pitchFamily="2" charset="-78"/>
            </a:endParaRPr>
          </a:p>
          <a:p>
            <a:pPr algn="just">
              <a:lnSpc>
                <a:spcPct val="150000"/>
              </a:lnSpc>
            </a:pPr>
            <a:endParaRPr lang="en-US" dirty="0">
              <a:solidFill>
                <a:srgbClr val="0070C0"/>
              </a:solidFill>
              <a:cs typeface="Ali_K_Alwand" pitchFamily="2" charset="-78"/>
            </a:endParaRPr>
          </a:p>
        </p:txBody>
      </p:sp>
    </p:spTree>
    <p:extLst>
      <p:ext uri="{BB962C8B-B14F-4D97-AF65-F5344CB8AC3E}">
        <p14:creationId xmlns:p14="http://schemas.microsoft.com/office/powerpoint/2010/main" val="683307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smtClean="0">
                <a:solidFill>
                  <a:srgbClr val="C00000"/>
                </a:solidFill>
                <a:cs typeface="Ali_K_Alwand" pitchFamily="2" charset="-78"/>
              </a:rPr>
              <a:t>تيؤرةكانى هةلَضوون</a:t>
            </a:r>
            <a:endParaRPr lang="en-US" dirty="0"/>
          </a:p>
        </p:txBody>
      </p:sp>
      <p:sp>
        <p:nvSpPr>
          <p:cNvPr id="3" name="Content Placeholder 2"/>
          <p:cNvSpPr>
            <a:spLocks noGrp="1"/>
          </p:cNvSpPr>
          <p:nvPr>
            <p:ph idx="1"/>
          </p:nvPr>
        </p:nvSpPr>
        <p:spPr/>
        <p:txBody>
          <a:bodyPr/>
          <a:lstStyle/>
          <a:p>
            <a:pPr marL="0" lvl="0" indent="0" algn="just" rtl="1">
              <a:lnSpc>
                <a:spcPct val="150000"/>
              </a:lnSpc>
              <a:buNone/>
            </a:pPr>
            <a:r>
              <a:rPr lang="ar-IQ" b="1" dirty="0">
                <a:solidFill>
                  <a:srgbClr val="C00000"/>
                </a:solidFill>
                <a:cs typeface="Ali_K_Alwand" pitchFamily="2" charset="-78"/>
              </a:rPr>
              <a:t>تيؤرى (كانون – بارد) :-</a:t>
            </a:r>
            <a:endParaRPr lang="en-US" dirty="0">
              <a:solidFill>
                <a:srgbClr val="C00000"/>
              </a:solidFill>
              <a:cs typeface="Ali_K_Alwand" pitchFamily="2" charset="-78"/>
            </a:endParaRPr>
          </a:p>
          <a:p>
            <a:pPr marL="0" indent="0" algn="just" rtl="1">
              <a:lnSpc>
                <a:spcPct val="150000"/>
              </a:lnSpc>
              <a:buNone/>
            </a:pPr>
            <a:r>
              <a:rPr lang="ar-IQ" dirty="0">
                <a:solidFill>
                  <a:srgbClr val="0070C0"/>
                </a:solidFill>
                <a:cs typeface="Ali_K_Alwand" pitchFamily="2" charset="-78"/>
              </a:rPr>
              <a:t>لةرِةخنةطراني تيؤرى _ جيمس – لانج ) بؤ شيكردنةوةى هةلَضوون ، زانا (كانون ) بوولة ئةنجامي ئةو تويَذينةوانةى كة ئةنجامي دا بؤى دةركةوت بوونةوةر ئةطةر دووضارى حالَةتيَكي هةلَضوونى بن، ئةوا طؤرِانكارية فسيؤلؤضيةكانيالني بةسةر دا رَوودةدات بةشيَوةيةكى نةويست (لا ارادي) ، ضونكة طؤرِانكارية فسيؤلؤذيةكان لة ذيَر كؤنترؤلَي ويستي كؤئةندامي دةمارى خودى دان.</a:t>
            </a:r>
            <a:endParaRPr lang="en-US" dirty="0">
              <a:solidFill>
                <a:srgbClr val="0070C0"/>
              </a:solidFill>
              <a:cs typeface="Ali_K_Alwand" pitchFamily="2" charset="-78"/>
            </a:endParaRPr>
          </a:p>
          <a:p>
            <a:pPr algn="just">
              <a:lnSpc>
                <a:spcPct val="150000"/>
              </a:lnSpc>
            </a:pPr>
            <a:endParaRPr lang="en-US" dirty="0">
              <a:solidFill>
                <a:srgbClr val="0070C0"/>
              </a:solidFill>
              <a:cs typeface="Ali_K_Alwand" pitchFamily="2" charset="-78"/>
            </a:endParaRPr>
          </a:p>
        </p:txBody>
      </p:sp>
    </p:spTree>
    <p:extLst>
      <p:ext uri="{BB962C8B-B14F-4D97-AF65-F5344CB8AC3E}">
        <p14:creationId xmlns:p14="http://schemas.microsoft.com/office/powerpoint/2010/main" val="26188966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smtClean="0">
                <a:solidFill>
                  <a:srgbClr val="C00000"/>
                </a:solidFill>
                <a:cs typeface="Ali_K_Alwand" pitchFamily="2" charset="-78"/>
              </a:rPr>
              <a:t>تيؤرةكانى هةلَضوون</a:t>
            </a:r>
            <a:endParaRPr lang="en-US" dirty="0"/>
          </a:p>
        </p:txBody>
      </p:sp>
      <p:sp>
        <p:nvSpPr>
          <p:cNvPr id="3" name="Content Placeholder 2"/>
          <p:cNvSpPr>
            <a:spLocks noGrp="1"/>
          </p:cNvSpPr>
          <p:nvPr>
            <p:ph idx="1"/>
          </p:nvPr>
        </p:nvSpPr>
        <p:spPr/>
        <p:txBody>
          <a:bodyPr/>
          <a:lstStyle/>
          <a:p>
            <a:pPr marL="0" lvl="0" indent="0" algn="just" rtl="1">
              <a:lnSpc>
                <a:spcPct val="150000"/>
              </a:lnSpc>
              <a:buNone/>
            </a:pPr>
            <a:r>
              <a:rPr lang="en-US" b="1" dirty="0" smtClean="0">
                <a:solidFill>
                  <a:srgbClr val="C00000"/>
                </a:solidFill>
                <a:cs typeface="Ali_K_Alwand" pitchFamily="2" charset="-78"/>
              </a:rPr>
              <a:t>  </a:t>
            </a:r>
            <a:r>
              <a:rPr lang="ar-IQ" b="1" dirty="0" smtClean="0">
                <a:solidFill>
                  <a:srgbClr val="C00000"/>
                </a:solidFill>
                <a:cs typeface="Ali_K_Alwand" pitchFamily="2" charset="-78"/>
              </a:rPr>
              <a:t>تيؤرى </a:t>
            </a:r>
            <a:r>
              <a:rPr lang="ar-IQ" b="1" dirty="0">
                <a:solidFill>
                  <a:srgbClr val="C00000"/>
                </a:solidFill>
                <a:cs typeface="Ali_K_Alwand" pitchFamily="2" charset="-78"/>
              </a:rPr>
              <a:t>دووفاكتةر (شاشتر ) :-</a:t>
            </a:r>
            <a:endParaRPr lang="en-US" dirty="0">
              <a:solidFill>
                <a:srgbClr val="C00000"/>
              </a:solidFill>
              <a:cs typeface="Ali_K_Alwand" pitchFamily="2" charset="-78"/>
            </a:endParaRPr>
          </a:p>
          <a:p>
            <a:pPr marL="0" indent="0" algn="just" rtl="1">
              <a:lnSpc>
                <a:spcPct val="150000"/>
              </a:lnSpc>
              <a:buNone/>
            </a:pPr>
            <a:r>
              <a:rPr lang="ar-IQ" dirty="0">
                <a:solidFill>
                  <a:srgbClr val="0070C0"/>
                </a:solidFill>
                <a:cs typeface="Ali_K_Alwand" pitchFamily="2" charset="-78"/>
              </a:rPr>
              <a:t>يةكيَك لة زانا دةروونزانةكان كة ناوى (شاشتر) بوو تيؤريَكي تايبةتى دانا ناسرا بة تيؤرى (دووفاكتةر ) ، بة بؤضوونى ئةم زاناية هةردوو فاكتةر ( جةستةيي – فسيؤلؤذى ) و ( مةعريفي ) رؤلَيَكي طرنطيان هةية لة هةلَضوونةكان . </a:t>
            </a:r>
            <a:endParaRPr lang="en-US" dirty="0">
              <a:solidFill>
                <a:srgbClr val="0070C0"/>
              </a:solidFill>
              <a:cs typeface="Ali_K_Alwand" pitchFamily="2" charset="-78"/>
            </a:endParaRPr>
          </a:p>
          <a:p>
            <a:pPr algn="just">
              <a:lnSpc>
                <a:spcPct val="150000"/>
              </a:lnSpc>
            </a:pPr>
            <a:endParaRPr lang="en-US" dirty="0">
              <a:solidFill>
                <a:srgbClr val="0070C0"/>
              </a:solidFill>
              <a:cs typeface="Ali_K_Alwand" pitchFamily="2" charset="-78"/>
            </a:endParaRPr>
          </a:p>
        </p:txBody>
      </p:sp>
    </p:spTree>
    <p:extLst>
      <p:ext uri="{BB962C8B-B14F-4D97-AF65-F5344CB8AC3E}">
        <p14:creationId xmlns:p14="http://schemas.microsoft.com/office/powerpoint/2010/main" val="19835218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smtClean="0">
                <a:solidFill>
                  <a:srgbClr val="C00000"/>
                </a:solidFill>
                <a:cs typeface="Ali_K_Alwand" pitchFamily="2" charset="-78"/>
              </a:rPr>
              <a:t>تيؤرةكانى هةلَضوون</a:t>
            </a:r>
            <a:endParaRPr lang="en-US" dirty="0"/>
          </a:p>
        </p:txBody>
      </p:sp>
      <p:sp>
        <p:nvSpPr>
          <p:cNvPr id="3" name="Content Placeholder 2"/>
          <p:cNvSpPr>
            <a:spLocks noGrp="1"/>
          </p:cNvSpPr>
          <p:nvPr>
            <p:ph idx="1"/>
          </p:nvPr>
        </p:nvSpPr>
        <p:spPr/>
        <p:txBody>
          <a:bodyPr/>
          <a:lstStyle/>
          <a:p>
            <a:pPr marL="0" lvl="0" indent="0" algn="just" rtl="1">
              <a:lnSpc>
                <a:spcPct val="150000"/>
              </a:lnSpc>
              <a:buNone/>
            </a:pPr>
            <a:r>
              <a:rPr lang="ar-IQ" b="1" dirty="0">
                <a:solidFill>
                  <a:srgbClr val="C00000"/>
                </a:solidFill>
                <a:cs typeface="Ali_K_Alwand" pitchFamily="2" charset="-78"/>
              </a:rPr>
              <a:t>تيؤرى لؤدؤ :-</a:t>
            </a:r>
            <a:endParaRPr lang="en-US" dirty="0">
              <a:solidFill>
                <a:srgbClr val="C00000"/>
              </a:solidFill>
              <a:cs typeface="Ali_K_Alwand" pitchFamily="2" charset="-78"/>
            </a:endParaRPr>
          </a:p>
          <a:p>
            <a:pPr marL="0" indent="0" algn="just" rtl="1">
              <a:lnSpc>
                <a:spcPct val="150000"/>
              </a:lnSpc>
              <a:buNone/>
            </a:pPr>
            <a:r>
              <a:rPr lang="ar-IQ" dirty="0">
                <a:solidFill>
                  <a:srgbClr val="0070C0"/>
                </a:solidFill>
                <a:cs typeface="Ali_K_Alwand" pitchFamily="2" charset="-78"/>
              </a:rPr>
              <a:t>ئةم زاناية ثيَي وابوو كة هةموو مرؤظيَك سيستةمى تايبةتى هةية بؤ شيكردنةوةى هةلَضوونةكان ، هةر سيستةميَك لة سيستةمةكانى تر بة ثيَي جياوازى هةلَضوونةكان  جياوازى هةية، بؤ نموونة ترسان ثةيوةستة بة ضالاكى (اميجدالا) كة لة ميَشكي مرؤظ دا هةية بيَ ئةوةى ثيَويستي بة شيكردنةوةى مةعريفي هةبيَت، بةلاَم هةستكردن بة طوناح و كؤكردنةوةى يادطارى و بةراوردكردنى يادطاريةكان  ثيَويستي بة شيكردنةوةى مةعريفي دةبيَت.</a:t>
            </a:r>
            <a:endParaRPr lang="en-US" dirty="0">
              <a:solidFill>
                <a:srgbClr val="0070C0"/>
              </a:solidFill>
              <a:cs typeface="Ali_K_Alwand" pitchFamily="2" charset="-78"/>
            </a:endParaRPr>
          </a:p>
          <a:p>
            <a:pPr algn="just">
              <a:lnSpc>
                <a:spcPct val="150000"/>
              </a:lnSpc>
            </a:pPr>
            <a:endParaRPr lang="en-US" dirty="0">
              <a:solidFill>
                <a:srgbClr val="0070C0"/>
              </a:solidFill>
              <a:cs typeface="Ali_K_Alwand" pitchFamily="2" charset="-78"/>
            </a:endParaRPr>
          </a:p>
        </p:txBody>
      </p:sp>
    </p:spTree>
    <p:extLst>
      <p:ext uri="{BB962C8B-B14F-4D97-AF65-F5344CB8AC3E}">
        <p14:creationId xmlns:p14="http://schemas.microsoft.com/office/powerpoint/2010/main" val="31806982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smtClean="0">
                <a:solidFill>
                  <a:srgbClr val="C00000"/>
                </a:solidFill>
                <a:cs typeface="Ali_K_Alwand" pitchFamily="2" charset="-78"/>
              </a:rPr>
              <a:t>زيرةكي هةلَضوونى</a:t>
            </a:r>
            <a:r>
              <a:rPr lang="en-US" dirty="0">
                <a:solidFill>
                  <a:srgbClr val="C00000"/>
                </a:solidFill>
                <a:cs typeface="Ali_K_Alwand" pitchFamily="2" charset="-78"/>
              </a:rPr>
              <a:t/>
            </a:r>
            <a:br>
              <a:rPr lang="en-US" dirty="0">
                <a:solidFill>
                  <a:srgbClr val="C00000"/>
                </a:solidFill>
                <a:cs typeface="Ali_K_Alwand" pitchFamily="2" charset="-78"/>
              </a:rPr>
            </a:br>
            <a:endParaRPr lang="en-US" dirty="0">
              <a:solidFill>
                <a:srgbClr val="C00000"/>
              </a:solidFill>
            </a:endParaRPr>
          </a:p>
        </p:txBody>
      </p:sp>
      <p:sp>
        <p:nvSpPr>
          <p:cNvPr id="3" name="Content Placeholder 2"/>
          <p:cNvSpPr>
            <a:spLocks noGrp="1"/>
          </p:cNvSpPr>
          <p:nvPr>
            <p:ph idx="1"/>
          </p:nvPr>
        </p:nvSpPr>
        <p:spPr/>
        <p:txBody>
          <a:bodyPr>
            <a:normAutofit/>
          </a:bodyPr>
          <a:lstStyle/>
          <a:p>
            <a:pPr marL="0" indent="0" algn="just" rtl="1">
              <a:lnSpc>
                <a:spcPct val="150000"/>
              </a:lnSpc>
              <a:buNone/>
            </a:pPr>
            <a:r>
              <a:rPr lang="ar-IQ" b="1" dirty="0" smtClean="0">
                <a:solidFill>
                  <a:srgbClr val="C00000"/>
                </a:solidFill>
                <a:cs typeface="Ali_K_Alwand" pitchFamily="2" charset="-78"/>
              </a:rPr>
              <a:t>ثيَناسةى </a:t>
            </a:r>
            <a:r>
              <a:rPr lang="ar-IQ" b="1" dirty="0">
                <a:solidFill>
                  <a:srgbClr val="C00000"/>
                </a:solidFill>
                <a:cs typeface="Ali_K_Alwand" pitchFamily="2" charset="-78"/>
              </a:rPr>
              <a:t>زيرةكى هةلَضوونى / </a:t>
            </a:r>
            <a:r>
              <a:rPr lang="ar-IQ" dirty="0">
                <a:solidFill>
                  <a:srgbClr val="0070C0"/>
                </a:solidFill>
                <a:cs typeface="Ali_K_Alwand" pitchFamily="2" charset="-78"/>
              </a:rPr>
              <a:t>بريتيية لة بوونى توانا بؤ ضارةسةركردنى زانياريية هةلَضوونيةكان كة بريتين لة درك ثيَكردن و وةرطرتن و تيَطةيشتن و بةريَوةبردن.</a:t>
            </a:r>
            <a:endParaRPr lang="en-US" dirty="0">
              <a:solidFill>
                <a:srgbClr val="0070C0"/>
              </a:solidFill>
              <a:cs typeface="Ali_K_Alwand" pitchFamily="2" charset="-78"/>
            </a:endParaRPr>
          </a:p>
          <a:p>
            <a:pPr lvl="0" algn="just" rtl="1"/>
            <a:r>
              <a:rPr lang="ar-IQ" b="1" dirty="0">
                <a:solidFill>
                  <a:srgbClr val="C00000"/>
                </a:solidFill>
                <a:cs typeface="Ali_K_Alwand" pitchFamily="2" charset="-78"/>
              </a:rPr>
              <a:t>هؤش بة خود/ </a:t>
            </a:r>
            <a:r>
              <a:rPr lang="ar-IQ" dirty="0">
                <a:solidFill>
                  <a:srgbClr val="0070C0"/>
                </a:solidFill>
                <a:cs typeface="Ali_K_Alwand" pitchFamily="2" charset="-78"/>
              </a:rPr>
              <a:t>زانيني حالَةتى هةلَضووني تاكة وة ثيَكديَت لة  ( هؤشي هةلَضوونى، هةلَسةنطاندنى وورد بؤ خود ،باوةرِ بةخؤبوون ). </a:t>
            </a:r>
            <a:endParaRPr lang="en-US" dirty="0">
              <a:solidFill>
                <a:srgbClr val="0070C0"/>
              </a:solidFill>
              <a:cs typeface="Ali_K_Alwand" pitchFamily="2" charset="-78"/>
            </a:endParaRPr>
          </a:p>
          <a:p>
            <a:pPr lvl="0" algn="just" rtl="1"/>
            <a:r>
              <a:rPr lang="ar-IQ" b="1" dirty="0">
                <a:solidFill>
                  <a:srgbClr val="C00000"/>
                </a:solidFill>
                <a:cs typeface="Ali_K_Alwand" pitchFamily="2" charset="-78"/>
              </a:rPr>
              <a:t>ريَكخستن خود / </a:t>
            </a:r>
            <a:r>
              <a:rPr lang="ar-IQ" dirty="0">
                <a:solidFill>
                  <a:srgbClr val="0070C0"/>
                </a:solidFill>
                <a:cs typeface="Ali_K_Alwand" pitchFamily="2" charset="-78"/>
              </a:rPr>
              <a:t>واتا بةرِيَوةبردنى تاك بؤ حالَةتى ناوةوةى ثيَك ديَت لة ( كؤنترؤلَكردنى خود ، ويذدان، طونجان، داهيَنان ) .</a:t>
            </a:r>
            <a:endParaRPr lang="en-US" dirty="0">
              <a:solidFill>
                <a:srgbClr val="0070C0"/>
              </a:solidFill>
              <a:cs typeface="Ali_K_Alwand" pitchFamily="2" charset="-78"/>
            </a:endParaRPr>
          </a:p>
          <a:p>
            <a:pPr algn="just" rtl="1"/>
            <a:r>
              <a:rPr lang="ar-IQ" b="1" dirty="0">
                <a:solidFill>
                  <a:srgbClr val="C00000"/>
                </a:solidFill>
                <a:cs typeface="Ali_K_Alwand" pitchFamily="2" charset="-78"/>
              </a:rPr>
              <a:t>ثالَنةرايةتى / </a:t>
            </a:r>
            <a:r>
              <a:rPr lang="ar-IQ" dirty="0">
                <a:solidFill>
                  <a:srgbClr val="0070C0"/>
                </a:solidFill>
                <a:cs typeface="Ali_K_Alwand" pitchFamily="2" charset="-78"/>
              </a:rPr>
              <a:t>واتا حةزو ئارةزووى هةلَضوونى كة هانمان دةدات بةرةو ئامانجةكانمان ياخود دةستكةوتنى ئاسان دةكات ثيَكديَت لة ( ثالَنةرى دةستكةوتن ، ثابةندبوون، كؤلَنةدان </a:t>
            </a:r>
            <a:r>
              <a:rPr lang="ar-IQ" dirty="0" smtClean="0">
                <a:solidFill>
                  <a:srgbClr val="0070C0"/>
                </a:solidFill>
                <a:cs typeface="Ali_K_Alwand" pitchFamily="2" charset="-78"/>
              </a:rPr>
              <a:t>).</a:t>
            </a:r>
            <a:r>
              <a:rPr lang="en-US" dirty="0" smtClean="0">
                <a:solidFill>
                  <a:srgbClr val="0070C0"/>
                </a:solidFill>
                <a:cs typeface="Ali_K_Alwand" pitchFamily="2" charset="-78"/>
              </a:rPr>
              <a:t>     </a:t>
            </a:r>
            <a:endParaRPr lang="en-US" dirty="0">
              <a:solidFill>
                <a:srgbClr val="0070C0"/>
              </a:solidFill>
              <a:cs typeface="Ali_K_Alwand" pitchFamily="2" charset="-78"/>
            </a:endParaRPr>
          </a:p>
        </p:txBody>
      </p:sp>
    </p:spTree>
    <p:extLst>
      <p:ext uri="{BB962C8B-B14F-4D97-AF65-F5344CB8AC3E}">
        <p14:creationId xmlns:p14="http://schemas.microsoft.com/office/powerpoint/2010/main" val="41608423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smtClean="0">
                <a:solidFill>
                  <a:srgbClr val="C00000"/>
                </a:solidFill>
                <a:cs typeface="Ali_K_Alwand" pitchFamily="2" charset="-78"/>
              </a:rPr>
              <a:t>زيرةكي هةلَضوونى</a:t>
            </a:r>
            <a:r>
              <a:rPr lang="en-US" dirty="0" smtClean="0">
                <a:solidFill>
                  <a:srgbClr val="C00000"/>
                </a:solidFill>
                <a:cs typeface="Ali_K_Alwand" pitchFamily="2" charset="-78"/>
              </a:rPr>
              <a:t/>
            </a:r>
            <a:br>
              <a:rPr lang="en-US" dirty="0" smtClean="0">
                <a:solidFill>
                  <a:srgbClr val="C00000"/>
                </a:solidFill>
                <a:cs typeface="Ali_K_Alwand" pitchFamily="2" charset="-78"/>
              </a:rPr>
            </a:br>
            <a:endParaRPr lang="en-US" dirty="0"/>
          </a:p>
        </p:txBody>
      </p:sp>
      <p:sp>
        <p:nvSpPr>
          <p:cNvPr id="3" name="Content Placeholder 2"/>
          <p:cNvSpPr>
            <a:spLocks noGrp="1"/>
          </p:cNvSpPr>
          <p:nvPr>
            <p:ph idx="1"/>
          </p:nvPr>
        </p:nvSpPr>
        <p:spPr/>
        <p:txBody>
          <a:bodyPr>
            <a:normAutofit fontScale="92500"/>
          </a:bodyPr>
          <a:lstStyle/>
          <a:p>
            <a:pPr marL="0" indent="0" algn="just" rtl="1">
              <a:lnSpc>
                <a:spcPct val="150000"/>
              </a:lnSpc>
              <a:buNone/>
            </a:pPr>
            <a:r>
              <a:rPr lang="ar-IQ" dirty="0">
                <a:solidFill>
                  <a:srgbClr val="C00000"/>
                </a:solidFill>
                <a:cs typeface="Ali_K_Alwand" pitchFamily="2" charset="-78"/>
              </a:rPr>
              <a:t>بةلاَم توانستة كؤمةلاَيةتييةكان واتا ضؤنيةتى بةرِيَوةبردنى ثةيوةنديمان لةطةلَ كةساني تر لة دوولايةن ثيَكديَت :-</a:t>
            </a:r>
            <a:endParaRPr lang="en-US" dirty="0">
              <a:solidFill>
                <a:srgbClr val="C00000"/>
              </a:solidFill>
              <a:cs typeface="Ali_K_Alwand" pitchFamily="2" charset="-78"/>
            </a:endParaRPr>
          </a:p>
          <a:p>
            <a:pPr lvl="0" algn="just" rtl="1">
              <a:lnSpc>
                <a:spcPct val="150000"/>
              </a:lnSpc>
            </a:pPr>
            <a:r>
              <a:rPr lang="ar-IQ" b="1" dirty="0">
                <a:solidFill>
                  <a:srgbClr val="C00000"/>
                </a:solidFill>
                <a:cs typeface="Ali_K_Alwand" pitchFamily="2" charset="-78"/>
              </a:rPr>
              <a:t>هاوسؤزى /</a:t>
            </a:r>
            <a:r>
              <a:rPr lang="ar-IQ" dirty="0">
                <a:solidFill>
                  <a:srgbClr val="C00000"/>
                </a:solidFill>
                <a:cs typeface="Ali_K_Alwand" pitchFamily="2" charset="-78"/>
              </a:rPr>
              <a:t> </a:t>
            </a:r>
            <a:r>
              <a:rPr lang="ar-IQ" dirty="0">
                <a:solidFill>
                  <a:srgbClr val="0070C0"/>
                </a:solidFill>
                <a:cs typeface="Ali_K_Alwand" pitchFamily="2" charset="-78"/>
              </a:rPr>
              <a:t>واتا هةست و هؤش بة هةست و ثيَداويستييةكانى كةساني تر ثيَكديَت لة ( تيَطةيشتني كةساني تر، ثيَشخستنى كةساني تر ، دابين كردنى ثيَداويستي كةساني تر، هاندان، هؤشي راميارى ).</a:t>
            </a:r>
            <a:endParaRPr lang="en-US" dirty="0">
              <a:solidFill>
                <a:srgbClr val="0070C0"/>
              </a:solidFill>
              <a:cs typeface="Ali_K_Alwand" pitchFamily="2" charset="-78"/>
            </a:endParaRPr>
          </a:p>
          <a:p>
            <a:pPr lvl="0" algn="just" rtl="1">
              <a:lnSpc>
                <a:spcPct val="150000"/>
              </a:lnSpc>
            </a:pPr>
            <a:r>
              <a:rPr lang="ar-IQ" b="1" dirty="0">
                <a:solidFill>
                  <a:srgbClr val="C00000"/>
                </a:solidFill>
                <a:cs typeface="Ali_K_Alwand" pitchFamily="2" charset="-78"/>
              </a:rPr>
              <a:t>كارامةيي كؤمةلاَيةتى /</a:t>
            </a:r>
            <a:r>
              <a:rPr lang="ar-IQ" dirty="0">
                <a:solidFill>
                  <a:srgbClr val="C00000"/>
                </a:solidFill>
                <a:cs typeface="Ali_K_Alwand" pitchFamily="2" charset="-78"/>
              </a:rPr>
              <a:t> </a:t>
            </a:r>
            <a:r>
              <a:rPr lang="ar-IQ" dirty="0">
                <a:solidFill>
                  <a:srgbClr val="0070C0"/>
                </a:solidFill>
                <a:cs typeface="Ali_K_Alwand" pitchFamily="2" charset="-78"/>
              </a:rPr>
              <a:t>ثيَكديَت لة ( كاريطةرى لةسةر كةساني تر ، ثةيوةندى بةستن، سةركردايةتى ). </a:t>
            </a:r>
            <a:endParaRPr lang="en-US" dirty="0">
              <a:solidFill>
                <a:srgbClr val="0070C0"/>
              </a:solidFill>
              <a:cs typeface="Ali_K_Alwand" pitchFamily="2" charset="-78"/>
            </a:endParaRPr>
          </a:p>
          <a:p>
            <a:pPr marL="0" indent="0" algn="just" rtl="1">
              <a:lnSpc>
                <a:spcPct val="150000"/>
              </a:lnSpc>
              <a:buNone/>
            </a:pPr>
            <a:endParaRPr lang="en-US" dirty="0">
              <a:solidFill>
                <a:srgbClr val="0070C0"/>
              </a:solidFill>
              <a:cs typeface="Ali_K_Alwand" pitchFamily="2" charset="-78"/>
            </a:endParaRPr>
          </a:p>
          <a:p>
            <a:pPr algn="just">
              <a:lnSpc>
                <a:spcPct val="150000"/>
              </a:lnSpc>
            </a:pPr>
            <a:endParaRPr lang="en-US" dirty="0">
              <a:solidFill>
                <a:srgbClr val="0070C0"/>
              </a:solidFill>
              <a:cs typeface="Ali_K_Alwand" pitchFamily="2" charset="-78"/>
            </a:endParaRPr>
          </a:p>
        </p:txBody>
      </p:sp>
    </p:spTree>
    <p:extLst>
      <p:ext uri="{BB962C8B-B14F-4D97-AF65-F5344CB8AC3E}">
        <p14:creationId xmlns:p14="http://schemas.microsoft.com/office/powerpoint/2010/main" val="23581447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u-Arab-IQ" dirty="0" smtClean="0">
                <a:solidFill>
                  <a:srgbClr val="C00000"/>
                </a:solidFill>
              </a:rPr>
              <a:t>ئەو بابەتانەی لە وانەی داهاتوو باس دەکرێت</a:t>
            </a:r>
            <a:endParaRPr lang="en-US" dirty="0">
              <a:solidFill>
                <a:srgbClr val="C00000"/>
              </a:solidFill>
            </a:endParaRPr>
          </a:p>
        </p:txBody>
      </p:sp>
      <p:sp>
        <p:nvSpPr>
          <p:cNvPr id="3" name="Content Placeholder 2"/>
          <p:cNvSpPr>
            <a:spLocks noGrp="1"/>
          </p:cNvSpPr>
          <p:nvPr>
            <p:ph idx="1"/>
          </p:nvPr>
        </p:nvSpPr>
        <p:spPr/>
        <p:txBody>
          <a:bodyPr/>
          <a:lstStyle/>
          <a:p>
            <a:pPr marL="0" indent="0" algn="r" rtl="1">
              <a:lnSpc>
                <a:spcPct val="150000"/>
              </a:lnSpc>
              <a:buNone/>
            </a:pPr>
            <a:r>
              <a:rPr lang="ku-Arab-IQ" dirty="0" smtClean="0">
                <a:solidFill>
                  <a:srgbClr val="0070C0"/>
                </a:solidFill>
              </a:rPr>
              <a:t>بیرکردنەوە.</a:t>
            </a:r>
          </a:p>
          <a:p>
            <a:pPr marL="0" indent="0" algn="r" rtl="1">
              <a:lnSpc>
                <a:spcPct val="150000"/>
              </a:lnSpc>
              <a:buNone/>
            </a:pPr>
            <a:r>
              <a:rPr lang="ku-Arab-IQ" dirty="0" smtClean="0">
                <a:solidFill>
                  <a:srgbClr val="0070C0"/>
                </a:solidFill>
              </a:rPr>
              <a:t>کارامەییەکانی بیرکردنەوە.</a:t>
            </a:r>
          </a:p>
          <a:p>
            <a:pPr marL="0" indent="0" algn="r" rtl="1">
              <a:lnSpc>
                <a:spcPct val="150000"/>
              </a:lnSpc>
              <a:buNone/>
            </a:pPr>
            <a:r>
              <a:rPr lang="ku-Arab-IQ" dirty="0" smtClean="0">
                <a:solidFill>
                  <a:srgbClr val="0070C0"/>
                </a:solidFill>
              </a:rPr>
              <a:t>جۆرەکانی بیرکردنەوە.</a:t>
            </a:r>
            <a:endParaRPr lang="en-US" dirty="0">
              <a:solidFill>
                <a:srgbClr val="0070C0"/>
              </a:solidFill>
            </a:endParaRPr>
          </a:p>
        </p:txBody>
      </p:sp>
    </p:spTree>
    <p:extLst>
      <p:ext uri="{BB962C8B-B14F-4D97-AF65-F5344CB8AC3E}">
        <p14:creationId xmlns:p14="http://schemas.microsoft.com/office/powerpoint/2010/main" val="1634445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u-Arab-IQ" dirty="0" smtClean="0">
                <a:solidFill>
                  <a:srgbClr val="C00000"/>
                </a:solidFill>
              </a:rPr>
              <a:t>هەڵچوون</a:t>
            </a:r>
            <a:endParaRPr lang="en-US" dirty="0">
              <a:solidFill>
                <a:srgbClr val="C00000"/>
              </a:solidFill>
            </a:endParaRPr>
          </a:p>
        </p:txBody>
      </p:sp>
      <p:sp>
        <p:nvSpPr>
          <p:cNvPr id="3" name="Content Placeholder 2"/>
          <p:cNvSpPr>
            <a:spLocks noGrp="1"/>
          </p:cNvSpPr>
          <p:nvPr>
            <p:ph idx="1"/>
          </p:nvPr>
        </p:nvSpPr>
        <p:spPr/>
        <p:txBody>
          <a:bodyPr/>
          <a:lstStyle/>
          <a:p>
            <a:pPr algn="just" rtl="1"/>
            <a:r>
              <a:rPr lang="ar-IQ" b="1" dirty="0">
                <a:solidFill>
                  <a:srgbClr val="C00000"/>
                </a:solidFill>
                <a:cs typeface="Ali_K_Alwand" pitchFamily="2" charset="-78"/>
              </a:rPr>
              <a:t>سروشتي هةلَضوون </a:t>
            </a:r>
            <a:r>
              <a:rPr lang="ar-IQ" b="1" dirty="0">
                <a:solidFill>
                  <a:srgbClr val="0070C0"/>
                </a:solidFill>
                <a:cs typeface="Ali_K_Alwand" pitchFamily="2" charset="-78"/>
              </a:rPr>
              <a:t>:-</a:t>
            </a:r>
            <a:endParaRPr lang="en-US" dirty="0">
              <a:solidFill>
                <a:srgbClr val="0070C0"/>
              </a:solidFill>
              <a:cs typeface="Ali_K_Alwand" pitchFamily="2" charset="-78"/>
            </a:endParaRPr>
          </a:p>
          <a:p>
            <a:pPr marL="0" indent="0" algn="just" rtl="1">
              <a:buNone/>
            </a:pPr>
            <a:r>
              <a:rPr lang="ar-IQ" dirty="0">
                <a:solidFill>
                  <a:srgbClr val="0070C0"/>
                </a:solidFill>
                <a:cs typeface="Ali_K_Alwand" pitchFamily="2" charset="-78"/>
              </a:rPr>
              <a:t>هةلَضوونةكان زانيني هةست و سؤزمان دةطةينيَتة كةساني تر، ولةرِيَطاي هةلَضوونةوة دةتوانين لة هةنديَ حالَةت بةرطرى لة خؤمان بكةين و خؤمان لة مةترسيةكان بثاريَزين، بؤ نموونة كاتيَك تووشي بارودؤخيَكي مةترسيدار دةبيت، هةلَضوونةكانت بة خيَرايي برِيار دةدات ئايا بةرطرى بكةيت ياخود شويَنةكةى جيَ بهيَلَيَت ورِابكةى .</a:t>
            </a:r>
            <a:endParaRPr lang="en-US" dirty="0">
              <a:solidFill>
                <a:srgbClr val="0070C0"/>
              </a:solidFill>
              <a:cs typeface="Ali_K_Alwand" pitchFamily="2" charset="-78"/>
            </a:endParaRPr>
          </a:p>
          <a:p>
            <a:pPr marL="0" indent="0" algn="just" rtl="1">
              <a:buNone/>
            </a:pPr>
            <a:r>
              <a:rPr lang="ar-IQ" dirty="0">
                <a:solidFill>
                  <a:srgbClr val="0070C0"/>
                </a:solidFill>
                <a:cs typeface="Ali_K_Alwand" pitchFamily="2" charset="-78"/>
              </a:rPr>
              <a:t>لةطةلَ ئةوةى هةلَضوون حالَةتيَكي مرؤظايةتيية و مرؤظ لة كؤنةوة لةطةلَ يدا دةذيَت، بةلاَم ناسيني هةلَضوون و شيكردنةوةى كاريَكي ئاسان نية. لةطةلَ ئةوةشدا زؤر لةزانا دةرونزانةكان هةولَيان داوة ثيَناسةى بكةن، ئويش بة طةرِانةوة بؤ ئةو بارودؤخانةى كة هةلَضوونةكةى تيايدا رِوو دةدات .</a:t>
            </a:r>
            <a:endParaRPr lang="en-US" dirty="0">
              <a:solidFill>
                <a:srgbClr val="0070C0"/>
              </a:solidFill>
              <a:cs typeface="Ali_K_Alwand" pitchFamily="2" charset="-78"/>
            </a:endParaRPr>
          </a:p>
          <a:p>
            <a:pPr algn="just"/>
            <a:endParaRPr lang="en-US" dirty="0">
              <a:solidFill>
                <a:srgbClr val="0070C0"/>
              </a:solidFill>
              <a:cs typeface="Ali_K_Alwand" pitchFamily="2" charset="-78"/>
            </a:endParaRPr>
          </a:p>
        </p:txBody>
      </p:sp>
    </p:spTree>
    <p:extLst>
      <p:ext uri="{BB962C8B-B14F-4D97-AF65-F5344CB8AC3E}">
        <p14:creationId xmlns:p14="http://schemas.microsoft.com/office/powerpoint/2010/main" val="888282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smtClean="0">
                <a:solidFill>
                  <a:srgbClr val="C00000"/>
                </a:solidFill>
                <a:cs typeface="Ali_K_Alwand" pitchFamily="2" charset="-78"/>
              </a:rPr>
              <a:t>ثيَناسةى هةلَضوون</a:t>
            </a:r>
            <a:endParaRPr lang="en-US" dirty="0">
              <a:solidFill>
                <a:srgbClr val="C00000"/>
              </a:solidFill>
            </a:endParaRPr>
          </a:p>
        </p:txBody>
      </p:sp>
      <p:sp>
        <p:nvSpPr>
          <p:cNvPr id="3" name="Content Placeholder 2"/>
          <p:cNvSpPr>
            <a:spLocks noGrp="1"/>
          </p:cNvSpPr>
          <p:nvPr>
            <p:ph idx="1"/>
          </p:nvPr>
        </p:nvSpPr>
        <p:spPr/>
        <p:txBody>
          <a:bodyPr/>
          <a:lstStyle/>
          <a:p>
            <a:pPr algn="just" rtl="1">
              <a:lnSpc>
                <a:spcPct val="150000"/>
              </a:lnSpc>
            </a:pPr>
            <a:r>
              <a:rPr lang="ar-IQ" b="1" dirty="0">
                <a:solidFill>
                  <a:srgbClr val="0070C0"/>
                </a:solidFill>
                <a:cs typeface="Ali_K_Alwand" pitchFamily="2" charset="-78"/>
              </a:rPr>
              <a:t>ثيَناسةى هةلَضوون /</a:t>
            </a:r>
            <a:r>
              <a:rPr lang="ar-IQ" dirty="0">
                <a:solidFill>
                  <a:srgbClr val="0070C0"/>
                </a:solidFill>
                <a:cs typeface="Ali_K_Alwand" pitchFamily="2" charset="-78"/>
              </a:rPr>
              <a:t> حالَةتيَكي نيطةرانى جةستةى دةرووني بة هيَزو خيَراية، تاك دووضارى دةبيَتةوة بة شيَوةيةكي لةناكاو، لةئةنجامدا تووشي شلَةذان دةبيَت . </a:t>
            </a:r>
            <a:endParaRPr lang="en-US" dirty="0">
              <a:solidFill>
                <a:srgbClr val="0070C0"/>
              </a:solidFill>
              <a:cs typeface="Ali_K_Alwand" pitchFamily="2" charset="-78"/>
            </a:endParaRPr>
          </a:p>
          <a:p>
            <a:pPr algn="just" rtl="1">
              <a:lnSpc>
                <a:spcPct val="150000"/>
              </a:lnSpc>
            </a:pPr>
            <a:endParaRPr lang="en-US" dirty="0">
              <a:solidFill>
                <a:srgbClr val="0070C0"/>
              </a:solidFill>
              <a:cs typeface="Ali_K_Alwand"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927107"/>
            <a:ext cx="6333423" cy="2930893"/>
          </a:xfrm>
          <a:prstGeom prst="rect">
            <a:avLst/>
          </a:prstGeom>
        </p:spPr>
      </p:pic>
    </p:spTree>
    <p:extLst>
      <p:ext uri="{BB962C8B-B14F-4D97-AF65-F5344CB8AC3E}">
        <p14:creationId xmlns:p14="http://schemas.microsoft.com/office/powerpoint/2010/main" val="2189315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a:solidFill>
                  <a:srgbClr val="C00000"/>
                </a:solidFill>
                <a:cs typeface="Ali_K_Alwand" pitchFamily="2" charset="-78"/>
              </a:rPr>
              <a:t>جؤرةكاني هةلَضوون</a:t>
            </a:r>
            <a:endParaRPr lang="en-US" dirty="0">
              <a:solidFill>
                <a:srgbClr val="C00000"/>
              </a:solidFill>
              <a:cs typeface="Ali_K_Alwand" pitchFamily="2" charset="-78"/>
            </a:endParaRPr>
          </a:p>
        </p:txBody>
      </p:sp>
      <p:sp>
        <p:nvSpPr>
          <p:cNvPr id="3" name="Content Placeholder 2"/>
          <p:cNvSpPr>
            <a:spLocks noGrp="1"/>
          </p:cNvSpPr>
          <p:nvPr>
            <p:ph idx="1"/>
          </p:nvPr>
        </p:nvSpPr>
        <p:spPr/>
        <p:txBody>
          <a:bodyPr/>
          <a:lstStyle/>
          <a:p>
            <a:pPr lvl="0" algn="just" rtl="1">
              <a:lnSpc>
                <a:spcPct val="150000"/>
              </a:lnSpc>
            </a:pPr>
            <a:r>
              <a:rPr lang="ar-IQ" b="1" dirty="0">
                <a:solidFill>
                  <a:srgbClr val="C00000"/>
                </a:solidFill>
                <a:cs typeface="Ali_K_Alwand" pitchFamily="2" charset="-78"/>
              </a:rPr>
              <a:t>كامةراني (السعادة) :-</a:t>
            </a:r>
            <a:endParaRPr lang="en-US" dirty="0">
              <a:solidFill>
                <a:srgbClr val="C00000"/>
              </a:solidFill>
              <a:cs typeface="Ali_K_Alwand" pitchFamily="2" charset="-78"/>
            </a:endParaRPr>
          </a:p>
          <a:p>
            <a:pPr marL="0" indent="0" algn="just" rtl="1">
              <a:lnSpc>
                <a:spcPct val="150000"/>
              </a:lnSpc>
              <a:buNone/>
            </a:pPr>
            <a:r>
              <a:rPr lang="ar-IQ" dirty="0">
                <a:solidFill>
                  <a:srgbClr val="0070C0"/>
                </a:solidFill>
                <a:cs typeface="Ali_K_Alwand" pitchFamily="2" charset="-78"/>
              </a:rPr>
              <a:t>ئةم هةلَضوونة بةردةوام لة دواى هةموو سةركةتن و هيَنانةدى ئامانجيَك دروست دةبيَت و لة ئةنجامدا مرؤظ هةست بة خؤشي و كامةراني دةكات، بةلاَم لةبةر ئةوةى هةلَضوونةكانى مرؤظ بؤ ماوةيةكى كةم و كتوثرِؤو لةناكاوة ، بؤية خؤشي و كامةراني زؤر بةردةوام نابيَت و دواى ماوةيةك لة سةركةوتنةكانى ئيتر وردة وردة مرؤظ دةطةرِيَتةوة دؤخي ئاسايي خؤى و لةطةلَ ئةم سةركةوتنة راديَت و خؤى بؤ سةركوتنيَكي تر و هيَنانةدى ئامانجيَكي تر ئامادة دةكات.</a:t>
            </a:r>
            <a:endParaRPr lang="en-US" dirty="0">
              <a:solidFill>
                <a:srgbClr val="0070C0"/>
              </a:solidFill>
              <a:cs typeface="Ali_K_Alwand" pitchFamily="2" charset="-78"/>
            </a:endParaRPr>
          </a:p>
          <a:p>
            <a:pPr algn="just">
              <a:lnSpc>
                <a:spcPct val="150000"/>
              </a:lnSpc>
            </a:pPr>
            <a:endParaRPr lang="en-US" dirty="0">
              <a:cs typeface="Ali_K_Alwand" pitchFamily="2" charset="-78"/>
            </a:endParaRPr>
          </a:p>
        </p:txBody>
      </p:sp>
    </p:spTree>
    <p:extLst>
      <p:ext uri="{BB962C8B-B14F-4D97-AF65-F5344CB8AC3E}">
        <p14:creationId xmlns:p14="http://schemas.microsoft.com/office/powerpoint/2010/main" val="3211272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smtClean="0">
                <a:solidFill>
                  <a:srgbClr val="C00000"/>
                </a:solidFill>
                <a:cs typeface="Ali_K_Alwand" pitchFamily="2" charset="-78"/>
              </a:rPr>
              <a:t>جؤرةكاني هةلَضوون</a:t>
            </a:r>
            <a:endParaRPr lang="en-US" dirty="0"/>
          </a:p>
        </p:txBody>
      </p:sp>
      <p:sp>
        <p:nvSpPr>
          <p:cNvPr id="3" name="Content Placeholder 2"/>
          <p:cNvSpPr>
            <a:spLocks noGrp="1"/>
          </p:cNvSpPr>
          <p:nvPr>
            <p:ph idx="1"/>
          </p:nvPr>
        </p:nvSpPr>
        <p:spPr/>
        <p:txBody>
          <a:bodyPr/>
          <a:lstStyle/>
          <a:p>
            <a:pPr lvl="0" algn="just" rtl="1">
              <a:lnSpc>
                <a:spcPct val="150000"/>
              </a:lnSpc>
            </a:pPr>
            <a:r>
              <a:rPr lang="ar-IQ" b="1" dirty="0">
                <a:solidFill>
                  <a:srgbClr val="C00000"/>
                </a:solidFill>
                <a:cs typeface="Ali_K_Alwand" pitchFamily="2" charset="-78"/>
              </a:rPr>
              <a:t>خةمبارى و دلَتةنطى (الحزن) :-</a:t>
            </a:r>
            <a:endParaRPr lang="en-US" dirty="0">
              <a:solidFill>
                <a:srgbClr val="C00000"/>
              </a:solidFill>
              <a:cs typeface="Ali_K_Alwand" pitchFamily="2" charset="-78"/>
            </a:endParaRPr>
          </a:p>
          <a:p>
            <a:pPr marL="0" indent="0" algn="just" rtl="1">
              <a:lnSpc>
                <a:spcPct val="150000"/>
              </a:lnSpc>
              <a:buNone/>
            </a:pPr>
            <a:r>
              <a:rPr lang="ar-IQ" dirty="0">
                <a:solidFill>
                  <a:srgbClr val="0070C0"/>
                </a:solidFill>
                <a:cs typeface="Ali_K_Alwand" pitchFamily="2" charset="-78"/>
              </a:rPr>
              <a:t>ئةم هةلَضوونة ثيَضةوانةى هةلَضوونى كامةرانيية و لة ئةنجامى رووداوو كارةساتي ناخؤش و لةدةست دانى كةساني ئازيزو خؤشويست يان لة دةست داني ثلةو ثايةى  كؤمةلاَيةتييةوة دروست دةبيَـت، خةمبارى و دلَتةنطي بة ثيَضةوانةى ترس ثةيوةستة بة رابردوو و سةيركردنى كارةسات و ناخؤشييةكاني، بةلاَم لة حالَةتي ترسدا مرؤظ  زياتر دةرِوانيَتة داهاتوو و بةردةوام لة هةولَي ئةوةداية كة ضؤن لةو ترسة رزطارى بيَت .</a:t>
            </a:r>
            <a:endParaRPr lang="en-US" dirty="0">
              <a:solidFill>
                <a:srgbClr val="0070C0"/>
              </a:solidFill>
              <a:cs typeface="Ali_K_Alwand" pitchFamily="2" charset="-78"/>
            </a:endParaRPr>
          </a:p>
          <a:p>
            <a:pPr algn="just">
              <a:lnSpc>
                <a:spcPct val="150000"/>
              </a:lnSpc>
            </a:pPr>
            <a:endParaRPr lang="en-US" dirty="0">
              <a:solidFill>
                <a:srgbClr val="0070C0"/>
              </a:solidFill>
              <a:cs typeface="Ali_K_Alwand" pitchFamily="2" charset="-78"/>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114925"/>
            <a:ext cx="5149516" cy="1743075"/>
          </a:xfrm>
          <a:prstGeom prst="rect">
            <a:avLst/>
          </a:prstGeom>
        </p:spPr>
      </p:pic>
    </p:spTree>
    <p:extLst>
      <p:ext uri="{BB962C8B-B14F-4D97-AF65-F5344CB8AC3E}">
        <p14:creationId xmlns:p14="http://schemas.microsoft.com/office/powerpoint/2010/main" val="3294651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smtClean="0">
                <a:solidFill>
                  <a:srgbClr val="C00000"/>
                </a:solidFill>
                <a:cs typeface="Ali_K_Alwand" pitchFamily="2" charset="-78"/>
              </a:rPr>
              <a:t>جؤرةكاني هةلَضوون</a:t>
            </a:r>
            <a:endParaRPr lang="en-US" dirty="0"/>
          </a:p>
        </p:txBody>
      </p:sp>
      <p:sp>
        <p:nvSpPr>
          <p:cNvPr id="3" name="Content Placeholder 2"/>
          <p:cNvSpPr>
            <a:spLocks noGrp="1"/>
          </p:cNvSpPr>
          <p:nvPr>
            <p:ph idx="1"/>
          </p:nvPr>
        </p:nvSpPr>
        <p:spPr/>
        <p:txBody>
          <a:bodyPr>
            <a:normAutofit/>
          </a:bodyPr>
          <a:lstStyle/>
          <a:p>
            <a:pPr marL="0" lvl="0" indent="0" algn="just" rtl="1">
              <a:lnSpc>
                <a:spcPct val="150000"/>
              </a:lnSpc>
              <a:buNone/>
            </a:pPr>
            <a:r>
              <a:rPr lang="ar-IQ" dirty="0" smtClean="0">
                <a:solidFill>
                  <a:srgbClr val="C00000"/>
                </a:solidFill>
                <a:cs typeface="Ali_K_Alwand" pitchFamily="2" charset="-78"/>
              </a:rPr>
              <a:t>توورِةبوون </a:t>
            </a:r>
            <a:r>
              <a:rPr lang="ar-IQ" b="1" dirty="0">
                <a:solidFill>
                  <a:srgbClr val="C00000"/>
                </a:solidFill>
              </a:rPr>
              <a:t>(الغضب) </a:t>
            </a:r>
            <a:r>
              <a:rPr lang="ar-IQ" dirty="0">
                <a:solidFill>
                  <a:srgbClr val="C00000"/>
                </a:solidFill>
              </a:rPr>
              <a:t>:-</a:t>
            </a:r>
            <a:r>
              <a:rPr lang="ar-IQ" dirty="0" smtClean="0">
                <a:solidFill>
                  <a:srgbClr val="C00000"/>
                </a:solidFill>
                <a:cs typeface="Ali_K_Alwand" pitchFamily="2" charset="-78"/>
              </a:rPr>
              <a:t>:-</a:t>
            </a:r>
            <a:endParaRPr lang="en-US" dirty="0">
              <a:solidFill>
                <a:srgbClr val="C00000"/>
              </a:solidFill>
              <a:cs typeface="Ali_K_Alwand" pitchFamily="2" charset="-78"/>
            </a:endParaRPr>
          </a:p>
          <a:p>
            <a:pPr marL="0" indent="0" algn="just" rtl="1">
              <a:lnSpc>
                <a:spcPct val="150000"/>
              </a:lnSpc>
              <a:buNone/>
            </a:pPr>
            <a:r>
              <a:rPr lang="ar-IQ" dirty="0">
                <a:solidFill>
                  <a:srgbClr val="0070C0"/>
                </a:solidFill>
                <a:cs typeface="Ali_K_Alwand" pitchFamily="2" charset="-78"/>
              </a:rPr>
              <a:t>ئةم هةلَضوونة لة ئةنجامي داناني بةربةست و ريَطر لة بةردةم حةزو ئارةزوو و ثيَداويستي و ئامانجةكانمان دروست دةبيَت و لة ئةنجامدا تووشي هةلَضوونى توورِةبوون دةبين و ئةو توورِةبوونةش دةبيَت بة هؤكاريَك بؤ ئةوةى بةسةر بةربةست و ريَطرةكاندا زالَ بين و بوونى خؤمان بسةلميَنين.</a:t>
            </a:r>
            <a:endParaRPr lang="en-US" dirty="0">
              <a:solidFill>
                <a:srgbClr val="0070C0"/>
              </a:solidFill>
              <a:cs typeface="Ali_K_Alwand" pitchFamily="2" charset="-78"/>
            </a:endParaRPr>
          </a:p>
          <a:p>
            <a:pPr marL="0" indent="0" algn="just" rtl="1">
              <a:lnSpc>
                <a:spcPct val="150000"/>
              </a:lnSpc>
              <a:buNone/>
            </a:pPr>
            <a:endParaRPr lang="en-US" dirty="0">
              <a:solidFill>
                <a:srgbClr val="0070C0"/>
              </a:solidFill>
              <a:cs typeface="Ali_K_Alwand" pitchFamily="2" charset="-78"/>
            </a:endParaRPr>
          </a:p>
          <a:p>
            <a:pPr algn="just">
              <a:lnSpc>
                <a:spcPct val="150000"/>
              </a:lnSpc>
            </a:pPr>
            <a:endParaRPr lang="en-US" dirty="0">
              <a:solidFill>
                <a:srgbClr val="0070C0"/>
              </a:solidFill>
              <a:cs typeface="Ali_K_Alwand"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87503"/>
            <a:ext cx="5967663" cy="2170497"/>
          </a:xfrm>
          <a:prstGeom prst="rect">
            <a:avLst/>
          </a:prstGeom>
        </p:spPr>
      </p:pic>
    </p:spTree>
    <p:extLst>
      <p:ext uri="{BB962C8B-B14F-4D97-AF65-F5344CB8AC3E}">
        <p14:creationId xmlns:p14="http://schemas.microsoft.com/office/powerpoint/2010/main" val="1991954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smtClean="0">
                <a:solidFill>
                  <a:srgbClr val="C00000"/>
                </a:solidFill>
                <a:cs typeface="Ali_K_Alwand" pitchFamily="2" charset="-78"/>
              </a:rPr>
              <a:t>جؤرةكاني هةلَضوون</a:t>
            </a:r>
            <a:endParaRPr lang="en-US" dirty="0"/>
          </a:p>
        </p:txBody>
      </p:sp>
      <p:sp>
        <p:nvSpPr>
          <p:cNvPr id="3" name="Content Placeholder 2"/>
          <p:cNvSpPr>
            <a:spLocks noGrp="1"/>
          </p:cNvSpPr>
          <p:nvPr>
            <p:ph idx="1"/>
          </p:nvPr>
        </p:nvSpPr>
        <p:spPr/>
        <p:txBody>
          <a:bodyPr/>
          <a:lstStyle/>
          <a:p>
            <a:pPr marL="0" indent="0" algn="just" rtl="1">
              <a:buNone/>
            </a:pPr>
            <a:r>
              <a:rPr lang="ar-IQ" b="1" dirty="0" smtClean="0">
                <a:solidFill>
                  <a:srgbClr val="C00000"/>
                </a:solidFill>
                <a:cs typeface="Ali_K_Alwand" pitchFamily="2" charset="-78"/>
              </a:rPr>
              <a:t>ترس </a:t>
            </a:r>
            <a:r>
              <a:rPr lang="ar-IQ" b="1" dirty="0">
                <a:solidFill>
                  <a:srgbClr val="C00000"/>
                </a:solidFill>
                <a:cs typeface="Ali_K_Alwand" pitchFamily="2" charset="-78"/>
              </a:rPr>
              <a:t>(الخوف) :-</a:t>
            </a:r>
            <a:endParaRPr lang="en-US" dirty="0">
              <a:solidFill>
                <a:srgbClr val="C00000"/>
              </a:solidFill>
              <a:cs typeface="Ali_K_Alwand" pitchFamily="2" charset="-78"/>
            </a:endParaRPr>
          </a:p>
          <a:p>
            <a:pPr marL="0" indent="0" algn="just" rtl="1">
              <a:lnSpc>
                <a:spcPct val="150000"/>
              </a:lnSpc>
              <a:buNone/>
            </a:pPr>
            <a:r>
              <a:rPr lang="ar-IQ" dirty="0">
                <a:solidFill>
                  <a:srgbClr val="0070C0"/>
                </a:solidFill>
                <a:cs typeface="Ali_K_Alwand" pitchFamily="2" charset="-78"/>
              </a:rPr>
              <a:t>كاتيَك لة ذياني رؤذانةماندا رووبةرووى هةرِةشة و مةترسي دةبينةوة يان خةريكة سةرضاوةى داهات و بذيَويمان رووبةرِووى نةهامةتى دةبيَتةوة، ئةو كاتانة هةلَضوونى ترس سةرهةلَدةدات و يارمةتيمان دةدات كة ئاطامان لة خؤمان بيَت و خؤمان بؤ رووبةرِووبوونةوةى يان خؤثاراستن لةئةو هةرِةشةو مةترسييانة ئامادةبكةين.</a:t>
            </a:r>
            <a:endParaRPr lang="en-US" dirty="0">
              <a:solidFill>
                <a:srgbClr val="0070C0"/>
              </a:solidFill>
              <a:cs typeface="Ali_K_Alwand" pitchFamily="2" charset="-78"/>
            </a:endParaRPr>
          </a:p>
          <a:p>
            <a:pPr algn="just"/>
            <a:endParaRPr lang="en-US" dirty="0">
              <a:solidFill>
                <a:srgbClr val="0070C0"/>
              </a:solidFill>
              <a:cs typeface="Ali_K_Alwand"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14875"/>
            <a:ext cx="5919537" cy="2143125"/>
          </a:xfrm>
          <a:prstGeom prst="rect">
            <a:avLst/>
          </a:prstGeom>
        </p:spPr>
      </p:pic>
    </p:spTree>
    <p:extLst>
      <p:ext uri="{BB962C8B-B14F-4D97-AF65-F5344CB8AC3E}">
        <p14:creationId xmlns:p14="http://schemas.microsoft.com/office/powerpoint/2010/main" val="3083633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smtClean="0">
                <a:solidFill>
                  <a:srgbClr val="C00000"/>
                </a:solidFill>
                <a:cs typeface="Ali_K_Alwand" pitchFamily="2" charset="-78"/>
              </a:rPr>
              <a:t>جؤرةكاني هةلَضوون</a:t>
            </a:r>
            <a:endParaRPr lang="en-US" dirty="0"/>
          </a:p>
        </p:txBody>
      </p:sp>
      <p:sp>
        <p:nvSpPr>
          <p:cNvPr id="3" name="Content Placeholder 2"/>
          <p:cNvSpPr>
            <a:spLocks noGrp="1"/>
          </p:cNvSpPr>
          <p:nvPr>
            <p:ph idx="1"/>
          </p:nvPr>
        </p:nvSpPr>
        <p:spPr/>
        <p:txBody>
          <a:bodyPr/>
          <a:lstStyle/>
          <a:p>
            <a:pPr marL="0" indent="0" algn="just" rtl="1">
              <a:lnSpc>
                <a:spcPct val="150000"/>
              </a:lnSpc>
              <a:buNone/>
            </a:pPr>
            <a:r>
              <a:rPr lang="ar-IQ" b="1" dirty="0" smtClean="0">
                <a:solidFill>
                  <a:srgbClr val="C00000"/>
                </a:solidFill>
                <a:cs typeface="Ali_K_Alwand" pitchFamily="2" charset="-78"/>
              </a:rPr>
              <a:t>هؤطرى </a:t>
            </a:r>
            <a:r>
              <a:rPr lang="ar-IQ" b="1" dirty="0">
                <a:solidFill>
                  <a:srgbClr val="C00000"/>
                </a:solidFill>
                <a:cs typeface="Ali_K_Alwand" pitchFamily="2" charset="-78"/>
              </a:rPr>
              <a:t>(التعلق) :-</a:t>
            </a:r>
            <a:endParaRPr lang="en-US" dirty="0">
              <a:solidFill>
                <a:srgbClr val="C00000"/>
              </a:solidFill>
              <a:cs typeface="Ali_K_Alwand" pitchFamily="2" charset="-78"/>
            </a:endParaRPr>
          </a:p>
          <a:p>
            <a:pPr marL="0" indent="0" algn="just" rtl="1">
              <a:lnSpc>
                <a:spcPct val="150000"/>
              </a:lnSpc>
              <a:buNone/>
            </a:pPr>
            <a:r>
              <a:rPr lang="ar-IQ" dirty="0">
                <a:solidFill>
                  <a:srgbClr val="0070C0"/>
                </a:solidFill>
                <a:cs typeface="Ali_K_Alwand" pitchFamily="2" charset="-78"/>
              </a:rPr>
              <a:t>ئةم جؤرة هةلَضوونة لة نيَوان و مندالَ و دايك و باوك و كةساني نزيكى دروست دةبيَت و بةردةوام ئةو مندالَة هؤطرى ئةو كةسانة دةبيَت كة خؤشي دةويَن و جيَطةى متمانةى ئةون و ليَيان نزيك دةبيَتةوةو دةضيَتة  باوةشيان و بة بينينيان دلَخؤش و كامةران ةبيَت و بةردةوام دةرِوانيَتة ناوضاويان و نايةويَت بة هيض شيَوةيةك ليَيان دووربكةويَتةوة.</a:t>
            </a:r>
            <a:endParaRPr lang="en-US" dirty="0">
              <a:solidFill>
                <a:srgbClr val="0070C0"/>
              </a:solidFill>
              <a:cs typeface="Ali_K_Alwand" pitchFamily="2" charset="-78"/>
            </a:endParaRPr>
          </a:p>
          <a:p>
            <a:pPr algn="just"/>
            <a:endParaRPr lang="en-US" dirty="0">
              <a:solidFill>
                <a:srgbClr val="0070C0"/>
              </a:solidFill>
              <a:cs typeface="Ali_K_Alwand" pitchFamily="2" charset="-78"/>
            </a:endParaRPr>
          </a:p>
        </p:txBody>
      </p:sp>
    </p:spTree>
    <p:extLst>
      <p:ext uri="{BB962C8B-B14F-4D97-AF65-F5344CB8AC3E}">
        <p14:creationId xmlns:p14="http://schemas.microsoft.com/office/powerpoint/2010/main" val="3532513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smtClean="0">
                <a:solidFill>
                  <a:srgbClr val="C00000"/>
                </a:solidFill>
                <a:cs typeface="Ali_K_Alwand" pitchFamily="2" charset="-78"/>
              </a:rPr>
              <a:t>جؤرةكاني هةلَضوون</a:t>
            </a:r>
            <a:endParaRPr lang="en-US" dirty="0"/>
          </a:p>
        </p:txBody>
      </p:sp>
      <p:sp>
        <p:nvSpPr>
          <p:cNvPr id="3" name="Content Placeholder 2"/>
          <p:cNvSpPr>
            <a:spLocks noGrp="1"/>
          </p:cNvSpPr>
          <p:nvPr>
            <p:ph idx="1"/>
          </p:nvPr>
        </p:nvSpPr>
        <p:spPr/>
        <p:txBody>
          <a:bodyPr/>
          <a:lstStyle/>
          <a:p>
            <a:pPr marL="0" lvl="0" indent="0" algn="just" rtl="1">
              <a:lnSpc>
                <a:spcPct val="150000"/>
              </a:lnSpc>
              <a:buNone/>
            </a:pPr>
            <a:r>
              <a:rPr lang="ar-IQ" b="1" dirty="0">
                <a:solidFill>
                  <a:srgbClr val="C00000"/>
                </a:solidFill>
                <a:cs typeface="Ali_K_Alwand" pitchFamily="2" charset="-78"/>
              </a:rPr>
              <a:t>خؤشةويستي (الحب) :-</a:t>
            </a:r>
            <a:endParaRPr lang="en-US" dirty="0">
              <a:solidFill>
                <a:srgbClr val="C00000"/>
              </a:solidFill>
              <a:cs typeface="Ali_K_Alwand" pitchFamily="2" charset="-78"/>
            </a:endParaRPr>
          </a:p>
          <a:p>
            <a:pPr marL="0" indent="0" algn="just" rtl="1">
              <a:lnSpc>
                <a:spcPct val="150000"/>
              </a:lnSpc>
              <a:buNone/>
            </a:pPr>
            <a:r>
              <a:rPr lang="ar-IQ" dirty="0">
                <a:solidFill>
                  <a:srgbClr val="0070C0"/>
                </a:solidFill>
                <a:cs typeface="Ali_K_Alwand" pitchFamily="2" charset="-78"/>
              </a:rPr>
              <a:t>ئةمةش هةلَضوونيَكة كة دةبيَت بة بنةماو هؤكار بؤ نزيك بوونةوةى تاكةكانى كؤمةلَ لةيةكترى و دةربريني خؤشةويستي بؤ ئةو كةسانةى كة دةضنة ناو دلَ و دةروونمان . </a:t>
            </a:r>
            <a:endParaRPr lang="en-US" dirty="0">
              <a:solidFill>
                <a:srgbClr val="0070C0"/>
              </a:solidFill>
              <a:cs typeface="Ali_K_Alwand" pitchFamily="2" charset="-78"/>
            </a:endParaRPr>
          </a:p>
          <a:p>
            <a:pPr algn="just">
              <a:lnSpc>
                <a:spcPct val="150000"/>
              </a:lnSpc>
            </a:pPr>
            <a:endParaRPr lang="en-US" dirty="0">
              <a:solidFill>
                <a:srgbClr val="0070C0"/>
              </a:solidFill>
              <a:cs typeface="Ali_K_Alwand"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389120" cy="2704699"/>
          </a:xfrm>
          <a:prstGeom prst="rect">
            <a:avLst/>
          </a:prstGeom>
        </p:spPr>
      </p:pic>
    </p:spTree>
    <p:extLst>
      <p:ext uri="{BB962C8B-B14F-4D97-AF65-F5344CB8AC3E}">
        <p14:creationId xmlns:p14="http://schemas.microsoft.com/office/powerpoint/2010/main" val="1090143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TotalTime>
  <Words>1054</Words>
  <Application>Microsoft Office PowerPoint</Application>
  <PresentationFormat>Widescreen</PresentationFormat>
  <Paragraphs>62</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Ali_K_Alwand</vt:lpstr>
      <vt:lpstr>Arial</vt:lpstr>
      <vt:lpstr>Calibri</vt:lpstr>
      <vt:lpstr>Calibri Light</vt:lpstr>
      <vt:lpstr>Times New Roman</vt:lpstr>
      <vt:lpstr>Office Theme</vt:lpstr>
      <vt:lpstr>ئەو بابەتانەی باس دەکرێت</vt:lpstr>
      <vt:lpstr>هەڵچوون</vt:lpstr>
      <vt:lpstr>ثيَناسةى هةلَضوون</vt:lpstr>
      <vt:lpstr>جؤرةكاني هةلَضوون</vt:lpstr>
      <vt:lpstr>جؤرةكاني هةلَضوون</vt:lpstr>
      <vt:lpstr>جؤرةكاني هةلَضوون</vt:lpstr>
      <vt:lpstr>جؤرةكاني هةلَضوون</vt:lpstr>
      <vt:lpstr>جؤرةكاني هةلَضوون</vt:lpstr>
      <vt:lpstr>جؤرةكاني هةلَضوون</vt:lpstr>
      <vt:lpstr>جؤرةكاني هةلَضوون</vt:lpstr>
      <vt:lpstr>جؤرةكاني هةلَضوون</vt:lpstr>
      <vt:lpstr>جؤرةكاني هةلَضوون</vt:lpstr>
      <vt:lpstr>تيؤرةكانى هةلَضوون</vt:lpstr>
      <vt:lpstr>تيؤرةكانى هةلَضوون</vt:lpstr>
      <vt:lpstr>تيؤرةكانى هةلَضوون</vt:lpstr>
      <vt:lpstr>تيؤرةكانى هةلَضوون</vt:lpstr>
      <vt:lpstr>زيرةكي هةلَضوونى </vt:lpstr>
      <vt:lpstr>زيرةكي هةلَضوونى </vt:lpstr>
      <vt:lpstr>ئەو بابەتانەی لە وانەی داهاتوو باس دەکرێت</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ئەو بابەتانەی باس دەکرێت</dc:title>
  <dc:creator>chopy</dc:creator>
  <cp:lastModifiedBy>chopy</cp:lastModifiedBy>
  <cp:revision>7</cp:revision>
  <dcterms:created xsi:type="dcterms:W3CDTF">2021-12-27T17:26:08Z</dcterms:created>
  <dcterms:modified xsi:type="dcterms:W3CDTF">2022-03-01T17:06:08Z</dcterms:modified>
</cp:coreProperties>
</file>