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7" r:id="rId4"/>
    <p:sldId id="269" r:id="rId5"/>
    <p:sldId id="266" r:id="rId6"/>
    <p:sldId id="270" r:id="rId7"/>
    <p:sldId id="265" r:id="rId8"/>
    <p:sldId id="271" r:id="rId9"/>
    <p:sldId id="264"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520E0B6-875E-4DCA-9D96-3837D5BCA51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41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499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78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06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373897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73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89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9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3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227701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41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412E2-475E-46D9-A903-F5246144F926}"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126164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412E2-475E-46D9-A903-F5246144F926}"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0E0B6-875E-4DCA-9D96-3837D5BCA51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9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9412E2-475E-46D9-A903-F5246144F926}"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91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412E2-475E-46D9-A903-F5246144F926}"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149753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46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426984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9412E2-475E-46D9-A903-F5246144F926}" type="datetimeFigureOut">
              <a:rPr lang="en-US" smtClean="0"/>
              <a:t>3/1/2022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20E0B6-875E-4DCA-9D96-3837D5BCA51E}" type="slidenum">
              <a:rPr lang="en-US" smtClean="0"/>
              <a:t>‹#›</a:t>
            </a:fld>
            <a:endParaRPr lang="en-US"/>
          </a:p>
        </p:txBody>
      </p:sp>
    </p:spTree>
    <p:extLst>
      <p:ext uri="{BB962C8B-B14F-4D97-AF65-F5344CB8AC3E}">
        <p14:creationId xmlns:p14="http://schemas.microsoft.com/office/powerpoint/2010/main" val="1151305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solidFill>
                  <a:srgbClr val="C00000"/>
                </a:solidFill>
                <a:cs typeface="Ali_K_Alwand" pitchFamily="2" charset="-78"/>
              </a:rPr>
              <a:t>ثيَناسةى </a:t>
            </a:r>
            <a:r>
              <a:rPr lang="ar-SA" dirty="0" smtClean="0">
                <a:solidFill>
                  <a:srgbClr val="C00000"/>
                </a:solidFill>
                <a:cs typeface="Ali_K_Alwand" pitchFamily="2" charset="-78"/>
              </a:rPr>
              <a:t>بيركردنةوة</a:t>
            </a:r>
            <a:endParaRPr lang="en-US" dirty="0">
              <a:solidFill>
                <a:srgbClr val="C00000"/>
              </a:solidFill>
            </a:endParaRPr>
          </a:p>
        </p:txBody>
      </p:sp>
      <p:sp>
        <p:nvSpPr>
          <p:cNvPr id="3" name="Content Placeholder 2"/>
          <p:cNvSpPr>
            <a:spLocks noGrp="1"/>
          </p:cNvSpPr>
          <p:nvPr>
            <p:ph idx="1"/>
          </p:nvPr>
        </p:nvSpPr>
        <p:spPr/>
        <p:txBody>
          <a:bodyPr/>
          <a:lstStyle/>
          <a:p>
            <a:pPr marL="0" indent="0" algn="just" rtl="1">
              <a:lnSpc>
                <a:spcPct val="150000"/>
              </a:lnSpc>
              <a:buNone/>
            </a:pPr>
            <a:r>
              <a:rPr lang="ar-SA" dirty="0" smtClean="0">
                <a:solidFill>
                  <a:srgbClr val="C00000"/>
                </a:solidFill>
                <a:cs typeface="Ali_K_Alwand" pitchFamily="2" charset="-78"/>
              </a:rPr>
              <a:t>بة </a:t>
            </a:r>
            <a:r>
              <a:rPr lang="ar-SA" dirty="0">
                <a:solidFill>
                  <a:srgbClr val="C00000"/>
                </a:solidFill>
                <a:cs typeface="Ali_K_Alwand" pitchFamily="2" charset="-78"/>
              </a:rPr>
              <a:t>بؤ ضوونى (كؤستا </a:t>
            </a:r>
            <a:r>
              <a:rPr lang="en-US" dirty="0">
                <a:solidFill>
                  <a:srgbClr val="C00000"/>
                </a:solidFill>
                <a:cs typeface="Ali_K_Alwand" pitchFamily="2" charset="-78"/>
              </a:rPr>
              <a:t>COSTA </a:t>
            </a:r>
            <a:r>
              <a:rPr lang="ar-SA" dirty="0">
                <a:solidFill>
                  <a:srgbClr val="C00000"/>
                </a:solidFill>
                <a:cs typeface="Ali_K_Alwand" pitchFamily="2" charset="-78"/>
              </a:rPr>
              <a:t>)بيركردنةوة :. </a:t>
            </a:r>
            <a:r>
              <a:rPr lang="ar-SA" dirty="0">
                <a:solidFill>
                  <a:srgbClr val="0070C0"/>
                </a:solidFill>
                <a:cs typeface="Ali_K_Alwand" pitchFamily="2" charset="-78"/>
              </a:rPr>
              <a:t>بريتى ية لة دةست كارى و تاووتوىَ كردنى عةقلَييانةى وروذيَنةرو شتة هةست ثيَكراوةكان ،بة مةبةستى دروست كردن و ثيَك هيَنانى بيرةكان (الافكار)ودرك ثيَكردنى شتةكان و برياردان لةسةريان </a:t>
            </a:r>
            <a:r>
              <a:rPr lang="ar-SA" dirty="0" smtClean="0">
                <a:solidFill>
                  <a:srgbClr val="0070C0"/>
                </a:solidFill>
                <a:cs typeface="Ali_K_Alwand" pitchFamily="2" charset="-78"/>
              </a:rPr>
              <a:t>.</a:t>
            </a:r>
            <a:endParaRPr lang="en-US" dirty="0">
              <a:solidFill>
                <a:srgbClr val="0070C0"/>
              </a:solidFill>
              <a:cs typeface="Ali_K_Alwand"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81" y="3965608"/>
            <a:ext cx="5030254" cy="2181193"/>
          </a:xfrm>
          <a:prstGeom prst="rect">
            <a:avLst/>
          </a:prstGeom>
        </p:spPr>
      </p:pic>
    </p:spTree>
    <p:extLst>
      <p:ext uri="{BB962C8B-B14F-4D97-AF65-F5344CB8AC3E}">
        <p14:creationId xmlns:p14="http://schemas.microsoft.com/office/powerpoint/2010/main" val="96900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C00000"/>
                </a:solidFill>
                <a:cs typeface="Ali_K_Alwand" pitchFamily="2" charset="-78"/>
              </a:rPr>
              <a:t>كارامةيية(مهارات)بنةرتيةكانى بيركردنةوة</a:t>
            </a:r>
            <a:endParaRPr lang="en-US" dirty="0"/>
          </a:p>
        </p:txBody>
      </p:sp>
      <p:sp>
        <p:nvSpPr>
          <p:cNvPr id="3" name="Content Placeholder 2"/>
          <p:cNvSpPr>
            <a:spLocks noGrp="1"/>
          </p:cNvSpPr>
          <p:nvPr>
            <p:ph idx="1"/>
          </p:nvPr>
        </p:nvSpPr>
        <p:spPr/>
        <p:txBody>
          <a:bodyPr/>
          <a:lstStyle/>
          <a:p>
            <a:pPr marL="0" indent="0" algn="just" rtl="1">
              <a:buNone/>
            </a:pPr>
            <a:r>
              <a:rPr lang="ar-SA" dirty="0">
                <a:solidFill>
                  <a:srgbClr val="C00000"/>
                </a:solidFill>
                <a:cs typeface="Ali_K_Alwand" pitchFamily="2" charset="-78"/>
              </a:rPr>
              <a:t>ثراكتيزةكردن (التطبيق) </a:t>
            </a:r>
            <a:r>
              <a:rPr lang="en-US" dirty="0">
                <a:solidFill>
                  <a:srgbClr val="C00000"/>
                </a:solidFill>
                <a:cs typeface="Ali_K_Alwand" pitchFamily="2" charset="-78"/>
              </a:rPr>
              <a:t>application</a:t>
            </a:r>
          </a:p>
          <a:p>
            <a:pPr marL="0" indent="0" algn="just" rtl="1">
              <a:buNone/>
            </a:pPr>
            <a:r>
              <a:rPr lang="ar-IQ" dirty="0">
                <a:solidFill>
                  <a:srgbClr val="0070C0"/>
                </a:solidFill>
                <a:cs typeface="Ali_K_Alwand" pitchFamily="2" charset="-78"/>
              </a:rPr>
              <a:t>واتة تواناي تاك بؤ ثراكتيزةكردني زانياري وشارةزايي رابردوو لة ئيستا يان داهاتوو بؤ ضارةسةركردني طرفتي نويَ.</a:t>
            </a:r>
            <a:endParaRPr lang="en-US" dirty="0">
              <a:solidFill>
                <a:srgbClr val="0070C0"/>
              </a:solidFill>
              <a:cs typeface="Ali_K_Alwand" pitchFamily="2" charset="-78"/>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11" y="4071486"/>
            <a:ext cx="6373729" cy="2173655"/>
          </a:xfrm>
          <a:prstGeom prst="rect">
            <a:avLst/>
          </a:prstGeom>
        </p:spPr>
      </p:pic>
    </p:spTree>
    <p:extLst>
      <p:ext uri="{BB962C8B-B14F-4D97-AF65-F5344CB8AC3E}">
        <p14:creationId xmlns:p14="http://schemas.microsoft.com/office/powerpoint/2010/main" val="279432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a:solidFill>
                  <a:srgbClr val="C00000"/>
                </a:solidFill>
                <a:cs typeface="Ali_K_Alwand" pitchFamily="2" charset="-78"/>
              </a:rPr>
              <a:t>ثيَناسةى </a:t>
            </a:r>
            <a:r>
              <a:rPr lang="ar-SA" dirty="0" smtClean="0">
                <a:solidFill>
                  <a:srgbClr val="C00000"/>
                </a:solidFill>
                <a:cs typeface="Ali_K_Alwand" pitchFamily="2" charset="-78"/>
              </a:rPr>
              <a:t>بيركردنةوة</a:t>
            </a:r>
            <a:endParaRPr lang="en-US" dirty="0"/>
          </a:p>
        </p:txBody>
      </p:sp>
      <p:sp>
        <p:nvSpPr>
          <p:cNvPr id="3" name="Content Placeholder 2"/>
          <p:cNvSpPr>
            <a:spLocks noGrp="1"/>
          </p:cNvSpPr>
          <p:nvPr>
            <p:ph idx="1"/>
          </p:nvPr>
        </p:nvSpPr>
        <p:spPr/>
        <p:txBody>
          <a:bodyPr>
            <a:normAutofit/>
          </a:bodyPr>
          <a:lstStyle/>
          <a:p>
            <a:pPr marL="0" indent="0" algn="r" rtl="1">
              <a:lnSpc>
                <a:spcPct val="150000"/>
              </a:lnSpc>
              <a:buNone/>
            </a:pPr>
            <a:r>
              <a:rPr lang="ar-SA" dirty="0">
                <a:solidFill>
                  <a:srgbClr val="C00000"/>
                </a:solidFill>
                <a:cs typeface="Ali_K_Alwand" pitchFamily="2" charset="-78"/>
              </a:rPr>
              <a:t>بةبرواى (باريل </a:t>
            </a:r>
            <a:r>
              <a:rPr lang="en-US" dirty="0" err="1">
                <a:solidFill>
                  <a:srgbClr val="C00000"/>
                </a:solidFill>
                <a:cs typeface="Ali_K_Alwand" pitchFamily="2" charset="-78"/>
              </a:rPr>
              <a:t>Barel</a:t>
            </a:r>
            <a:r>
              <a:rPr lang="ar-SA" dirty="0">
                <a:solidFill>
                  <a:srgbClr val="C00000"/>
                </a:solidFill>
                <a:cs typeface="Ali_K_Alwand" pitchFamily="2" charset="-78"/>
              </a:rPr>
              <a:t>)بيركردنةوة:.</a:t>
            </a:r>
            <a:r>
              <a:rPr lang="ar-SA" dirty="0">
                <a:solidFill>
                  <a:srgbClr val="0070C0"/>
                </a:solidFill>
                <a:cs typeface="Ali_K_Alwand" pitchFamily="2" charset="-78"/>
              </a:rPr>
              <a:t>بريتى ية لة زنجيرةيةك ضالاكى عةقلَى كة ميَشك لة ئةنجامى وةرطرتنى وروذيَنةرةكان لة ريَطةى </a:t>
            </a:r>
            <a:r>
              <a:rPr lang="ar-SA" dirty="0" smtClean="0">
                <a:solidFill>
                  <a:srgbClr val="0070C0"/>
                </a:solidFill>
                <a:cs typeface="Ali_K_Alwand" pitchFamily="2" charset="-78"/>
              </a:rPr>
              <a:t>هةستةوةرةكانةوة</a:t>
            </a:r>
            <a:r>
              <a:rPr lang="ku-Arab-IQ" dirty="0" smtClean="0">
                <a:solidFill>
                  <a:srgbClr val="0070C0"/>
                </a:solidFill>
                <a:cs typeface="Ali_K_Alwand" pitchFamily="2" charset="-78"/>
              </a:rPr>
              <a:t> </a:t>
            </a:r>
            <a:r>
              <a:rPr lang="ar-SA" dirty="0" smtClean="0">
                <a:solidFill>
                  <a:srgbClr val="0070C0"/>
                </a:solidFill>
                <a:cs typeface="Ali_K_Alwand" pitchFamily="2" charset="-78"/>
              </a:rPr>
              <a:t>بةرهةميان </a:t>
            </a:r>
            <a:r>
              <a:rPr lang="ar-SA" dirty="0">
                <a:solidFill>
                  <a:srgbClr val="0070C0"/>
                </a:solidFill>
                <a:cs typeface="Ali_K_Alwand" pitchFamily="2" charset="-78"/>
              </a:rPr>
              <a:t>دةهيَنىَ.</a:t>
            </a:r>
            <a:endParaRPr lang="en-US" dirty="0">
              <a:solidFill>
                <a:srgbClr val="0070C0"/>
              </a:solidFill>
              <a:cs typeface="Ali_K_Alwand" pitchFamily="2" charset="-78"/>
            </a:endParaRPr>
          </a:p>
          <a:p>
            <a:pPr marL="0" indent="0" algn="r" rtl="1">
              <a:lnSpc>
                <a:spcPct val="150000"/>
              </a:lnSpc>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82" y="3792353"/>
            <a:ext cx="5066598" cy="2461059"/>
          </a:xfrm>
          <a:prstGeom prst="rect">
            <a:avLst/>
          </a:prstGeom>
        </p:spPr>
      </p:pic>
    </p:spTree>
    <p:extLst>
      <p:ext uri="{BB962C8B-B14F-4D97-AF65-F5344CB8AC3E}">
        <p14:creationId xmlns:p14="http://schemas.microsoft.com/office/powerpoint/2010/main" val="41948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solidFill>
                  <a:srgbClr val="C00000"/>
                </a:solidFill>
                <a:cs typeface="Ali_K_Alwand" pitchFamily="2" charset="-78"/>
              </a:rPr>
              <a:t>كارامةيية(مهارات)بنةرتيةكانى </a:t>
            </a:r>
            <a:r>
              <a:rPr lang="ar-SA" dirty="0" smtClean="0">
                <a:solidFill>
                  <a:srgbClr val="C00000"/>
                </a:solidFill>
                <a:cs typeface="Ali_K_Alwand" pitchFamily="2" charset="-78"/>
              </a:rPr>
              <a:t>بيركردنةوة</a:t>
            </a:r>
            <a:endParaRPr lang="en-US" dirty="0">
              <a:solidFill>
                <a:srgbClr val="C00000"/>
              </a:solidFill>
              <a:cs typeface="Ali_K_Alwand" pitchFamily="2" charset="-78"/>
            </a:endParaRPr>
          </a:p>
        </p:txBody>
      </p:sp>
      <p:sp>
        <p:nvSpPr>
          <p:cNvPr id="3" name="Content Placeholder 2"/>
          <p:cNvSpPr>
            <a:spLocks noGrp="1"/>
          </p:cNvSpPr>
          <p:nvPr>
            <p:ph idx="1"/>
          </p:nvPr>
        </p:nvSpPr>
        <p:spPr/>
        <p:txBody>
          <a:bodyPr>
            <a:normAutofit/>
          </a:bodyPr>
          <a:lstStyle/>
          <a:p>
            <a:pPr marL="0" indent="0" algn="just" rtl="1">
              <a:buNone/>
            </a:pPr>
            <a:r>
              <a:rPr lang="ku-Arab-IQ" dirty="0" smtClean="0">
                <a:solidFill>
                  <a:srgbClr val="C00000"/>
                </a:solidFill>
                <a:cs typeface="Ali_K_Alwand" pitchFamily="2" charset="-78"/>
              </a:rPr>
              <a:t>   </a:t>
            </a:r>
            <a:r>
              <a:rPr lang="ar-SA" dirty="0" smtClean="0">
                <a:solidFill>
                  <a:srgbClr val="C00000"/>
                </a:solidFill>
                <a:cs typeface="Ali_K_Alwand" pitchFamily="2" charset="-78"/>
              </a:rPr>
              <a:t>سةرنجدان </a:t>
            </a:r>
            <a:r>
              <a:rPr lang="ar-SA" dirty="0">
                <a:solidFill>
                  <a:srgbClr val="C00000"/>
                </a:solidFill>
                <a:cs typeface="Ali_K_Alwand" pitchFamily="2" charset="-78"/>
              </a:rPr>
              <a:t>(ملاحضة  </a:t>
            </a:r>
            <a:r>
              <a:rPr lang="en-US" dirty="0">
                <a:solidFill>
                  <a:srgbClr val="C00000"/>
                </a:solidFill>
                <a:cs typeface="Ali_K_Alwand" pitchFamily="2" charset="-78"/>
              </a:rPr>
              <a:t>Observing</a:t>
            </a:r>
            <a:r>
              <a:rPr lang="ar-SA" dirty="0">
                <a:solidFill>
                  <a:srgbClr val="C00000"/>
                </a:solidFill>
                <a:cs typeface="Ali_K_Alwand" pitchFamily="2" charset="-78"/>
              </a:rPr>
              <a:t>)</a:t>
            </a:r>
            <a:endParaRPr lang="en-US" dirty="0">
              <a:solidFill>
                <a:srgbClr val="C00000"/>
              </a:solidFill>
              <a:cs typeface="Ali_K_Alwand" pitchFamily="2" charset="-78"/>
            </a:endParaRPr>
          </a:p>
          <a:p>
            <a:pPr algn="just" rtl="1"/>
            <a:r>
              <a:rPr lang="ar-SA" dirty="0">
                <a:solidFill>
                  <a:srgbClr val="0070C0"/>
                </a:solidFill>
                <a:cs typeface="Ali_K_Alwand" pitchFamily="2" charset="-78"/>
              </a:rPr>
              <a:t>بريتى ية لة ليَهاتوويي هةستةوةرةكان و تواناى كؤكردنةوةى زانيارى و روذيَنةرةكان .</a:t>
            </a:r>
            <a:endParaRPr lang="en-US" dirty="0">
              <a:solidFill>
                <a:srgbClr val="0070C0"/>
              </a:solidFill>
              <a:cs typeface="Ali_K_Alwand" pitchFamily="2" charset="-78"/>
            </a:endParaRPr>
          </a:p>
          <a:p>
            <a:pPr marL="0" indent="0" algn="just" rtl="1">
              <a:buNone/>
            </a:pPr>
            <a:r>
              <a:rPr lang="ku-Arab-IQ" dirty="0" smtClean="0">
                <a:solidFill>
                  <a:srgbClr val="C00000"/>
                </a:solidFill>
                <a:cs typeface="Ali_K_Alwand" pitchFamily="2" charset="-78"/>
              </a:rPr>
              <a:t>  </a:t>
            </a:r>
            <a:r>
              <a:rPr lang="ar-SA" dirty="0" smtClean="0">
                <a:solidFill>
                  <a:srgbClr val="C00000"/>
                </a:solidFill>
                <a:cs typeface="Ali_K_Alwand" pitchFamily="2" charset="-78"/>
              </a:rPr>
              <a:t>هيَنانةوةياد</a:t>
            </a:r>
            <a:r>
              <a:rPr lang="ar-SA" dirty="0">
                <a:solidFill>
                  <a:srgbClr val="C00000"/>
                </a:solidFill>
                <a:cs typeface="Ali_K_Alwand" pitchFamily="2" charset="-78"/>
              </a:rPr>
              <a:t>( الاستدعاء</a:t>
            </a:r>
            <a:r>
              <a:rPr lang="en-US" dirty="0">
                <a:solidFill>
                  <a:srgbClr val="C00000"/>
                </a:solidFill>
                <a:cs typeface="Ali_K_Alwand" pitchFamily="2" charset="-78"/>
              </a:rPr>
              <a:t>Recalling</a:t>
            </a:r>
            <a:r>
              <a:rPr lang="ar-SA" dirty="0">
                <a:solidFill>
                  <a:srgbClr val="C00000"/>
                </a:solidFill>
                <a:cs typeface="Ali_K_Alwand" pitchFamily="2" charset="-78"/>
              </a:rPr>
              <a:t>)</a:t>
            </a:r>
            <a:endParaRPr lang="en-US" dirty="0">
              <a:solidFill>
                <a:srgbClr val="C00000"/>
              </a:solidFill>
              <a:cs typeface="Ali_K_Alwand" pitchFamily="2" charset="-78"/>
            </a:endParaRPr>
          </a:p>
          <a:p>
            <a:pPr algn="just" rtl="1"/>
            <a:r>
              <a:rPr lang="ar-SA" dirty="0">
                <a:solidFill>
                  <a:srgbClr val="0070C0"/>
                </a:solidFill>
                <a:cs typeface="Ali_K_Alwand" pitchFamily="2" charset="-78"/>
              </a:rPr>
              <a:t>بريتى ية لة تواناى هيَنانةوةى يادى ئةو زانياريانةى و شارةزاييانةى كة لة دريَذة كؤئةندامى يادكردنةوةدا(ذاكرة طويلة المدى)عةمباركراون.</a:t>
            </a:r>
            <a:endParaRPr lang="en-US" dirty="0">
              <a:solidFill>
                <a:srgbClr val="0070C0"/>
              </a:solidFill>
              <a:cs typeface="Ali_K_Alwand" pitchFamily="2" charset="-78"/>
            </a:endParaRPr>
          </a:p>
          <a:p>
            <a:pPr marL="0" indent="0" algn="just" rtl="1">
              <a:buNone/>
            </a:pPr>
            <a:r>
              <a:rPr lang="ku-Arab-IQ" dirty="0">
                <a:solidFill>
                  <a:srgbClr val="C00000"/>
                </a:solidFill>
                <a:cs typeface="Ali_K_Alwand" pitchFamily="2" charset="-78"/>
              </a:rPr>
              <a:t> </a:t>
            </a:r>
            <a:r>
              <a:rPr lang="ku-Arab-IQ" dirty="0" smtClean="0">
                <a:solidFill>
                  <a:srgbClr val="C00000"/>
                </a:solidFill>
                <a:cs typeface="Ali_K_Alwand" pitchFamily="2" charset="-78"/>
              </a:rPr>
              <a:t> </a:t>
            </a:r>
            <a:endParaRPr lang="en-US" dirty="0">
              <a:solidFill>
                <a:srgbClr val="0070C0"/>
              </a:solidFill>
              <a:cs typeface="Ali_K_Alwand" pitchFamily="2" charset="-78"/>
            </a:endParaRPr>
          </a:p>
        </p:txBody>
      </p:sp>
    </p:spTree>
    <p:extLst>
      <p:ext uri="{BB962C8B-B14F-4D97-AF65-F5344CB8AC3E}">
        <p14:creationId xmlns:p14="http://schemas.microsoft.com/office/powerpoint/2010/main" val="66987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C00000"/>
                </a:solidFill>
                <a:cs typeface="Ali_K_Alwand" pitchFamily="2" charset="-78"/>
              </a:rPr>
              <a:t>كارامةيية(مهارات)بنةرتيةكانى بيركردنةوة</a:t>
            </a:r>
            <a:endParaRPr lang="en-US" dirty="0"/>
          </a:p>
        </p:txBody>
      </p:sp>
      <p:sp>
        <p:nvSpPr>
          <p:cNvPr id="3" name="Content Placeholder 2"/>
          <p:cNvSpPr>
            <a:spLocks noGrp="1"/>
          </p:cNvSpPr>
          <p:nvPr>
            <p:ph idx="1"/>
          </p:nvPr>
        </p:nvSpPr>
        <p:spPr/>
        <p:txBody>
          <a:bodyPr/>
          <a:lstStyle/>
          <a:p>
            <a:pPr marL="0" indent="0" algn="just" rtl="1">
              <a:buNone/>
            </a:pPr>
            <a:r>
              <a:rPr lang="ar-SA" dirty="0">
                <a:solidFill>
                  <a:srgbClr val="C00000"/>
                </a:solidFill>
                <a:cs typeface="Ali_K_Alwand" pitchFamily="2" charset="-78"/>
              </a:rPr>
              <a:t>بةهيَماكردن(الترميز،</a:t>
            </a:r>
            <a:r>
              <a:rPr lang="en-US" dirty="0">
                <a:solidFill>
                  <a:srgbClr val="C00000"/>
                </a:solidFill>
                <a:cs typeface="Ali_K_Alwand" pitchFamily="2" charset="-78"/>
              </a:rPr>
              <a:t>Encoding</a:t>
            </a:r>
            <a:r>
              <a:rPr lang="ar-SA" dirty="0">
                <a:solidFill>
                  <a:srgbClr val="C00000"/>
                </a:solidFill>
                <a:cs typeface="Ali_K_Alwand" pitchFamily="2" charset="-78"/>
              </a:rPr>
              <a:t>)</a:t>
            </a:r>
            <a:endParaRPr lang="en-US" dirty="0">
              <a:solidFill>
                <a:srgbClr val="C00000"/>
              </a:solidFill>
              <a:cs typeface="Ali_K_Alwand" pitchFamily="2" charset="-78"/>
            </a:endParaRPr>
          </a:p>
          <a:p>
            <a:pPr algn="just" rtl="1"/>
            <a:r>
              <a:rPr lang="ar-SA" dirty="0">
                <a:solidFill>
                  <a:srgbClr val="0070C0"/>
                </a:solidFill>
                <a:cs typeface="Ali_K_Alwand" pitchFamily="2" charset="-78"/>
              </a:rPr>
              <a:t>واتة تواناى تاك دةطةيةنيَت كة بتوانيَت ،لة ريَطاى كؤمةليَك هيَماو رةمزى تايبةتةوة ،زانيارى و روذيَنةرةكانى لة دريَذة كؤئةندامى يادكردنةوةدا عةمباركردن.</a:t>
            </a:r>
            <a:endParaRPr lang="en-US" dirty="0">
              <a:solidFill>
                <a:srgbClr val="0070C0"/>
              </a:solidFill>
              <a:cs typeface="Ali_K_Alwand" pitchFamily="2" charset="-78"/>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1" y="4196615"/>
            <a:ext cx="5428949" cy="2030077"/>
          </a:xfrm>
          <a:prstGeom prst="rect">
            <a:avLst/>
          </a:prstGeom>
        </p:spPr>
      </p:pic>
    </p:spTree>
    <p:extLst>
      <p:ext uri="{BB962C8B-B14F-4D97-AF65-F5344CB8AC3E}">
        <p14:creationId xmlns:p14="http://schemas.microsoft.com/office/powerpoint/2010/main" val="361909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rgbClr val="C00000"/>
                </a:solidFill>
                <a:cs typeface="Ali_K_Alwand" pitchFamily="2" charset="-78"/>
              </a:rPr>
              <a:t>كارامةيية(مهارات)بنةرتيةكانى بيركردنةوة</a:t>
            </a:r>
            <a:endParaRPr lang="en-US" dirty="0"/>
          </a:p>
        </p:txBody>
      </p:sp>
      <p:sp>
        <p:nvSpPr>
          <p:cNvPr id="3" name="Content Placeholder 2"/>
          <p:cNvSpPr>
            <a:spLocks noGrp="1"/>
          </p:cNvSpPr>
          <p:nvPr>
            <p:ph idx="1"/>
          </p:nvPr>
        </p:nvSpPr>
        <p:spPr/>
        <p:txBody>
          <a:bodyPr>
            <a:normAutofit/>
          </a:bodyPr>
          <a:lstStyle/>
          <a:p>
            <a:pPr marL="0" indent="0" algn="just" rtl="1">
              <a:buNone/>
            </a:pPr>
            <a:r>
              <a:rPr lang="ku-Arab-IQ" dirty="0" smtClean="0">
                <a:solidFill>
                  <a:srgbClr val="C00000"/>
                </a:solidFill>
                <a:cs typeface="Ali_K_Alwand" pitchFamily="2" charset="-78"/>
              </a:rPr>
              <a:t>   </a:t>
            </a:r>
            <a:r>
              <a:rPr lang="ar-SA" dirty="0" smtClean="0">
                <a:solidFill>
                  <a:srgbClr val="C00000"/>
                </a:solidFill>
                <a:cs typeface="Ali_K_Alwand" pitchFamily="2" charset="-78"/>
              </a:rPr>
              <a:t>دانانى </a:t>
            </a:r>
            <a:r>
              <a:rPr lang="ar-SA" dirty="0">
                <a:solidFill>
                  <a:srgbClr val="C00000"/>
                </a:solidFill>
                <a:cs typeface="Ali_K_Alwand" pitchFamily="2" charset="-78"/>
              </a:rPr>
              <a:t>ئامانجةكان(وضع الاهداف ،</a:t>
            </a:r>
            <a:r>
              <a:rPr lang="en-US" dirty="0">
                <a:solidFill>
                  <a:srgbClr val="C00000"/>
                </a:solidFill>
                <a:cs typeface="Ali_K_Alwand" pitchFamily="2" charset="-78"/>
              </a:rPr>
              <a:t>Setting goals</a:t>
            </a:r>
            <a:r>
              <a:rPr lang="ar-SA" dirty="0">
                <a:solidFill>
                  <a:srgbClr val="C00000"/>
                </a:solidFill>
                <a:cs typeface="Ali_K_Alwand" pitchFamily="2" charset="-78"/>
              </a:rPr>
              <a:t>)</a:t>
            </a:r>
            <a:endParaRPr lang="en-US" dirty="0">
              <a:solidFill>
                <a:srgbClr val="C00000"/>
              </a:solidFill>
              <a:cs typeface="Ali_K_Alwand" pitchFamily="2" charset="-78"/>
            </a:endParaRPr>
          </a:p>
          <a:p>
            <a:pPr algn="just" rtl="1"/>
            <a:r>
              <a:rPr lang="ar-SA" dirty="0">
                <a:solidFill>
                  <a:srgbClr val="0070C0"/>
                </a:solidFill>
                <a:cs typeface="Ali_K_Alwand" pitchFamily="2" charset="-78"/>
              </a:rPr>
              <a:t>ئةوة دةطةينيَت ،كة تاك تواناى ديارى كردنى ئامانجة طشتى يان تايبةتى يةكانى خؤى هةبيَت ئيتر دوور بن يان نزيك بيَت.</a:t>
            </a:r>
            <a:endParaRPr lang="en-US" dirty="0">
              <a:solidFill>
                <a:srgbClr val="0070C0"/>
              </a:solidFill>
              <a:cs typeface="Ali_K_Alwand" pitchFamily="2" charset="-78"/>
            </a:endParaRPr>
          </a:p>
          <a:p>
            <a:pPr marL="0" indent="0" algn="just" rtl="1">
              <a:buNone/>
            </a:pPr>
            <a:r>
              <a:rPr lang="ku-Arab-IQ" dirty="0">
                <a:solidFill>
                  <a:srgbClr val="C00000"/>
                </a:solidFill>
                <a:cs typeface="Ali_K_Alwand" pitchFamily="2" charset="-78"/>
              </a:rPr>
              <a:t> </a:t>
            </a:r>
            <a:r>
              <a:rPr lang="ku-Arab-IQ" dirty="0" smtClean="0">
                <a:solidFill>
                  <a:srgbClr val="C00000"/>
                </a:solidFill>
                <a:cs typeface="Ali_K_Alwand" pitchFamily="2" charset="-78"/>
              </a:rPr>
              <a:t>  </a:t>
            </a:r>
            <a:r>
              <a:rPr lang="ar-SA" dirty="0" smtClean="0">
                <a:solidFill>
                  <a:srgbClr val="C00000"/>
                </a:solidFill>
                <a:cs typeface="Ali_K_Alwand" pitchFamily="2" charset="-78"/>
              </a:rPr>
              <a:t>ثرسياركردن(التساول،</a:t>
            </a:r>
            <a:r>
              <a:rPr lang="en-US" dirty="0">
                <a:solidFill>
                  <a:srgbClr val="C00000"/>
                </a:solidFill>
                <a:cs typeface="Ali_K_Alwand" pitchFamily="2" charset="-78"/>
              </a:rPr>
              <a:t>Questioning</a:t>
            </a:r>
            <a:r>
              <a:rPr lang="ar-SA" dirty="0">
                <a:solidFill>
                  <a:srgbClr val="C00000"/>
                </a:solidFill>
                <a:cs typeface="Ali_K_Alwand" pitchFamily="2" charset="-78"/>
              </a:rPr>
              <a:t>)</a:t>
            </a:r>
            <a:endParaRPr lang="en-US" dirty="0">
              <a:solidFill>
                <a:srgbClr val="C00000"/>
              </a:solidFill>
              <a:cs typeface="Ali_K_Alwand" pitchFamily="2" charset="-78"/>
            </a:endParaRPr>
          </a:p>
          <a:p>
            <a:pPr algn="just" rtl="1"/>
            <a:r>
              <a:rPr lang="ar-SA" dirty="0">
                <a:solidFill>
                  <a:srgbClr val="0070C0"/>
                </a:solidFill>
                <a:cs typeface="Ali_K_Alwand" pitchFamily="2" charset="-78"/>
              </a:rPr>
              <a:t>واتة تاك تواناى ثرسياركردن يان ورذاندن ثرسيارى هةبيَت دةربارةى بابةت و دياردةكانى ذيان .</a:t>
            </a:r>
            <a:endParaRPr lang="en-US" dirty="0">
              <a:solidFill>
                <a:srgbClr val="0070C0"/>
              </a:solidFill>
              <a:cs typeface="Ali_K_Alwand" pitchFamily="2" charset="-78"/>
            </a:endParaRPr>
          </a:p>
          <a:p>
            <a:pPr algn="just"/>
            <a:endParaRPr lang="en-US" dirty="0">
              <a:cs typeface="Ali_K_Alwand" pitchFamily="2" charset="-78"/>
            </a:endParaRPr>
          </a:p>
        </p:txBody>
      </p:sp>
    </p:spTree>
    <p:extLst>
      <p:ext uri="{BB962C8B-B14F-4D97-AF65-F5344CB8AC3E}">
        <p14:creationId xmlns:p14="http://schemas.microsoft.com/office/powerpoint/2010/main" val="268665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C00000"/>
                </a:solidFill>
                <a:cs typeface="Ali_K_Alwand" pitchFamily="2" charset="-78"/>
              </a:rPr>
              <a:t>كارامةيية(مهارات)بنةرتيةكانى بيركردنةوة</a:t>
            </a:r>
            <a:endParaRPr lang="en-US" dirty="0"/>
          </a:p>
        </p:txBody>
      </p:sp>
      <p:sp>
        <p:nvSpPr>
          <p:cNvPr id="3" name="Content Placeholder 2"/>
          <p:cNvSpPr>
            <a:spLocks noGrp="1"/>
          </p:cNvSpPr>
          <p:nvPr>
            <p:ph idx="1"/>
          </p:nvPr>
        </p:nvSpPr>
        <p:spPr/>
        <p:txBody>
          <a:bodyPr/>
          <a:lstStyle/>
          <a:p>
            <a:pPr marL="0" indent="0" algn="just" rtl="1">
              <a:buNone/>
            </a:pPr>
            <a:r>
              <a:rPr lang="ku-Arab-IQ" dirty="0">
                <a:solidFill>
                  <a:srgbClr val="C00000"/>
                </a:solidFill>
                <a:cs typeface="Ali_K_Alwand" pitchFamily="2" charset="-78"/>
              </a:rPr>
              <a:t> </a:t>
            </a:r>
            <a:r>
              <a:rPr lang="ar-SA" dirty="0">
                <a:solidFill>
                  <a:srgbClr val="C00000"/>
                </a:solidFill>
                <a:cs typeface="Ali_K_Alwand" pitchFamily="2" charset="-78"/>
              </a:rPr>
              <a:t>ثؤلين كردن (التصنيف،</a:t>
            </a:r>
            <a:r>
              <a:rPr lang="en-US" dirty="0">
                <a:solidFill>
                  <a:srgbClr val="C00000"/>
                </a:solidFill>
                <a:cs typeface="Ali_K_Alwand" pitchFamily="2" charset="-78"/>
              </a:rPr>
              <a:t>Classifying </a:t>
            </a:r>
            <a:r>
              <a:rPr lang="ar-SA" dirty="0">
                <a:solidFill>
                  <a:srgbClr val="C00000"/>
                </a:solidFill>
                <a:cs typeface="Ali_K_Alwand" pitchFamily="2" charset="-78"/>
              </a:rPr>
              <a:t>)</a:t>
            </a:r>
            <a:endParaRPr lang="en-US" dirty="0">
              <a:solidFill>
                <a:srgbClr val="C00000"/>
              </a:solidFill>
              <a:cs typeface="Ali_K_Alwand" pitchFamily="2" charset="-78"/>
            </a:endParaRPr>
          </a:p>
          <a:p>
            <a:pPr algn="just" rtl="1"/>
            <a:r>
              <a:rPr lang="ar-SA" dirty="0">
                <a:solidFill>
                  <a:srgbClr val="0070C0"/>
                </a:solidFill>
                <a:cs typeface="Ali_K_Alwand" pitchFamily="2" charset="-78"/>
              </a:rPr>
              <a:t>واتة تواناى تاك بؤ ثؤلين كردنى شتةكان دةطةينيَت ،هةموومان دةزانين كة تواناى مرؤظ دا هةية دياردةكانى ذيان بة جؤرةها شيَوة ثؤلين بكات .ئيتر بة ثيَ بارستاي يان كيش يان دةنط يان فةرمان يان شيَوةيان بيَت.</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91" y="4061862"/>
            <a:ext cx="6025916" cy="2084940"/>
          </a:xfrm>
          <a:prstGeom prst="rect">
            <a:avLst/>
          </a:prstGeom>
        </p:spPr>
      </p:pic>
    </p:spTree>
    <p:extLst>
      <p:ext uri="{BB962C8B-B14F-4D97-AF65-F5344CB8AC3E}">
        <p14:creationId xmlns:p14="http://schemas.microsoft.com/office/powerpoint/2010/main" val="226448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rgbClr val="C00000"/>
                </a:solidFill>
                <a:cs typeface="Ali_K_Alwand" pitchFamily="2" charset="-78"/>
              </a:rPr>
              <a:t>كارامةيية(مهارات)بنةرتيةكانى بيركردنةوة</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rtl="1">
              <a:buNone/>
            </a:pPr>
            <a:r>
              <a:rPr lang="ku-Arab-IQ" dirty="0" smtClean="0">
                <a:solidFill>
                  <a:srgbClr val="C00000"/>
                </a:solidFill>
                <a:cs typeface="Ali_K_Alwand" pitchFamily="2" charset="-78"/>
              </a:rPr>
              <a:t> </a:t>
            </a:r>
            <a:r>
              <a:rPr lang="ar-SA" dirty="0" smtClean="0">
                <a:solidFill>
                  <a:srgbClr val="C00000"/>
                </a:solidFill>
                <a:cs typeface="Ali_K_Alwand" pitchFamily="2" charset="-78"/>
              </a:rPr>
              <a:t>بةراورد </a:t>
            </a:r>
            <a:r>
              <a:rPr lang="ar-SA" dirty="0">
                <a:solidFill>
                  <a:srgbClr val="C00000"/>
                </a:solidFill>
                <a:cs typeface="Ali_K_Alwand" pitchFamily="2" charset="-78"/>
              </a:rPr>
              <a:t>كردن (المقارنة ،</a:t>
            </a:r>
            <a:r>
              <a:rPr lang="en-US" dirty="0">
                <a:solidFill>
                  <a:srgbClr val="C00000"/>
                </a:solidFill>
                <a:cs typeface="Ali_K_Alwand" pitchFamily="2" charset="-78"/>
              </a:rPr>
              <a:t>Comparing</a:t>
            </a:r>
            <a:r>
              <a:rPr lang="ar-SA" dirty="0">
                <a:solidFill>
                  <a:srgbClr val="C00000"/>
                </a:solidFill>
                <a:cs typeface="Ali_K_Alwand" pitchFamily="2" charset="-78"/>
              </a:rPr>
              <a:t>)</a:t>
            </a:r>
            <a:endParaRPr lang="en-US" dirty="0">
              <a:solidFill>
                <a:srgbClr val="C00000"/>
              </a:solidFill>
              <a:cs typeface="Ali_K_Alwand" pitchFamily="2" charset="-78"/>
            </a:endParaRPr>
          </a:p>
          <a:p>
            <a:pPr marL="0" indent="0" algn="just" rtl="1">
              <a:buNone/>
            </a:pPr>
            <a:r>
              <a:rPr lang="ku-Arab-IQ" dirty="0" smtClean="0">
                <a:solidFill>
                  <a:srgbClr val="0070C0"/>
                </a:solidFill>
                <a:cs typeface="Ali_K_Alwand" pitchFamily="2" charset="-78"/>
              </a:rPr>
              <a:t>  </a:t>
            </a:r>
            <a:r>
              <a:rPr lang="ar-SA" dirty="0" smtClean="0">
                <a:solidFill>
                  <a:srgbClr val="0070C0"/>
                </a:solidFill>
                <a:cs typeface="Ali_K_Alwand" pitchFamily="2" charset="-78"/>
              </a:rPr>
              <a:t>واتة </a:t>
            </a:r>
            <a:r>
              <a:rPr lang="ar-SA" dirty="0">
                <a:solidFill>
                  <a:srgbClr val="0070C0"/>
                </a:solidFill>
                <a:cs typeface="Ali_K_Alwand" pitchFamily="2" charset="-78"/>
              </a:rPr>
              <a:t>بةراوردكردنى دياردة و شتةكان بة يةكترى و ديارى كردنى لايةنة ليَك ضوو ليَك نةضوةكان ،بؤ نموونة بةراورد كردنى نيَوان مرؤظ ئاذةل و ديارى كردنى ئةو لايةنانةى كة مرؤظ و ئاذةل ضون يةكن (ئاو و خواردن و خةوتن ..)ئةو لايةنانةش كة ضوون يةك نين (عةقل و و زمان و ئايين..)</a:t>
            </a:r>
            <a:endParaRPr lang="en-US" dirty="0">
              <a:solidFill>
                <a:srgbClr val="0070C0"/>
              </a:solidFill>
              <a:cs typeface="Ali_K_Alwand" pitchFamily="2" charset="-78"/>
            </a:endParaRPr>
          </a:p>
          <a:p>
            <a:pPr marL="0" indent="0" algn="just" rtl="1">
              <a:buNone/>
            </a:pPr>
            <a:r>
              <a:rPr lang="ku-Arab-IQ" dirty="0">
                <a:solidFill>
                  <a:srgbClr val="C00000"/>
                </a:solidFill>
                <a:cs typeface="Ali_K_Alwand" pitchFamily="2" charset="-78"/>
              </a:rPr>
              <a:t> </a:t>
            </a:r>
            <a:r>
              <a:rPr lang="ar-SA" dirty="0" smtClean="0">
                <a:solidFill>
                  <a:srgbClr val="C00000"/>
                </a:solidFill>
                <a:cs typeface="Ali_K_Alwand" pitchFamily="2" charset="-78"/>
              </a:rPr>
              <a:t>كورت </a:t>
            </a:r>
            <a:r>
              <a:rPr lang="ar-SA" dirty="0">
                <a:solidFill>
                  <a:srgbClr val="C00000"/>
                </a:solidFill>
                <a:cs typeface="Ali_K_Alwand" pitchFamily="2" charset="-78"/>
              </a:rPr>
              <a:t>كردنةوة(التلخيص،</a:t>
            </a:r>
            <a:r>
              <a:rPr lang="en-US" dirty="0">
                <a:solidFill>
                  <a:srgbClr val="C00000"/>
                </a:solidFill>
                <a:cs typeface="Ali_K_Alwand" pitchFamily="2" charset="-78"/>
              </a:rPr>
              <a:t>summarizing</a:t>
            </a:r>
            <a:r>
              <a:rPr lang="ar-SA" dirty="0">
                <a:solidFill>
                  <a:srgbClr val="C00000"/>
                </a:solidFill>
                <a:cs typeface="Ali_K_Alwand" pitchFamily="2" charset="-78"/>
              </a:rPr>
              <a:t>)</a:t>
            </a:r>
            <a:endParaRPr lang="en-US" dirty="0">
              <a:solidFill>
                <a:srgbClr val="C00000"/>
              </a:solidFill>
              <a:cs typeface="Ali_K_Alwand" pitchFamily="2" charset="-78"/>
            </a:endParaRPr>
          </a:p>
          <a:p>
            <a:pPr marL="0" indent="0" algn="just" rtl="1">
              <a:buNone/>
            </a:pPr>
            <a:r>
              <a:rPr lang="ar-SA" dirty="0">
                <a:solidFill>
                  <a:srgbClr val="0070C0"/>
                </a:solidFill>
                <a:cs typeface="Ali_K_Alwand" pitchFamily="2" charset="-78"/>
              </a:rPr>
              <a:t>ئةمةش ماناى ئةوةية تاك تواناى كورت كردنةوةى بابةت و دياردةكانى هةبيَت و ثوختةكةى بنوسيَت و بيرؤكة و مةبةستة سةرةكيةكاني تيَكست و بابةتةكان ديارى بكات .</a:t>
            </a:r>
            <a:endParaRPr lang="en-US" dirty="0">
              <a:solidFill>
                <a:srgbClr val="0070C0"/>
              </a:solidFill>
              <a:cs typeface="Ali_K_Alwand" pitchFamily="2" charset="-78"/>
            </a:endParaRPr>
          </a:p>
          <a:p>
            <a:pPr marL="0" indent="0" algn="just" rtl="1">
              <a:buNone/>
            </a:pPr>
            <a:r>
              <a:rPr lang="ku-Arab-IQ" dirty="0">
                <a:solidFill>
                  <a:srgbClr val="C00000"/>
                </a:solidFill>
                <a:cs typeface="Ali_K_Alwand" pitchFamily="2" charset="-78"/>
              </a:rPr>
              <a:t> </a:t>
            </a:r>
            <a:r>
              <a:rPr lang="ku-Arab-IQ" dirty="0" smtClean="0">
                <a:solidFill>
                  <a:srgbClr val="C00000"/>
                </a:solidFill>
                <a:cs typeface="Ali_K_Alwand" pitchFamily="2" charset="-78"/>
              </a:rPr>
              <a:t> </a:t>
            </a:r>
            <a:endParaRPr lang="en-US" dirty="0">
              <a:solidFill>
                <a:srgbClr val="0070C0"/>
              </a:solidFill>
              <a:cs typeface="Ali_K_Alwand" pitchFamily="2" charset="-78"/>
            </a:endParaRPr>
          </a:p>
        </p:txBody>
      </p:sp>
    </p:spTree>
    <p:extLst>
      <p:ext uri="{BB962C8B-B14F-4D97-AF65-F5344CB8AC3E}">
        <p14:creationId xmlns:p14="http://schemas.microsoft.com/office/powerpoint/2010/main" val="5745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C00000"/>
                </a:solidFill>
                <a:cs typeface="Ali_K_Alwand" pitchFamily="2" charset="-78"/>
              </a:rPr>
              <a:t>كارامةيية(مهارات)بنةرتيةكانى بيركردنةوة</a:t>
            </a:r>
            <a:endParaRPr lang="en-US" dirty="0"/>
          </a:p>
        </p:txBody>
      </p:sp>
      <p:sp>
        <p:nvSpPr>
          <p:cNvPr id="3" name="Content Placeholder 2"/>
          <p:cNvSpPr>
            <a:spLocks noGrp="1"/>
          </p:cNvSpPr>
          <p:nvPr>
            <p:ph idx="1"/>
          </p:nvPr>
        </p:nvSpPr>
        <p:spPr/>
        <p:txBody>
          <a:bodyPr/>
          <a:lstStyle/>
          <a:p>
            <a:pPr marL="0" indent="0" algn="just" rtl="1">
              <a:buNone/>
            </a:pPr>
            <a:r>
              <a:rPr lang="ar-SA" dirty="0">
                <a:solidFill>
                  <a:srgbClr val="C00000"/>
                </a:solidFill>
                <a:cs typeface="Ali_K_Alwand" pitchFamily="2" charset="-78"/>
              </a:rPr>
              <a:t>هةلهيَنجاندن (الاستنتاج،</a:t>
            </a:r>
            <a:r>
              <a:rPr lang="en-US" dirty="0">
                <a:solidFill>
                  <a:srgbClr val="C00000"/>
                </a:solidFill>
                <a:cs typeface="Ali_K_Alwand" pitchFamily="2" charset="-78"/>
              </a:rPr>
              <a:t>Inferring</a:t>
            </a:r>
            <a:r>
              <a:rPr lang="ar-SA" dirty="0">
                <a:solidFill>
                  <a:srgbClr val="C00000"/>
                </a:solidFill>
                <a:cs typeface="Ali_K_Alwand" pitchFamily="2" charset="-78"/>
              </a:rPr>
              <a:t>) </a:t>
            </a:r>
            <a:endParaRPr lang="en-US" dirty="0">
              <a:solidFill>
                <a:srgbClr val="C00000"/>
              </a:solidFill>
              <a:cs typeface="Ali_K_Alwand" pitchFamily="2" charset="-78"/>
            </a:endParaRPr>
          </a:p>
          <a:p>
            <a:pPr marL="0" indent="0" algn="just" rtl="1">
              <a:buNone/>
            </a:pPr>
            <a:r>
              <a:rPr lang="ar-SA" dirty="0">
                <a:solidFill>
                  <a:srgbClr val="0070C0"/>
                </a:solidFill>
                <a:cs typeface="Ali_K_Alwand" pitchFamily="2" charset="-78"/>
              </a:rPr>
              <a:t>ئةمةش بريتى ية لة تواناى تاك بؤ ئةوةى ناوةرؤك و مةبةستى سةرةكى و خالَة ناديارو شاراوةكانى دياردة و بابةتةكان،بزانيَت و بةروالةت و روكةشى دياردةكان هةلَنةخةلَةتىَ و بةقوولَى بضيتة ناو بابةت و دياردةكان .</a:t>
            </a:r>
            <a:endParaRPr lang="en-US" dirty="0">
              <a:solidFill>
                <a:srgbClr val="0070C0"/>
              </a:solidFill>
              <a:cs typeface="Ali_K_Alwand" pitchFamily="2"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18" y="4061862"/>
            <a:ext cx="4610200" cy="2194008"/>
          </a:xfrm>
          <a:prstGeom prst="rect">
            <a:avLst/>
          </a:prstGeom>
        </p:spPr>
      </p:pic>
    </p:spTree>
    <p:extLst>
      <p:ext uri="{BB962C8B-B14F-4D97-AF65-F5344CB8AC3E}">
        <p14:creationId xmlns:p14="http://schemas.microsoft.com/office/powerpoint/2010/main" val="326350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rgbClr val="C00000"/>
                </a:solidFill>
                <a:cs typeface="Ali_K_Alwand" pitchFamily="2" charset="-78"/>
              </a:rPr>
              <a:t>كارامةيية(مهارات)بنةرتيةكانى بيركردنةوة</a:t>
            </a:r>
            <a:endParaRPr lang="en-US" dirty="0"/>
          </a:p>
        </p:txBody>
      </p:sp>
      <p:sp>
        <p:nvSpPr>
          <p:cNvPr id="3" name="Content Placeholder 2"/>
          <p:cNvSpPr>
            <a:spLocks noGrp="1"/>
          </p:cNvSpPr>
          <p:nvPr>
            <p:ph idx="1"/>
          </p:nvPr>
        </p:nvSpPr>
        <p:spPr/>
        <p:txBody>
          <a:bodyPr>
            <a:normAutofit lnSpcReduction="10000"/>
          </a:bodyPr>
          <a:lstStyle/>
          <a:p>
            <a:pPr marL="0" indent="0" algn="just" rtl="1">
              <a:buNone/>
            </a:pPr>
            <a:r>
              <a:rPr lang="ar-SA" dirty="0">
                <a:solidFill>
                  <a:srgbClr val="C00000"/>
                </a:solidFill>
                <a:cs typeface="Ali_K_Alwand" pitchFamily="2" charset="-78"/>
              </a:rPr>
              <a:t>ثيَش بينى كردن (التنبؤ،</a:t>
            </a:r>
            <a:r>
              <a:rPr lang="en-US" dirty="0">
                <a:solidFill>
                  <a:srgbClr val="C00000"/>
                </a:solidFill>
                <a:cs typeface="Ali_K_Alwand" pitchFamily="2" charset="-78"/>
              </a:rPr>
              <a:t>Predicting</a:t>
            </a:r>
            <a:r>
              <a:rPr lang="ar-SA" dirty="0">
                <a:solidFill>
                  <a:srgbClr val="C00000"/>
                </a:solidFill>
                <a:cs typeface="Ali_K_Alwand" pitchFamily="2" charset="-78"/>
              </a:rPr>
              <a:t>)</a:t>
            </a:r>
            <a:endParaRPr lang="en-US" dirty="0">
              <a:solidFill>
                <a:srgbClr val="C00000"/>
              </a:solidFill>
              <a:cs typeface="Ali_K_Alwand" pitchFamily="2" charset="-78"/>
            </a:endParaRPr>
          </a:p>
          <a:p>
            <a:pPr marL="0" indent="0" algn="just" rtl="1">
              <a:buNone/>
            </a:pPr>
            <a:r>
              <a:rPr lang="ar-SA" dirty="0">
                <a:solidFill>
                  <a:srgbClr val="0070C0"/>
                </a:solidFill>
                <a:cs typeface="Ali_K_Alwand" pitchFamily="2" charset="-78"/>
              </a:rPr>
              <a:t>واتةتاك تواناى ثيَش بينى كردنى رووداو و طؤرانكاريةكانى داهاتوي هةبيَت.بيَطومان ئةم تواناى ثيَش بينى كردن و زانينى داهاتوو ثيَويستى بة زانيارى و شارةزاى رابردوو عةمباركراوى ناو كؤئةندامى يادكردنةوة .بؤ ئةوةى لة ريَطةى بةيةكةوة بةستنةوةى رابردوو ئيستا .ثيَش بينى داهاتوو </a:t>
            </a:r>
            <a:r>
              <a:rPr lang="ar-SA" dirty="0" smtClean="0">
                <a:solidFill>
                  <a:srgbClr val="0070C0"/>
                </a:solidFill>
                <a:cs typeface="Ali_K_Alwand" pitchFamily="2" charset="-78"/>
              </a:rPr>
              <a:t>بكريَت.</a:t>
            </a:r>
            <a:endParaRPr lang="ku-Arab-IQ" dirty="0" smtClean="0">
              <a:solidFill>
                <a:srgbClr val="0070C0"/>
              </a:solidFill>
              <a:cs typeface="Ali_K_Alwand" pitchFamily="2" charset="-78"/>
            </a:endParaRPr>
          </a:p>
          <a:p>
            <a:pPr marL="0" indent="0" algn="just" rtl="1">
              <a:buNone/>
            </a:pPr>
            <a:r>
              <a:rPr lang="ar-SA" dirty="0" smtClean="0">
                <a:solidFill>
                  <a:srgbClr val="C00000"/>
                </a:solidFill>
                <a:cs typeface="Ali_K_Alwand" pitchFamily="2" charset="-78"/>
              </a:rPr>
              <a:t>طريمان </a:t>
            </a:r>
            <a:r>
              <a:rPr lang="ar-SA" dirty="0">
                <a:solidFill>
                  <a:srgbClr val="C00000"/>
                </a:solidFill>
                <a:cs typeface="Ali_K_Alwand" pitchFamily="2" charset="-78"/>
              </a:rPr>
              <a:t>(الفرض،</a:t>
            </a:r>
            <a:r>
              <a:rPr lang="en-US" dirty="0">
                <a:solidFill>
                  <a:srgbClr val="C00000"/>
                </a:solidFill>
                <a:cs typeface="Ali_K_Alwand" pitchFamily="2" charset="-78"/>
              </a:rPr>
              <a:t>Hypothesizing</a:t>
            </a:r>
            <a:r>
              <a:rPr lang="ar-SA" dirty="0">
                <a:solidFill>
                  <a:srgbClr val="C00000"/>
                </a:solidFill>
                <a:cs typeface="Ali_K_Alwand" pitchFamily="2" charset="-78"/>
              </a:rPr>
              <a:t>)</a:t>
            </a:r>
            <a:endParaRPr lang="en-US" dirty="0">
              <a:solidFill>
                <a:srgbClr val="C00000"/>
              </a:solidFill>
              <a:cs typeface="Ali_K_Alwand" pitchFamily="2" charset="-78"/>
            </a:endParaRPr>
          </a:p>
          <a:p>
            <a:pPr marL="0" indent="0" algn="just" rtl="1">
              <a:buNone/>
            </a:pPr>
            <a:r>
              <a:rPr lang="ar-SA" dirty="0">
                <a:solidFill>
                  <a:srgbClr val="0070C0"/>
                </a:solidFill>
                <a:cs typeface="Ali_K_Alwand" pitchFamily="2" charset="-78"/>
              </a:rPr>
              <a:t>واتة دةبيَت لة تواناى تاك دا هةبيَت طريمان بؤ ضارةسةرى طرفتةكان دابنيَت،دواتر لة ريَطاى كؤكردنةوةى زانيارى و تاوتوى كردنى طرفتةكان ،يةك لة دواى يةك طريمانةكان تاقى بكاتةوة،بؤ ئةوةى دواجار لة ريَطاى دةست نيشان كردنى راسترين طريمانةوة ضارةسةرى طرفتةكةبكات و بةسةريدا زالَ بيَت.</a:t>
            </a:r>
            <a:endParaRPr lang="en-US" dirty="0">
              <a:solidFill>
                <a:srgbClr val="0070C0"/>
              </a:solidFill>
              <a:cs typeface="Ali_K_Alwand" pitchFamily="2" charset="-78"/>
            </a:endParaRPr>
          </a:p>
          <a:p>
            <a:pPr algn="just"/>
            <a:endParaRPr lang="en-US" dirty="0">
              <a:solidFill>
                <a:srgbClr val="0070C0"/>
              </a:solidFill>
              <a:cs typeface="Ali_K_Alwand" pitchFamily="2" charset="-78"/>
            </a:endParaRPr>
          </a:p>
        </p:txBody>
      </p:sp>
    </p:spTree>
    <p:extLst>
      <p:ext uri="{BB962C8B-B14F-4D97-AF65-F5344CB8AC3E}">
        <p14:creationId xmlns:p14="http://schemas.microsoft.com/office/powerpoint/2010/main" val="1783804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TotalTime>
  <Words>499</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Ali_K_Alwand</vt:lpstr>
      <vt:lpstr>Arial</vt:lpstr>
      <vt:lpstr>Garamond</vt:lpstr>
      <vt:lpstr>Organic</vt:lpstr>
      <vt:lpstr>ثيَناسةى بيركردنةوة</vt:lpstr>
      <vt:lpstr>ثيَناسةى بيركردنةوة</vt:lpstr>
      <vt:lpstr>كارامةيية(مهارات)بنةرتيةكانى بيركردنةوة</vt:lpstr>
      <vt:lpstr>كارامةيية(مهارات)بنةرتيةكانى بيركردنةوة</vt:lpstr>
      <vt:lpstr>كارامةيية(مهارات)بنةرتيةكانى بيركردنةوة</vt:lpstr>
      <vt:lpstr>كارامةيية(مهارات)بنةرتيةكانى بيركردنةوة</vt:lpstr>
      <vt:lpstr>كارامةيية(مهارات)بنةرتيةكانى بيركردنةوة</vt:lpstr>
      <vt:lpstr>كارامةيية(مهارات)بنةرتيةكانى بيركردنةوة</vt:lpstr>
      <vt:lpstr>كارامةيية(مهارات)بنةرتيةكانى بيركردنةوة</vt:lpstr>
      <vt:lpstr>كارامةيية(مهارات)بنةرتيةكانى بيركردنةوة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ثيَناسةى بيركردنةوة : </dc:title>
  <dc:creator>chopy</dc:creator>
  <cp:lastModifiedBy>chopy</cp:lastModifiedBy>
  <cp:revision>6</cp:revision>
  <dcterms:created xsi:type="dcterms:W3CDTF">2021-12-27T18:17:42Z</dcterms:created>
  <dcterms:modified xsi:type="dcterms:W3CDTF">2022-03-01T16:51:59Z</dcterms:modified>
</cp:coreProperties>
</file>