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7" r:id="rId4"/>
    <p:sldId id="269" r:id="rId5"/>
    <p:sldId id="266" r:id="rId6"/>
    <p:sldId id="270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F9412E2-475E-46D9-A903-F5246144F92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520E0B6-875E-4DCA-9D96-3837D5BCA51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413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2E2-475E-46D9-A903-F5246144F92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E0B6-875E-4DCA-9D96-3837D5BCA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2E2-475E-46D9-A903-F5246144F92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E0B6-875E-4DCA-9D96-3837D5BCA51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786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2E2-475E-46D9-A903-F5246144F92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E0B6-875E-4DCA-9D96-3837D5BCA51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068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2E2-475E-46D9-A903-F5246144F92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E0B6-875E-4DCA-9D96-3837D5BCA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74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2E2-475E-46D9-A903-F5246144F92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E0B6-875E-4DCA-9D96-3837D5BCA51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173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2E2-475E-46D9-A903-F5246144F92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E0B6-875E-4DCA-9D96-3837D5BCA51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899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2E2-475E-46D9-A903-F5246144F92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E0B6-875E-4DCA-9D96-3837D5BCA51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92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2E2-475E-46D9-A903-F5246144F92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E0B6-875E-4DCA-9D96-3837D5BCA51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38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2E2-475E-46D9-A903-F5246144F92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E0B6-875E-4DCA-9D96-3837D5BCA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12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2E2-475E-46D9-A903-F5246144F92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E0B6-875E-4DCA-9D96-3837D5BCA51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413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2E2-475E-46D9-A903-F5246144F92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E0B6-875E-4DCA-9D96-3837D5BCA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44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2E2-475E-46D9-A903-F5246144F92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E0B6-875E-4DCA-9D96-3837D5BCA51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93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2E2-475E-46D9-A903-F5246144F92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E0B6-875E-4DCA-9D96-3837D5BCA51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91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2E2-475E-46D9-A903-F5246144F92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E0B6-875E-4DCA-9D96-3837D5BCA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3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2E2-475E-46D9-A903-F5246144F92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E0B6-875E-4DCA-9D96-3837D5BCA51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46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2E2-475E-46D9-A903-F5246144F92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E0B6-875E-4DCA-9D96-3837D5BCA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40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9412E2-475E-46D9-A903-F5246144F92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520E0B6-875E-4DCA-9D96-3837D5BCA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0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u-Arab-IQ" sz="3600" b="1" dirty="0" smtClean="0">
                <a:solidFill>
                  <a:srgbClr val="0070C0"/>
                </a:solidFill>
                <a:cs typeface="+mn-cs"/>
              </a:rPr>
              <a:t>کارامەییە باڵاکانی بیرکردنەوە</a:t>
            </a:r>
            <a:endParaRPr lang="en-US" sz="3600" dirty="0">
              <a:solidFill>
                <a:srgbClr val="0070C0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1">
              <a:buNone/>
            </a:pPr>
            <a:r>
              <a:rPr lang="ku-Arab-IQ" dirty="0" smtClean="0">
                <a:solidFill>
                  <a:srgbClr val="FF0000"/>
                </a:solidFill>
                <a:cs typeface="Ali_K_Alwand" pitchFamily="2" charset="-78"/>
              </a:rPr>
              <a:t>    </a:t>
            </a:r>
            <a:r>
              <a:rPr lang="ar-IQ" dirty="0" smtClean="0">
                <a:solidFill>
                  <a:srgbClr val="FF0000"/>
                </a:solidFill>
                <a:cs typeface="Ali_K_Alwand" pitchFamily="2" charset="-78"/>
              </a:rPr>
              <a:t>بيركردنةوةي </a:t>
            </a:r>
            <a:r>
              <a:rPr lang="ar-IQ" dirty="0">
                <a:solidFill>
                  <a:srgbClr val="FF0000"/>
                </a:solidFill>
                <a:cs typeface="Ali_K_Alwand" pitchFamily="2" charset="-78"/>
              </a:rPr>
              <a:t>ريَكخراو (التفكير المنتظم)</a:t>
            </a:r>
            <a:r>
              <a:rPr lang="en-US" dirty="0">
                <a:solidFill>
                  <a:srgbClr val="FF0000"/>
                </a:solidFill>
                <a:cs typeface="Ali_K_Alwand" pitchFamily="2" charset="-78"/>
              </a:rPr>
              <a:t>systematic thinking</a:t>
            </a:r>
          </a:p>
          <a:p>
            <a:pPr marL="0" indent="0" algn="just" rtl="1">
              <a:buNone/>
            </a:pPr>
            <a:r>
              <a:rPr lang="ku-Arab-IQ" dirty="0" smtClean="0">
                <a:cs typeface="Ali_K_Alwand" pitchFamily="2" charset="-78"/>
              </a:rPr>
              <a:t> </a:t>
            </a:r>
            <a:r>
              <a:rPr lang="ar-IQ" dirty="0" smtClean="0">
                <a:cs typeface="Ali_K_Alwand" pitchFamily="2" charset="-78"/>
              </a:rPr>
              <a:t>ئةم </a:t>
            </a:r>
            <a:r>
              <a:rPr lang="ar-IQ" dirty="0">
                <a:cs typeface="Ali_K_Alwand" pitchFamily="2" charset="-78"/>
              </a:rPr>
              <a:t>جؤرة بيركردنةوةية ثشت بة دؤزينةوةو دروستكردني زؤرترين رةطةزو ريَطا ضارة دةبةستيَت كةلةميانةيانةوة هةولَي ضارةسةركردني طرفتةكة دةدريَت.</a:t>
            </a:r>
            <a:endParaRPr lang="en-US" dirty="0">
              <a:cs typeface="Ali_K_Alwand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81" y="3965608"/>
            <a:ext cx="5030254" cy="218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001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u-Arab-IQ" b="1" dirty="0">
                <a:solidFill>
                  <a:srgbClr val="0070C0"/>
                </a:solidFill>
              </a:rPr>
              <a:t>کارامەییە باڵاکانی بیرکردنەوە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ku-Arab-IQ" dirty="0" smtClean="0">
                <a:solidFill>
                  <a:srgbClr val="FF0000"/>
                </a:solidFill>
                <a:cs typeface="Ali_K_Alwand" pitchFamily="2" charset="-78"/>
              </a:rPr>
              <a:t>  </a:t>
            </a:r>
            <a:r>
              <a:rPr lang="ar-IQ" dirty="0" smtClean="0">
                <a:solidFill>
                  <a:srgbClr val="FF0000"/>
                </a:solidFill>
                <a:cs typeface="Ali_K_Alwand" pitchFamily="2" charset="-78"/>
              </a:rPr>
              <a:t>بيركردنةوةي </a:t>
            </a:r>
            <a:r>
              <a:rPr lang="ar-IQ" dirty="0">
                <a:solidFill>
                  <a:srgbClr val="FF0000"/>
                </a:solidFill>
                <a:cs typeface="Ali_K_Alwand" pitchFamily="2" charset="-78"/>
              </a:rPr>
              <a:t>ثلة بةرز(التفكير عالي الرتبة)</a:t>
            </a:r>
            <a:r>
              <a:rPr lang="en-US" dirty="0">
                <a:solidFill>
                  <a:srgbClr val="FF0000"/>
                </a:solidFill>
                <a:cs typeface="Ali_K_Alwand" pitchFamily="2" charset="-78"/>
              </a:rPr>
              <a:t>higher order thinking</a:t>
            </a:r>
          </a:p>
          <a:p>
            <a:pPr marL="0" indent="0" algn="just" rtl="1">
              <a:buNone/>
            </a:pPr>
            <a:r>
              <a:rPr lang="ku-Arab-IQ" dirty="0" smtClean="0">
                <a:cs typeface="Ali_K_Alwand" pitchFamily="2" charset="-78"/>
              </a:rPr>
              <a:t>  </a:t>
            </a:r>
            <a:r>
              <a:rPr lang="ar-IQ" dirty="0" smtClean="0">
                <a:cs typeface="Ali_K_Alwand" pitchFamily="2" charset="-78"/>
              </a:rPr>
              <a:t>سةرضاوةي </a:t>
            </a:r>
            <a:r>
              <a:rPr lang="ar-IQ" dirty="0">
                <a:cs typeface="Ali_K_Alwand" pitchFamily="2" charset="-78"/>
              </a:rPr>
              <a:t>ئةم جؤرة بيركردنةوة (ثؤلينةكةي بلوم) كة ئامانجة معريفي يةكاني بؤذمارةيةك رةطةزو ئامانج , واتة ثرؤسةي عقلي دابةشكردووة ( بيركردنةوة, تيَطةيشتن,جيَ بةجيَ كردن, اَم لةئةنجامي شيكردنةوة(شيتةلَكردن), ثيَكهيَنان, هةلَسةنطاندن)</a:t>
            </a:r>
            <a:endParaRPr lang="en-US" dirty="0">
              <a:cs typeface="Ali_K_Alwand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endParaRPr lang="en-US" dirty="0">
              <a:cs typeface="Ali_K_Alwan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9488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u-Arab-IQ" b="1" dirty="0">
                <a:solidFill>
                  <a:srgbClr val="0070C0"/>
                </a:solidFill>
              </a:rPr>
              <a:t>کارامەییە باڵاکانی بیرکردنەوە</a:t>
            </a:r>
            <a:endParaRPr lang="en-US" dirty="0">
              <a:solidFill>
                <a:srgbClr val="0070C0"/>
              </a:solidFill>
              <a:cs typeface="Ali_K_Alwand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ku-Arab-IQ" dirty="0" smtClean="0">
                <a:solidFill>
                  <a:srgbClr val="FF0000"/>
                </a:solidFill>
                <a:cs typeface="Ali_K_Alwand" pitchFamily="2" charset="-78"/>
              </a:rPr>
              <a:t> </a:t>
            </a:r>
            <a:r>
              <a:rPr lang="ku-Arab-IQ" dirty="0" smtClean="0">
                <a:solidFill>
                  <a:srgbClr val="FF0000"/>
                </a:solidFill>
                <a:cs typeface="Ali_K_Alwand" pitchFamily="2" charset="-78"/>
              </a:rPr>
              <a:t> </a:t>
            </a:r>
            <a:r>
              <a:rPr lang="ar-IQ" dirty="0">
                <a:solidFill>
                  <a:srgbClr val="FF0000"/>
                </a:solidFill>
                <a:cs typeface="Ali_K_Alwand" pitchFamily="2" charset="-78"/>
              </a:rPr>
              <a:t>بيركردنةوةي داهيَنةرانة( التفكير الابداعي </a:t>
            </a:r>
            <a:r>
              <a:rPr lang="ar-IQ" dirty="0" smtClean="0">
                <a:solidFill>
                  <a:srgbClr val="FF0000"/>
                </a:solidFill>
                <a:cs typeface="Ali_K_Alwand" pitchFamily="2" charset="-78"/>
              </a:rPr>
              <a:t>)</a:t>
            </a:r>
            <a:endParaRPr lang="en-US" dirty="0">
              <a:solidFill>
                <a:srgbClr val="FF0000"/>
              </a:solidFill>
              <a:cs typeface="Ali_K_Alwand" pitchFamily="2" charset="-78"/>
            </a:endParaRPr>
          </a:p>
          <a:p>
            <a:pPr algn="r"/>
            <a:r>
              <a:rPr lang="ar-IQ" dirty="0">
                <a:cs typeface="Ali_K_Alwand" pitchFamily="2" charset="-78"/>
              </a:rPr>
              <a:t>ئةم جؤرة بيركردنةوةية دةبيَتةهؤي داهيَنان و دؤزينةوةي شتيَك كة ثيَشتر نةبووبيَت , يان هةبووة بةلاَم لةئةنجامي دةستكاري و هةنديَك طؤرانكاري شتيَكي ثيَشكةوتووي ليَدروستكراوة , يان بريتي ية لةبةرهةمهيناني زؤرترين شت , يان بريتي ية لةنةرمي بيركردنةوة وطؤرانكاري كردني ثيَويست لةراوبؤضوون و ليَكدانةوةكان وضةق نةطرتن لةسةر يةك جؤربيروبؤضوون وليَكدانةوة.</a:t>
            </a:r>
            <a:endParaRPr lang="en-US" dirty="0">
              <a:cs typeface="Ali_K_Alwand" pitchFamily="2" charset="-78"/>
            </a:endParaRPr>
          </a:p>
          <a:p>
            <a:pPr marL="0" indent="0" algn="r" rtl="1">
              <a:buNone/>
            </a:pPr>
            <a:r>
              <a:rPr lang="ku-Arab-IQ" dirty="0" smtClean="0">
                <a:solidFill>
                  <a:srgbClr val="C00000"/>
                </a:solidFill>
                <a:cs typeface="Ali_K_Alwand" pitchFamily="2" charset="-78"/>
              </a:rPr>
              <a:t>  </a:t>
            </a:r>
            <a:endParaRPr lang="en-US" dirty="0">
              <a:solidFill>
                <a:srgbClr val="0070C0"/>
              </a:solidFill>
              <a:cs typeface="Ali_K_Alwan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69876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u-Arab-IQ" b="1" dirty="0">
                <a:solidFill>
                  <a:srgbClr val="0070C0"/>
                </a:solidFill>
              </a:rPr>
              <a:t>کارامەییە باڵاکانی بیرکردنەوە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ar-IQ" dirty="0">
                <a:solidFill>
                  <a:srgbClr val="FF0000"/>
                </a:solidFill>
                <a:cs typeface="Ali_K_Alwand" pitchFamily="2" charset="-78"/>
              </a:rPr>
              <a:t>بيركردنةوةي رةخنةطرانة(التفكير الناقد)</a:t>
            </a:r>
            <a:endParaRPr lang="en-US" dirty="0">
              <a:solidFill>
                <a:srgbClr val="FF0000"/>
              </a:solidFill>
              <a:cs typeface="Ali_K_Alwand" pitchFamily="2" charset="-78"/>
            </a:endParaRPr>
          </a:p>
          <a:p>
            <a:pPr algn="r"/>
            <a:r>
              <a:rPr lang="ar-IQ" dirty="0">
                <a:cs typeface="Ali_K_Alwand" pitchFamily="2" charset="-78"/>
              </a:rPr>
              <a:t>ئةم جؤرة بيركردنةوةية بريتي ية لةثرؤسةي دياريكردني راست و دروستي ديقةت و نرخ وبةهاي زانياري و مةعريفي يةكان , بيركردنةوةي رةخنةطرانة كؤمةلَيَك توانست وكارامةيي (مهارات ) جؤراو جؤر لةخؤدةطريَت لةيةكيَكةوة بؤيةكيَكي تر دةطؤريَ وةكو( توانستي بيركردنةوةي ضنينةوةي , بيركردنةوةي هةلَهيَنجاندن, بيركردنةوةي هةلَسةنطيَنةرانة)</a:t>
            </a:r>
            <a:endParaRPr lang="en-US" dirty="0">
              <a:cs typeface="Ali_K_Alwand" pitchFamily="2" charset="-78"/>
            </a:endParaRPr>
          </a:p>
          <a:p>
            <a:pPr marL="0" indent="0" algn="r">
              <a:buNone/>
            </a:pPr>
            <a:endParaRPr lang="en-US" dirty="0">
              <a:cs typeface="Ali_K_Alwan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19097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u-Arab-IQ" b="1" dirty="0">
                <a:solidFill>
                  <a:srgbClr val="0070C0"/>
                </a:solidFill>
              </a:rPr>
              <a:t>کارامەییە باڵاکانی بیرکردنەوە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ku-Arab-IQ" dirty="0" smtClean="0">
                <a:solidFill>
                  <a:srgbClr val="FF0000"/>
                </a:solidFill>
                <a:cs typeface="Ali_K_Alwand" pitchFamily="2" charset="-78"/>
              </a:rPr>
              <a:t>   </a:t>
            </a:r>
            <a:r>
              <a:rPr lang="ar-IQ" dirty="0">
                <a:solidFill>
                  <a:srgbClr val="FF0000"/>
                </a:solidFill>
                <a:cs typeface="Ali_K_Alwand" pitchFamily="2" charset="-78"/>
              </a:rPr>
              <a:t>بيركردنةوةي ميتا مةعريفي(التفكير ماوراء المعرفي) </a:t>
            </a:r>
            <a:endParaRPr lang="en-US" dirty="0">
              <a:solidFill>
                <a:srgbClr val="FF0000"/>
              </a:solidFill>
              <a:cs typeface="Ali_K_Alwand" pitchFamily="2" charset="-78"/>
            </a:endParaRPr>
          </a:p>
          <a:p>
            <a:pPr algn="r"/>
            <a:r>
              <a:rPr lang="ar-IQ" dirty="0">
                <a:cs typeface="Ali_K_Alwand" pitchFamily="2" charset="-78"/>
              </a:rPr>
              <a:t>ئةم جؤرة بيركردنةوةية بريتي ية لةتوانايي مرؤظ بؤ هةلَسةنطاندني بيرو بؤضوون و مةعريفي يةكاني خؤي واتة تاك ئةو توانايةيي هةبيَت كةضاوديَري مةعريفةو ثرؤسةعةقلَي يةكاني خؤي بكات و خالَة لاوازو بةهيَزةكاني بيركردنةوةي دياري بكات.</a:t>
            </a:r>
            <a:endParaRPr lang="en-US" dirty="0">
              <a:cs typeface="Ali_K_Alwand" pitchFamily="2" charset="-78"/>
            </a:endParaRPr>
          </a:p>
          <a:p>
            <a:pPr algn="r"/>
            <a:endParaRPr lang="en-US" dirty="0">
              <a:cs typeface="Ali_K_Alwan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86658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u-Arab-IQ" b="1" dirty="0">
                <a:solidFill>
                  <a:srgbClr val="0070C0"/>
                </a:solidFill>
              </a:rPr>
              <a:t>کارامەییە باڵاکانی بیرکردنەوە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ku-Arab-IQ" dirty="0">
                <a:solidFill>
                  <a:srgbClr val="C00000"/>
                </a:solidFill>
                <a:cs typeface="Ali_K_Alwand" pitchFamily="2" charset="-78"/>
              </a:rPr>
              <a:t> </a:t>
            </a:r>
            <a:r>
              <a:rPr lang="ar-IQ" dirty="0">
                <a:solidFill>
                  <a:srgbClr val="FF0000"/>
                </a:solidFill>
                <a:cs typeface="Ali_K_Alwand" pitchFamily="2" charset="-78"/>
              </a:rPr>
              <a:t>بيركردنةوةي رووت (التفكير المجرد)</a:t>
            </a:r>
            <a:endParaRPr lang="en-US" dirty="0">
              <a:solidFill>
                <a:srgbClr val="FF0000"/>
              </a:solidFill>
              <a:cs typeface="Ali_K_Alwand" pitchFamily="2" charset="-78"/>
            </a:endParaRPr>
          </a:p>
          <a:p>
            <a:pPr algn="r"/>
            <a:r>
              <a:rPr lang="ar-IQ" dirty="0">
                <a:cs typeface="Ali_K_Alwand" pitchFamily="2" charset="-78"/>
              </a:rPr>
              <a:t>ئةم جؤرة بيركردنةوةية تايبةتة بة تاوو تويَ كردن وليَكدانةوةو تيَطةيشتني بابةت و ضةمك و دياردة مةعنةوي يةكان وةكو ( دادوةري و يةكساني , ئازادي ,نيشتمان ثةروةر .ئازايةتي , هيَماكان)</a:t>
            </a:r>
            <a:endParaRPr lang="en-US" dirty="0">
              <a:cs typeface="Ali_K_Alwand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91" y="4061862"/>
            <a:ext cx="6025916" cy="208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87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u-Arab-IQ" b="1" dirty="0">
                <a:solidFill>
                  <a:srgbClr val="0070C0"/>
                </a:solidFill>
              </a:rPr>
              <a:t>کارامەییە باڵاکانی بیرکردنەوە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ku-Arab-IQ" dirty="0" smtClean="0">
                <a:solidFill>
                  <a:srgbClr val="FF0000"/>
                </a:solidFill>
                <a:cs typeface="Ali_K_Alwand" pitchFamily="2" charset="-78"/>
              </a:rPr>
              <a:t> </a:t>
            </a:r>
            <a:r>
              <a:rPr lang="ar-IQ" dirty="0">
                <a:solidFill>
                  <a:srgbClr val="FF0000"/>
                </a:solidFill>
                <a:cs typeface="Ali_K_Alwand" pitchFamily="2" charset="-78"/>
              </a:rPr>
              <a:t>بيركردنةوةي هةستي (التفكير الحسي)</a:t>
            </a:r>
            <a:endParaRPr lang="en-US" dirty="0">
              <a:solidFill>
                <a:srgbClr val="FF0000"/>
              </a:solidFill>
              <a:cs typeface="Ali_K_Alwand" pitchFamily="2" charset="-78"/>
            </a:endParaRPr>
          </a:p>
          <a:p>
            <a:pPr algn="r" rtl="1"/>
            <a:r>
              <a:rPr lang="ar-IQ" dirty="0">
                <a:cs typeface="Ali_K_Alwand" pitchFamily="2" charset="-78"/>
              </a:rPr>
              <a:t>ئةم جؤرة بيركردنةوةية كةتاك لةريَطةي هةستةوةرةكانيةوة مامةلَةو كارليَكردن لةطةلَ ذينطةو دةوروبةرةكةي دةكات وسةرضاوةي يةكةمي تيَطةيشتن و دروست بووني زانياري و مةعريفي ية لةلاي مندالَ.</a:t>
            </a:r>
            <a:endParaRPr lang="en-US" dirty="0">
              <a:cs typeface="Ali_K_Alwand" pitchFamily="2" charset="-78"/>
            </a:endParaRPr>
          </a:p>
          <a:p>
            <a:pPr marL="0" indent="0" algn="r" rtl="1">
              <a:buNone/>
            </a:pPr>
            <a:r>
              <a:rPr lang="ku-Arab-IQ" dirty="0" smtClean="0">
                <a:solidFill>
                  <a:srgbClr val="C00000"/>
                </a:solidFill>
                <a:cs typeface="Ali_K_Alwand" pitchFamily="2" charset="-78"/>
              </a:rPr>
              <a:t>  </a:t>
            </a:r>
            <a:endParaRPr lang="en-US" dirty="0">
              <a:solidFill>
                <a:srgbClr val="0070C0"/>
              </a:solidFill>
              <a:cs typeface="Ali_K_Alwan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4592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</TotalTime>
  <Words>313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Ali_K_Alwand</vt:lpstr>
      <vt:lpstr>Arial</vt:lpstr>
      <vt:lpstr>Garamond</vt:lpstr>
      <vt:lpstr>Times New Roman</vt:lpstr>
      <vt:lpstr>Organic</vt:lpstr>
      <vt:lpstr>کارامەییە باڵاکانی بیرکردنەوە</vt:lpstr>
      <vt:lpstr>کارامەییە باڵاکانی بیرکردنەوە</vt:lpstr>
      <vt:lpstr>کارامەییە باڵاکانی بیرکردنەوە</vt:lpstr>
      <vt:lpstr>کارامەییە باڵاکانی بیرکردنەوە</vt:lpstr>
      <vt:lpstr>کارامەییە باڵاکانی بیرکردنەوە</vt:lpstr>
      <vt:lpstr>کارامەییە باڵاکانی بیرکردنەوە</vt:lpstr>
      <vt:lpstr>کارامەییە باڵاکانی بیرکردنەوە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ثيَناسةى بيركردنةوة : </dc:title>
  <dc:creator>chopy</dc:creator>
  <cp:lastModifiedBy>chopy</cp:lastModifiedBy>
  <cp:revision>8</cp:revision>
  <dcterms:created xsi:type="dcterms:W3CDTF">2021-12-27T18:17:42Z</dcterms:created>
  <dcterms:modified xsi:type="dcterms:W3CDTF">2023-11-26T12:40:30Z</dcterms:modified>
</cp:coreProperties>
</file>