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7" r:id="rId4"/>
    <p:sldId id="269" r:id="rId5"/>
    <p:sldId id="266" r:id="rId6"/>
    <p:sldId id="270"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520E0B6-875E-4DCA-9D96-3837D5BCA51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41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499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78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06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373897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173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89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9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3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227701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412E2-475E-46D9-A903-F5246144F926}"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41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412E2-475E-46D9-A903-F5246144F926}"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26164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412E2-475E-46D9-A903-F5246144F926}"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0E0B6-875E-4DCA-9D96-3837D5BCA51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9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412E2-475E-46D9-A903-F5246144F926}"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0E0B6-875E-4DCA-9D96-3837D5BCA51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691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12E2-475E-46D9-A903-F5246144F926}"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149753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46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412E2-475E-46D9-A903-F5246144F926}"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0E0B6-875E-4DCA-9D96-3837D5BCA51E}" type="slidenum">
              <a:rPr lang="en-US" smtClean="0"/>
              <a:t>‹#›</a:t>
            </a:fld>
            <a:endParaRPr lang="en-US"/>
          </a:p>
        </p:txBody>
      </p:sp>
    </p:spTree>
    <p:extLst>
      <p:ext uri="{BB962C8B-B14F-4D97-AF65-F5344CB8AC3E}">
        <p14:creationId xmlns:p14="http://schemas.microsoft.com/office/powerpoint/2010/main" val="42698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9412E2-475E-46D9-A903-F5246144F926}" type="datetimeFigureOut">
              <a:rPr lang="en-US" smtClean="0"/>
              <a:t>11/26/2023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20E0B6-875E-4DCA-9D96-3837D5BCA51E}" type="slidenum">
              <a:rPr lang="en-US" smtClean="0"/>
              <a:t>‹#›</a:t>
            </a:fld>
            <a:endParaRPr lang="en-US"/>
          </a:p>
        </p:txBody>
      </p:sp>
    </p:spTree>
    <p:extLst>
      <p:ext uri="{BB962C8B-B14F-4D97-AF65-F5344CB8AC3E}">
        <p14:creationId xmlns:p14="http://schemas.microsoft.com/office/powerpoint/2010/main" val="1151305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u-Arab-IQ" dirty="0" smtClean="0">
                <a:solidFill>
                  <a:srgbClr val="C00000"/>
                </a:solidFill>
                <a:cs typeface="+mn-cs"/>
              </a:rPr>
              <a:t>یادکردنەوە</a:t>
            </a:r>
            <a:endParaRPr lang="en-US" dirty="0">
              <a:solidFill>
                <a:srgbClr val="C00000"/>
              </a:solidFill>
              <a:cs typeface="+mn-cs"/>
            </a:endParaRPr>
          </a:p>
        </p:txBody>
      </p:sp>
      <p:sp>
        <p:nvSpPr>
          <p:cNvPr id="3" name="Content Placeholder 2"/>
          <p:cNvSpPr>
            <a:spLocks noGrp="1"/>
          </p:cNvSpPr>
          <p:nvPr>
            <p:ph idx="1"/>
          </p:nvPr>
        </p:nvSpPr>
        <p:spPr/>
        <p:txBody>
          <a:bodyPr/>
          <a:lstStyle/>
          <a:p>
            <a:pPr algn="just" rtl="1"/>
            <a:r>
              <a:rPr lang="ar-IQ" dirty="0">
                <a:cs typeface="Ali_K_Alwand" pitchFamily="2" charset="-78"/>
              </a:rPr>
              <a:t>تيؤرى ضارةسةركردنى زانيارييةكان طرنطييةكى زؤرى بة يادكردنةوةى مرؤظ داوةوة ضةندين ليَكؤلَينةوةى لةسةر كردووة. لةو برِوايةدان كة ميَشكي مرؤظ بةهةمان شيَوةى كؤمثيوتةر كاردةكات و كة ئاميَريَكى زؤر طرنط و هةستيارة، كة ثرؤسةى ضارةسةركردنى زانيارييةكان بة ئةنجام دةطةييَنيَت.</a:t>
            </a:r>
            <a:endParaRPr lang="en-US" dirty="0">
              <a:cs typeface="Ali_K_Alwand"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81" y="3965608"/>
            <a:ext cx="5030254" cy="2181193"/>
          </a:xfrm>
          <a:prstGeom prst="rect">
            <a:avLst/>
          </a:prstGeom>
        </p:spPr>
      </p:pic>
    </p:spTree>
    <p:extLst>
      <p:ext uri="{BB962C8B-B14F-4D97-AF65-F5344CB8AC3E}">
        <p14:creationId xmlns:p14="http://schemas.microsoft.com/office/powerpoint/2010/main" val="96900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1"/>
            <a:r>
              <a:rPr lang="ku-Arab-IQ" sz="4000" b="1" dirty="0" smtClean="0">
                <a:solidFill>
                  <a:srgbClr val="0070C0"/>
                </a:solidFill>
              </a:rPr>
              <a:t>قۆناغی بە هێماکردن</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algn="just" rtl="1"/>
            <a:r>
              <a:rPr lang="ar-IQ" dirty="0">
                <a:solidFill>
                  <a:srgbClr val="7030A0"/>
                </a:solidFill>
                <a:cs typeface="Ali_K_Alwand" pitchFamily="2" charset="-78"/>
              </a:rPr>
              <a:t>مرؤظ ناتوانيَت بة شيَوةيةكى راستةوخؤ درك بة هةموو زانياري و طؤرانكارييةكانى جيهاني دةرةوة بكات، لة بةر ئةوةى ميَشك و ئةندامةكانى مامةلَةى راستةوخؤ لةطةلَ وروذيَنةرو شتة هةست ثيَكراوةكان ناكةن، بةلَكو مامةلَة لةطةلَ هيَماو جيَطرى وروذيَنةرو شتة هةست ثيَكراوةكان دةكات. سةرةرِاى ئةمانةش مةرج نية هةموو ئةو شتانةي هةستيان ثيَ دةكةين بةهيَما بكريَن و لةناو كؤئةندامى يادكردنةوةدا عةمبار بكريَن، لةبةر ئةوةى ئةو شتانةى حةزيان ثيَ ناكةين لةطةلَ راو بؤضوون و ئارةزووةكانمان ناطونجيَن دواى ماوةيةك ثشت طويَ دةخريَن.</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41948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1"/>
            <a:r>
              <a:rPr lang="ku-Arab-IQ" sz="4000" b="1" dirty="0" smtClean="0">
                <a:solidFill>
                  <a:srgbClr val="0070C0"/>
                </a:solidFill>
              </a:rPr>
              <a:t>قۆناغی پاراستن و بە هێماکردن</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algn="just" rtl="1"/>
            <a:r>
              <a:rPr lang="ar-IQ" dirty="0">
                <a:solidFill>
                  <a:srgbClr val="7030A0"/>
                </a:solidFill>
                <a:cs typeface="Ali_K_Alwand" pitchFamily="2" charset="-78"/>
              </a:rPr>
              <a:t>پاراستن و كؤگاكردنی زانيارييەكان گرنگى خۆی هەيە و زۆر جار زاناكان بەتەوەرى سەرەكى يادكرنەوە لەقەلَەم دەدەن، مرۆڤ توانای زۆرى بۆ كؤگاكردن و پاراستني زانيارييەكان هەيەو هەنديَك زانيارى هەتا هەتايە لەبير ناچيَتەوەو هەنديَكی تريش دواى ماوەيەكى كەم لەبير دەچنەوە، زانيارييەكانى تريش بۆ ماوەى جياجيا لە كؤئەندامی يادكردنەوەدا دەميَننەوە.</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66987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rtl="1"/>
            <a:r>
              <a:rPr lang="ku-Arab-IQ" b="1" dirty="0" smtClean="0">
                <a:solidFill>
                  <a:srgbClr val="0070C0"/>
                </a:solidFill>
              </a:rPr>
              <a:t>قۆناغی گەراندنەوە</a:t>
            </a:r>
            <a:endParaRPr lang="en-US" dirty="0">
              <a:solidFill>
                <a:srgbClr val="0070C0"/>
              </a:solidFill>
            </a:endParaRPr>
          </a:p>
        </p:txBody>
      </p:sp>
      <p:sp>
        <p:nvSpPr>
          <p:cNvPr id="3" name="Content Placeholder 2"/>
          <p:cNvSpPr>
            <a:spLocks noGrp="1"/>
          </p:cNvSpPr>
          <p:nvPr>
            <p:ph idx="1"/>
          </p:nvPr>
        </p:nvSpPr>
        <p:spPr/>
        <p:txBody>
          <a:bodyPr/>
          <a:lstStyle/>
          <a:p>
            <a:pPr algn="just" rtl="1"/>
            <a:r>
              <a:rPr lang="ar-IQ" dirty="0">
                <a:solidFill>
                  <a:srgbClr val="7030A0"/>
                </a:solidFill>
                <a:cs typeface="Ali_K_Alwand" pitchFamily="2" charset="-78"/>
              </a:rPr>
              <a:t>طةراندنةوة ئاماذة بؤ ثرؤسةى طةران بةدواى ئةو زانيارييانةية كة ئارةزوومان ليَي هةية لة كؤطاي يادكرنةوةدا، وةدةست نيشانكردنى شويَنةكةى لة كؤطايةدا وة ثرؤسةى كؤكردنةوةى زانيارييةكان و ريَكخستنيان و ثرؤسةى جيَ بةجيَ كردنى لةسةر شيَوةي وةلاَمدانةوةى يادكرنةوةيي. </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361909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0070C0"/>
                </a:solidFill>
                <a:cs typeface="+mn-cs"/>
              </a:rPr>
              <a:t>یادکردنەوەی هەستی</a:t>
            </a:r>
            <a:endParaRPr lang="en-US" dirty="0">
              <a:solidFill>
                <a:srgbClr val="0070C0"/>
              </a:solidFill>
              <a:cs typeface="+mn-cs"/>
            </a:endParaRPr>
          </a:p>
        </p:txBody>
      </p:sp>
      <p:sp>
        <p:nvSpPr>
          <p:cNvPr id="3" name="Content Placeholder 2"/>
          <p:cNvSpPr>
            <a:spLocks noGrp="1"/>
          </p:cNvSpPr>
          <p:nvPr>
            <p:ph idx="1"/>
          </p:nvPr>
        </p:nvSpPr>
        <p:spPr/>
        <p:txBody>
          <a:bodyPr>
            <a:normAutofit fontScale="92500" lnSpcReduction="10000"/>
          </a:bodyPr>
          <a:lstStyle/>
          <a:p>
            <a:pPr marL="0" lvl="0" indent="0" algn="just" rtl="1">
              <a:buNone/>
            </a:pPr>
            <a:endParaRPr lang="en-US" dirty="0">
              <a:solidFill>
                <a:srgbClr val="7030A0"/>
              </a:solidFill>
              <a:cs typeface="Ali_K_Alwand" pitchFamily="2" charset="-78"/>
            </a:endParaRPr>
          </a:p>
          <a:p>
            <a:pPr algn="just" rtl="1"/>
            <a:r>
              <a:rPr lang="ar-IQ" dirty="0">
                <a:solidFill>
                  <a:srgbClr val="7030A0"/>
                </a:solidFill>
                <a:cs typeface="Ali_K_Alwand" pitchFamily="2" charset="-78"/>
              </a:rPr>
              <a:t>هةستةوةرةكانمان بةردةوام دةوروذيَندريَت لة رِيَطاى ضةندين زانياري جياجيا، ضاوةكانمان رِؤذانة ضةندين ديمةن دةبينيَت، دةستةكانمان هةست بةرةقي و نةرمي و ساردى و طةرمي شتةكاني دةوروبةر دةكات، واتا هةموو وروذيَنةرةكانى دةوروبةرمان دةضيَتة ناو يادكرنةوةى هةستيمان و بؤ ماوةيةكى زؤر كةم دةميَنيَتةوة، ئةم جؤرة يادكرنةوةية زؤر بةسوودة بؤ ذياني رِؤذانةمان. </a:t>
            </a:r>
            <a:endParaRPr lang="en-US" dirty="0">
              <a:solidFill>
                <a:srgbClr val="7030A0"/>
              </a:solidFill>
              <a:cs typeface="Ali_K_Alwand" pitchFamily="2" charset="-78"/>
            </a:endParaRPr>
          </a:p>
          <a:p>
            <a:pPr algn="just" rtl="1"/>
            <a:r>
              <a:rPr lang="ar-IQ" dirty="0">
                <a:solidFill>
                  <a:srgbClr val="7030A0"/>
                </a:solidFill>
                <a:cs typeface="Ali_K_Alwand" pitchFamily="2" charset="-78"/>
              </a:rPr>
              <a:t>يادكردنةوةى هةستي هةلَدةستيَت بة رِيَكخستني طواستنةوةى زانيارييةكان لة نيَوان هةستةوةرةكان و يادكردنةوةى كورت خايةن، وةهةلَدةستيَت بة كؤكردنةوةى وروذيَنةرةكان بؤ ماوةيةكى كورت بؤ ضةند ضركةيةك دواى نةمانى وروذيَنةرةكة. هةلَدةستيَت بة طواستنةوةى ويَنةيةكى رِاست و دروست لة جيهاني دةرةوة لة رِيَطاي هةستةوةرةكان و خستنة رِووى زانيارييةكان و كؤد دانان بؤى.</a:t>
            </a:r>
            <a:endParaRPr lang="en-US" dirty="0">
              <a:solidFill>
                <a:srgbClr val="7030A0"/>
              </a:solidFill>
              <a:cs typeface="Ali_K_Alwand" pitchFamily="2" charset="-78"/>
            </a:endParaRPr>
          </a:p>
          <a:p>
            <a:pPr algn="just"/>
            <a:endParaRPr lang="en-US" dirty="0">
              <a:solidFill>
                <a:srgbClr val="7030A0"/>
              </a:solidFill>
              <a:cs typeface="Ali_K_Alwand" pitchFamily="2" charset="-78"/>
            </a:endParaRPr>
          </a:p>
        </p:txBody>
      </p:sp>
    </p:spTree>
    <p:extLst>
      <p:ext uri="{BB962C8B-B14F-4D97-AF65-F5344CB8AC3E}">
        <p14:creationId xmlns:p14="http://schemas.microsoft.com/office/powerpoint/2010/main" val="268665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u-Arab-IQ" dirty="0" smtClean="0">
                <a:solidFill>
                  <a:srgbClr val="0070C0"/>
                </a:solidFill>
                <a:cs typeface="+mn-cs"/>
              </a:rPr>
              <a:t>یادکردنەوەی کۆرتخایەن</a:t>
            </a:r>
            <a:endParaRPr lang="en-US" dirty="0">
              <a:solidFill>
                <a:srgbClr val="0070C0"/>
              </a:solidFill>
              <a:cs typeface="+mn-cs"/>
            </a:endParaRPr>
          </a:p>
        </p:txBody>
      </p:sp>
      <p:sp>
        <p:nvSpPr>
          <p:cNvPr id="3" name="Content Placeholder 2"/>
          <p:cNvSpPr>
            <a:spLocks noGrp="1"/>
          </p:cNvSpPr>
          <p:nvPr>
            <p:ph idx="1"/>
          </p:nvPr>
        </p:nvSpPr>
        <p:spPr/>
        <p:txBody>
          <a:bodyPr>
            <a:normAutofit fontScale="92500" lnSpcReduction="10000"/>
          </a:bodyPr>
          <a:lstStyle/>
          <a:p>
            <a:pPr marL="0" lvl="0" indent="0" algn="just" rtl="1">
              <a:buNone/>
            </a:pPr>
            <a:endParaRPr lang="en-US" dirty="0">
              <a:solidFill>
                <a:srgbClr val="7030A0"/>
              </a:solidFill>
              <a:cs typeface="Ali_K_Alwand" pitchFamily="2" charset="-78"/>
            </a:endParaRPr>
          </a:p>
          <a:p>
            <a:pPr algn="just" rtl="1"/>
            <a:r>
              <a:rPr lang="ar-IQ" dirty="0">
                <a:solidFill>
                  <a:srgbClr val="7030A0"/>
                </a:solidFill>
                <a:cs typeface="Ali_K_Alwand" pitchFamily="2" charset="-78"/>
              </a:rPr>
              <a:t>لةم جؤرة يادكردنةوة مرؤظ دةتوانيَت ئةو زانياريانة بير خؤى بيَنيَتةوة دواى ماتوةيةكى كورت لة بيستني يان بينيني، لةطةلَ ئةوةى ئاطايي تةواوى ليَ نة بووبيَـ، مرؤظ دةتوانيَت هةموو زانياريية رِوونةكان بة ئاساني كؤ بكاتةوة تا ماوةيةكى كةم.</a:t>
            </a:r>
            <a:endParaRPr lang="en-US" dirty="0">
              <a:solidFill>
                <a:srgbClr val="7030A0"/>
              </a:solidFill>
              <a:cs typeface="Ali_K_Alwand" pitchFamily="2" charset="-78"/>
            </a:endParaRPr>
          </a:p>
          <a:p>
            <a:pPr algn="just" rtl="1"/>
            <a:r>
              <a:rPr lang="ar-IQ" dirty="0">
                <a:solidFill>
                  <a:srgbClr val="7030A0"/>
                </a:solidFill>
                <a:cs typeface="Ali_K_Alwand" pitchFamily="2" charset="-78"/>
              </a:rPr>
              <a:t>يادكرنةوةى كورت خايةن دو كاري هةية، يةكةميان كؤكردنةوةى زانيارييةكان بؤ ماوةيةكى كورت و دووةميان هةلَبذاردني زانيارييةكان بؤ ئةوةى زانياري مةبةستدار لةناو زانياريةكان بباتة يادكرنةوةى دريَذ خايةن.</a:t>
            </a:r>
            <a:endParaRPr lang="en-US" dirty="0">
              <a:solidFill>
                <a:srgbClr val="7030A0"/>
              </a:solidFill>
              <a:cs typeface="Ali_K_Alwand" pitchFamily="2" charset="-78"/>
            </a:endParaRPr>
          </a:p>
          <a:p>
            <a:pPr algn="just"/>
            <a:r>
              <a:rPr lang="ar-IQ" dirty="0">
                <a:solidFill>
                  <a:srgbClr val="7030A0"/>
                </a:solidFill>
                <a:cs typeface="Ali_K_Alwand" pitchFamily="2" charset="-78"/>
              </a:rPr>
              <a:t>يادكردنةوةى كورت خايةن ماوةى كؤكردنةوةىزانيارييةكان تيايدا سنووردارة زؤرترين ماوة (20) ضركة دةبيَت، دواى (18) ضركة لة طةيشتني زانيارييةكان بؤ يادكرنةوةى كورت خايةن مامةلَةى لةطةلَ نةكرا و دووبارة نةكراوة و مةشق نةكرا بؤ خةزن كردنى زانيارييةكان لة بير دةكريَن. ثةرتةوازةبوونى ئاطاي لة كاتى </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226448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u-Arab-IQ" dirty="0" smtClean="0">
                <a:solidFill>
                  <a:srgbClr val="0070C0"/>
                </a:solidFill>
                <a:cs typeface="+mn-cs"/>
              </a:rPr>
              <a:t>یادکردنەوەی درێژ خایەن</a:t>
            </a:r>
            <a:endParaRPr lang="en-US" dirty="0">
              <a:solidFill>
                <a:srgbClr val="0070C0"/>
              </a:solidFill>
              <a:cs typeface="+mn-cs"/>
            </a:endParaRPr>
          </a:p>
        </p:txBody>
      </p:sp>
      <p:sp>
        <p:nvSpPr>
          <p:cNvPr id="3" name="Content Placeholder 2"/>
          <p:cNvSpPr>
            <a:spLocks noGrp="1"/>
          </p:cNvSpPr>
          <p:nvPr>
            <p:ph idx="1"/>
          </p:nvPr>
        </p:nvSpPr>
        <p:spPr/>
        <p:txBody>
          <a:bodyPr>
            <a:normAutofit fontScale="92500"/>
          </a:bodyPr>
          <a:lstStyle/>
          <a:p>
            <a:pPr marL="0" lvl="0" indent="0" algn="just" rtl="1">
              <a:buNone/>
            </a:pPr>
            <a:endParaRPr lang="en-US" dirty="0">
              <a:solidFill>
                <a:srgbClr val="7030A0"/>
              </a:solidFill>
              <a:cs typeface="Ali_K_Alwand" pitchFamily="2" charset="-78"/>
            </a:endParaRPr>
          </a:p>
          <a:p>
            <a:pPr algn="just" rtl="1"/>
            <a:r>
              <a:rPr lang="ar-IQ" dirty="0">
                <a:solidFill>
                  <a:srgbClr val="7030A0"/>
                </a:solidFill>
                <a:cs typeface="Ali_K_Alwand" pitchFamily="2" charset="-78"/>
              </a:rPr>
              <a:t>تواناي مرؤظ دةردةخات لة بيرهاتنةوةى زانيارييةكان بؤ ماوةيةكى زؤر دريَذ، وةك ضةند كاتذميَريَك يا ضةند رؤذيَك يان ضةند سالَيَك وة هةنديَك جار تا دريَذايي تةمةنى لةطةلَي دا دةبيَت وةك ناوى مرؤظ و ميَذووى لة دايك بوون.</a:t>
            </a:r>
            <a:endParaRPr lang="en-US" dirty="0">
              <a:solidFill>
                <a:srgbClr val="7030A0"/>
              </a:solidFill>
              <a:cs typeface="Ali_K_Alwand" pitchFamily="2" charset="-78"/>
            </a:endParaRPr>
          </a:p>
          <a:p>
            <a:pPr algn="just" rtl="1"/>
            <a:r>
              <a:rPr lang="ar-IQ" dirty="0">
                <a:solidFill>
                  <a:srgbClr val="7030A0"/>
                </a:solidFill>
                <a:cs typeface="Ali_K_Alwand" pitchFamily="2" charset="-78"/>
              </a:rPr>
              <a:t>ئةم زانيارييانةى كة طةيشتوونةتة يادركردنةوةى دريَذ خايةن لة ئةنجامي دووبارةكردنةوةو كؤطاكردن و ريَكخستن و مانا ثيَدان بووة.طةيشتنى زانياريي بؤ يادكرنةوى دريَذ خايةن هةولَيَكي زؤرى دةويَت، بةلاَم كاتيَك دةطات بة بيَ دةنطى دةميَنيَتةوة تا ئةو كاتةى ضالاك دةكريَت و سةرلةنوىَ داوا دةكريَت و دةطةرِيَندريَتةوة.</a:t>
            </a:r>
            <a:endParaRPr lang="en-US" dirty="0">
              <a:solidFill>
                <a:srgbClr val="7030A0"/>
              </a:solidFill>
              <a:cs typeface="Ali_K_Alwand" pitchFamily="2" charset="-78"/>
            </a:endParaRPr>
          </a:p>
          <a:p>
            <a:pPr marL="0" indent="0" algn="just" rtl="1">
              <a:buNone/>
            </a:pPr>
            <a:r>
              <a:rPr lang="ku-Arab-IQ" dirty="0" smtClean="0">
                <a:solidFill>
                  <a:srgbClr val="7030A0"/>
                </a:solidFill>
                <a:cs typeface="Ali_K_Alwand" pitchFamily="2" charset="-78"/>
              </a:rPr>
              <a:t>  </a:t>
            </a:r>
            <a:endParaRPr lang="en-US" dirty="0">
              <a:solidFill>
                <a:srgbClr val="7030A0"/>
              </a:solidFill>
              <a:cs typeface="Ali_K_Alwand" pitchFamily="2" charset="-78"/>
            </a:endParaRPr>
          </a:p>
        </p:txBody>
      </p:sp>
    </p:spTree>
    <p:extLst>
      <p:ext uri="{BB962C8B-B14F-4D97-AF65-F5344CB8AC3E}">
        <p14:creationId xmlns:p14="http://schemas.microsoft.com/office/powerpoint/2010/main" val="574592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TotalTime>
  <Words>525</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Ali_K_Alwand</vt:lpstr>
      <vt:lpstr>Arial</vt:lpstr>
      <vt:lpstr>Garamond</vt:lpstr>
      <vt:lpstr>Times New Roman</vt:lpstr>
      <vt:lpstr>Organic</vt:lpstr>
      <vt:lpstr>یادکردنەوە</vt:lpstr>
      <vt:lpstr>قۆناغی بە هێماکردن</vt:lpstr>
      <vt:lpstr>قۆناغی پاراستن و بە هێماکردن</vt:lpstr>
      <vt:lpstr>قۆناغی گەراندنەوە</vt:lpstr>
      <vt:lpstr>یادکردنەوەی هەستی</vt:lpstr>
      <vt:lpstr>یادکردنەوەی کۆرتخایەن</vt:lpstr>
      <vt:lpstr>یادکردنەوەی درێژ خایەن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ثيَناسةى بيركردنةوة : </dc:title>
  <dc:creator>chopy</dc:creator>
  <cp:lastModifiedBy>chopy</cp:lastModifiedBy>
  <cp:revision>8</cp:revision>
  <dcterms:created xsi:type="dcterms:W3CDTF">2021-12-27T18:17:42Z</dcterms:created>
  <dcterms:modified xsi:type="dcterms:W3CDTF">2023-11-26T12:53:01Z</dcterms:modified>
</cp:coreProperties>
</file>