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6" r:id="rId3"/>
    <p:sldId id="271" r:id="rId4"/>
    <p:sldId id="268"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520E0B6-875E-4DCA-9D96-3837D5BCA51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41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499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78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06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373897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73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89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9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3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227701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41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412E2-475E-46D9-A903-F5246144F92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26164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412E2-475E-46D9-A903-F5246144F926}"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0E0B6-875E-4DCA-9D96-3837D5BCA51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9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412E2-475E-46D9-A903-F5246144F926}"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9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2E2-475E-46D9-A903-F5246144F926}"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49753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46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42698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9412E2-475E-46D9-A903-F5246144F926}" type="datetimeFigureOut">
              <a:rPr lang="en-US" smtClean="0"/>
              <a:t>12/3/2023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20E0B6-875E-4DCA-9D96-3837D5BCA51E}" type="slidenum">
              <a:rPr lang="en-US" smtClean="0"/>
              <a:t>‹#›</a:t>
            </a:fld>
            <a:endParaRPr lang="en-US"/>
          </a:p>
        </p:txBody>
      </p:sp>
    </p:spTree>
    <p:extLst>
      <p:ext uri="{BB962C8B-B14F-4D97-AF65-F5344CB8AC3E}">
        <p14:creationId xmlns:p14="http://schemas.microsoft.com/office/powerpoint/2010/main" val="1151305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u-Arab-IQ" sz="3600" dirty="0" smtClean="0">
                <a:solidFill>
                  <a:srgbClr val="0070C0"/>
                </a:solidFill>
                <a:cs typeface="+mn-cs"/>
              </a:rPr>
              <a:t>لە بیرچوونەوە</a:t>
            </a:r>
            <a:endParaRPr lang="en-US" sz="3600" dirty="0">
              <a:solidFill>
                <a:srgbClr val="0070C0"/>
              </a:solidFill>
              <a:cs typeface="+mn-cs"/>
            </a:endParaRPr>
          </a:p>
        </p:txBody>
      </p:sp>
      <p:sp>
        <p:nvSpPr>
          <p:cNvPr id="3" name="Content Placeholder 2"/>
          <p:cNvSpPr>
            <a:spLocks noGrp="1"/>
          </p:cNvSpPr>
          <p:nvPr>
            <p:ph idx="1"/>
          </p:nvPr>
        </p:nvSpPr>
        <p:spPr/>
        <p:txBody>
          <a:bodyPr>
            <a:normAutofit fontScale="92500" lnSpcReduction="10000"/>
          </a:bodyPr>
          <a:lstStyle/>
          <a:p>
            <a:pPr algn="just" rtl="1">
              <a:lnSpc>
                <a:spcPct val="150000"/>
              </a:lnSpc>
            </a:pPr>
            <a:r>
              <a:rPr lang="ar-IQ" dirty="0">
                <a:cs typeface="Ali_K_Alwand" pitchFamily="2" charset="-78"/>
              </a:rPr>
              <a:t>زؤربةى تاكةكان دةنالَيَنن بة دةست ئاستةنطةكانى بيرهاتنةوة، وة بةمةبةستي دياريكردنى ضةمكى لةبير ضوونةوة زؤر بيرو را هةية، هةنديَك لة زانايان ئاماذة بؤ ئةوةدةدةن كة ضةمكى لة بيرضوونةوة بريتيية لة ونبوونى زانيارييةكان لة يادطةدا بة جؤريَك كة ناتوانين بيهيَنينةوة يادمان.بةلاَم هةنديَكي تر لة زانايان ئاماذة بؤ ئةو  دةدةن كة زانيارييةكان ون نابيَت بة لَكو ئيَمة شكست ديَنين لة طةراندنةوةوى يان لة ناسينةوةى.</a:t>
            </a:r>
            <a:endParaRPr lang="en-US" dirty="0">
              <a:cs typeface="Ali_K_Alwand" pitchFamily="2" charset="-78"/>
            </a:endParaRPr>
          </a:p>
          <a:p>
            <a:pPr algn="just" rtl="1">
              <a:lnSpc>
                <a:spcPct val="150000"/>
              </a:lnSpc>
            </a:pPr>
            <a:r>
              <a:rPr lang="ar-IQ" dirty="0">
                <a:cs typeface="Ali_K_Alwand" pitchFamily="2" charset="-78"/>
              </a:rPr>
              <a:t>ضةمكي لةبير ضوونةوة ثةيوةندي هةية لةطةلَ ضةمكى كات،هةرضةندة ماوةى دواى فيَربوون زؤرتر بيَت ئةطةرى لة بيرضوونةوة زياتر دةبيَت .</a:t>
            </a:r>
            <a:endParaRPr lang="en-US" dirty="0">
              <a:cs typeface="Ali_K_Alwand" pitchFamily="2" charset="-78"/>
            </a:endParaRPr>
          </a:p>
          <a:p>
            <a:pPr marL="0" lvl="0" indent="0" algn="just" rtl="1">
              <a:lnSpc>
                <a:spcPct val="150000"/>
              </a:lnSpc>
              <a:buNone/>
            </a:pPr>
            <a:endParaRPr lang="en-US" dirty="0">
              <a:solidFill>
                <a:srgbClr val="7030A0"/>
              </a:solidFill>
              <a:cs typeface="Ali_K_Alwand" pitchFamily="2" charset="-78"/>
            </a:endParaRPr>
          </a:p>
        </p:txBody>
      </p:sp>
    </p:spTree>
    <p:extLst>
      <p:ext uri="{BB962C8B-B14F-4D97-AF65-F5344CB8AC3E}">
        <p14:creationId xmlns:p14="http://schemas.microsoft.com/office/powerpoint/2010/main" val="5745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u-Arab-IQ" sz="3600" dirty="0" smtClean="0">
                <a:solidFill>
                  <a:srgbClr val="0070C0"/>
                </a:solidFill>
                <a:cs typeface="+mn-cs"/>
              </a:rPr>
              <a:t>جۆرەکانی لە بیرچوونەوە</a:t>
            </a:r>
            <a:endParaRPr lang="en-US" sz="3600" dirty="0">
              <a:solidFill>
                <a:srgbClr val="0070C0"/>
              </a:solidFill>
              <a:cs typeface="+mn-cs"/>
            </a:endParaRPr>
          </a:p>
        </p:txBody>
      </p:sp>
      <p:sp>
        <p:nvSpPr>
          <p:cNvPr id="3" name="Content Placeholder 2"/>
          <p:cNvSpPr>
            <a:spLocks noGrp="1"/>
          </p:cNvSpPr>
          <p:nvPr>
            <p:ph idx="1"/>
          </p:nvPr>
        </p:nvSpPr>
        <p:spPr/>
        <p:txBody>
          <a:bodyPr>
            <a:normAutofit/>
          </a:bodyPr>
          <a:lstStyle/>
          <a:p>
            <a:pPr algn="just" rtl="1">
              <a:lnSpc>
                <a:spcPct val="150000"/>
              </a:lnSpc>
            </a:pPr>
            <a:r>
              <a:rPr lang="ar-IQ" dirty="0">
                <a:cs typeface="Ali_K_Alwand" pitchFamily="2" charset="-78"/>
              </a:rPr>
              <a:t>بيرضوونةوة دوو جؤرى هةية ئةوانيش :-</a:t>
            </a:r>
            <a:endParaRPr lang="en-US" dirty="0">
              <a:cs typeface="Ali_K_Alwand" pitchFamily="2" charset="-78"/>
            </a:endParaRPr>
          </a:p>
          <a:p>
            <a:pPr lvl="0" algn="just" rtl="1">
              <a:lnSpc>
                <a:spcPct val="150000"/>
              </a:lnSpc>
            </a:pPr>
            <a:r>
              <a:rPr lang="ar-IQ" dirty="0">
                <a:cs typeface="Ali_K_Alwand" pitchFamily="2" charset="-78"/>
              </a:rPr>
              <a:t>شكست هيَنان لة طةرِاندنةوة / بريتيية لة شكست هيَناني تاك لة طةرِاندنةوةى زانيارييةكان لة يادطةى ماوة دريَذدا، وةكو لةبير ضوونةوةى شويَني سويضي ئؤتؤمبيَل، يان ناوى هاوريَيةكت ......... هتد .</a:t>
            </a:r>
            <a:endParaRPr lang="en-US" dirty="0">
              <a:cs typeface="Ali_K_Alwand" pitchFamily="2" charset="-78"/>
            </a:endParaRPr>
          </a:p>
          <a:p>
            <a:pPr algn="just" rtl="1">
              <a:lnSpc>
                <a:spcPct val="150000"/>
              </a:lnSpc>
            </a:pPr>
            <a:endParaRPr lang="en-US" dirty="0">
              <a:cs typeface="Ali_K_Alwand" pitchFamily="2" charset="-78"/>
            </a:endParaRPr>
          </a:p>
        </p:txBody>
      </p:sp>
    </p:spTree>
    <p:extLst>
      <p:ext uri="{BB962C8B-B14F-4D97-AF65-F5344CB8AC3E}">
        <p14:creationId xmlns:p14="http://schemas.microsoft.com/office/powerpoint/2010/main" val="96900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u-Arab-IQ" dirty="0">
                <a:solidFill>
                  <a:srgbClr val="0070C0"/>
                </a:solidFill>
              </a:rPr>
              <a:t>جۆرەکانی لە بیرچوونەوە</a:t>
            </a:r>
            <a:endParaRPr lang="en-US" dirty="0"/>
          </a:p>
        </p:txBody>
      </p:sp>
      <p:sp>
        <p:nvSpPr>
          <p:cNvPr id="3" name="Content Placeholder 2"/>
          <p:cNvSpPr>
            <a:spLocks noGrp="1"/>
          </p:cNvSpPr>
          <p:nvPr>
            <p:ph idx="1"/>
          </p:nvPr>
        </p:nvSpPr>
        <p:spPr/>
        <p:txBody>
          <a:bodyPr/>
          <a:lstStyle/>
          <a:p>
            <a:pPr lvl="0" algn="r">
              <a:lnSpc>
                <a:spcPct val="150000"/>
              </a:lnSpc>
            </a:pPr>
            <a:r>
              <a:rPr lang="ar-IQ" dirty="0">
                <a:cs typeface="Ali_K_Alwand" pitchFamily="2" charset="-78"/>
              </a:rPr>
              <a:t>شكست هيَنان لة هيَما كردن /  ئةم جؤرةيان ئاماذة بؤ ئةوة دةدات كة هؤكارى لة بيرضوونةوة دةطةرِيَتةوة بؤ لاوازى بة هيَما كردنى زانياريةكان لةلاى  تاكدا ئةمةش بة هؤى لاوازى ئاطايي تاكةكةية يان بارى دةروونى تاكةكةية كة نةطةيشتؤتة يادطةى ماوة دريَذ تا بتوانريَت بطةرِيَندريَتةوة.</a:t>
            </a:r>
            <a:endParaRPr lang="en-US" dirty="0">
              <a:cs typeface="Ali_K_Alwand" pitchFamily="2" charset="-78"/>
            </a:endParaRPr>
          </a:p>
          <a:p>
            <a:pPr algn="r">
              <a:lnSpc>
                <a:spcPct val="150000"/>
              </a:lnSpc>
            </a:pPr>
            <a:endParaRPr lang="en-US" dirty="0"/>
          </a:p>
        </p:txBody>
      </p:sp>
    </p:spTree>
    <p:extLst>
      <p:ext uri="{BB962C8B-B14F-4D97-AF65-F5344CB8AC3E}">
        <p14:creationId xmlns:p14="http://schemas.microsoft.com/office/powerpoint/2010/main" val="29796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1"/>
            <a:r>
              <a:rPr lang="ku-Arab-IQ" sz="4000" dirty="0" smtClean="0">
                <a:solidFill>
                  <a:srgbClr val="0070C0"/>
                </a:solidFill>
              </a:rPr>
              <a:t>هۆکارەکانی لە بیرچوونەوە</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lvl="0" algn="just" rtl="1"/>
            <a:r>
              <a:rPr lang="ar-IQ" dirty="0">
                <a:cs typeface="Ali_K_Alwand" pitchFamily="2" charset="-78"/>
              </a:rPr>
              <a:t>ريَك نةخستني زانيارييةكان.</a:t>
            </a:r>
            <a:endParaRPr lang="en-US" dirty="0">
              <a:cs typeface="Ali_K_Alwand" pitchFamily="2" charset="-78"/>
            </a:endParaRPr>
          </a:p>
          <a:p>
            <a:pPr lvl="0" algn="just" rtl="1"/>
            <a:r>
              <a:rPr lang="ar-IQ" dirty="0">
                <a:cs typeface="Ali_K_Alwand" pitchFamily="2" charset="-78"/>
              </a:rPr>
              <a:t>بةكارنةهيَناني زانيارييةكان.</a:t>
            </a:r>
            <a:endParaRPr lang="en-US" dirty="0">
              <a:cs typeface="Ali_K_Alwand" pitchFamily="2" charset="-78"/>
            </a:endParaRPr>
          </a:p>
          <a:p>
            <a:pPr lvl="0" algn="just" rtl="1"/>
            <a:r>
              <a:rPr lang="ar-IQ" dirty="0">
                <a:cs typeface="Ali_K_Alwand" pitchFamily="2" charset="-78"/>
              </a:rPr>
              <a:t>ناتةواوى لة شارةزاييةكةدا.</a:t>
            </a:r>
            <a:endParaRPr lang="en-US" dirty="0">
              <a:cs typeface="Ali_K_Alwand" pitchFamily="2" charset="-78"/>
            </a:endParaRPr>
          </a:p>
          <a:p>
            <a:pPr lvl="0" algn="just" rtl="1"/>
            <a:r>
              <a:rPr lang="ar-IQ" dirty="0">
                <a:cs typeface="Ali_K_Alwand" pitchFamily="2" charset="-78"/>
              </a:rPr>
              <a:t>ناتةواوى لة ماناى زانيارييةكان.</a:t>
            </a:r>
            <a:endParaRPr lang="en-US" dirty="0">
              <a:cs typeface="Ali_K_Alwand" pitchFamily="2" charset="-78"/>
            </a:endParaRPr>
          </a:p>
          <a:p>
            <a:pPr lvl="0" algn="just" rtl="1"/>
            <a:r>
              <a:rPr lang="ar-IQ" dirty="0">
                <a:cs typeface="Ali_K_Alwand" pitchFamily="2" charset="-78"/>
              </a:rPr>
              <a:t>بةناويةكداضوونى زانيارية نويَيةكان لةطةلَ زانيارية </a:t>
            </a:r>
            <a:r>
              <a:rPr lang="ar-IQ" dirty="0" smtClean="0">
                <a:cs typeface="Ali_K_Alwand" pitchFamily="2" charset="-78"/>
              </a:rPr>
              <a:t>كؤنةكاندا.</a:t>
            </a:r>
            <a:endParaRPr lang="ku-Arab-IQ" dirty="0">
              <a:cs typeface="Ali_K_Alwand" pitchFamily="2" charset="-78"/>
            </a:endParaRPr>
          </a:p>
          <a:p>
            <a:pPr lvl="0" algn="just" rtl="1"/>
            <a:r>
              <a:rPr lang="ar-IQ" dirty="0" smtClean="0">
                <a:cs typeface="Ali_K_Alwand" pitchFamily="2" charset="-78"/>
              </a:rPr>
              <a:t>شكست </a:t>
            </a:r>
            <a:r>
              <a:rPr lang="ar-IQ" dirty="0">
                <a:cs typeface="Ali_K_Alwand" pitchFamily="2" charset="-78"/>
              </a:rPr>
              <a:t>هيَنان لةطةرِاندنةوةى زانيارييةكان لة يادطةى ماوة دريَذدا بة هؤى دلَةراوكيَ و شثرزةيي </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41948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1"/>
            <a:r>
              <a:rPr lang="ku-Arab-IQ" sz="4000" dirty="0" smtClean="0">
                <a:solidFill>
                  <a:srgbClr val="0070C0"/>
                </a:solidFill>
              </a:rPr>
              <a:t>باشترکردنی لە بیرهاتنەوە</a:t>
            </a:r>
            <a:endParaRPr lang="en-US" sz="4000" dirty="0">
              <a:solidFill>
                <a:srgbClr val="0070C0"/>
              </a:solidFill>
            </a:endParaRPr>
          </a:p>
        </p:txBody>
      </p:sp>
      <p:sp>
        <p:nvSpPr>
          <p:cNvPr id="3" name="Content Placeholder 2"/>
          <p:cNvSpPr>
            <a:spLocks noGrp="1"/>
          </p:cNvSpPr>
          <p:nvPr>
            <p:ph idx="1"/>
          </p:nvPr>
        </p:nvSpPr>
        <p:spPr/>
        <p:txBody>
          <a:bodyPr>
            <a:noAutofit/>
          </a:bodyPr>
          <a:lstStyle/>
          <a:p>
            <a:pPr algn="just" rtl="1"/>
            <a:r>
              <a:rPr lang="ar-IQ" dirty="0">
                <a:cs typeface="Ali_K_Alwand" pitchFamily="2" charset="-78"/>
              </a:rPr>
              <a:t>لةريَطاي دابين كردنى ضةند هؤكاريَك دةتوانريَت بيرهاتنةوة باشتر بكريَت ئةوانيش :-</a:t>
            </a:r>
            <a:endParaRPr lang="en-US" dirty="0">
              <a:cs typeface="Ali_K_Alwand" pitchFamily="2" charset="-78"/>
            </a:endParaRPr>
          </a:p>
          <a:p>
            <a:pPr lvl="0" algn="just" rtl="1"/>
            <a:r>
              <a:rPr lang="ar-IQ" dirty="0">
                <a:cs typeface="Ali_K_Alwand" pitchFamily="2" charset="-78"/>
              </a:rPr>
              <a:t>زيادكرنى ئاطايي بؤبابةتةكة.</a:t>
            </a:r>
            <a:endParaRPr lang="en-US" dirty="0">
              <a:cs typeface="Ali_K_Alwand" pitchFamily="2" charset="-78"/>
            </a:endParaRPr>
          </a:p>
          <a:p>
            <a:pPr lvl="0" algn="just" rtl="1"/>
            <a:r>
              <a:rPr lang="ar-IQ" dirty="0">
                <a:cs typeface="Ali_K_Alwand" pitchFamily="2" charset="-78"/>
              </a:rPr>
              <a:t>دابين كردنى بنضينةكانى تشويق.</a:t>
            </a:r>
            <a:endParaRPr lang="en-US" dirty="0">
              <a:cs typeface="Ali_K_Alwand" pitchFamily="2" charset="-78"/>
            </a:endParaRPr>
          </a:p>
          <a:p>
            <a:pPr lvl="0" algn="just" rtl="1"/>
            <a:r>
              <a:rPr lang="ar-IQ" dirty="0">
                <a:cs typeface="Ali_K_Alwand" pitchFamily="2" charset="-78"/>
              </a:rPr>
              <a:t>روونكردنةوةى ئامانجى فيَربوونةكة.</a:t>
            </a:r>
            <a:endParaRPr lang="en-US" dirty="0">
              <a:cs typeface="Ali_K_Alwand" pitchFamily="2" charset="-78"/>
            </a:endParaRPr>
          </a:p>
          <a:p>
            <a:pPr lvl="0" algn="just" rtl="1"/>
            <a:r>
              <a:rPr lang="ar-IQ" dirty="0">
                <a:cs typeface="Ali_K_Alwand" pitchFamily="2" charset="-78"/>
              </a:rPr>
              <a:t>كةمكردنةوةى ثةرتةوازةبوون و دةنطة دةنط.</a:t>
            </a:r>
            <a:endParaRPr lang="en-US" dirty="0">
              <a:cs typeface="Ali_K_Alwand" pitchFamily="2" charset="-78"/>
            </a:endParaRPr>
          </a:p>
          <a:p>
            <a:pPr lvl="0" algn="just" rtl="1"/>
            <a:r>
              <a:rPr lang="ar-IQ" dirty="0">
                <a:cs typeface="Ali_K_Alwand" pitchFamily="2" charset="-78"/>
              </a:rPr>
              <a:t>دابين كردنى ئةو شارةزايانةى كة بةماناو ريَكخراون.</a:t>
            </a:r>
            <a:endParaRPr lang="en-US" dirty="0">
              <a:cs typeface="Ali_K_Alwand" pitchFamily="2" charset="-78"/>
            </a:endParaRPr>
          </a:p>
          <a:p>
            <a:pPr algn="just" rtl="1"/>
            <a:r>
              <a:rPr lang="en-US" dirty="0">
                <a:cs typeface="Ali_K_Alwand" pitchFamily="2" charset="-78"/>
              </a:rPr>
              <a:t> </a:t>
            </a:r>
          </a:p>
          <a:p>
            <a:pPr algn="just" rtl="1"/>
            <a:endParaRPr lang="en-US" dirty="0">
              <a:solidFill>
                <a:srgbClr val="7030A0"/>
              </a:solidFill>
              <a:cs typeface="Ali_K_Alwand" pitchFamily="2" charset="-78"/>
            </a:endParaRPr>
          </a:p>
        </p:txBody>
      </p:sp>
    </p:spTree>
    <p:extLst>
      <p:ext uri="{BB962C8B-B14F-4D97-AF65-F5344CB8AC3E}">
        <p14:creationId xmlns:p14="http://schemas.microsoft.com/office/powerpoint/2010/main" val="6698769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TotalTime>
  <Words>252</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Ali_K_Alwand</vt:lpstr>
      <vt:lpstr>Arial</vt:lpstr>
      <vt:lpstr>Garamond</vt:lpstr>
      <vt:lpstr>Times New Roman</vt:lpstr>
      <vt:lpstr>Organic</vt:lpstr>
      <vt:lpstr>لە بیرچوونەوە</vt:lpstr>
      <vt:lpstr>جۆرەکانی لە بیرچوونەوە</vt:lpstr>
      <vt:lpstr>جۆرەکانی لە بیرچوونەوە</vt:lpstr>
      <vt:lpstr>هۆکارەکانی لە بیرچوونەوە</vt:lpstr>
      <vt:lpstr>باشترکردنی لە بیرهاتنەوە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ثيَناسةى بيركردنةوة : </dc:title>
  <dc:creator>chopy</dc:creator>
  <cp:lastModifiedBy>chopy</cp:lastModifiedBy>
  <cp:revision>10</cp:revision>
  <dcterms:created xsi:type="dcterms:W3CDTF">2021-12-27T18:17:42Z</dcterms:created>
  <dcterms:modified xsi:type="dcterms:W3CDTF">2023-12-03T17:54:52Z</dcterms:modified>
</cp:coreProperties>
</file>