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7" r:id="rId2"/>
    <p:sldId id="266" r:id="rId3"/>
    <p:sldId id="265" r:id="rId4"/>
    <p:sldId id="264" r:id="rId5"/>
    <p:sldId id="263" r:id="rId6"/>
    <p:sldId id="262" r:id="rId7"/>
    <p:sldId id="261" r:id="rId8"/>
    <p:sldId id="260" r:id="rId9"/>
    <p:sldId id="259" r:id="rId10"/>
    <p:sldId id="258" r:id="rId11"/>
    <p:sldId id="257" r:id="rId12"/>
    <p:sldId id="268" r:id="rId13"/>
    <p:sldId id="274" r:id="rId14"/>
    <p:sldId id="273" r:id="rId15"/>
    <p:sldId id="272"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3EDF6-FE21-422A-BEE8-020AA8894824}"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E33F14-25FB-4750-B6DA-7967AC7F081E}" type="slidenum">
              <a:rPr lang="en-US" smtClean="0"/>
              <a:t>‹#›</a:t>
            </a:fld>
            <a:endParaRPr lang="en-US"/>
          </a:p>
        </p:txBody>
      </p:sp>
    </p:spTree>
    <p:extLst>
      <p:ext uri="{BB962C8B-B14F-4D97-AF65-F5344CB8AC3E}">
        <p14:creationId xmlns:p14="http://schemas.microsoft.com/office/powerpoint/2010/main" val="1481931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DAF1AC-7123-47BD-88E8-84F4ACFC1B49}"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18BA8-AD78-4BD0-8A07-421BBFEB928C}" type="slidenum">
              <a:rPr lang="en-US" smtClean="0"/>
              <a:t>‹#›</a:t>
            </a:fld>
            <a:endParaRPr lang="en-US"/>
          </a:p>
        </p:txBody>
      </p:sp>
    </p:spTree>
    <p:extLst>
      <p:ext uri="{BB962C8B-B14F-4D97-AF65-F5344CB8AC3E}">
        <p14:creationId xmlns:p14="http://schemas.microsoft.com/office/powerpoint/2010/main" val="362616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AF1AC-7123-47BD-88E8-84F4ACFC1B49}"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18BA8-AD78-4BD0-8A07-421BBFEB928C}" type="slidenum">
              <a:rPr lang="en-US" smtClean="0"/>
              <a:t>‹#›</a:t>
            </a:fld>
            <a:endParaRPr lang="en-US"/>
          </a:p>
        </p:txBody>
      </p:sp>
    </p:spTree>
    <p:extLst>
      <p:ext uri="{BB962C8B-B14F-4D97-AF65-F5344CB8AC3E}">
        <p14:creationId xmlns:p14="http://schemas.microsoft.com/office/powerpoint/2010/main" val="239542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AF1AC-7123-47BD-88E8-84F4ACFC1B49}"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18BA8-AD78-4BD0-8A07-421BBFEB928C}" type="slidenum">
              <a:rPr lang="en-US" smtClean="0"/>
              <a:t>‹#›</a:t>
            </a:fld>
            <a:endParaRPr lang="en-US"/>
          </a:p>
        </p:txBody>
      </p:sp>
    </p:spTree>
    <p:extLst>
      <p:ext uri="{BB962C8B-B14F-4D97-AF65-F5344CB8AC3E}">
        <p14:creationId xmlns:p14="http://schemas.microsoft.com/office/powerpoint/2010/main" val="24060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AF1AC-7123-47BD-88E8-84F4ACFC1B49}"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18BA8-AD78-4BD0-8A07-421BBFEB928C}" type="slidenum">
              <a:rPr lang="en-US" smtClean="0"/>
              <a:t>‹#›</a:t>
            </a:fld>
            <a:endParaRPr lang="en-US"/>
          </a:p>
        </p:txBody>
      </p:sp>
    </p:spTree>
    <p:extLst>
      <p:ext uri="{BB962C8B-B14F-4D97-AF65-F5344CB8AC3E}">
        <p14:creationId xmlns:p14="http://schemas.microsoft.com/office/powerpoint/2010/main" val="285088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DAF1AC-7123-47BD-88E8-84F4ACFC1B49}"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18BA8-AD78-4BD0-8A07-421BBFEB928C}" type="slidenum">
              <a:rPr lang="en-US" smtClean="0"/>
              <a:t>‹#›</a:t>
            </a:fld>
            <a:endParaRPr lang="en-US"/>
          </a:p>
        </p:txBody>
      </p:sp>
    </p:spTree>
    <p:extLst>
      <p:ext uri="{BB962C8B-B14F-4D97-AF65-F5344CB8AC3E}">
        <p14:creationId xmlns:p14="http://schemas.microsoft.com/office/powerpoint/2010/main" val="4557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DAF1AC-7123-47BD-88E8-84F4ACFC1B49}"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18BA8-AD78-4BD0-8A07-421BBFEB928C}" type="slidenum">
              <a:rPr lang="en-US" smtClean="0"/>
              <a:t>‹#›</a:t>
            </a:fld>
            <a:endParaRPr lang="en-US"/>
          </a:p>
        </p:txBody>
      </p:sp>
    </p:spTree>
    <p:extLst>
      <p:ext uri="{BB962C8B-B14F-4D97-AF65-F5344CB8AC3E}">
        <p14:creationId xmlns:p14="http://schemas.microsoft.com/office/powerpoint/2010/main" val="207026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DAF1AC-7123-47BD-88E8-84F4ACFC1B49}"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C18BA8-AD78-4BD0-8A07-421BBFEB928C}" type="slidenum">
              <a:rPr lang="en-US" smtClean="0"/>
              <a:t>‹#›</a:t>
            </a:fld>
            <a:endParaRPr lang="en-US"/>
          </a:p>
        </p:txBody>
      </p:sp>
    </p:spTree>
    <p:extLst>
      <p:ext uri="{BB962C8B-B14F-4D97-AF65-F5344CB8AC3E}">
        <p14:creationId xmlns:p14="http://schemas.microsoft.com/office/powerpoint/2010/main" val="257678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DAF1AC-7123-47BD-88E8-84F4ACFC1B49}"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C18BA8-AD78-4BD0-8A07-421BBFEB928C}" type="slidenum">
              <a:rPr lang="en-US" smtClean="0"/>
              <a:t>‹#›</a:t>
            </a:fld>
            <a:endParaRPr lang="en-US"/>
          </a:p>
        </p:txBody>
      </p:sp>
    </p:spTree>
    <p:extLst>
      <p:ext uri="{BB962C8B-B14F-4D97-AF65-F5344CB8AC3E}">
        <p14:creationId xmlns:p14="http://schemas.microsoft.com/office/powerpoint/2010/main" val="3783266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AF1AC-7123-47BD-88E8-84F4ACFC1B49}"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C18BA8-AD78-4BD0-8A07-421BBFEB928C}" type="slidenum">
              <a:rPr lang="en-US" smtClean="0"/>
              <a:t>‹#›</a:t>
            </a:fld>
            <a:endParaRPr lang="en-US"/>
          </a:p>
        </p:txBody>
      </p:sp>
    </p:spTree>
    <p:extLst>
      <p:ext uri="{BB962C8B-B14F-4D97-AF65-F5344CB8AC3E}">
        <p14:creationId xmlns:p14="http://schemas.microsoft.com/office/powerpoint/2010/main" val="228186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AF1AC-7123-47BD-88E8-84F4ACFC1B49}"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18BA8-AD78-4BD0-8A07-421BBFEB928C}" type="slidenum">
              <a:rPr lang="en-US" smtClean="0"/>
              <a:t>‹#›</a:t>
            </a:fld>
            <a:endParaRPr lang="en-US"/>
          </a:p>
        </p:txBody>
      </p:sp>
    </p:spTree>
    <p:extLst>
      <p:ext uri="{BB962C8B-B14F-4D97-AF65-F5344CB8AC3E}">
        <p14:creationId xmlns:p14="http://schemas.microsoft.com/office/powerpoint/2010/main" val="44703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AF1AC-7123-47BD-88E8-84F4ACFC1B49}"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18BA8-AD78-4BD0-8A07-421BBFEB928C}" type="slidenum">
              <a:rPr lang="en-US" smtClean="0"/>
              <a:t>‹#›</a:t>
            </a:fld>
            <a:endParaRPr lang="en-US"/>
          </a:p>
        </p:txBody>
      </p:sp>
    </p:spTree>
    <p:extLst>
      <p:ext uri="{BB962C8B-B14F-4D97-AF65-F5344CB8AC3E}">
        <p14:creationId xmlns:p14="http://schemas.microsoft.com/office/powerpoint/2010/main" val="172251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AF1AC-7123-47BD-88E8-84F4ACFC1B49}"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18BA8-AD78-4BD0-8A07-421BBFEB928C}" type="slidenum">
              <a:rPr lang="en-US" smtClean="0"/>
              <a:t>‹#›</a:t>
            </a:fld>
            <a:endParaRPr lang="en-US"/>
          </a:p>
        </p:txBody>
      </p:sp>
    </p:spTree>
    <p:extLst>
      <p:ext uri="{BB962C8B-B14F-4D97-AF65-F5344CB8AC3E}">
        <p14:creationId xmlns:p14="http://schemas.microsoft.com/office/powerpoint/2010/main" val="4049164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u-Arab-IQ" dirty="0" smtClean="0">
                <a:solidFill>
                  <a:srgbClr val="C00000"/>
                </a:solidFill>
              </a:rPr>
              <a:t>ئەو بابەتانەی کە ئەمرۆ باس دەکرێت</a:t>
            </a:r>
            <a:endParaRPr lang="en-US" dirty="0">
              <a:solidFill>
                <a:srgbClr val="C00000"/>
              </a:solidFill>
            </a:endParaRPr>
          </a:p>
        </p:txBody>
      </p:sp>
      <p:sp>
        <p:nvSpPr>
          <p:cNvPr id="3" name="Content Placeholder 2"/>
          <p:cNvSpPr>
            <a:spLocks noGrp="1"/>
          </p:cNvSpPr>
          <p:nvPr>
            <p:ph idx="1"/>
          </p:nvPr>
        </p:nvSpPr>
        <p:spPr/>
        <p:txBody>
          <a:bodyPr/>
          <a:lstStyle/>
          <a:p>
            <a:pPr algn="r" rtl="1"/>
            <a:r>
              <a:rPr lang="ku-Arab-IQ" dirty="0" smtClean="0"/>
              <a:t>پێویستیەکانی گەشە لە قۆناغی لە دایکبون و منداڵی سەرەتایی.</a:t>
            </a:r>
          </a:p>
          <a:p>
            <a:pPr algn="r" rtl="1"/>
            <a:r>
              <a:rPr lang="ku-Arab-IQ" dirty="0" smtClean="0"/>
              <a:t>قۆناغی منداڵی دواینەیی</a:t>
            </a:r>
          </a:p>
          <a:p>
            <a:pPr algn="r" rtl="1"/>
            <a:r>
              <a:rPr lang="ku-Arab-IQ" dirty="0" smtClean="0"/>
              <a:t>قۆناغی هەرزەکاری</a:t>
            </a:r>
          </a:p>
          <a:p>
            <a:pPr algn="r" rtl="1"/>
            <a:r>
              <a:rPr lang="ku-Arab-IQ" dirty="0" smtClean="0"/>
              <a:t>قۆناغی پێگەیشتن                                  پێویستیەکانی گەشە</a:t>
            </a:r>
          </a:p>
          <a:p>
            <a:pPr algn="r" rtl="1"/>
            <a:r>
              <a:rPr lang="ku-Arab-IQ" dirty="0" smtClean="0"/>
              <a:t>ناوەندی تەمەن</a:t>
            </a:r>
          </a:p>
          <a:p>
            <a:pPr algn="r" rtl="1"/>
            <a:r>
              <a:rPr lang="ku-Arab-IQ" dirty="0" smtClean="0"/>
              <a:t>قۆناغی پیربون</a:t>
            </a:r>
          </a:p>
          <a:p>
            <a:endParaRPr lang="en-US" dirty="0"/>
          </a:p>
        </p:txBody>
      </p:sp>
      <p:sp>
        <p:nvSpPr>
          <p:cNvPr id="4" name="Right Brace 3"/>
          <p:cNvSpPr/>
          <p:nvPr/>
        </p:nvSpPr>
        <p:spPr>
          <a:xfrm>
            <a:off x="6266046" y="2704699"/>
            <a:ext cx="1414914" cy="21560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57633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u-Arab-IQ" dirty="0" smtClean="0">
                <a:solidFill>
                  <a:srgbClr val="C00000"/>
                </a:solidFill>
              </a:rPr>
              <a:t>قۆناغی هەرزەکاری</a:t>
            </a:r>
            <a:endParaRPr lang="en-US" dirty="0">
              <a:solidFill>
                <a:srgbClr val="C00000"/>
              </a:solidFill>
            </a:endParaRPr>
          </a:p>
        </p:txBody>
      </p:sp>
      <p:sp>
        <p:nvSpPr>
          <p:cNvPr id="3" name="Content Placeholder 2"/>
          <p:cNvSpPr>
            <a:spLocks noGrp="1"/>
          </p:cNvSpPr>
          <p:nvPr>
            <p:ph idx="1"/>
          </p:nvPr>
        </p:nvSpPr>
        <p:spPr/>
        <p:txBody>
          <a:bodyPr/>
          <a:lstStyle/>
          <a:p>
            <a:pPr algn="r" rtl="1">
              <a:lnSpc>
                <a:spcPct val="150000"/>
              </a:lnSpc>
            </a:pPr>
            <a:r>
              <a:rPr lang="ku-Arab-IQ" dirty="0" smtClean="0">
                <a:solidFill>
                  <a:schemeClr val="accent2"/>
                </a:solidFill>
              </a:rPr>
              <a:t>٣. </a:t>
            </a:r>
            <a:r>
              <a:rPr lang="ku-Arab-IQ" dirty="0" smtClean="0">
                <a:solidFill>
                  <a:srgbClr val="0070C0"/>
                </a:solidFill>
              </a:rPr>
              <a:t>قۆناغی هەرزەکاری دواین: </a:t>
            </a:r>
            <a:r>
              <a:rPr lang="ku-Arab-IQ" dirty="0" smtClean="0"/>
              <a:t>لە لای کچان لە سەرەتای (١٨) ساڵیەوە دەستپێدەکات تا کۆتایی (٢٠) ساڵی، بەڵام لە لای کوڕان لە سەرەتای (١٩) ساڵیەوە دەستپێدەکات تا کۆتایی (٢٠) ساڵی.</a:t>
            </a:r>
            <a:endParaRPr lang="en-US" dirty="0" smtClean="0"/>
          </a:p>
          <a:p>
            <a:pPr algn="r" rtl="1">
              <a:lnSpc>
                <a:spcPct val="150000"/>
              </a:lnSpc>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10100"/>
            <a:ext cx="6554804" cy="2247900"/>
          </a:xfrm>
          <a:prstGeom prst="rect">
            <a:avLst/>
          </a:prstGeom>
        </p:spPr>
      </p:pic>
    </p:spTree>
    <p:extLst>
      <p:ext uri="{BB962C8B-B14F-4D97-AF65-F5344CB8AC3E}">
        <p14:creationId xmlns:p14="http://schemas.microsoft.com/office/powerpoint/2010/main" val="4075822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u-Arab-IQ" dirty="0" smtClean="0">
                <a:solidFill>
                  <a:srgbClr val="C00000"/>
                </a:solidFill>
              </a:rPr>
              <a:t>پێویستیەکانی گەشە لە قۆناغی هەرزەکاری</a:t>
            </a:r>
            <a:endParaRPr lang="en-US" dirty="0">
              <a:solidFill>
                <a:srgbClr val="C00000"/>
              </a:solidFill>
            </a:endParaRPr>
          </a:p>
        </p:txBody>
      </p:sp>
      <p:sp>
        <p:nvSpPr>
          <p:cNvPr id="3" name="Content Placeholder 2"/>
          <p:cNvSpPr>
            <a:spLocks noGrp="1"/>
          </p:cNvSpPr>
          <p:nvPr>
            <p:ph idx="1"/>
          </p:nvPr>
        </p:nvSpPr>
        <p:spPr/>
        <p:txBody>
          <a:bodyPr/>
          <a:lstStyle/>
          <a:p>
            <a:pPr marL="457200" indent="-457200" algn="r" rtl="1">
              <a:buAutoNum type="arabicPeriod"/>
            </a:pPr>
            <a:r>
              <a:rPr lang="ku-Arab-IQ" dirty="0" smtClean="0"/>
              <a:t>بەدەست هێنانی پەیوەندی تازە لەگەڵ هاورێکانی لە هەردوو رەگەزەکە ، رونتره لە پەیوەندیەکانی پێشوتر.</a:t>
            </a:r>
          </a:p>
          <a:p>
            <a:pPr marL="457200" indent="-457200" algn="r" rtl="1">
              <a:buAutoNum type="arabicPeriod"/>
            </a:pPr>
            <a:r>
              <a:rPr lang="ku-Arab-IQ" dirty="0" smtClean="0"/>
              <a:t>بەدیهێنانی رۆڵی نێرانە یان مێیانەی کۆمەڵایەتی.</a:t>
            </a:r>
          </a:p>
          <a:p>
            <a:pPr marL="457200" indent="-457200" algn="r" rtl="1">
              <a:buAutoNum type="arabicPeriod"/>
            </a:pPr>
            <a:r>
              <a:rPr lang="ku-Arab-IQ" dirty="0" smtClean="0"/>
              <a:t>قبولکردنی تاک بۆ ئەو گۆرانکاریانەی کە بە هۆی گەشەی جەستەوە رودەدات.</a:t>
            </a:r>
          </a:p>
          <a:p>
            <a:pPr marL="457200" indent="-457200" algn="r" rtl="1">
              <a:buAutoNum type="arabicPeriod"/>
            </a:pPr>
            <a:r>
              <a:rPr lang="ku-Arab-IQ" dirty="0" smtClean="0"/>
              <a:t>گەیشتن بە سەربەخۆیی سۆز لە باوان و کەسانی گەورە.</a:t>
            </a:r>
          </a:p>
          <a:p>
            <a:pPr marL="457200" indent="-457200" algn="r" rtl="1">
              <a:buAutoNum type="arabicPeriod"/>
            </a:pPr>
            <a:r>
              <a:rPr lang="ku-Arab-IQ" dirty="0" smtClean="0"/>
              <a:t>بەدیهێنانی گەیشتنە ئاستی دڵنیابون لەسەربەخۆیی ئابوری.</a:t>
            </a:r>
            <a:endParaRPr lang="en-US" dirty="0" smtClean="0"/>
          </a:p>
          <a:p>
            <a:endParaRPr lang="en-US" dirty="0"/>
          </a:p>
        </p:txBody>
      </p:sp>
    </p:spTree>
    <p:extLst>
      <p:ext uri="{BB962C8B-B14F-4D97-AF65-F5344CB8AC3E}">
        <p14:creationId xmlns:p14="http://schemas.microsoft.com/office/powerpoint/2010/main" val="3042160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u-Arab-IQ" dirty="0" smtClean="0">
                <a:solidFill>
                  <a:srgbClr val="C00000"/>
                </a:solidFill>
              </a:rPr>
              <a:t>پێویستیەکانی گەشە لە قۆناغی هەرزەکاری</a:t>
            </a:r>
            <a:endParaRPr lang="en-US" dirty="0">
              <a:solidFill>
                <a:srgbClr val="C00000"/>
              </a:solidFill>
            </a:endParaRPr>
          </a:p>
        </p:txBody>
      </p:sp>
      <p:sp>
        <p:nvSpPr>
          <p:cNvPr id="3" name="Content Placeholder 2"/>
          <p:cNvSpPr>
            <a:spLocks noGrp="1"/>
          </p:cNvSpPr>
          <p:nvPr>
            <p:ph idx="1"/>
          </p:nvPr>
        </p:nvSpPr>
        <p:spPr/>
        <p:txBody>
          <a:bodyPr/>
          <a:lstStyle/>
          <a:p>
            <a:pPr marL="0" indent="0" algn="r" rtl="1">
              <a:buNone/>
            </a:pPr>
            <a:r>
              <a:rPr lang="en-US" dirty="0" smtClean="0"/>
              <a:t> </a:t>
            </a:r>
            <a:r>
              <a:rPr lang="en-US" dirty="0" smtClean="0">
                <a:solidFill>
                  <a:schemeClr val="accent2"/>
                </a:solidFill>
              </a:rPr>
              <a:t>. 6</a:t>
            </a:r>
            <a:r>
              <a:rPr lang="ku-Arab-IQ" dirty="0" smtClean="0"/>
              <a:t>هەلبژاردنی پیشە و خۆبۆئامادەکردن.</a:t>
            </a:r>
          </a:p>
          <a:p>
            <a:pPr marL="0" indent="0" algn="r" rtl="1">
              <a:buNone/>
            </a:pPr>
            <a:r>
              <a:rPr lang="en-US" dirty="0" smtClean="0"/>
              <a:t>.</a:t>
            </a:r>
            <a:r>
              <a:rPr lang="en-US" dirty="0" smtClean="0">
                <a:solidFill>
                  <a:schemeClr val="accent2"/>
                </a:solidFill>
              </a:rPr>
              <a:t> 7</a:t>
            </a:r>
            <a:r>
              <a:rPr lang="ku-Arab-IQ" dirty="0" smtClean="0"/>
              <a:t>خۆئامادەکردن بۆ ژیانی خێزانی و هاوسەرگیری.</a:t>
            </a:r>
          </a:p>
          <a:p>
            <a:pPr marL="0" indent="0" algn="r" rtl="1">
              <a:buNone/>
            </a:pPr>
            <a:r>
              <a:rPr lang="en-US" dirty="0" smtClean="0">
                <a:solidFill>
                  <a:schemeClr val="accent2"/>
                </a:solidFill>
              </a:rPr>
              <a:t>  .8</a:t>
            </a:r>
            <a:r>
              <a:rPr lang="ku-Arab-IQ" dirty="0" smtClean="0"/>
              <a:t>گەشەپێدانی توانست و چەمکە ژیریە پێویستیەکان بۆ ژیانێکی مەدەنیانە.</a:t>
            </a:r>
          </a:p>
          <a:p>
            <a:pPr marL="0" indent="0" algn="r" rtl="1">
              <a:buNone/>
            </a:pPr>
            <a:r>
              <a:rPr lang="en-US" dirty="0" smtClean="0"/>
              <a:t>  </a:t>
            </a:r>
            <a:r>
              <a:rPr lang="en-US" dirty="0" smtClean="0">
                <a:solidFill>
                  <a:schemeClr val="accent2"/>
                </a:solidFill>
              </a:rPr>
              <a:t>.9</a:t>
            </a:r>
            <a:r>
              <a:rPr lang="ku-Arab-IQ" dirty="0" smtClean="0"/>
              <a:t>بەدیهێنانی ڕەفتاری بەرپرسیاری کۆمەڵایەتی ، حەزپێکردن.</a:t>
            </a:r>
          </a:p>
          <a:p>
            <a:pPr marL="0" indent="0" algn="r" rtl="1">
              <a:buNone/>
            </a:pPr>
            <a:r>
              <a:rPr lang="en-US" dirty="0" smtClean="0">
                <a:solidFill>
                  <a:schemeClr val="accent2"/>
                </a:solidFill>
              </a:rPr>
              <a:t>  .10</a:t>
            </a:r>
            <a:r>
              <a:rPr lang="ku-Arab-IQ" dirty="0" smtClean="0"/>
              <a:t>وەرگرتنی کۆمەڵی بەها و تۆڕی ڕەوشتی کە رابەری رەفتارە.</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554114"/>
            <a:ext cx="6959065" cy="2303886"/>
          </a:xfrm>
          <a:prstGeom prst="rect">
            <a:avLst/>
          </a:prstGeom>
        </p:spPr>
      </p:pic>
    </p:spTree>
    <p:extLst>
      <p:ext uri="{BB962C8B-B14F-4D97-AF65-F5344CB8AC3E}">
        <p14:creationId xmlns:p14="http://schemas.microsoft.com/office/powerpoint/2010/main" val="2866163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u-Arab-IQ" dirty="0" smtClean="0">
                <a:solidFill>
                  <a:srgbClr val="C00000"/>
                </a:solidFill>
              </a:rPr>
              <a:t>قۆناغی پێگەیشتن</a:t>
            </a:r>
            <a:endParaRPr lang="en-US" dirty="0">
              <a:solidFill>
                <a:srgbClr val="C00000"/>
              </a:solidFill>
            </a:endParaRPr>
          </a:p>
        </p:txBody>
      </p:sp>
      <p:sp>
        <p:nvSpPr>
          <p:cNvPr id="3" name="Content Placeholder 2"/>
          <p:cNvSpPr>
            <a:spLocks noGrp="1"/>
          </p:cNvSpPr>
          <p:nvPr>
            <p:ph idx="1"/>
          </p:nvPr>
        </p:nvSpPr>
        <p:spPr/>
        <p:txBody>
          <a:bodyPr/>
          <a:lstStyle/>
          <a:p>
            <a:pPr marL="457200" indent="-457200" algn="r" rtl="1">
              <a:buAutoNum type="arabicPeriod"/>
            </a:pPr>
            <a:r>
              <a:rPr lang="ku-Arab-IQ" dirty="0" smtClean="0"/>
              <a:t>سەرەتای ئیشکردن لە پیشەیەکی دیاریکراو .</a:t>
            </a:r>
          </a:p>
          <a:p>
            <a:pPr marL="457200" indent="-457200" algn="r" rtl="1">
              <a:buAutoNum type="arabicPeriod"/>
            </a:pPr>
            <a:r>
              <a:rPr lang="ku-Arab-IQ" dirty="0" smtClean="0"/>
              <a:t>دەستنیشانکردنی هاوسەری ژیان.</a:t>
            </a:r>
          </a:p>
          <a:p>
            <a:pPr marL="457200" indent="-457200" algn="r" rtl="1">
              <a:buAutoNum type="arabicPeriod"/>
            </a:pPr>
            <a:r>
              <a:rPr lang="ku-Arab-IQ" dirty="0" smtClean="0"/>
              <a:t>بنیادنانی خێزان و گۆنجان لەگەلیا.</a:t>
            </a:r>
          </a:p>
          <a:p>
            <a:pPr marL="457200" indent="-457200" algn="r" rtl="1">
              <a:buAutoNum type="arabicPeriod"/>
            </a:pPr>
            <a:r>
              <a:rPr lang="ku-Arab-IQ" dirty="0" smtClean="0"/>
              <a:t>پەروەردەکردنی منداڵەکان و گەورەکردنیان.</a:t>
            </a:r>
          </a:p>
          <a:p>
            <a:pPr marL="457200" indent="-457200" algn="r" rtl="1">
              <a:buAutoNum type="arabicPeriod"/>
            </a:pPr>
            <a:r>
              <a:rPr lang="ku-Arab-IQ" dirty="0" smtClean="0"/>
              <a:t>بەرێوەبردنی ماڵ و هەڵسان بە بەرپرسیاریەتیەکانی خێزان.</a:t>
            </a:r>
          </a:p>
          <a:p>
            <a:pPr marL="457200" indent="-457200" algn="r" rtl="1">
              <a:buAutoNum type="arabicPeriod"/>
            </a:pPr>
            <a:r>
              <a:rPr lang="ku-Arab-IQ" dirty="0" smtClean="0"/>
              <a:t>دۆزینەوەی رۆڵی کۆمەڵایەتی گۆنجاو.</a:t>
            </a:r>
            <a:endParaRPr lang="en-US" dirty="0" smtClean="0"/>
          </a:p>
          <a:p>
            <a:endParaRPr lang="en-US" dirty="0"/>
          </a:p>
        </p:txBody>
      </p:sp>
    </p:spTree>
    <p:extLst>
      <p:ext uri="{BB962C8B-B14F-4D97-AF65-F5344CB8AC3E}">
        <p14:creationId xmlns:p14="http://schemas.microsoft.com/office/powerpoint/2010/main" val="2093040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u-Arab-IQ" dirty="0" smtClean="0">
                <a:solidFill>
                  <a:srgbClr val="C00000"/>
                </a:solidFill>
              </a:rPr>
              <a:t>ناوەندی تەمەن</a:t>
            </a:r>
            <a:endParaRPr lang="en-US" dirty="0">
              <a:solidFill>
                <a:srgbClr val="C00000"/>
              </a:solidFill>
            </a:endParaRPr>
          </a:p>
        </p:txBody>
      </p:sp>
      <p:sp>
        <p:nvSpPr>
          <p:cNvPr id="3" name="Content Placeholder 2"/>
          <p:cNvSpPr>
            <a:spLocks noGrp="1"/>
          </p:cNvSpPr>
          <p:nvPr>
            <p:ph idx="1"/>
          </p:nvPr>
        </p:nvSpPr>
        <p:spPr/>
        <p:txBody>
          <a:bodyPr/>
          <a:lstStyle/>
          <a:p>
            <a:pPr marL="457200" indent="-457200" algn="r" rtl="1">
              <a:buAutoNum type="arabicPeriod"/>
            </a:pPr>
            <a:r>
              <a:rPr lang="ku-Arab-IQ" dirty="0" smtClean="0"/>
              <a:t>هەڵسان بە بەرپرسیارەتی مەدەنی و کۆمەڵایەتی و ناسینی گشت ماف و ئەرکەکانی و ممارسەکردن.</a:t>
            </a:r>
          </a:p>
          <a:p>
            <a:pPr marL="457200" indent="-457200" algn="r" rtl="1">
              <a:buAutoNum type="arabicPeriod"/>
            </a:pPr>
            <a:r>
              <a:rPr lang="ku-Arab-IQ" dirty="0" smtClean="0"/>
              <a:t>یارمەتیدانی هەرزەکاران تا ببن بە کەسانێکی سودبەخش و دڵخۆش.</a:t>
            </a:r>
          </a:p>
          <a:p>
            <a:pPr marL="457200" indent="-457200" algn="r" rtl="1">
              <a:buAutoNum type="arabicPeriod"/>
            </a:pPr>
            <a:r>
              <a:rPr lang="ku-Arab-IQ" dirty="0" smtClean="0"/>
              <a:t>دروستکردنی چاڵاکی بۆ پرکردنەوەی کاتی بەتاڵ.</a:t>
            </a:r>
          </a:p>
          <a:p>
            <a:pPr marL="457200" indent="-457200" algn="r" rtl="1">
              <a:buAutoNum type="arabicPeriod"/>
            </a:pPr>
            <a:r>
              <a:rPr lang="ku-Arab-IQ" dirty="0" smtClean="0"/>
              <a:t>گۆنجان لەگەڵ کەسایەتی هاوسەر.</a:t>
            </a:r>
          </a:p>
          <a:p>
            <a:pPr marL="457200" indent="-457200" algn="r" rtl="1">
              <a:buAutoNum type="arabicPeriod"/>
            </a:pPr>
            <a:endParaRPr lang="ku-Arab-IQ" dirty="0" smtClean="0"/>
          </a:p>
          <a:p>
            <a:pPr marL="0" indent="0" algn="r" rtl="1">
              <a:buNone/>
            </a:pP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15213"/>
            <a:ext cx="5274644" cy="2842787"/>
          </a:xfrm>
          <a:prstGeom prst="rect">
            <a:avLst/>
          </a:prstGeom>
        </p:spPr>
      </p:pic>
    </p:spTree>
    <p:extLst>
      <p:ext uri="{BB962C8B-B14F-4D97-AF65-F5344CB8AC3E}">
        <p14:creationId xmlns:p14="http://schemas.microsoft.com/office/powerpoint/2010/main" val="738706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u-Arab-IQ" dirty="0" smtClean="0">
                <a:solidFill>
                  <a:srgbClr val="C00000"/>
                </a:solidFill>
              </a:rPr>
              <a:t>ناوەندی تەمەن</a:t>
            </a:r>
            <a:endParaRPr lang="en-US" dirty="0">
              <a:solidFill>
                <a:srgbClr val="C00000"/>
              </a:solidFill>
            </a:endParaRPr>
          </a:p>
        </p:txBody>
      </p:sp>
      <p:sp>
        <p:nvSpPr>
          <p:cNvPr id="3" name="Content Placeholder 2"/>
          <p:cNvSpPr>
            <a:spLocks noGrp="1"/>
          </p:cNvSpPr>
          <p:nvPr>
            <p:ph idx="1"/>
          </p:nvPr>
        </p:nvSpPr>
        <p:spPr/>
        <p:txBody>
          <a:bodyPr/>
          <a:lstStyle/>
          <a:p>
            <a:pPr marL="0" indent="0" algn="r" rtl="1">
              <a:buNone/>
            </a:pPr>
            <a:r>
              <a:rPr lang="ku-Arab-IQ" dirty="0" smtClean="0"/>
              <a:t> </a:t>
            </a:r>
            <a:r>
              <a:rPr lang="en-US" dirty="0" smtClean="0">
                <a:solidFill>
                  <a:schemeClr val="accent2"/>
                </a:solidFill>
              </a:rPr>
              <a:t>5</a:t>
            </a:r>
            <a:r>
              <a:rPr lang="ku-Arab-IQ" dirty="0" smtClean="0">
                <a:solidFill>
                  <a:schemeClr val="accent2"/>
                </a:solidFill>
              </a:rPr>
              <a:t> </a:t>
            </a:r>
            <a:r>
              <a:rPr lang="en-US" dirty="0" smtClean="0"/>
              <a:t>.</a:t>
            </a:r>
            <a:r>
              <a:rPr lang="ku-Arab-IQ" dirty="0" smtClean="0"/>
              <a:t>قبولکردنی گۆرانکاریە فسیۆلۆژیەکان کە لەم تەمەنەدا روئەدەن.</a:t>
            </a:r>
          </a:p>
          <a:p>
            <a:pPr marL="0" indent="0" algn="r" rtl="1">
              <a:buNone/>
            </a:pPr>
            <a:r>
              <a:rPr lang="en-US" dirty="0" smtClean="0">
                <a:solidFill>
                  <a:schemeClr val="accent2"/>
                </a:solidFill>
              </a:rPr>
              <a:t>  .6</a:t>
            </a:r>
            <a:r>
              <a:rPr lang="ku-Arab-IQ" dirty="0" smtClean="0"/>
              <a:t>سوککردنی هندێک لە ئەرکەکان لە بارەی کارکردن و پیشەکەی.</a:t>
            </a:r>
          </a:p>
          <a:p>
            <a:pPr marL="0" indent="0" algn="r" rtl="1">
              <a:buNone/>
            </a:pPr>
            <a:r>
              <a:rPr lang="en-US" dirty="0" smtClean="0"/>
              <a:t>  </a:t>
            </a:r>
            <a:r>
              <a:rPr lang="en-US" dirty="0" smtClean="0">
                <a:solidFill>
                  <a:schemeClr val="accent2"/>
                </a:solidFill>
              </a:rPr>
              <a:t>.7</a:t>
            </a:r>
            <a:r>
              <a:rPr lang="ku-Arab-IQ" dirty="0" smtClean="0"/>
              <a:t>گۆنجان لەگەڵ باوکە بەتەمەنەکان.</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0979"/>
            <a:ext cx="6006164" cy="2987021"/>
          </a:xfrm>
          <a:prstGeom prst="rect">
            <a:avLst/>
          </a:prstGeom>
        </p:spPr>
      </p:pic>
    </p:spTree>
    <p:extLst>
      <p:ext uri="{BB962C8B-B14F-4D97-AF65-F5344CB8AC3E}">
        <p14:creationId xmlns:p14="http://schemas.microsoft.com/office/powerpoint/2010/main" val="4249107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u-Arab-IQ" dirty="0" smtClean="0">
                <a:solidFill>
                  <a:srgbClr val="C00000"/>
                </a:solidFill>
              </a:rPr>
              <a:t>قۆناغی پیربون</a:t>
            </a:r>
            <a:endParaRPr lang="en-US" dirty="0">
              <a:solidFill>
                <a:srgbClr val="C00000"/>
              </a:solidFill>
            </a:endParaRPr>
          </a:p>
        </p:txBody>
      </p:sp>
      <p:sp>
        <p:nvSpPr>
          <p:cNvPr id="3" name="Content Placeholder 2"/>
          <p:cNvSpPr>
            <a:spLocks noGrp="1"/>
          </p:cNvSpPr>
          <p:nvPr>
            <p:ph idx="1"/>
          </p:nvPr>
        </p:nvSpPr>
        <p:spPr/>
        <p:txBody>
          <a:bodyPr/>
          <a:lstStyle/>
          <a:p>
            <a:pPr marL="457200" indent="-457200" algn="r" rtl="1">
              <a:buAutoNum type="arabicPeriod"/>
            </a:pPr>
            <a:r>
              <a:rPr lang="ku-Arab-IQ" dirty="0" smtClean="0"/>
              <a:t>گۆنجان لەگەڵ لاوازی هێزی جەستە و تەندروستی گشتی.</a:t>
            </a:r>
          </a:p>
          <a:p>
            <a:pPr marL="457200" indent="-457200" algn="r" rtl="1">
              <a:buAutoNum type="arabicPeriod"/>
            </a:pPr>
            <a:r>
              <a:rPr lang="ku-Arab-IQ" dirty="0" smtClean="0"/>
              <a:t>گۆنجان لەگەڵ خانەنشینکردن و کەمی داهات.</a:t>
            </a:r>
          </a:p>
          <a:p>
            <a:pPr marL="457200" indent="-457200" algn="r" rtl="1">
              <a:buAutoNum type="arabicPeriod"/>
            </a:pPr>
            <a:r>
              <a:rPr lang="ku-Arab-IQ" dirty="0" smtClean="0"/>
              <a:t>دروستکردنی ئینتیمای رون لەگەڵ ئەندامەکانی هاوتەمەن.</a:t>
            </a:r>
          </a:p>
          <a:p>
            <a:pPr marL="457200" indent="-457200" algn="r" rtl="1">
              <a:buAutoNum type="arabicPeriod"/>
            </a:pPr>
            <a:r>
              <a:rPr lang="ku-Arab-IQ" dirty="0" smtClean="0"/>
              <a:t>خۆگۆنجاندن لەگەڵ لەدەست دانی هاوسەر.</a:t>
            </a:r>
          </a:p>
          <a:p>
            <a:pPr marL="457200" indent="-457200" algn="r" rtl="1">
              <a:buAutoNum type="arabicPeriod"/>
            </a:pPr>
            <a:r>
              <a:rPr lang="ku-Arab-IQ" dirty="0" smtClean="0"/>
              <a:t>دۆزینەوەی ڕێگایەکی نوێ بۆ پرکردنی کاتی بەتاڵ.</a:t>
            </a:r>
          </a:p>
          <a:p>
            <a:pPr marL="457200" indent="-457200" algn="r" rtl="1">
              <a:buAutoNum type="arabicPeriod"/>
            </a:pPr>
            <a:r>
              <a:rPr lang="ku-Arab-IQ" dirty="0" smtClean="0"/>
              <a:t>دۆزینەوەی رۆڵی نوێ کە بگونجێت لەگەڵ قۆناغەکە.</a:t>
            </a:r>
          </a:p>
          <a:p>
            <a:pPr marL="457200" indent="-457200" algn="r" rtl="1">
              <a:buAutoNum type="arabicPeriod"/>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9079"/>
            <a:ext cx="4252916" cy="4008921"/>
          </a:xfrm>
          <a:prstGeom prst="rect">
            <a:avLst/>
          </a:prstGeom>
        </p:spPr>
      </p:pic>
    </p:spTree>
    <p:extLst>
      <p:ext uri="{BB962C8B-B14F-4D97-AF65-F5344CB8AC3E}">
        <p14:creationId xmlns:p14="http://schemas.microsoft.com/office/powerpoint/2010/main" val="3119295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u-Arab-IQ" sz="4000" dirty="0" smtClean="0">
                <a:solidFill>
                  <a:srgbClr val="C00000"/>
                </a:solidFill>
              </a:rPr>
              <a:t>پێویستیەکانی گەشە لە قۆناغی لە دایکبون و منداڵی سەرەتایی</a:t>
            </a:r>
            <a:endParaRPr lang="en-US" sz="4000" dirty="0">
              <a:solidFill>
                <a:srgbClr val="C00000"/>
              </a:solidFill>
            </a:endParaRPr>
          </a:p>
        </p:txBody>
      </p:sp>
      <p:sp>
        <p:nvSpPr>
          <p:cNvPr id="3" name="Content Placeholder 2"/>
          <p:cNvSpPr>
            <a:spLocks noGrp="1"/>
          </p:cNvSpPr>
          <p:nvPr>
            <p:ph idx="1"/>
          </p:nvPr>
        </p:nvSpPr>
        <p:spPr/>
        <p:txBody>
          <a:bodyPr/>
          <a:lstStyle/>
          <a:p>
            <a:pPr marL="0" indent="0" algn="r">
              <a:buNone/>
            </a:pPr>
            <a:r>
              <a:rPr lang="ku-Arab-IQ" dirty="0" smtClean="0">
                <a:solidFill>
                  <a:schemeClr val="accent2"/>
                </a:solidFill>
              </a:rPr>
              <a:t>١.</a:t>
            </a:r>
            <a:r>
              <a:rPr lang="ku-Arab-IQ" dirty="0" smtClean="0"/>
              <a:t> فێربونی گاگۆلێ و دانیشتن و رۆیشتن و جولە پێویستیەکان.</a:t>
            </a:r>
          </a:p>
          <a:p>
            <a:pPr marL="0" indent="0" algn="r">
              <a:buNone/>
            </a:pPr>
            <a:r>
              <a:rPr lang="ku-Arab-IQ" dirty="0" smtClean="0">
                <a:solidFill>
                  <a:schemeClr val="accent2"/>
                </a:solidFill>
              </a:rPr>
              <a:t>٢. </a:t>
            </a:r>
            <a:r>
              <a:rPr lang="ku-Arab-IQ" dirty="0" smtClean="0"/>
              <a:t>فێربونی خواردنی خواردەمەنیە گرانەکان.</a:t>
            </a:r>
          </a:p>
          <a:p>
            <a:pPr marL="0" indent="0" algn="r">
              <a:buNone/>
            </a:pPr>
            <a:r>
              <a:rPr lang="ku-Arab-IQ" dirty="0" smtClean="0">
                <a:solidFill>
                  <a:schemeClr val="accent2"/>
                </a:solidFill>
              </a:rPr>
              <a:t>٣. </a:t>
            </a:r>
            <a:r>
              <a:rPr lang="ku-Arab-IQ" dirty="0" smtClean="0"/>
              <a:t>فێربونی قسەکردن و تێگەیشتن لە قسە.</a:t>
            </a:r>
          </a:p>
          <a:p>
            <a:pPr marL="0" indent="0" algn="r">
              <a:buNone/>
            </a:pPr>
            <a:r>
              <a:rPr lang="ku-Arab-IQ" dirty="0" smtClean="0">
                <a:solidFill>
                  <a:schemeClr val="accent2"/>
                </a:solidFill>
              </a:rPr>
              <a:t>٤. </a:t>
            </a:r>
            <a:r>
              <a:rPr lang="ku-Arab-IQ" dirty="0" smtClean="0"/>
              <a:t>فێربونی کۆنترۆل کردنی ئەندام و ماسولکەکانی پاشەرۆ فرێدان.</a:t>
            </a:r>
          </a:p>
          <a:p>
            <a:pPr marL="0" indent="0" algn="r">
              <a:buNone/>
            </a:pPr>
            <a:r>
              <a:rPr lang="ku-Arab-IQ" dirty="0" smtClean="0">
                <a:solidFill>
                  <a:schemeClr val="accent2"/>
                </a:solidFill>
              </a:rPr>
              <a:t>٥. </a:t>
            </a:r>
            <a:r>
              <a:rPr lang="ku-Arab-IQ" dirty="0" smtClean="0"/>
              <a:t>فێربونی هندێ جیاوازی لە نێوان هەر دوو رەگەزەکە.</a:t>
            </a:r>
          </a:p>
          <a:p>
            <a:pPr marL="0" indent="0" algn="r">
              <a:buNone/>
            </a:pPr>
            <a:endParaRPr lang="en-US" dirty="0" smtClean="0"/>
          </a:p>
          <a:p>
            <a:endParaRPr lang="en-US" dirty="0"/>
          </a:p>
        </p:txBody>
      </p:sp>
    </p:spTree>
    <p:extLst>
      <p:ext uri="{BB962C8B-B14F-4D97-AF65-F5344CB8AC3E}">
        <p14:creationId xmlns:p14="http://schemas.microsoft.com/office/powerpoint/2010/main" val="419309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u-Arab-IQ" sz="4000" dirty="0" smtClean="0">
                <a:solidFill>
                  <a:srgbClr val="C00000"/>
                </a:solidFill>
              </a:rPr>
              <a:t>پێویستیەکانی گەشە لە قۆناغی لە دایکبون و منداڵی سەرەتایی</a:t>
            </a:r>
            <a:endParaRPr lang="en-US" sz="4000" dirty="0">
              <a:solidFill>
                <a:srgbClr val="C00000"/>
              </a:solidFill>
            </a:endParaRPr>
          </a:p>
        </p:txBody>
      </p:sp>
      <p:sp>
        <p:nvSpPr>
          <p:cNvPr id="3" name="Content Placeholder 2"/>
          <p:cNvSpPr>
            <a:spLocks noGrp="1"/>
          </p:cNvSpPr>
          <p:nvPr>
            <p:ph idx="1"/>
          </p:nvPr>
        </p:nvSpPr>
        <p:spPr/>
        <p:txBody>
          <a:bodyPr/>
          <a:lstStyle/>
          <a:p>
            <a:pPr marL="0" indent="0" algn="r" rtl="1">
              <a:buNone/>
            </a:pPr>
            <a:r>
              <a:rPr lang="ku-Arab-IQ" dirty="0" smtClean="0">
                <a:solidFill>
                  <a:schemeClr val="accent2"/>
                </a:solidFill>
              </a:rPr>
              <a:t>٦. </a:t>
            </a:r>
            <a:r>
              <a:rPr lang="ku-Arab-IQ" dirty="0" smtClean="0"/>
              <a:t>گەیشتن بە هاوسەنگی جەستەیی و فسیۆلۆجی.</a:t>
            </a:r>
          </a:p>
          <a:p>
            <a:pPr marL="0" indent="0" algn="r" rtl="1">
              <a:buNone/>
            </a:pPr>
            <a:r>
              <a:rPr lang="ku-Arab-IQ" dirty="0" smtClean="0">
                <a:solidFill>
                  <a:schemeClr val="accent2"/>
                </a:solidFill>
              </a:rPr>
              <a:t>٧. </a:t>
            </a:r>
            <a:r>
              <a:rPr lang="ku-Arab-IQ" dirty="0" smtClean="0"/>
              <a:t>بەدەستهێنانی فێربونی هەندێک حەقیقەتی سادە لە بارەی جەستەو کۆمەڵگاوە.</a:t>
            </a:r>
          </a:p>
          <a:p>
            <a:pPr marL="0" indent="0" algn="r" rtl="1">
              <a:buNone/>
            </a:pPr>
            <a:r>
              <a:rPr lang="ku-Arab-IQ" dirty="0" smtClean="0">
                <a:solidFill>
                  <a:schemeClr val="accent2"/>
                </a:solidFill>
              </a:rPr>
              <a:t>٨. </a:t>
            </a:r>
            <a:r>
              <a:rPr lang="ku-Arab-IQ" dirty="0" smtClean="0"/>
              <a:t>فێربوونی پەیوەندیە سۆزداریەکان لەگەڵ باوان و ئەندامانی تری خێزان لە ماڵدا.</a:t>
            </a:r>
          </a:p>
          <a:p>
            <a:pPr marL="0" indent="0" algn="r" rtl="1">
              <a:buNone/>
            </a:pPr>
            <a:r>
              <a:rPr lang="ku-Arab-IQ" dirty="0" smtClean="0">
                <a:solidFill>
                  <a:schemeClr val="accent2"/>
                </a:solidFill>
              </a:rPr>
              <a:t>٩. </a:t>
            </a:r>
            <a:r>
              <a:rPr lang="ku-Arab-IQ" dirty="0" smtClean="0"/>
              <a:t>فێربونی جیاوازی لە نێوان ڕاست و هەڵەدا (سەرەتای دروست بونی وێژدان).</a:t>
            </a: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485372"/>
            <a:ext cx="6602930" cy="2372627"/>
          </a:xfrm>
          <a:prstGeom prst="rect">
            <a:avLst/>
          </a:prstGeom>
        </p:spPr>
      </p:pic>
    </p:spTree>
    <p:extLst>
      <p:ext uri="{BB962C8B-B14F-4D97-AF65-F5344CB8AC3E}">
        <p14:creationId xmlns:p14="http://schemas.microsoft.com/office/powerpoint/2010/main" val="1550936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u-Arab-IQ" dirty="0" smtClean="0">
                <a:solidFill>
                  <a:srgbClr val="C00000"/>
                </a:solidFill>
              </a:rPr>
              <a:t>قۆناغی منداڵی دواینەیی</a:t>
            </a:r>
            <a:endParaRPr lang="en-US" dirty="0">
              <a:solidFill>
                <a:srgbClr val="C00000"/>
              </a:solidFill>
            </a:endParaRPr>
          </a:p>
        </p:txBody>
      </p:sp>
      <p:sp>
        <p:nvSpPr>
          <p:cNvPr id="3" name="Content Placeholder 2"/>
          <p:cNvSpPr>
            <a:spLocks noGrp="1"/>
          </p:cNvSpPr>
          <p:nvPr>
            <p:ph idx="1"/>
          </p:nvPr>
        </p:nvSpPr>
        <p:spPr/>
        <p:txBody>
          <a:bodyPr/>
          <a:lstStyle/>
          <a:p>
            <a:pPr algn="r" rtl="1">
              <a:lnSpc>
                <a:spcPct val="150000"/>
              </a:lnSpc>
            </a:pPr>
            <a:r>
              <a:rPr lang="ku-Arab-IQ" dirty="0" smtClean="0"/>
              <a:t>درێژ دەبێتەوە لە سەرەتای ساڵی شەشەمی تەمەنەوە تا قۆناغی هەرزەکاری کە زوتر لە لای کچ دەست پێدەکات بە بەراورد لەگەڵ کۆر واتا ئەم قۆناغە کۆتایی دێت بە کۆتایی ساڵی یانزدەهەمەوە لە لای کچ وە کۆتایی دێت لە ساڵی دوانزدەهەمەوە لە لای کۆر (٦-١٢ساڵ).</a:t>
            </a:r>
            <a:endParaRPr lang="en-US" dirty="0" smtClean="0"/>
          </a:p>
          <a:p>
            <a:pPr algn="r" rtl="1">
              <a:lnSpc>
                <a:spcPct val="150000"/>
              </a:lnSpc>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78104"/>
            <a:ext cx="6083166" cy="19798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167" y="4906980"/>
            <a:ext cx="6108834" cy="1979896"/>
          </a:xfrm>
          <a:prstGeom prst="rect">
            <a:avLst/>
          </a:prstGeom>
        </p:spPr>
      </p:pic>
    </p:spTree>
    <p:extLst>
      <p:ext uri="{BB962C8B-B14F-4D97-AF65-F5344CB8AC3E}">
        <p14:creationId xmlns:p14="http://schemas.microsoft.com/office/powerpoint/2010/main" val="3089282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u-Arab-IQ" dirty="0" smtClean="0">
                <a:solidFill>
                  <a:srgbClr val="C00000"/>
                </a:solidFill>
              </a:rPr>
              <a:t>گرنگترین پێویستیەکانی گەشە لەم قۆناغەدا</a:t>
            </a:r>
            <a:endParaRPr lang="en-US" dirty="0">
              <a:solidFill>
                <a:srgbClr val="C00000"/>
              </a:solidFill>
            </a:endParaRPr>
          </a:p>
        </p:txBody>
      </p:sp>
      <p:sp>
        <p:nvSpPr>
          <p:cNvPr id="3" name="Content Placeholder 2"/>
          <p:cNvSpPr>
            <a:spLocks noGrp="1"/>
          </p:cNvSpPr>
          <p:nvPr>
            <p:ph idx="1"/>
          </p:nvPr>
        </p:nvSpPr>
        <p:spPr/>
        <p:txBody>
          <a:bodyPr/>
          <a:lstStyle/>
          <a:p>
            <a:pPr marL="457200" indent="-457200" algn="r" rtl="1">
              <a:lnSpc>
                <a:spcPct val="150000"/>
              </a:lnSpc>
              <a:buAutoNum type="arabicPeriod"/>
            </a:pPr>
            <a:r>
              <a:rPr lang="ku-Arab-IQ" dirty="0" smtClean="0"/>
              <a:t>فێربوونی شارەزایی جەستەیی و جولەیی پێویستیەکان بۆ یاریە ئاساییەکان و جۆرەها چاڵاکی ئاسایی.</a:t>
            </a:r>
          </a:p>
          <a:p>
            <a:pPr marL="457200" indent="-457200" algn="r" rtl="1">
              <a:lnSpc>
                <a:spcPct val="150000"/>
              </a:lnSpc>
              <a:buAutoNum type="arabicPeriod"/>
            </a:pPr>
            <a:r>
              <a:rPr lang="ku-Arab-IQ" dirty="0" smtClean="0"/>
              <a:t>تاک ئاراستەیەکی پۆزەتیڤ بەرامبەر بە خۆدی خۆی دروست دەکات لەبەر ئەوەی کەسێکی گەشەسەندووە.</a:t>
            </a:r>
          </a:p>
          <a:p>
            <a:pPr marL="457200" indent="-457200" algn="r" rtl="1">
              <a:lnSpc>
                <a:spcPct val="150000"/>
              </a:lnSpc>
              <a:buAutoNum type="arabicPeriod"/>
            </a:pPr>
            <a:r>
              <a:rPr lang="ku-Arab-IQ" dirty="0" smtClean="0"/>
              <a:t>تاک فێری رەفتاری گۆنجاو دەبێت لەگەڵ هاورێکانی.</a:t>
            </a:r>
          </a:p>
          <a:p>
            <a:pPr marL="457200" indent="-457200" algn="r" rtl="1">
              <a:lnSpc>
                <a:spcPct val="150000"/>
              </a:lnSpc>
              <a:buAutoNum type="arabicPeriod"/>
            </a:pPr>
            <a:r>
              <a:rPr lang="ku-Arab-IQ" dirty="0" smtClean="0"/>
              <a:t>تاک فێری رەفتاری سێکسی گونجاو دەبێت و گەشەسەندنی رۆڵی کۆمەڵایەتی گۆنجاو.</a:t>
            </a:r>
            <a:endParaRPr lang="en-US" dirty="0" smtClean="0"/>
          </a:p>
          <a:p>
            <a:pPr>
              <a:lnSpc>
                <a:spcPct val="150000"/>
              </a:lnSpc>
            </a:pPr>
            <a:endParaRPr lang="en-US" dirty="0"/>
          </a:p>
        </p:txBody>
      </p:sp>
    </p:spTree>
    <p:extLst>
      <p:ext uri="{BB962C8B-B14F-4D97-AF65-F5344CB8AC3E}">
        <p14:creationId xmlns:p14="http://schemas.microsoft.com/office/powerpoint/2010/main" val="3365796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u-Arab-IQ" dirty="0" smtClean="0">
                <a:solidFill>
                  <a:srgbClr val="C00000"/>
                </a:solidFill>
              </a:rPr>
              <a:t>گرنگترین پێویستیەکانی گەشە لەم قۆناغەدا</a:t>
            </a:r>
            <a:endParaRPr lang="en-US" dirty="0">
              <a:solidFill>
                <a:srgbClr val="C00000"/>
              </a:solidFill>
            </a:endParaRPr>
          </a:p>
        </p:txBody>
      </p:sp>
      <p:sp>
        <p:nvSpPr>
          <p:cNvPr id="3" name="Content Placeholder 2"/>
          <p:cNvSpPr>
            <a:spLocks noGrp="1"/>
          </p:cNvSpPr>
          <p:nvPr>
            <p:ph idx="1"/>
          </p:nvPr>
        </p:nvSpPr>
        <p:spPr/>
        <p:txBody>
          <a:bodyPr/>
          <a:lstStyle/>
          <a:p>
            <a:pPr marL="0" indent="0" algn="r" rtl="1">
              <a:lnSpc>
                <a:spcPct val="150000"/>
              </a:lnSpc>
              <a:buNone/>
            </a:pPr>
            <a:r>
              <a:rPr lang="en-US" dirty="0" smtClean="0"/>
              <a:t> .</a:t>
            </a:r>
            <a:r>
              <a:rPr lang="en-US" dirty="0" smtClean="0">
                <a:solidFill>
                  <a:schemeClr val="accent2"/>
                </a:solidFill>
              </a:rPr>
              <a:t>5</a:t>
            </a:r>
            <a:r>
              <a:rPr lang="ku-Arab-IQ" dirty="0" smtClean="0"/>
              <a:t>فێربونی شارەزاییە بنەرەتیەکانی خوێندنەوە و نوسین و ژماردن.</a:t>
            </a:r>
          </a:p>
          <a:p>
            <a:pPr marL="0" indent="0" algn="r" rtl="1">
              <a:lnSpc>
                <a:spcPct val="150000"/>
              </a:lnSpc>
              <a:buNone/>
            </a:pPr>
            <a:r>
              <a:rPr lang="en-US" dirty="0" smtClean="0"/>
              <a:t>  </a:t>
            </a:r>
            <a:r>
              <a:rPr lang="en-US" dirty="0" smtClean="0">
                <a:solidFill>
                  <a:schemeClr val="accent2"/>
                </a:solidFill>
              </a:rPr>
              <a:t>.6</a:t>
            </a:r>
            <a:r>
              <a:rPr lang="ku-Arab-IQ" dirty="0" smtClean="0"/>
              <a:t>گەشەپێدانی ئەو چەمکە بنەرەتیانەی کە ژیانی رۆژانە دەیخوازێ.</a:t>
            </a:r>
          </a:p>
          <a:p>
            <a:pPr marL="0" indent="0" algn="r" rtl="1">
              <a:lnSpc>
                <a:spcPct val="150000"/>
              </a:lnSpc>
              <a:buNone/>
            </a:pPr>
            <a:r>
              <a:rPr lang="en-US" dirty="0" smtClean="0"/>
              <a:t>.</a:t>
            </a:r>
            <a:r>
              <a:rPr lang="en-US" dirty="0" smtClean="0">
                <a:solidFill>
                  <a:schemeClr val="accent2"/>
                </a:solidFill>
              </a:rPr>
              <a:t>7</a:t>
            </a:r>
            <a:r>
              <a:rPr lang="ku-Arab-IQ" dirty="0" smtClean="0"/>
              <a:t>گەشەپێدانی پێوەری رەفتاری و بەها ڕەوشتیەکان و دروست بونی وێژدان.</a:t>
            </a:r>
          </a:p>
          <a:p>
            <a:pPr marL="0" indent="0" algn="r" rtl="1">
              <a:lnSpc>
                <a:spcPct val="150000"/>
              </a:lnSpc>
              <a:buNone/>
            </a:pPr>
            <a:r>
              <a:rPr lang="en-US" dirty="0" smtClean="0"/>
              <a:t>  </a:t>
            </a:r>
            <a:r>
              <a:rPr lang="en-US" dirty="0" smtClean="0">
                <a:solidFill>
                  <a:schemeClr val="accent2"/>
                </a:solidFill>
              </a:rPr>
              <a:t>.8</a:t>
            </a:r>
            <a:r>
              <a:rPr lang="ku-Arab-IQ" dirty="0" smtClean="0"/>
              <a:t>گەشەپێدانی ئاراستە دەرونیە هاوپەیوەندەکان بە گروپە مرۆڤایەتی و دەزگاکانیەوە.</a:t>
            </a:r>
          </a:p>
          <a:p>
            <a:pPr marL="0" indent="0" algn="r" rtl="1">
              <a:lnSpc>
                <a:spcPct val="150000"/>
              </a:lnSpc>
              <a:buNone/>
            </a:pPr>
            <a:endParaRPr lang="en-US" dirty="0" smtClean="0"/>
          </a:p>
          <a:p>
            <a:endParaRPr lang="en-US" dirty="0"/>
          </a:p>
        </p:txBody>
      </p:sp>
    </p:spTree>
    <p:extLst>
      <p:ext uri="{BB962C8B-B14F-4D97-AF65-F5344CB8AC3E}">
        <p14:creationId xmlns:p14="http://schemas.microsoft.com/office/powerpoint/2010/main" val="3032209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u-Arab-IQ" dirty="0" smtClean="0">
                <a:solidFill>
                  <a:srgbClr val="C00000"/>
                </a:solidFill>
              </a:rPr>
              <a:t>گرنگترین پێویستیەکانی گەشە لەم قۆناغەدا</a:t>
            </a:r>
            <a:endParaRPr lang="en-US" dirty="0">
              <a:solidFill>
                <a:srgbClr val="C00000"/>
              </a:solidFill>
            </a:endParaRPr>
          </a:p>
        </p:txBody>
      </p:sp>
      <p:sp>
        <p:nvSpPr>
          <p:cNvPr id="3" name="Content Placeholder 2"/>
          <p:cNvSpPr>
            <a:spLocks noGrp="1"/>
          </p:cNvSpPr>
          <p:nvPr>
            <p:ph idx="1"/>
          </p:nvPr>
        </p:nvSpPr>
        <p:spPr/>
        <p:txBody>
          <a:bodyPr/>
          <a:lstStyle/>
          <a:p>
            <a:pPr marL="0" indent="0" algn="r" rtl="1">
              <a:lnSpc>
                <a:spcPct val="150000"/>
              </a:lnSpc>
              <a:buNone/>
            </a:pPr>
            <a:r>
              <a:rPr lang="en-US" dirty="0" smtClean="0">
                <a:solidFill>
                  <a:schemeClr val="accent2"/>
                </a:solidFill>
              </a:rPr>
              <a:t> .9</a:t>
            </a:r>
            <a:r>
              <a:rPr lang="ku-Arab-IQ" dirty="0" smtClean="0"/>
              <a:t>گەیشتن بە سەربەخۆیی کەسێتی و پشت بەستن بە خۆد.</a:t>
            </a:r>
          </a:p>
          <a:p>
            <a:pPr marL="0" indent="0" algn="r" rtl="1">
              <a:lnSpc>
                <a:spcPct val="150000"/>
              </a:lnSpc>
              <a:buNone/>
            </a:pPr>
            <a:r>
              <a:rPr lang="en-US" dirty="0" smtClean="0">
                <a:solidFill>
                  <a:schemeClr val="accent2"/>
                </a:solidFill>
              </a:rPr>
              <a:t>  .10</a:t>
            </a:r>
            <a:r>
              <a:rPr lang="ku-Arab-IQ" dirty="0" smtClean="0"/>
              <a:t>فێربونی بنەماکانی ئاسایش و سەلامەت.</a:t>
            </a:r>
          </a:p>
          <a:p>
            <a:pPr marL="0" indent="0" algn="r" rtl="1">
              <a:lnSpc>
                <a:spcPct val="150000"/>
              </a:lnSpc>
              <a:buNone/>
            </a:pPr>
            <a:r>
              <a:rPr lang="en-US" dirty="0" smtClean="0">
                <a:solidFill>
                  <a:schemeClr val="accent2"/>
                </a:solidFill>
              </a:rPr>
              <a:t>  .11</a:t>
            </a:r>
            <a:r>
              <a:rPr lang="ku-Arab-IQ" dirty="0" smtClean="0"/>
              <a:t>فێربونی ئەو شتانەی کە پێویستن لەروی پێشبینی کردنی کەسانیتر وەک باوان و هاورێیان.</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5154"/>
            <a:ext cx="7199697" cy="2252846"/>
          </a:xfrm>
          <a:prstGeom prst="rect">
            <a:avLst/>
          </a:prstGeom>
        </p:spPr>
      </p:pic>
    </p:spTree>
    <p:extLst>
      <p:ext uri="{BB962C8B-B14F-4D97-AF65-F5344CB8AC3E}">
        <p14:creationId xmlns:p14="http://schemas.microsoft.com/office/powerpoint/2010/main" val="543730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u-Arab-IQ" dirty="0" smtClean="0">
                <a:solidFill>
                  <a:srgbClr val="C00000"/>
                </a:solidFill>
              </a:rPr>
              <a:t>قۆناغی هەرزەکاری</a:t>
            </a:r>
            <a:endParaRPr lang="en-US" dirty="0">
              <a:solidFill>
                <a:srgbClr val="C00000"/>
              </a:solidFill>
            </a:endParaRPr>
          </a:p>
        </p:txBody>
      </p:sp>
      <p:sp>
        <p:nvSpPr>
          <p:cNvPr id="3" name="Content Placeholder 2"/>
          <p:cNvSpPr>
            <a:spLocks noGrp="1"/>
          </p:cNvSpPr>
          <p:nvPr>
            <p:ph idx="1"/>
          </p:nvPr>
        </p:nvSpPr>
        <p:spPr/>
        <p:txBody>
          <a:bodyPr/>
          <a:lstStyle/>
          <a:p>
            <a:pPr algn="r" rtl="1">
              <a:lnSpc>
                <a:spcPct val="150000"/>
              </a:lnSpc>
            </a:pPr>
            <a:r>
              <a:rPr lang="ku-Arab-IQ" dirty="0" smtClean="0">
                <a:solidFill>
                  <a:srgbClr val="0070C0"/>
                </a:solidFill>
              </a:rPr>
              <a:t>قۆناغی هەرزەکاری سەرەتایی: </a:t>
            </a:r>
            <a:r>
              <a:rPr lang="ku-Arab-IQ" dirty="0" smtClean="0"/>
              <a:t>کە لە سەرەتاکانی ساڵی (١٢) دەستپێدەکات و بەردەوام دەبێت تا کۆتایی ساڵی (١٤) لە لای کچان ، بەڵام لە لای کۆران دەکەوێتە نێوان (١٣-١٦) ساڵیەوە لە تەمەندا.</a:t>
            </a:r>
          </a:p>
          <a:p>
            <a:pPr algn="r" rtl="1">
              <a:lnSpc>
                <a:spcPct val="150000"/>
              </a:lnSpc>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8860" y="4533498"/>
            <a:ext cx="8053139" cy="2324501"/>
          </a:xfrm>
          <a:prstGeom prst="rect">
            <a:avLst/>
          </a:prstGeom>
        </p:spPr>
      </p:pic>
    </p:spTree>
    <p:extLst>
      <p:ext uri="{BB962C8B-B14F-4D97-AF65-F5344CB8AC3E}">
        <p14:creationId xmlns:p14="http://schemas.microsoft.com/office/powerpoint/2010/main" val="3571844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u-Arab-IQ" dirty="0" smtClean="0">
                <a:solidFill>
                  <a:srgbClr val="C00000"/>
                </a:solidFill>
              </a:rPr>
              <a:t>قۆناغی هەرزەکاری</a:t>
            </a:r>
            <a:endParaRPr lang="en-US" dirty="0">
              <a:solidFill>
                <a:srgbClr val="C00000"/>
              </a:solidFill>
            </a:endParaRPr>
          </a:p>
        </p:txBody>
      </p:sp>
      <p:sp>
        <p:nvSpPr>
          <p:cNvPr id="3" name="Content Placeholder 2"/>
          <p:cNvSpPr>
            <a:spLocks noGrp="1"/>
          </p:cNvSpPr>
          <p:nvPr>
            <p:ph idx="1"/>
          </p:nvPr>
        </p:nvSpPr>
        <p:spPr/>
        <p:txBody>
          <a:bodyPr/>
          <a:lstStyle/>
          <a:p>
            <a:pPr algn="r" rtl="1">
              <a:lnSpc>
                <a:spcPct val="150000"/>
              </a:lnSpc>
            </a:pPr>
            <a:r>
              <a:rPr lang="ku-Arab-IQ" dirty="0" smtClean="0">
                <a:solidFill>
                  <a:schemeClr val="accent2"/>
                </a:solidFill>
              </a:rPr>
              <a:t>٢. </a:t>
            </a:r>
            <a:r>
              <a:rPr lang="ku-Arab-IQ" dirty="0" smtClean="0">
                <a:solidFill>
                  <a:srgbClr val="0070C0"/>
                </a:solidFill>
              </a:rPr>
              <a:t>قۆناغی هەرزەکاری ناوەند: </a:t>
            </a:r>
            <a:r>
              <a:rPr lang="ku-Arab-IQ" dirty="0" smtClean="0"/>
              <a:t>لە سەرەتای (١٥) ساڵیەوە دەستپێدەکات تا کۆتایی (١٧) ساڵی لە لای کچان ، لە لای کوڕان لە نێوان (١٧-١٨) ساڵیە.</a:t>
            </a:r>
            <a:endParaRPr lang="en-US" dirty="0" smtClean="0"/>
          </a:p>
          <a:p>
            <a:pPr algn="r" rtl="1">
              <a:lnSpc>
                <a:spcPct val="150000"/>
              </a:lnSpc>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9495"/>
            <a:ext cx="6718434" cy="2478505"/>
          </a:xfrm>
          <a:prstGeom prst="rect">
            <a:avLst/>
          </a:prstGeom>
        </p:spPr>
      </p:pic>
    </p:spTree>
    <p:extLst>
      <p:ext uri="{BB962C8B-B14F-4D97-AF65-F5344CB8AC3E}">
        <p14:creationId xmlns:p14="http://schemas.microsoft.com/office/powerpoint/2010/main" val="1733819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735</Words>
  <Application>Microsoft Office PowerPoint</Application>
  <PresentationFormat>Widescreen</PresentationFormat>
  <Paragraphs>76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ئەو بابەتانەی کە ئەمرۆ باس دەکرێت</vt:lpstr>
      <vt:lpstr>پێویستیەکانی گەشە لە قۆناغی لە دایکبون و منداڵی سەرەتایی</vt:lpstr>
      <vt:lpstr>پێویستیەکانی گەشە لە قۆناغی لە دایکبون و منداڵی سەرەتایی</vt:lpstr>
      <vt:lpstr>قۆناغی منداڵی دواینەیی</vt:lpstr>
      <vt:lpstr>گرنگترین پێویستیەکانی گەشە لەم قۆناغەدا</vt:lpstr>
      <vt:lpstr>گرنگترین پێویستیەکانی گەشە لەم قۆناغەدا</vt:lpstr>
      <vt:lpstr>گرنگترین پێویستیەکانی گەشە لەم قۆناغەدا</vt:lpstr>
      <vt:lpstr>قۆناغی هەرزەکاری</vt:lpstr>
      <vt:lpstr>قۆناغی هەرزەکاری</vt:lpstr>
      <vt:lpstr>قۆناغی هەرزەکاری</vt:lpstr>
      <vt:lpstr>پێویستیەکانی گەشە لە قۆناغی هەرزەکاری</vt:lpstr>
      <vt:lpstr>پێویستیەکانی گەشە لە قۆناغی هەرزەکاری</vt:lpstr>
      <vt:lpstr>قۆناغی پێگەیشتن</vt:lpstr>
      <vt:lpstr>ناوەندی تەمەن</vt:lpstr>
      <vt:lpstr>ناوەندی تەمەن</vt:lpstr>
      <vt:lpstr>قۆناغی پیربون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chopy</dc:creator>
  <cp:lastModifiedBy>chopy</cp:lastModifiedBy>
  <cp:revision>7</cp:revision>
  <dcterms:created xsi:type="dcterms:W3CDTF">2022-03-01T20:00:04Z</dcterms:created>
  <dcterms:modified xsi:type="dcterms:W3CDTF">2024-01-22T12:18:25Z</dcterms:modified>
</cp:coreProperties>
</file>