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61" r:id="rId3"/>
    <p:sldId id="273" r:id="rId4"/>
    <p:sldId id="279" r:id="rId5"/>
    <p:sldId id="280" r:id="rId6"/>
    <p:sldId id="274" r:id="rId7"/>
    <p:sldId id="275" r:id="rId8"/>
    <p:sldId id="276" r:id="rId9"/>
    <p:sldId id="27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F5F35E-E086-426E-AF74-4C973DC2D0BA}" type="datetimeFigureOut">
              <a:rPr lang="en-US" smtClean="0"/>
              <a:t>4/1/2024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195B0D-BD1F-4EAF-830A-CD308B7F2A00}" type="slidenum">
              <a:rPr lang="en-US" smtClean="0"/>
              <a:t>‹#›</a:t>
            </a:fld>
            <a:endParaRPr lang="en-US"/>
          </a:p>
        </p:txBody>
      </p:sp>
    </p:spTree>
    <p:extLst>
      <p:ext uri="{BB962C8B-B14F-4D97-AF65-F5344CB8AC3E}">
        <p14:creationId xmlns:p14="http://schemas.microsoft.com/office/powerpoint/2010/main" val="247919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ar-EG" sz="1100" b="1" dirty="0" smtClean="0">
                <a:solidFill>
                  <a:srgbClr val="C00000"/>
                </a:solidFill>
                <a:cs typeface="Ali_K_Samik" pitchFamily="2" charset="-78"/>
              </a:rPr>
              <a:t>- </a:t>
            </a:r>
            <a:r>
              <a:rPr lang="ar-IQ" sz="1100" b="1" dirty="0" smtClean="0">
                <a:solidFill>
                  <a:srgbClr val="C00000"/>
                </a:solidFill>
                <a:cs typeface="Ali_K_Samik" pitchFamily="2" charset="-78"/>
              </a:rPr>
              <a:t>بةها ونةريتى كؤمةلَايةتى:</a:t>
            </a:r>
            <a:endParaRPr lang="ar-EG" sz="1100" b="1" dirty="0" smtClean="0">
              <a:solidFill>
                <a:srgbClr val="C00000"/>
              </a:solidFill>
              <a:cs typeface="Ali_K_Samik" pitchFamily="2" charset="-78"/>
            </a:endParaRPr>
          </a:p>
          <a:p>
            <a:pPr lvl="0" algn="just"/>
            <a:r>
              <a:rPr lang="ar-IQ" sz="1100" dirty="0" smtClean="0">
                <a:solidFill>
                  <a:srgbClr val="C00000"/>
                </a:solidFill>
                <a:cs typeface="Ali_K_Samik" pitchFamily="2" charset="-78"/>
              </a:rPr>
              <a:t> </a:t>
            </a:r>
            <a:r>
              <a:rPr lang="ar-IQ" sz="1200" dirty="0" smtClean="0">
                <a:cs typeface="Ali_K_Traditional" pitchFamily="2" charset="-78"/>
              </a:rPr>
              <a:t>داب ونةريتةكانى كؤمةلَطا وياساكان وبةهاكانى باو طشتيان كاردانةوةيان دةبيت لةسةر رةفتارى تاك ودياريكردنى كةسايةتى ئةو, بؤية ديد وحوكم وبؤضونةكانى كسانيتر وا لة هةرزةكار دةكات وريابيت لةرةفتارةكانى ومومارسةى ذيانيدا, بؤية هةست بة دلَةرِاوكىَ وشةرم دةكات.</a:t>
            </a:r>
            <a:endParaRPr lang="en-US" sz="1100" dirty="0" smtClean="0">
              <a:cs typeface="Ali_K_Traditional" pitchFamily="2" charset="-78"/>
            </a:endParaRPr>
          </a:p>
          <a:p>
            <a:endParaRPr lang="en-US" dirty="0"/>
          </a:p>
        </p:txBody>
      </p:sp>
      <p:sp>
        <p:nvSpPr>
          <p:cNvPr id="4" name="Slide Number Placeholder 3"/>
          <p:cNvSpPr>
            <a:spLocks noGrp="1"/>
          </p:cNvSpPr>
          <p:nvPr>
            <p:ph type="sldNum" sz="quarter" idx="10"/>
          </p:nvPr>
        </p:nvSpPr>
        <p:spPr/>
        <p:txBody>
          <a:bodyPr/>
          <a:lstStyle/>
          <a:p>
            <a:fld id="{C9195B0D-BD1F-4EAF-830A-CD308B7F2A00}" type="slidenum">
              <a:rPr lang="en-US" smtClean="0"/>
              <a:t>9</a:t>
            </a:fld>
            <a:endParaRPr lang="en-US"/>
          </a:p>
        </p:txBody>
      </p:sp>
    </p:spTree>
    <p:extLst>
      <p:ext uri="{BB962C8B-B14F-4D97-AF65-F5344CB8AC3E}">
        <p14:creationId xmlns:p14="http://schemas.microsoft.com/office/powerpoint/2010/main" val="1844273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4/1/2024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4/1/2024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fontScale="90000"/>
          </a:bodyPr>
          <a:lstStyle/>
          <a:p>
            <a:pPr algn="r"/>
            <a:r>
              <a:rPr lang="ar-EG" sz="4000" dirty="0" smtClean="0">
                <a:cs typeface="Ali_K_Samik" pitchFamily="2" charset="-78"/>
              </a:rPr>
              <a:t> </a:t>
            </a:r>
            <a:r>
              <a:rPr lang="ar-EG" sz="4000" dirty="0" smtClean="0">
                <a:solidFill>
                  <a:srgbClr val="C00000"/>
                </a:solidFill>
                <a:latin typeface="Times New Roman" pitchFamily="18" charset="0"/>
                <a:cs typeface="Times New Roman" pitchFamily="18" charset="0"/>
              </a:rPr>
              <a:t/>
            </a:r>
            <a:br>
              <a:rPr lang="ar-EG" sz="4000" dirty="0" smtClean="0">
                <a:solidFill>
                  <a:srgbClr val="C00000"/>
                </a:solidFill>
                <a:latin typeface="Times New Roman" pitchFamily="18" charset="0"/>
                <a:cs typeface="Times New Roman" pitchFamily="18" charset="0"/>
              </a:rPr>
            </a:br>
            <a:r>
              <a:rPr lang="ar-EG" sz="4000" dirty="0" smtClean="0">
                <a:cs typeface="Ali_K_Samik" pitchFamily="2" charset="-78"/>
              </a:rPr>
              <a:t>                                              </a:t>
            </a:r>
            <a:r>
              <a:rPr lang="ar-EG" sz="3100" u="sng" dirty="0" smtClean="0">
                <a:solidFill>
                  <a:schemeClr val="tx1"/>
                </a:solidFill>
                <a:cs typeface="Ali_K_Samik" pitchFamily="2" charset="-78"/>
              </a:rPr>
              <a:t>ثيَشةكى</a:t>
            </a:r>
            <a:endParaRPr lang="ar-EG" sz="4000" u="sng" dirty="0">
              <a:solidFill>
                <a:schemeClr val="tx1"/>
              </a:solidFill>
            </a:endParaRPr>
          </a:p>
        </p:txBody>
      </p:sp>
      <p:sp>
        <p:nvSpPr>
          <p:cNvPr id="3" name="Content Placeholder 2"/>
          <p:cNvSpPr>
            <a:spLocks noGrp="1"/>
          </p:cNvSpPr>
          <p:nvPr>
            <p:ph idx="1"/>
          </p:nvPr>
        </p:nvSpPr>
        <p:spPr>
          <a:xfrm>
            <a:off x="0" y="838200"/>
            <a:ext cx="9144000" cy="6019800"/>
          </a:xfrm>
        </p:spPr>
        <p:txBody>
          <a:bodyPr>
            <a:normAutofit/>
          </a:bodyPr>
          <a:lstStyle/>
          <a:p>
            <a:pPr algn="just"/>
            <a:r>
              <a:rPr lang="ar-EG" sz="2800" dirty="0" smtClean="0">
                <a:solidFill>
                  <a:srgbClr val="002060"/>
                </a:solidFill>
                <a:cs typeface="Ali_K_Traditional" pitchFamily="2" charset="-78"/>
              </a:rPr>
              <a:t>شيَوةى جياواز لة رةفتارى هةلَضونى نا ئاسايى. طةشةى هةلَضونى بةشيَوة ئاسايةكةى بة ضةند قؤناغيك تيَثةرِدةبيَت, بةثيَى تةمةن</a:t>
            </a:r>
          </a:p>
          <a:p>
            <a:pPr algn="just"/>
            <a:r>
              <a:rPr lang="ar-EG" sz="2800" dirty="0" smtClean="0">
                <a:solidFill>
                  <a:srgbClr val="002060"/>
                </a:solidFill>
                <a:cs typeface="Ali_K_Traditional" pitchFamily="2" charset="-78"/>
              </a:rPr>
              <a:t>وهةر قؤناغيَك لة تةمةنى ذيانى تاك بة كؤمةلَيَك هةلَويَستى هةلَضونى طونجاوى دةبيت.  </a:t>
            </a:r>
          </a:p>
          <a:p>
            <a:r>
              <a:rPr lang="ar-IQ" sz="2800" dirty="0" smtClean="0">
                <a:cs typeface="Ali_K_Samik" pitchFamily="2" charset="-78"/>
              </a:rPr>
              <a:t>هةلَضوون:ـ </a:t>
            </a:r>
            <a:r>
              <a:rPr lang="ar-EG" sz="2800" dirty="0" smtClean="0">
                <a:cs typeface="Ali_K_Samik" pitchFamily="2" charset="-78"/>
              </a:rPr>
              <a:t>هةر بارودؤخيَكى سؤزدارى روو لة تاك دةكات ,و </a:t>
            </a:r>
            <a:r>
              <a:rPr lang="ar-IQ" sz="2800" dirty="0" smtClean="0">
                <a:cs typeface="Ali_K_Samik" pitchFamily="2" charset="-78"/>
              </a:rPr>
              <a:t>ةك خؤشةويستى ورق ليَبوونةوة , يان خةمؤكي  وتورِةبوون. </a:t>
            </a:r>
            <a:endParaRPr lang="ar-EG" sz="2800" dirty="0" smtClean="0">
              <a:solidFill>
                <a:srgbClr val="C00000"/>
              </a:solidFill>
              <a:cs typeface="Ali-A-Traditional" pitchFamily="2" charset="-78"/>
            </a:endParaRPr>
          </a:p>
          <a:p>
            <a:endParaRPr lang="ar-EG" sz="2800" dirty="0" smtClean="0">
              <a:solidFill>
                <a:srgbClr val="C00000"/>
              </a:solidFill>
              <a:cs typeface="Ali-A-Traditional" pitchFamily="2" charset="-78"/>
            </a:endParaRPr>
          </a:p>
        </p:txBody>
      </p:sp>
      <p:pic>
        <p:nvPicPr>
          <p:cNvPr id="1026" name="Picture 2" descr="E:\صور ضغوط ومقابلة\images (27).jpg"/>
          <p:cNvPicPr>
            <a:picLocks noChangeAspect="1" noChangeArrowheads="1"/>
          </p:cNvPicPr>
          <p:nvPr/>
        </p:nvPicPr>
        <p:blipFill>
          <a:blip r:embed="rId2"/>
          <a:srcRect/>
          <a:stretch>
            <a:fillRect/>
          </a:stretch>
        </p:blipFill>
        <p:spPr bwMode="auto">
          <a:xfrm>
            <a:off x="0" y="3200400"/>
            <a:ext cx="2819400" cy="3657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500"/>
                                        <p:tgtEl>
                                          <p:spTgt spid="3">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pPr algn="ctr"/>
            <a:r>
              <a:rPr lang="ar-EG" sz="4400" dirty="0" smtClean="0">
                <a:solidFill>
                  <a:srgbClr val="C00000"/>
                </a:solidFill>
                <a:cs typeface="Ali_K_Samik" pitchFamily="2" charset="-78"/>
              </a:rPr>
              <a:t>    سروشتى هةلَضوون</a:t>
            </a:r>
            <a:endParaRPr lang="ar-EG" sz="44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0" y="838200"/>
            <a:ext cx="9144000" cy="6019800"/>
          </a:xfrm>
        </p:spPr>
        <p:txBody>
          <a:bodyPr/>
          <a:lstStyle/>
          <a:p>
            <a:pPr marL="0" indent="0" algn="just">
              <a:buNone/>
            </a:pPr>
            <a:endParaRPr lang="ar-EG" sz="2800" dirty="0" smtClean="0">
              <a:latin typeface="+mj-lt"/>
              <a:ea typeface="+mj-ea"/>
              <a:cs typeface="Ali_K_Samik" pitchFamily="2" charset="-78"/>
            </a:endParaRPr>
          </a:p>
          <a:p>
            <a:pPr>
              <a:buNone/>
            </a:pPr>
            <a:r>
              <a:rPr lang="ar-IQ" sz="3200" dirty="0" smtClean="0">
                <a:solidFill>
                  <a:srgbClr val="C00000"/>
                </a:solidFill>
                <a:latin typeface="+mj-lt"/>
                <a:ea typeface="+mj-ea"/>
                <a:cs typeface="Ali_K_Samik" pitchFamily="2" charset="-78"/>
              </a:rPr>
              <a:t>ـ هةلَضوونيش لةلاى مرؤظةكان بةم شيَوية رووئدات:ـ </a:t>
            </a:r>
            <a:endParaRPr lang="ar-EG" sz="3200" dirty="0" smtClean="0">
              <a:solidFill>
                <a:srgbClr val="C00000"/>
              </a:solidFill>
              <a:latin typeface="+mj-lt"/>
              <a:ea typeface="+mj-ea"/>
              <a:cs typeface="Ali_K_Samik" pitchFamily="2" charset="-78"/>
            </a:endParaRPr>
          </a:p>
          <a:p>
            <a:pPr>
              <a:buNone/>
            </a:pPr>
            <a:r>
              <a:rPr lang="ar-IQ" dirty="0" smtClean="0"/>
              <a:t>           </a:t>
            </a:r>
            <a:r>
              <a:rPr lang="ar-IQ" sz="2800" dirty="0" smtClean="0">
                <a:latin typeface="+mj-lt"/>
                <a:ea typeface="+mj-ea"/>
                <a:cs typeface="Ali_K_Samik" pitchFamily="2" charset="-78"/>
              </a:rPr>
              <a:t>ووروذيَنةر   	       ثالَنةر</a:t>
            </a:r>
            <a:r>
              <a:rPr lang="ar-EG" sz="2800" dirty="0" smtClean="0">
                <a:latin typeface="+mj-lt"/>
                <a:ea typeface="+mj-ea"/>
                <a:cs typeface="Ali_K_Samik" pitchFamily="2" charset="-78"/>
              </a:rPr>
              <a:t>     </a:t>
            </a:r>
            <a:r>
              <a:rPr lang="ar-IQ" sz="2800" dirty="0" smtClean="0">
                <a:latin typeface="+mj-lt"/>
                <a:ea typeface="+mj-ea"/>
                <a:cs typeface="Ali_K_Samik" pitchFamily="2" charset="-78"/>
              </a:rPr>
              <a:t>       </a:t>
            </a:r>
            <a:r>
              <a:rPr lang="ar-EG" sz="2800" dirty="0" smtClean="0">
                <a:latin typeface="+mj-lt"/>
                <a:ea typeface="+mj-ea"/>
                <a:cs typeface="Ali_K_Samik" pitchFamily="2" charset="-78"/>
              </a:rPr>
              <a:t>        </a:t>
            </a:r>
            <a:r>
              <a:rPr lang="ar-IQ" sz="2800" dirty="0" smtClean="0">
                <a:latin typeface="+mj-lt"/>
                <a:ea typeface="+mj-ea"/>
                <a:cs typeface="Ali_K_Samik" pitchFamily="2" charset="-78"/>
              </a:rPr>
              <a:t>رذيَنى كةزةرى ودةردانى هؤرِمؤنى ئةدرينالين لةناو خؤيَن                 </a:t>
            </a:r>
            <a:r>
              <a:rPr lang="ar-EG" sz="2800" dirty="0" smtClean="0">
                <a:latin typeface="+mj-lt"/>
                <a:ea typeface="+mj-ea"/>
                <a:cs typeface="Ali_K_Samik" pitchFamily="2" charset="-78"/>
              </a:rPr>
              <a:t> </a:t>
            </a:r>
            <a:r>
              <a:rPr lang="ar-IQ" sz="2800" dirty="0" smtClean="0">
                <a:latin typeface="+mj-lt"/>
                <a:ea typeface="+mj-ea"/>
                <a:cs typeface="Ali_K_Samik" pitchFamily="2" charset="-78"/>
              </a:rPr>
              <a:t>زياترخاووبوون وطرذبوونى ماسولكةكانى دلَ                    </a:t>
            </a:r>
            <a:r>
              <a:rPr lang="ar-EG" sz="2800" dirty="0" smtClean="0">
                <a:latin typeface="+mj-lt"/>
                <a:ea typeface="+mj-ea"/>
                <a:cs typeface="Ali_K_Samik" pitchFamily="2" charset="-78"/>
              </a:rPr>
              <a:t>     </a:t>
            </a:r>
          </a:p>
          <a:p>
            <a:pPr>
              <a:buNone/>
            </a:pPr>
            <a:r>
              <a:rPr lang="ar-EG" sz="2800" dirty="0" smtClean="0">
                <a:latin typeface="+mj-lt"/>
                <a:ea typeface="+mj-ea"/>
                <a:cs typeface="Ali_K_Samik" pitchFamily="2" charset="-78"/>
              </a:rPr>
              <a:t>               </a:t>
            </a:r>
            <a:r>
              <a:rPr lang="ar-IQ" sz="2800" dirty="0" smtClean="0">
                <a:latin typeface="+mj-lt"/>
                <a:ea typeface="+mj-ea"/>
                <a:cs typeface="Ali_K_Samik" pitchFamily="2" charset="-78"/>
              </a:rPr>
              <a:t>خيَراييى ليَدانى دلَ                   ناردنى خؤيَن</a:t>
            </a:r>
            <a:endParaRPr lang="ar-EG" sz="2800" dirty="0">
              <a:latin typeface="+mj-lt"/>
              <a:ea typeface="+mj-ea"/>
              <a:cs typeface="Ali_K_Samik" pitchFamily="2" charset="-78"/>
            </a:endParaRPr>
          </a:p>
        </p:txBody>
      </p:sp>
      <p:pic>
        <p:nvPicPr>
          <p:cNvPr id="1026" name="Picture 2" descr="E:\علم نفس النمو 2014-2015\صورأطفال\خ44 - Copy - Copy - Copy.jpg"/>
          <p:cNvPicPr>
            <a:picLocks noChangeAspect="1" noChangeArrowheads="1"/>
          </p:cNvPicPr>
          <p:nvPr/>
        </p:nvPicPr>
        <p:blipFill>
          <a:blip r:embed="rId2"/>
          <a:srcRect/>
          <a:stretch>
            <a:fillRect/>
          </a:stretch>
        </p:blipFill>
        <p:spPr bwMode="auto">
          <a:xfrm>
            <a:off x="0" y="4153436"/>
            <a:ext cx="3200400" cy="2704563"/>
          </a:xfrm>
          <a:prstGeom prst="rect">
            <a:avLst/>
          </a:prstGeom>
          <a:noFill/>
        </p:spPr>
      </p:pic>
      <p:sp>
        <p:nvSpPr>
          <p:cNvPr id="5" name="Left Arrow 4"/>
          <p:cNvSpPr/>
          <p:nvPr/>
        </p:nvSpPr>
        <p:spPr>
          <a:xfrm>
            <a:off x="8153400" y="3048000"/>
            <a:ext cx="9906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6" name="Left Arrow 5"/>
          <p:cNvSpPr/>
          <p:nvPr/>
        </p:nvSpPr>
        <p:spPr>
          <a:xfrm>
            <a:off x="5410200" y="3429000"/>
            <a:ext cx="9906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7" name="Left Arrow 6"/>
          <p:cNvSpPr/>
          <p:nvPr/>
        </p:nvSpPr>
        <p:spPr>
          <a:xfrm>
            <a:off x="8153400" y="3886200"/>
            <a:ext cx="9906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8" name="Left Arrow 7"/>
          <p:cNvSpPr/>
          <p:nvPr/>
        </p:nvSpPr>
        <p:spPr>
          <a:xfrm>
            <a:off x="3962400" y="3048000"/>
            <a:ext cx="9906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9" name="Left Arrow 8"/>
          <p:cNvSpPr/>
          <p:nvPr/>
        </p:nvSpPr>
        <p:spPr>
          <a:xfrm>
            <a:off x="5943600" y="3048000"/>
            <a:ext cx="9906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10" name="Left Arrow 9"/>
          <p:cNvSpPr/>
          <p:nvPr/>
        </p:nvSpPr>
        <p:spPr>
          <a:xfrm>
            <a:off x="4953000" y="3962400"/>
            <a:ext cx="9906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pPr lvl="0" algn="r"/>
            <a:r>
              <a:rPr lang="ar-IQ" sz="4000" dirty="0" smtClean="0">
                <a:solidFill>
                  <a:srgbClr val="C00000"/>
                </a:solidFill>
                <a:cs typeface="Ali_K_Samik" pitchFamily="2" charset="-78"/>
              </a:rPr>
              <a:t>فاكتةرة كاريطةريةكان لةسةر طةشةى هةلَضوونى</a:t>
            </a:r>
            <a:endParaRPr lang="ar-EG" sz="4000" dirty="0" smtClean="0">
              <a:solidFill>
                <a:srgbClr val="C00000"/>
              </a:solidFill>
              <a:cs typeface="Ali_K_Samik" pitchFamily="2" charset="-78"/>
            </a:endParaRPr>
          </a:p>
        </p:txBody>
      </p:sp>
      <p:sp>
        <p:nvSpPr>
          <p:cNvPr id="3" name="Content Placeholder 2"/>
          <p:cNvSpPr>
            <a:spLocks noGrp="1"/>
          </p:cNvSpPr>
          <p:nvPr>
            <p:ph idx="1"/>
          </p:nvPr>
        </p:nvSpPr>
        <p:spPr>
          <a:xfrm>
            <a:off x="0" y="762000"/>
            <a:ext cx="9144000" cy="6096000"/>
          </a:xfrm>
        </p:spPr>
        <p:txBody>
          <a:bodyPr/>
          <a:lstStyle/>
          <a:p>
            <a:pPr lvl="0">
              <a:lnSpc>
                <a:spcPct val="150000"/>
              </a:lnSpc>
            </a:pPr>
            <a:r>
              <a:rPr lang="ar-EG" sz="3600" dirty="0" smtClean="0">
                <a:latin typeface="+mj-lt"/>
                <a:ea typeface="+mj-ea"/>
                <a:cs typeface="Ali_K_Samik" pitchFamily="2" charset="-78"/>
              </a:rPr>
              <a:t>1- </a:t>
            </a:r>
            <a:r>
              <a:rPr lang="ar-IQ" sz="3600" dirty="0" smtClean="0">
                <a:latin typeface="+mj-lt"/>
                <a:ea typeface="+mj-ea"/>
                <a:cs typeface="Ali_K_Samik" pitchFamily="2" charset="-78"/>
              </a:rPr>
              <a:t>رؤلَي ثيَطةيشتن لةطةشةى هةلَضوونى:</a:t>
            </a:r>
            <a:endParaRPr lang="en-US" sz="3600" dirty="0" smtClean="0">
              <a:latin typeface="+mj-lt"/>
              <a:ea typeface="+mj-ea"/>
              <a:cs typeface="Ali_K_Samik" pitchFamily="2" charset="-78"/>
            </a:endParaRPr>
          </a:p>
          <a:p>
            <a:pPr marL="0" lvl="0" indent="0">
              <a:lnSpc>
                <a:spcPct val="150000"/>
              </a:lnSpc>
              <a:buNone/>
            </a:pPr>
            <a:r>
              <a:rPr lang="ku-Arab-IQ" dirty="0" smtClean="0"/>
              <a:t>گەشەی ژیری دەبێتە هۆی زیادبوونی توانای منداڵ بۆ درکپێکردنی واتاکان و تێگەیشتنیان هەروەها وریایی و جەختکردن وێناکردن و پێشبینی کردن لە لای منداڵ گەشە دەکەن.</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pPr lvl="0" algn="r"/>
            <a:r>
              <a:rPr lang="ar-IQ" sz="4000" dirty="0" smtClean="0">
                <a:solidFill>
                  <a:srgbClr val="C00000"/>
                </a:solidFill>
                <a:cs typeface="Ali_K_Samik" pitchFamily="2" charset="-78"/>
              </a:rPr>
              <a:t>فاكتةرة كاريطةريةكان لةسةر طةشةى هةلَضوونى</a:t>
            </a:r>
            <a:endParaRPr lang="ar-EG" sz="4000" dirty="0" smtClean="0">
              <a:solidFill>
                <a:srgbClr val="C00000"/>
              </a:solidFill>
              <a:cs typeface="Ali_K_Samik" pitchFamily="2" charset="-78"/>
            </a:endParaRPr>
          </a:p>
        </p:txBody>
      </p:sp>
      <p:sp>
        <p:nvSpPr>
          <p:cNvPr id="3" name="Content Placeholder 2"/>
          <p:cNvSpPr>
            <a:spLocks noGrp="1"/>
          </p:cNvSpPr>
          <p:nvPr>
            <p:ph idx="1"/>
          </p:nvPr>
        </p:nvSpPr>
        <p:spPr>
          <a:xfrm>
            <a:off x="0" y="762000"/>
            <a:ext cx="9144000" cy="6096000"/>
          </a:xfrm>
        </p:spPr>
        <p:txBody>
          <a:bodyPr>
            <a:normAutofit/>
          </a:bodyPr>
          <a:lstStyle/>
          <a:p>
            <a:pPr marL="0" lvl="0" indent="0">
              <a:lnSpc>
                <a:spcPct val="150000"/>
              </a:lnSpc>
              <a:buNone/>
            </a:pPr>
            <a:r>
              <a:rPr lang="ku-Arab-IQ" sz="2800" dirty="0">
                <a:latin typeface="+mj-lt"/>
                <a:ea typeface="+mj-ea"/>
                <a:cs typeface="Ali_K_Samik" pitchFamily="2" charset="-78"/>
              </a:rPr>
              <a:t>٢</a:t>
            </a:r>
            <a:r>
              <a:rPr lang="ar-EG" sz="2800" dirty="0" smtClean="0">
                <a:latin typeface="+mj-lt"/>
                <a:ea typeface="+mj-ea"/>
                <a:cs typeface="Ali_K_Samik" pitchFamily="2" charset="-78"/>
              </a:rPr>
              <a:t>- </a:t>
            </a:r>
            <a:r>
              <a:rPr lang="ar-IQ" sz="2800" dirty="0" smtClean="0">
                <a:latin typeface="+mj-lt"/>
                <a:ea typeface="+mj-ea"/>
                <a:cs typeface="Ali_K_Samik" pitchFamily="2" charset="-78"/>
              </a:rPr>
              <a:t>رؤلَي فيَربوون لة طةشةى هةلَضوونى</a:t>
            </a:r>
            <a:r>
              <a:rPr lang="ar-IQ" sz="2800" b="1" dirty="0" smtClean="0"/>
              <a:t>:</a:t>
            </a:r>
            <a:r>
              <a:rPr lang="ar-IQ" sz="2800" dirty="0" smtClean="0"/>
              <a:t> </a:t>
            </a:r>
            <a:r>
              <a:rPr lang="ku-Arab-IQ" sz="2800" dirty="0" smtClean="0"/>
              <a:t>لە قۆناغی منداڵیدا پێنج جۆری فێربون هەیە کاریگەریان دەبێت لەسەر فێربونی هەڵچوونەکان و وەرگرتنیان سەرەرای ئەو رێگایەی کە منداڵ لە رێگایەوە فێردەبێت بە چ شێوازێک لە هەڵچوونەکانی دەرببری. </a:t>
            </a:r>
            <a:endParaRPr lang="ar-EG" sz="2800" dirty="0"/>
          </a:p>
        </p:txBody>
      </p:sp>
    </p:spTree>
    <p:extLst>
      <p:ext uri="{BB962C8B-B14F-4D97-AF65-F5344CB8AC3E}">
        <p14:creationId xmlns:p14="http://schemas.microsoft.com/office/powerpoint/2010/main" val="1128538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pPr lvl="0" algn="r"/>
            <a:r>
              <a:rPr lang="ar-IQ" sz="4000" dirty="0" smtClean="0">
                <a:solidFill>
                  <a:srgbClr val="C00000"/>
                </a:solidFill>
                <a:cs typeface="Ali_K_Samik" pitchFamily="2" charset="-78"/>
              </a:rPr>
              <a:t>فاكتةرة كاريطةريةكان لةسةر طةشةى هةلَضوونى</a:t>
            </a:r>
            <a:endParaRPr lang="ar-EG" sz="4000" dirty="0" smtClean="0">
              <a:solidFill>
                <a:srgbClr val="C00000"/>
              </a:solidFill>
              <a:cs typeface="Ali_K_Samik" pitchFamily="2" charset="-78"/>
            </a:endParaRPr>
          </a:p>
        </p:txBody>
      </p:sp>
      <p:sp>
        <p:nvSpPr>
          <p:cNvPr id="3" name="Content Placeholder 2"/>
          <p:cNvSpPr>
            <a:spLocks noGrp="1"/>
          </p:cNvSpPr>
          <p:nvPr>
            <p:ph idx="1"/>
          </p:nvPr>
        </p:nvSpPr>
        <p:spPr>
          <a:xfrm>
            <a:off x="0" y="762000"/>
            <a:ext cx="9144000" cy="6096000"/>
          </a:xfrm>
        </p:spPr>
        <p:txBody>
          <a:bodyPr>
            <a:normAutofit/>
          </a:bodyPr>
          <a:lstStyle/>
          <a:p>
            <a:pPr marL="0" lvl="0" indent="0">
              <a:buNone/>
            </a:pPr>
            <a:endParaRPr lang="ar-EG" dirty="0" smtClean="0"/>
          </a:p>
          <a:p>
            <a:pPr marL="0" lvl="0" indent="0">
              <a:lnSpc>
                <a:spcPct val="150000"/>
              </a:lnSpc>
              <a:buNone/>
            </a:pPr>
            <a:r>
              <a:rPr lang="ar-IQ" sz="3600" dirty="0" smtClean="0">
                <a:solidFill>
                  <a:srgbClr val="C00000"/>
                </a:solidFill>
                <a:latin typeface="+mj-lt"/>
                <a:ea typeface="+mj-ea"/>
                <a:cs typeface="Ali_K_Samik" pitchFamily="2" charset="-78"/>
              </a:rPr>
              <a:t>جؤرةكانى فيَربوونى هةلَضوون لةلاى مندالَ:ـ </a:t>
            </a:r>
            <a:endParaRPr lang="en-US" sz="3600" dirty="0" smtClean="0">
              <a:solidFill>
                <a:srgbClr val="C00000"/>
              </a:solidFill>
              <a:latin typeface="+mj-lt"/>
              <a:ea typeface="+mj-ea"/>
              <a:cs typeface="Ali_K_Samik" pitchFamily="2" charset="-78"/>
            </a:endParaRPr>
          </a:p>
          <a:p>
            <a:pPr>
              <a:lnSpc>
                <a:spcPct val="150000"/>
              </a:lnSpc>
            </a:pPr>
            <a:r>
              <a:rPr lang="ar-IQ" sz="2800" dirty="0" smtClean="0">
                <a:latin typeface="Times New Roman" pitchFamily="18" charset="0"/>
                <a:ea typeface="+mj-ea"/>
                <a:cs typeface="Ali_K_Traditional" pitchFamily="2" charset="-78"/>
              </a:rPr>
              <a:t>1ـ  فيَربوون لة ريَطاى هةولَدان وهةلَة (</a:t>
            </a:r>
            <a:r>
              <a:rPr lang="ar-IQ" sz="2800" dirty="0" smtClean="0">
                <a:latin typeface="Times New Roman" pitchFamily="18" charset="0"/>
                <a:ea typeface="+mj-ea"/>
                <a:cs typeface="Ali-A-Traditional" pitchFamily="2" charset="-78"/>
              </a:rPr>
              <a:t>التعلم بالمحاولة والخطأ</a:t>
            </a:r>
            <a:r>
              <a:rPr lang="ar-IQ" sz="2800" dirty="0" smtClean="0">
                <a:latin typeface="Times New Roman" pitchFamily="18" charset="0"/>
                <a:ea typeface="+mj-ea"/>
                <a:cs typeface="Ali_K_Traditional" pitchFamily="2" charset="-78"/>
              </a:rPr>
              <a:t>).</a:t>
            </a:r>
            <a:endParaRPr lang="en-US" sz="2800" dirty="0" smtClean="0">
              <a:latin typeface="Times New Roman" pitchFamily="18" charset="0"/>
              <a:ea typeface="+mj-ea"/>
              <a:cs typeface="Ali_K_Traditional" pitchFamily="2" charset="-78"/>
            </a:endParaRPr>
          </a:p>
          <a:p>
            <a:pPr>
              <a:lnSpc>
                <a:spcPct val="150000"/>
              </a:lnSpc>
            </a:pPr>
            <a:r>
              <a:rPr lang="ar-IQ" sz="2800" dirty="0" smtClean="0">
                <a:latin typeface="Times New Roman" pitchFamily="18" charset="0"/>
                <a:ea typeface="+mj-ea"/>
                <a:cs typeface="Ali_K_Traditional" pitchFamily="2" charset="-78"/>
              </a:rPr>
              <a:t>2ـ لاسايكردنةوة (التقليد).</a:t>
            </a:r>
            <a:endParaRPr lang="en-US" sz="2800" dirty="0" smtClean="0">
              <a:latin typeface="Times New Roman" pitchFamily="18" charset="0"/>
              <a:ea typeface="+mj-ea"/>
              <a:cs typeface="Ali_K_Traditional" pitchFamily="2" charset="-78"/>
            </a:endParaRPr>
          </a:p>
          <a:p>
            <a:pPr>
              <a:lnSpc>
                <a:spcPct val="150000"/>
              </a:lnSpc>
            </a:pPr>
            <a:r>
              <a:rPr lang="ar-IQ" sz="2800" dirty="0" smtClean="0">
                <a:latin typeface="Times New Roman" pitchFamily="18" charset="0"/>
                <a:ea typeface="+mj-ea"/>
                <a:cs typeface="Ali_K_Traditional" pitchFamily="2" charset="-78"/>
              </a:rPr>
              <a:t>3ـ فيَربوون لةريَطاى هاوشيَوةبوونى (تقمص) كةسانى طةورة .</a:t>
            </a:r>
            <a:endParaRPr lang="en-US" sz="2800" dirty="0" smtClean="0">
              <a:latin typeface="Times New Roman" pitchFamily="18" charset="0"/>
              <a:ea typeface="+mj-ea"/>
              <a:cs typeface="Ali_K_Traditional" pitchFamily="2" charset="-78"/>
            </a:endParaRPr>
          </a:p>
          <a:p>
            <a:pPr>
              <a:lnSpc>
                <a:spcPct val="150000"/>
              </a:lnSpc>
            </a:pPr>
            <a:r>
              <a:rPr lang="ar-IQ" sz="2800" dirty="0" smtClean="0">
                <a:latin typeface="Times New Roman" pitchFamily="18" charset="0"/>
                <a:ea typeface="+mj-ea"/>
                <a:cs typeface="Ali_K_Traditional" pitchFamily="2" charset="-78"/>
              </a:rPr>
              <a:t>4ـ فيَربوونى مةرجى (</a:t>
            </a:r>
            <a:r>
              <a:rPr lang="ar-IQ" sz="2800" dirty="0" smtClean="0">
                <a:latin typeface="Times New Roman" pitchFamily="18" charset="0"/>
                <a:ea typeface="+mj-ea"/>
                <a:cs typeface="Ali-A-Traditional" pitchFamily="2" charset="-78"/>
              </a:rPr>
              <a:t>التعلم بالأشتراط</a:t>
            </a:r>
            <a:r>
              <a:rPr lang="ar-IQ" sz="2800" dirty="0" smtClean="0">
                <a:latin typeface="Times New Roman" pitchFamily="18" charset="0"/>
                <a:ea typeface="+mj-ea"/>
                <a:cs typeface="Ali_K_Traditional" pitchFamily="2" charset="-78"/>
              </a:rPr>
              <a:t>).</a:t>
            </a:r>
            <a:endParaRPr lang="en-US" sz="2800" dirty="0" smtClean="0">
              <a:latin typeface="Times New Roman" pitchFamily="18" charset="0"/>
              <a:ea typeface="+mj-ea"/>
              <a:cs typeface="Ali_K_Traditional" pitchFamily="2" charset="-78"/>
            </a:endParaRPr>
          </a:p>
          <a:p>
            <a:pPr>
              <a:lnSpc>
                <a:spcPct val="150000"/>
              </a:lnSpc>
            </a:pPr>
            <a:r>
              <a:rPr lang="ar-IQ" sz="2800" dirty="0" smtClean="0">
                <a:latin typeface="Times New Roman" pitchFamily="18" charset="0"/>
                <a:ea typeface="+mj-ea"/>
                <a:cs typeface="Ali_K_Traditional" pitchFamily="2" charset="-78"/>
              </a:rPr>
              <a:t>5ـ فيَربوون بةرِاهيَنان (التعلم بالتدريب).</a:t>
            </a:r>
            <a:endParaRPr lang="en-US" sz="2800" dirty="0" smtClean="0">
              <a:latin typeface="Times New Roman" pitchFamily="18" charset="0"/>
              <a:ea typeface="+mj-ea"/>
              <a:cs typeface="Ali_K_Traditional" pitchFamily="2" charset="-78"/>
            </a:endParaRPr>
          </a:p>
          <a:p>
            <a:endParaRPr lang="ar-EG" dirty="0"/>
          </a:p>
        </p:txBody>
      </p:sp>
    </p:spTree>
    <p:extLst>
      <p:ext uri="{BB962C8B-B14F-4D97-AF65-F5344CB8AC3E}">
        <p14:creationId xmlns:p14="http://schemas.microsoft.com/office/powerpoint/2010/main" val="4045968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001000" cy="743712"/>
          </a:xfrm>
        </p:spPr>
        <p:txBody>
          <a:bodyPr>
            <a:normAutofit fontScale="90000"/>
          </a:bodyPr>
          <a:lstStyle/>
          <a:p>
            <a:pPr lvl="0" algn="r"/>
            <a:r>
              <a:rPr lang="ar-IQ" b="1" dirty="0" smtClean="0">
                <a:solidFill>
                  <a:srgbClr val="C00000"/>
                </a:solidFill>
                <a:cs typeface="Ali_K_Samik" pitchFamily="2" charset="-78"/>
              </a:rPr>
              <a:t>هةلَضوونةكان لة قؤناغى هةرزةكاري</a:t>
            </a:r>
            <a:endParaRPr lang="ar-EG" dirty="0">
              <a:solidFill>
                <a:srgbClr val="C00000"/>
              </a:solidFill>
              <a:cs typeface="Ali_K_Samik" pitchFamily="2" charset="-78"/>
            </a:endParaRPr>
          </a:p>
        </p:txBody>
      </p:sp>
      <p:sp>
        <p:nvSpPr>
          <p:cNvPr id="3" name="Content Placeholder 2"/>
          <p:cNvSpPr>
            <a:spLocks noGrp="1"/>
          </p:cNvSpPr>
          <p:nvPr>
            <p:ph idx="1"/>
          </p:nvPr>
        </p:nvSpPr>
        <p:spPr>
          <a:xfrm>
            <a:off x="0" y="914400"/>
            <a:ext cx="9144000" cy="5715000"/>
          </a:xfrm>
        </p:spPr>
        <p:txBody>
          <a:bodyPr/>
          <a:lstStyle/>
          <a:p>
            <a:pPr algn="just">
              <a:lnSpc>
                <a:spcPct val="150000"/>
              </a:lnSpc>
            </a:pPr>
            <a:r>
              <a:rPr lang="ar-IQ" sz="3600" dirty="0" smtClean="0">
                <a:cs typeface="Ali_K_Traditional" pitchFamily="2" charset="-78"/>
              </a:rPr>
              <a:t>هةلَضوونةكان تا رادةيةكى زؤر دةبستريَن بة جيهانى دةرةكى كة لة دةورى تاك هةية لة ريَطاى ووروذيَنةرو ولَامدانةوةكانى تايبةت بةذينطةى دةرةكى. </a:t>
            </a:r>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pPr algn="r"/>
            <a:r>
              <a:rPr lang="ar-IQ" sz="3600" b="1" dirty="0" smtClean="0">
                <a:cs typeface="Ali_K_Samik" pitchFamily="2" charset="-78"/>
              </a:rPr>
              <a:t>طرنطترين فاكتةرة كاريطةري</a:t>
            </a:r>
            <a:r>
              <a:rPr lang="ar-EG" sz="3600" b="1" dirty="0" smtClean="0">
                <a:cs typeface="Ali_K_Samik" pitchFamily="2" charset="-78"/>
              </a:rPr>
              <a:t>ةك</a:t>
            </a:r>
            <a:r>
              <a:rPr lang="ar-IQ" sz="3600" b="1" dirty="0" smtClean="0">
                <a:cs typeface="Ali_K_Samik" pitchFamily="2" charset="-78"/>
              </a:rPr>
              <a:t>ان </a:t>
            </a:r>
            <a:r>
              <a:rPr lang="ar-EG" sz="3600" b="1" dirty="0" smtClean="0">
                <a:cs typeface="Ali_K_Samik" pitchFamily="2" charset="-78"/>
              </a:rPr>
              <a:t>لة </a:t>
            </a:r>
            <a:r>
              <a:rPr lang="ar-IQ" sz="3600" b="1" dirty="0" smtClean="0">
                <a:cs typeface="Ali_K_Samik" pitchFamily="2" charset="-78"/>
              </a:rPr>
              <a:t>سةر هةلَضوونةكانى هةرزةكار:ـ</a:t>
            </a:r>
            <a:endParaRPr lang="ar-EG" sz="3600" dirty="0">
              <a:cs typeface="Ali_K_Samik" pitchFamily="2" charset="-78"/>
            </a:endParaRPr>
          </a:p>
        </p:txBody>
      </p:sp>
      <p:sp>
        <p:nvSpPr>
          <p:cNvPr id="3" name="Content Placeholder 2"/>
          <p:cNvSpPr>
            <a:spLocks noGrp="1"/>
          </p:cNvSpPr>
          <p:nvPr>
            <p:ph idx="1"/>
          </p:nvPr>
        </p:nvSpPr>
        <p:spPr>
          <a:xfrm>
            <a:off x="0" y="914400"/>
            <a:ext cx="9144000" cy="5943600"/>
          </a:xfrm>
        </p:spPr>
        <p:txBody>
          <a:bodyPr/>
          <a:lstStyle/>
          <a:p>
            <a:pPr lvl="0" algn="just">
              <a:lnSpc>
                <a:spcPct val="150000"/>
              </a:lnSpc>
            </a:pPr>
            <a:r>
              <a:rPr lang="ar-EG" sz="3600" b="1" dirty="0" smtClean="0">
                <a:solidFill>
                  <a:srgbClr val="C00000"/>
                </a:solidFill>
                <a:latin typeface="+mj-lt"/>
                <a:ea typeface="+mj-ea"/>
                <a:cs typeface="Ali_K_Samik" pitchFamily="2" charset="-78"/>
              </a:rPr>
              <a:t>1- </a:t>
            </a:r>
            <a:r>
              <a:rPr lang="ar-IQ" sz="3600" b="1" dirty="0" smtClean="0">
                <a:solidFill>
                  <a:srgbClr val="C00000"/>
                </a:solidFill>
                <a:latin typeface="+mj-lt"/>
                <a:ea typeface="+mj-ea"/>
                <a:cs typeface="Ali_K_Samik" pitchFamily="2" charset="-78"/>
              </a:rPr>
              <a:t>طؤرانكاريةكانى جةستةييى ناوةكى ودةرةكى:</a:t>
            </a:r>
            <a:endParaRPr lang="ar-EG" sz="3600" b="1" dirty="0" smtClean="0">
              <a:solidFill>
                <a:srgbClr val="C00000"/>
              </a:solidFill>
              <a:latin typeface="+mj-lt"/>
              <a:ea typeface="+mj-ea"/>
              <a:cs typeface="Ali_K_Samik" pitchFamily="2" charset="-78"/>
            </a:endParaRPr>
          </a:p>
          <a:p>
            <a:pPr lvl="0" algn="just">
              <a:lnSpc>
                <a:spcPct val="150000"/>
              </a:lnSpc>
            </a:pPr>
            <a:r>
              <a:rPr lang="ar-IQ" sz="3200" dirty="0" smtClean="0">
                <a:cs typeface="Ali_K_Traditional" pitchFamily="2" charset="-78"/>
              </a:rPr>
              <a:t>هةلَضوونةكانى هةرزةكار كاريطةر دةبن بة طةشة يان  ثووكانةوةى كؤيرة رذيَنةكان وضالاكي طلاندةكانى سيَكسى دواى قؤناغى مندالَى, وثوكانةوةى طلاندى سنؤبةرى</a:t>
            </a:r>
            <a:r>
              <a:rPr lang="ku-Arab-IQ" sz="3200" dirty="0">
                <a:cs typeface="Ali_K_Traditional" pitchFamily="2" charset="-78"/>
              </a:rPr>
              <a:t>.</a:t>
            </a:r>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9144000" cy="6172200"/>
          </a:xfrm>
        </p:spPr>
        <p:txBody>
          <a:bodyPr/>
          <a:lstStyle/>
          <a:p>
            <a:pPr lvl="0"/>
            <a:r>
              <a:rPr lang="ar-EG" sz="3200" b="1" dirty="0" smtClean="0">
                <a:solidFill>
                  <a:srgbClr val="C00000"/>
                </a:solidFill>
              </a:rPr>
              <a:t>2- </a:t>
            </a:r>
            <a:r>
              <a:rPr lang="ar-IQ" sz="3200" b="1" dirty="0" smtClean="0">
                <a:solidFill>
                  <a:srgbClr val="C00000"/>
                </a:solidFill>
                <a:cs typeface="Ali_K_Samik" pitchFamily="2" charset="-78"/>
              </a:rPr>
              <a:t>ثةيوةند</a:t>
            </a:r>
            <a:r>
              <a:rPr lang="ar-EG" sz="3200" b="1" dirty="0" smtClean="0">
                <a:solidFill>
                  <a:srgbClr val="C00000"/>
                </a:solidFill>
                <a:cs typeface="Ali_K_Samik" pitchFamily="2" charset="-78"/>
              </a:rPr>
              <a:t>ى</a:t>
            </a:r>
            <a:r>
              <a:rPr lang="ar-IQ" sz="3200" b="1" dirty="0" smtClean="0">
                <a:solidFill>
                  <a:srgbClr val="C00000"/>
                </a:solidFill>
                <a:cs typeface="Ali_K_Samik" pitchFamily="2" charset="-78"/>
              </a:rPr>
              <a:t> خيَزانى:</a:t>
            </a:r>
            <a:endParaRPr lang="ar-EG" sz="3200" b="1" dirty="0" smtClean="0">
              <a:solidFill>
                <a:srgbClr val="C00000"/>
              </a:solidFill>
              <a:cs typeface="Ali_K_Samik" pitchFamily="2" charset="-78"/>
            </a:endParaRPr>
          </a:p>
          <a:p>
            <a:pPr lvl="0" algn="just"/>
            <a:r>
              <a:rPr lang="ar-IQ" sz="3200" dirty="0" smtClean="0">
                <a:cs typeface="Ali_K_Traditional" pitchFamily="2" charset="-78"/>
              </a:rPr>
              <a:t>كةشى كؤمةلَايةتى لة ناو خيَزان وثةيوةندي راست ودروست كاريطةر ويارمةتيدةرة بؤ ثيَطةيشتن وكاملبونى طةشةى هةلَضوونى وكاريطةرى هةية بؤ هاوسةنطى سؤزدارى لةلاى هةرزةكاران.</a:t>
            </a:r>
            <a:endParaRPr lang="ar-EG" sz="3200" dirty="0" smtClean="0">
              <a:cs typeface="Ali_K_Traditional" pitchFamily="2" charset="-78"/>
            </a:endParaRPr>
          </a:p>
          <a:p>
            <a:pPr lvl="0"/>
            <a:endParaRPr lang="ar-EG" dirty="0" smtClean="0"/>
          </a:p>
          <a:p>
            <a:pPr lvl="0"/>
            <a:endParaRPr lang="ar-EG" dirty="0" smtClean="0"/>
          </a:p>
          <a:p>
            <a:pPr lvl="0"/>
            <a:endParaRPr lang="en-US" dirty="0" smtClean="0"/>
          </a:p>
          <a:p>
            <a:pPr lvl="0"/>
            <a:r>
              <a:rPr lang="ar-EG" sz="3200" b="1" dirty="0" smtClean="0">
                <a:solidFill>
                  <a:srgbClr val="C00000"/>
                </a:solidFill>
                <a:cs typeface="Ali_K_Samik" pitchFamily="2" charset="-78"/>
              </a:rPr>
              <a:t>3- </a:t>
            </a:r>
            <a:r>
              <a:rPr lang="ar-IQ" sz="3200" b="1" dirty="0" smtClean="0">
                <a:solidFill>
                  <a:srgbClr val="C00000"/>
                </a:solidFill>
                <a:cs typeface="Ali_K_Samik" pitchFamily="2" charset="-78"/>
              </a:rPr>
              <a:t>طةشةى تواناكانى ذيرى وطؤرِان لة ئةرك وفةرمانةكانيان :</a:t>
            </a:r>
            <a:endParaRPr lang="en-US" sz="3200" b="1" dirty="0" smtClean="0">
              <a:solidFill>
                <a:srgbClr val="C00000"/>
              </a:solidFill>
              <a:cs typeface="Ali_K_Samik" pitchFamily="2" charset="-78"/>
            </a:endParaRPr>
          </a:p>
          <a:p>
            <a:endParaRPr lang="ar-E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9144000" cy="6172200"/>
          </a:xfrm>
        </p:spPr>
        <p:txBody>
          <a:bodyPr/>
          <a:lstStyle/>
          <a:p>
            <a:pPr lvl="0"/>
            <a:r>
              <a:rPr lang="ar-EG" sz="3200" b="1" dirty="0" smtClean="0">
                <a:solidFill>
                  <a:srgbClr val="C00000"/>
                </a:solidFill>
                <a:cs typeface="Ali_K_Samik" pitchFamily="2" charset="-78"/>
              </a:rPr>
              <a:t>4- </a:t>
            </a:r>
            <a:r>
              <a:rPr lang="ar-IQ" sz="3200" b="1" dirty="0" smtClean="0">
                <a:solidFill>
                  <a:srgbClr val="C00000"/>
                </a:solidFill>
                <a:cs typeface="Ali_K_Samik" pitchFamily="2" charset="-78"/>
              </a:rPr>
              <a:t>بةها ونةريتى كؤمةلَايةتى:</a:t>
            </a:r>
            <a:endParaRPr lang="ar-EG" sz="3200" b="1" dirty="0" smtClean="0">
              <a:solidFill>
                <a:srgbClr val="C00000"/>
              </a:solidFill>
              <a:cs typeface="Ali_K_Samik" pitchFamily="2" charset="-78"/>
            </a:endParaRPr>
          </a:p>
          <a:p>
            <a:pPr lvl="0" algn="just"/>
            <a:r>
              <a:rPr lang="ar-IQ" sz="3200" dirty="0" smtClean="0">
                <a:solidFill>
                  <a:srgbClr val="C00000"/>
                </a:solidFill>
                <a:cs typeface="Ali_K_Samik" pitchFamily="2" charset="-78"/>
              </a:rPr>
              <a:t> </a:t>
            </a:r>
            <a:r>
              <a:rPr lang="ar-IQ" sz="3600" dirty="0" smtClean="0">
                <a:cs typeface="Ali_K_Traditional" pitchFamily="2" charset="-78"/>
              </a:rPr>
              <a:t>داب ونةريتةكانى كؤمةلَطا وياساكان وبةهاكانى باو طشتيان كاردانةوةيان دةبيت لةسةر رةفتارى تاك ودياريكردنى كةسايةتى ئةو, بؤية ديد وحوكم وبؤضونةكانى كسانيتر وا لة هةرزةكار دةكات وريابيت لةرةفتارةكانى ومومارسةى ذيانيدا, بؤية هةست بة دلَةرِاوكىَ وشةرم دةكات.</a:t>
            </a:r>
            <a:endParaRPr lang="en-US" sz="3200" dirty="0" smtClean="0">
              <a:cs typeface="Ali_K_Traditional" pitchFamily="2" charset="-78"/>
            </a:endParaRPr>
          </a:p>
          <a:p>
            <a:endParaRPr lang="ar-EG"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500</TotalTime>
  <Words>378</Words>
  <Application>Microsoft Office PowerPoint</Application>
  <PresentationFormat>On-screen Show (4:3)</PresentationFormat>
  <Paragraphs>38</Paragraphs>
  <Slides>9</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Ali_K_Samik</vt:lpstr>
      <vt:lpstr>Ali_K_Traditional</vt:lpstr>
      <vt:lpstr>Ali-A-Traditional</vt:lpstr>
      <vt:lpstr>Calibri</vt:lpstr>
      <vt:lpstr>Constantia</vt:lpstr>
      <vt:lpstr>Majalla UI</vt:lpstr>
      <vt:lpstr>Times New Roman</vt:lpstr>
      <vt:lpstr>Traditional Arabic</vt:lpstr>
      <vt:lpstr>Wingdings 2</vt:lpstr>
      <vt:lpstr>Flow</vt:lpstr>
      <vt:lpstr>                                                ثيَشةكى</vt:lpstr>
      <vt:lpstr>    سروشتى هةلَضوون</vt:lpstr>
      <vt:lpstr>فاكتةرة كاريطةريةكان لةسةر طةشةى هةلَضوونى</vt:lpstr>
      <vt:lpstr>فاكتةرة كاريطةريةكان لةسةر طةشةى هةلَضوونى</vt:lpstr>
      <vt:lpstr>فاكتةرة كاريطةريةكان لةسةر طةشةى هةلَضوونى</vt:lpstr>
      <vt:lpstr>هةلَضوونةكان لة قؤناغى هةرزةكاري</vt:lpstr>
      <vt:lpstr>طرنطترين فاكتةرة كاريطةريةكان لة سةر هةلَضوونةكانى هةرزةكار:ـ</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بةشــى دةروونزانى  ثــؤلى سيَــيةم  دةرونزانى تايبةتمةندان</dc:title>
  <dc:creator>compu</dc:creator>
  <cp:lastModifiedBy>chopy</cp:lastModifiedBy>
  <cp:revision>36</cp:revision>
  <dcterms:created xsi:type="dcterms:W3CDTF">2006-08-16T00:00:00Z</dcterms:created>
  <dcterms:modified xsi:type="dcterms:W3CDTF">2024-03-31T22:43:12Z</dcterms:modified>
</cp:coreProperties>
</file>