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3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87A55-96D9-484F-B842-33D304E49E08}" type="datetimeFigureOut">
              <a:rPr lang="en-US" smtClean="0"/>
              <a:t>09-May-16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F00E-AEBA-44D7-80E6-6A3ECBEA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60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87A55-96D9-484F-B842-33D304E49E08}" type="datetimeFigureOut">
              <a:rPr lang="en-US" smtClean="0"/>
              <a:t>09-May-16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F00E-AEBA-44D7-80E6-6A3ECBEA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85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87A55-96D9-484F-B842-33D304E49E08}" type="datetimeFigureOut">
              <a:rPr lang="en-US" smtClean="0"/>
              <a:t>09-May-16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F00E-AEBA-44D7-80E6-6A3ECBEA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5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87A55-96D9-484F-B842-33D304E49E08}" type="datetimeFigureOut">
              <a:rPr lang="en-US" smtClean="0"/>
              <a:t>09-May-16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F00E-AEBA-44D7-80E6-6A3ECBEA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905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87A55-96D9-484F-B842-33D304E49E08}" type="datetimeFigureOut">
              <a:rPr lang="en-US" smtClean="0"/>
              <a:t>09-May-16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F00E-AEBA-44D7-80E6-6A3ECBEA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87A55-96D9-484F-B842-33D304E49E08}" type="datetimeFigureOut">
              <a:rPr lang="en-US" smtClean="0"/>
              <a:t>09-May-16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F00E-AEBA-44D7-80E6-6A3ECBEA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48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87A55-96D9-484F-B842-33D304E49E08}" type="datetimeFigureOut">
              <a:rPr lang="en-US" smtClean="0"/>
              <a:t>09-May-16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F00E-AEBA-44D7-80E6-6A3ECBEA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890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87A55-96D9-484F-B842-33D304E49E08}" type="datetimeFigureOut">
              <a:rPr lang="en-US" smtClean="0"/>
              <a:t>09-May-16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F00E-AEBA-44D7-80E6-6A3ECBEA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87A55-96D9-484F-B842-33D304E49E08}" type="datetimeFigureOut">
              <a:rPr lang="en-US" smtClean="0"/>
              <a:t>09-May-16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F00E-AEBA-44D7-80E6-6A3ECBEA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53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87A55-96D9-484F-B842-33D304E49E08}" type="datetimeFigureOut">
              <a:rPr lang="en-US" smtClean="0"/>
              <a:t>09-May-16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F00E-AEBA-44D7-80E6-6A3ECBEA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03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87A55-96D9-484F-B842-33D304E49E08}" type="datetimeFigureOut">
              <a:rPr lang="en-US" smtClean="0"/>
              <a:t>09-May-16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F00E-AEBA-44D7-80E6-6A3ECBEA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26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87A55-96D9-484F-B842-33D304E49E08}" type="datetimeFigureOut">
              <a:rPr lang="en-US" smtClean="0"/>
              <a:t>09-May-16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5F00E-AEBA-44D7-80E6-6A3ECBEA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50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solidFill>
            <a:schemeClr val="bg2">
              <a:lumMod val="40000"/>
              <a:lumOff val="60000"/>
            </a:schemeClr>
          </a:solidFill>
          <a:ln w="107950">
            <a:solidFill>
              <a:srgbClr val="FFFF00"/>
            </a:solidFill>
          </a:ln>
        </p:spPr>
        <p:txBody>
          <a:bodyPr>
            <a:normAutofit fontScale="92500"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 of Oxygen Diffusion Rate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Respiration by plant roots depends on soil oxygen. Roots do not photosynthesize, and they give off carbon dioxide and take in oxygen during respiration.</a:t>
            </a:r>
          </a:p>
          <a:p>
            <a:pPr algn="l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Diffusion of gases in the soil practically stops when the fraction of air-filled pores is less than 10%. Therefore, roots need at least 10% by volume air space in the soil to survive.	</a:t>
            </a:r>
          </a:p>
          <a:p>
            <a:pPr algn="l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Evaluation of the aeration conditions at the interface between the root and the soil system presents the greatest possibility of defining the influence of aeration on plant growth.</a:t>
            </a:r>
          </a:p>
          <a:p>
            <a:pPr algn="l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widely used method to monitor aeration status of the soil, is the oxygen diffusion rate (ODR) method. </a:t>
            </a:r>
          </a:p>
          <a:p>
            <a:pPr>
              <a:lnSpc>
                <a:spcPct val="150000"/>
              </a:lnSpc>
            </a:pP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956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solidFill>
            <a:schemeClr val="bg2">
              <a:lumMod val="40000"/>
              <a:lumOff val="60000"/>
            </a:schemeClr>
          </a:solidFill>
          <a:ln w="107950"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AND PRINCIPLES OF THE ODR METHOD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Let us now consider the model, which is assumed in the ODR method. a cylindrical platinum microelectrode simulates the root. Around it are soil particles and the water film, which is right up against the root.</a:t>
            </a:r>
          </a:p>
          <a:p>
            <a:pPr algn="l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electrical potential of the platinum microelectrode is lowered the oxygen at the microelectrode surface is reduced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electrolytically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until the oxygen concentration at the surface is zero. The reduction rate and the diffusion rate of oxygen are equal.</a:t>
            </a:r>
          </a:p>
          <a:p>
            <a:pPr algn="l">
              <a:lnSpc>
                <a:spcPct val="150000"/>
              </a:lnSpc>
            </a:pP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929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solidFill>
            <a:schemeClr val="bg2">
              <a:lumMod val="40000"/>
              <a:lumOff val="60000"/>
            </a:schemeClr>
          </a:solidFill>
          <a:ln w="107950"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determine ODR, we use the soil oxygen diffusion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ratemeter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Which consist of the following components</a:t>
            </a:r>
          </a:p>
          <a:p>
            <a:pPr algn="l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The platinum microelectrode (Cathode) (0.65 mm diameter &amp; 4 mm length)</a:t>
            </a:r>
          </a:p>
          <a:p>
            <a:pPr algn="l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The Ag-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AgCl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half-cell (reference electrode)</a:t>
            </a:r>
          </a:p>
          <a:p>
            <a:pPr algn="l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The anode </a:t>
            </a:r>
          </a:p>
          <a:p>
            <a:pPr algn="l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The electrical circuit</a:t>
            </a:r>
          </a:p>
          <a:p>
            <a:pPr algn="l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milliammeter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measure the output current.</a:t>
            </a:r>
          </a:p>
          <a:p>
            <a:pPr algn="l">
              <a:lnSpc>
                <a:spcPct val="150000"/>
              </a:lnSpc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530" y="2858002"/>
            <a:ext cx="5346511" cy="34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0765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solidFill>
            <a:schemeClr val="bg2">
              <a:lumMod val="40000"/>
              <a:lumOff val="60000"/>
            </a:schemeClr>
          </a:solidFill>
          <a:ln w="107950"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applied electrical potential (volts) is between 0.3 and 0.7 V. In this range, the current is independent of the voltage and a function only of the diffusion rate of oxygen to the microelectrode surface. The resulting electrical current is expressed as follows:</a:t>
            </a:r>
          </a:p>
          <a:p>
            <a:pPr algn="l">
              <a:lnSpc>
                <a:spcPct val="150000"/>
              </a:lnSpc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nFAf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a,t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Where:</a:t>
            </a:r>
          </a:p>
          <a:p>
            <a:pPr algn="l">
              <a:lnSpc>
                <a:spcPct val="150000"/>
              </a:lnSpc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current (microamperes)</a:t>
            </a:r>
          </a:p>
          <a:p>
            <a:pPr algn="l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= the number of electrons required to reduce one molecule of oxygen (n = 4)</a:t>
            </a:r>
          </a:p>
          <a:p>
            <a:pPr algn="l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= Faraday constant (F = 96,500 coulombs /mole)</a:t>
            </a:r>
          </a:p>
          <a:p>
            <a:pPr algn="l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surface area of the microelectrode</a:t>
            </a:r>
          </a:p>
          <a:p>
            <a:pPr algn="l">
              <a:lnSpc>
                <a:spcPct val="150000"/>
              </a:lnSpc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a,t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flux of oxygen at the surface of the microelectrode of radius a at time t</a:t>
            </a:r>
          </a:p>
        </p:txBody>
      </p:sp>
    </p:spTree>
    <p:extLst>
      <p:ext uri="{BB962C8B-B14F-4D97-AF65-F5344CB8AC3E}">
        <p14:creationId xmlns:p14="http://schemas.microsoft.com/office/powerpoint/2010/main" val="3550657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solidFill>
            <a:schemeClr val="bg2">
              <a:lumMod val="40000"/>
              <a:lumOff val="60000"/>
            </a:schemeClr>
          </a:solidFill>
          <a:ln w="107950">
            <a:solidFill>
              <a:srgbClr val="FFFF00"/>
            </a:solidFill>
          </a:ln>
        </p:spPr>
        <p:txBody>
          <a:bodyPr>
            <a:normAutofit lnSpcReduction="10000"/>
          </a:bodyPr>
          <a:lstStyle/>
          <a:p>
            <a:pPr algn="l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oxygen flux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a,t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is calculated by measuring the steady-state current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after 4 or 5 minutes, assuming that the rate of oxygen reduction is limited by the rate of oxygen diffusion and equal to it. The transport is strictly a diffusion process.</a:t>
            </a:r>
          </a:p>
          <a:p>
            <a:pPr algn="l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ODR =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a,t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(60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/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nFA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(µg cm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ODR = (60 * 32 *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/ (4 * 96500) * A = 0.00497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/A)</a:t>
            </a:r>
          </a:p>
          <a:p>
            <a:pPr algn="l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Where:</a:t>
            </a:r>
          </a:p>
          <a:p>
            <a:pPr algn="l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= molecular weight of oxygen (M = 32 grams/mole) and is inserted to convert the units from mole to grams.</a:t>
            </a:r>
          </a:p>
          <a:p>
            <a:pPr algn="l">
              <a:lnSpc>
                <a:spcPct val="150000"/>
              </a:lnSpc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the current </a:t>
            </a:r>
          </a:p>
          <a:p>
            <a:pPr algn="l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the surface area of the microelectrode. A = (ᴨd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h)</a:t>
            </a:r>
          </a:p>
        </p:txBody>
      </p:sp>
    </p:spTree>
    <p:extLst>
      <p:ext uri="{BB962C8B-B14F-4D97-AF65-F5344CB8AC3E}">
        <p14:creationId xmlns:p14="http://schemas.microsoft.com/office/powerpoint/2010/main" val="3278780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178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g</dc:creator>
  <cp:lastModifiedBy>s g</cp:lastModifiedBy>
  <cp:revision>10</cp:revision>
  <dcterms:created xsi:type="dcterms:W3CDTF">2016-05-09T16:13:46Z</dcterms:created>
  <dcterms:modified xsi:type="dcterms:W3CDTF">2016-05-09T21:48:06Z</dcterms:modified>
</cp:coreProperties>
</file>