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62" r:id="rId4"/>
    <p:sldId id="260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67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BF117-DA62-4D42-85CF-3CCED2E451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1EC338-D3C0-4169-8D0A-74BE4A1BCC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2125E-EAC8-489C-8DE1-1F010D0C8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38E1-BB0A-4043-815B-A75AF6588DC2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5FE97-1F52-4F74-B46D-60C296189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27936-4ACC-4D87-87DF-A6ADB3604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24B0-64F4-4129-8196-A6E55783D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10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6FFEA-16ED-461F-BA73-6947E0213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07C0D3-8AC8-40A9-AB33-6307D06D9B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29E5F-4833-456A-BA71-93A28C239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38E1-BB0A-4043-815B-A75AF6588DC2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E7404-1D8F-49C5-9FD9-965FDE16E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BD42B-F6E4-4C2A-B1AB-51003DBAF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24B0-64F4-4129-8196-A6E55783D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24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E99A74-4F68-450B-BFBA-B986A4EC30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074E8D-2AAE-493A-9EBB-4BADDF40E5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26A7A-245E-4B2A-B4EC-45A22224F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38E1-BB0A-4043-815B-A75AF6588DC2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C8389-FB62-452F-BD7D-053AA0A12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F21B2-8041-4E02-8D82-64E7020A6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24B0-64F4-4129-8196-A6E55783D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591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848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90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338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496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241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0288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441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75264" y="6422065"/>
            <a:ext cx="1016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10446-B594-44D6-8804-FC7C1A6DB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AF50D-369E-41B4-B302-B14E09888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CAB44F-9301-4703-94BD-6D5B813B7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38E1-BB0A-4043-815B-A75AF6588DC2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FECEC9-81AA-49B2-B067-892C8E299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B53A6-27B2-48BA-B6D0-2B2B1E55F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24B0-64F4-4129-8196-A6E55783D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5862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422065"/>
            <a:ext cx="2844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6799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935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571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2272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558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177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455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6499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803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336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1DF10-6CE0-4430-A89E-60E7E08B3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C9738-0288-4619-BB38-E3603E3D5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B5AB1-9B34-4FEE-A192-6C9898A03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38E1-BB0A-4043-815B-A75AF6588DC2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71A2B8-3757-4F52-A243-6B63FEB62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4831B-A1CB-4221-9C1F-AB283DE10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24B0-64F4-4129-8196-A6E55783D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8012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745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8471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2755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78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04E48-8EB1-499B-B73E-2A2E53301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855A3-5B6E-4F96-A4E7-7E99A0520A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B4D06A-6228-46B4-B320-46E9B92105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B29026-B52D-49DF-9798-D6131312E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38E1-BB0A-4043-815B-A75AF6588DC2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AEC9C0-2123-47EC-B523-2B0198419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962A3-5AB2-41C8-8CDA-25E7E5621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24B0-64F4-4129-8196-A6E55783D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199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02B7D-C321-4C49-A3FF-9B58AE1F9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43A619-5E9D-40F0-A031-B2A204362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B03AA7-561E-4C6E-882B-C2EC191629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F28815-5E73-4E4D-BA36-B67C491840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4CF8E9-120D-4D3B-B164-7139C78359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16B7D1-7F0F-4AFB-B124-87407C4F5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38E1-BB0A-4043-815B-A75AF6588DC2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6D0384-44F3-4D7E-9303-5986AD110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ED5CE7-CB17-441C-92BB-9B300AA3F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24B0-64F4-4129-8196-A6E55783D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082F2-6429-4A57-A26D-195690160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2CAAB1-80CF-4914-99D1-6C4816A1B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38E1-BB0A-4043-815B-A75AF6588DC2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49E969-9515-4755-8F52-2E5127B32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7BEFE6-1308-4F94-8023-E17A60907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24B0-64F4-4129-8196-A6E55783D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4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F0C8F4-827C-42AA-B377-23D93FC52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38E1-BB0A-4043-815B-A75AF6588DC2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D5B281-2DF9-45BA-AC1D-3B4E586E6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99A4CC-BA4F-4A08-991E-C0CF1020B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24B0-64F4-4129-8196-A6E55783D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29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525BF-4CA4-469C-9603-1F7F2038C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62999-782F-42AF-9B30-06EC0C9B9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D945CF-C6FC-4C98-B7EB-DFF5E19836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B2F28A-8147-45E9-BDE1-429AE68FD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38E1-BB0A-4043-815B-A75AF6588DC2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DF145C-F3B9-4BB7-BAA5-8CBFFEFB5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9F9252-453C-4C56-829C-C63F33267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24B0-64F4-4129-8196-A6E55783D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99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E69FE-B966-4139-905D-58542A8F5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FDFB53-D638-4455-80F2-DB742BDA27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AF6AA4-BAAC-4CDA-BDC3-2F36FF98BF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4CFC86-3152-436C-A380-F7F6C6C1C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38E1-BB0A-4043-815B-A75AF6588DC2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9439D6-23EA-4EB7-8989-601F02812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094467-6B11-4C9B-B7E8-5AEDFFDE3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24B0-64F4-4129-8196-A6E55783D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659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B4504D-ECDB-4B37-AB99-A628E5CA2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6ED7F9-9448-4336-B2F0-89EC10A5D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F8D769-ACFF-4176-A8CD-3B71087E7E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F38E1-BB0A-4043-815B-A75AF6588DC2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A2EF0-F384-4068-B480-D26E31A7FF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18B342-807E-4EA9-88BA-F813E83A2B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B24B0-64F4-4129-8196-A6E55783D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869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422065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165600" y="6422065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871200" y="6422065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237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15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467600" cy="1706562"/>
          </a:xfrm>
        </p:spPr>
        <p:txBody>
          <a:bodyPr>
            <a:normAutofit fontScale="90000"/>
          </a:bodyPr>
          <a:lstStyle/>
          <a:p>
            <a:pPr algn="r"/>
            <a:r>
              <a:rPr lang="ar-SA" sz="4000" dirty="0">
                <a:solidFill>
                  <a:prstClr val="white"/>
                </a:solidFill>
                <a:cs typeface="Ali_K_Alwand" pitchFamily="2" charset="-78"/>
              </a:rPr>
              <a:t>زانكوى سةلاحةددين</a:t>
            </a:r>
            <a:br>
              <a:rPr lang="ar-SA" sz="4000" dirty="0">
                <a:solidFill>
                  <a:prstClr val="white"/>
                </a:solidFill>
                <a:cs typeface="Ali_K_Alwand" pitchFamily="2" charset="-78"/>
              </a:rPr>
            </a:br>
            <a:r>
              <a:rPr lang="ar-SA" sz="4000" dirty="0">
                <a:solidFill>
                  <a:prstClr val="white"/>
                </a:solidFill>
                <a:cs typeface="Ali_K_Alwand" pitchFamily="2" charset="-78"/>
              </a:rPr>
              <a:t>كوليذى ثةروةردةى شةقلَاوة</a:t>
            </a:r>
            <a:br>
              <a:rPr lang="ar-SA" sz="4000" dirty="0">
                <a:solidFill>
                  <a:prstClr val="white"/>
                </a:solidFill>
                <a:cs typeface="Ali_K_Alwand" pitchFamily="2" charset="-78"/>
              </a:rPr>
            </a:br>
            <a:r>
              <a:rPr lang="ar-SA" sz="4000" dirty="0">
                <a:solidFill>
                  <a:prstClr val="white"/>
                </a:solidFill>
                <a:cs typeface="Ali_K_Alwand" pitchFamily="2" charset="-78"/>
              </a:rPr>
              <a:t>بةشى زمانى كودى</a:t>
            </a:r>
            <a:br>
              <a:rPr lang="ar-SA" sz="4000" dirty="0">
                <a:solidFill>
                  <a:prstClr val="white"/>
                </a:solidFill>
                <a:cs typeface="Ali_K_Alwand" pitchFamily="2" charset="-7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 algn="ctr">
              <a:buNone/>
            </a:pPr>
            <a:endParaRPr lang="ar-SA" sz="4000" dirty="0">
              <a:cs typeface="Ali_K_Alwand" pitchFamily="2" charset="-78"/>
            </a:endParaRPr>
          </a:p>
          <a:p>
            <a:pPr marL="36576" indent="0" algn="ctr">
              <a:buNone/>
            </a:pPr>
            <a:r>
              <a:rPr lang="ar-SA" sz="4000" dirty="0">
                <a:cs typeface="Ali_K_Alwand" pitchFamily="2" charset="-78"/>
              </a:rPr>
              <a:t>بابةت : زمانةوانى كارةكى</a:t>
            </a:r>
          </a:p>
          <a:p>
            <a:pPr marL="36576" indent="0" algn="ctr">
              <a:buNone/>
            </a:pPr>
            <a:endParaRPr lang="ar-SA" dirty="0">
              <a:cs typeface="Ali_K_Alwand" pitchFamily="2" charset="-78"/>
            </a:endParaRPr>
          </a:p>
          <a:p>
            <a:pPr marL="36576" indent="0" algn="ctr">
              <a:buNone/>
            </a:pPr>
            <a:endParaRPr lang="ar-SA" dirty="0">
              <a:cs typeface="Ali_K_Alwand" pitchFamily="2" charset="-78"/>
            </a:endParaRPr>
          </a:p>
          <a:p>
            <a:pPr marL="36576" indent="0" algn="ctr">
              <a:buNone/>
            </a:pPr>
            <a:endParaRPr lang="ar-SA" dirty="0">
              <a:cs typeface="Ali_K_Alwand" pitchFamily="2" charset="-78"/>
            </a:endParaRPr>
          </a:p>
          <a:p>
            <a:pPr marL="36576" indent="0">
              <a:buNone/>
            </a:pPr>
            <a:r>
              <a:rPr lang="ar-SA" dirty="0">
                <a:cs typeface="Ali_K_Alwand" pitchFamily="2" charset="-78"/>
              </a:rPr>
              <a:t>ماموستايي بابةت : </a:t>
            </a:r>
            <a:r>
              <a:rPr lang="ar-OM" dirty="0">
                <a:cs typeface="Ali_K_Alwand" pitchFamily="2" charset="-78"/>
              </a:rPr>
              <a:t>د. </a:t>
            </a:r>
            <a:r>
              <a:rPr lang="ar-SA" dirty="0">
                <a:cs typeface="Ali_K_Alwand" pitchFamily="2" charset="-78"/>
              </a:rPr>
              <a:t>دلال احمد صالح</a:t>
            </a:r>
            <a:endParaRPr lang="en-US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03876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154405">
        <p:cut/>
      </p:transition>
    </mc:Choice>
    <mc:Fallback xmlns="">
      <p:transition advTm="154405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4400" dirty="0">
                <a:cs typeface="Ali_K_Alwand" pitchFamily="2" charset="-78"/>
              </a:rPr>
              <a:t>دووةم : زمانةوانى كارةكى</a:t>
            </a:r>
            <a:endParaRPr lang="en-US" sz="4400" dirty="0"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371601"/>
            <a:ext cx="8763000" cy="4754563"/>
          </a:xfrm>
        </p:spPr>
        <p:txBody>
          <a:bodyPr>
            <a:normAutofit lnSpcReduction="10000"/>
          </a:bodyPr>
          <a:lstStyle/>
          <a:p>
            <a:pPr marL="36576" indent="0" algn="r">
              <a:buNone/>
            </a:pPr>
            <a:r>
              <a:rPr lang="ar-SA" dirty="0">
                <a:latin typeface="01BARZAN" pitchFamily="34" charset="0"/>
                <a:cs typeface="Ali_K_Alwand" pitchFamily="2" charset="-78"/>
              </a:rPr>
              <a:t>ئةو لقة ى زانستى زمانة ، كة ضوارضيوةيةكى زانيارى  تايبةت بة خؤى هةية ، كة بوارةكانى جوراجورن، وةك ثرديَك لة نيوان زمان و ئةو زانستانةى ليكؤلينةوة لة ضالاكييةكانى مروظ دةكةن، وةكو (زانستى ثةروةردة  و زانستى دةروونى  و زانستى كؤمةلايةتى لة طةل زمانةوانيدا )</a:t>
            </a:r>
          </a:p>
          <a:p>
            <a:pPr marL="36576" indent="0" algn="r">
              <a:buNone/>
            </a:pPr>
            <a:r>
              <a:rPr lang="ar-SA" dirty="0">
                <a:latin typeface="01BARZAN" pitchFamily="34" charset="0"/>
                <a:cs typeface="Ali_K_Alwand" pitchFamily="2" charset="-78"/>
              </a:rPr>
              <a:t>و طرنطى بة لايةنى زانستى و كارةكى زمان دةدات زانستيَكة لة كاتى كاركردنى خؤيدا زانستة تيوَرةكان بة كارةكى دةكات.</a:t>
            </a:r>
          </a:p>
          <a:p>
            <a:pPr marL="36576" indent="0" algn="r">
              <a:buNone/>
            </a:pPr>
            <a:r>
              <a:rPr lang="ar-SA" dirty="0">
                <a:latin typeface="01BARZAN" pitchFamily="34" charset="0"/>
                <a:cs typeface="Ali_K_Alwand" pitchFamily="2" charset="-78"/>
              </a:rPr>
              <a:t>ليَكولينةوة زمانناسييةكان  ضةندين سةدةية خراوةنةتة قوناغى ثراكتيكى و  جيَبةجىَ كردنةوة، بةلام زمانةوانى كارةكى وةك زانستيَكى سةربةخؤ سةرةتايى سةرهةلدانى دةطةريَتةوة بؤ سالى ( 1946 ) لة ولايةتة يةكطرتووةكانى ئةمريكا.</a:t>
            </a:r>
          </a:p>
          <a:p>
            <a:pPr marL="36576" indent="0" algn="r">
              <a:buNone/>
            </a:pPr>
            <a:endParaRPr lang="ar-SA" dirty="0">
              <a:latin typeface="01BARZAN" pitchFamily="34" charset="0"/>
              <a:cs typeface="Ali_K_Alwand" pitchFamily="2" charset="-78"/>
            </a:endParaRPr>
          </a:p>
          <a:p>
            <a:pPr marL="36576" indent="0" algn="r">
              <a:buNone/>
            </a:pPr>
            <a:endParaRPr lang="en-US" dirty="0">
              <a:latin typeface="01BARZAN" pitchFamily="34" charset="0"/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98244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6626"/>
    </mc:Choice>
    <mc:Fallback xmlns="">
      <p:transition spd="slow" advTm="28662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305800" cy="914400"/>
          </a:xfrm>
        </p:spPr>
        <p:txBody>
          <a:bodyPr>
            <a:noAutofit/>
          </a:bodyPr>
          <a:lstStyle/>
          <a:p>
            <a:pPr algn="r"/>
            <a:r>
              <a:rPr lang="ar-SA" sz="4000" dirty="0">
                <a:cs typeface="Ali_K_Alwand" pitchFamily="2" charset="-78"/>
              </a:rPr>
              <a:t>بوارةكانى كاركردنى زمانةوانى كارةكى بريتين لة :</a:t>
            </a:r>
            <a:endParaRPr lang="en-US" sz="4000" dirty="0"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914400"/>
            <a:ext cx="8686800" cy="5791200"/>
          </a:xfrm>
        </p:spPr>
        <p:txBody>
          <a:bodyPr>
            <a:noAutofit/>
          </a:bodyPr>
          <a:lstStyle/>
          <a:p>
            <a:pPr marL="36576" indent="0" algn="r">
              <a:buNone/>
            </a:pPr>
            <a:r>
              <a:rPr lang="ar-SA" sz="2400" dirty="0">
                <a:cs typeface="Ali_K_Alwand" pitchFamily="2" charset="-78"/>
              </a:rPr>
              <a:t>زمانةوانى كؤمةلَايةتى</a:t>
            </a:r>
          </a:p>
          <a:p>
            <a:pPr marL="36576" indent="0" algn="r">
              <a:buNone/>
            </a:pPr>
            <a:r>
              <a:rPr lang="ar-SA" sz="2400" dirty="0">
                <a:cs typeface="Ali_K_Alwand" pitchFamily="2" charset="-78"/>
              </a:rPr>
              <a:t>زمانةوانى دةروونى</a:t>
            </a:r>
          </a:p>
          <a:p>
            <a:pPr marL="36576" indent="0" algn="r">
              <a:buNone/>
            </a:pPr>
            <a:r>
              <a:rPr lang="ar-SA" sz="2400" dirty="0">
                <a:cs typeface="Ali_K_Alwand" pitchFamily="2" charset="-78"/>
              </a:rPr>
              <a:t>فةرهةنطسازى</a:t>
            </a:r>
          </a:p>
          <a:p>
            <a:pPr marL="36576" indent="0" algn="r">
              <a:buNone/>
            </a:pPr>
            <a:r>
              <a:rPr lang="ar-SA" sz="2400" dirty="0">
                <a:cs typeface="Ali_K_Alwand" pitchFamily="2" charset="-78"/>
              </a:rPr>
              <a:t>وةرطيَران و وةرطيًرانى ئاميَرى</a:t>
            </a:r>
          </a:p>
          <a:p>
            <a:pPr marL="36576" indent="0" algn="r">
              <a:buNone/>
            </a:pPr>
            <a:r>
              <a:rPr lang="ar-SA" sz="2400" dirty="0">
                <a:cs typeface="Ali_K_Alwand" pitchFamily="2" charset="-78"/>
              </a:rPr>
              <a:t>زمانةوانى جوطرافى </a:t>
            </a:r>
          </a:p>
          <a:p>
            <a:pPr marL="36576" indent="0" algn="r">
              <a:buNone/>
            </a:pPr>
            <a:r>
              <a:rPr lang="ar-SA" sz="2400" dirty="0">
                <a:cs typeface="Ali_K_Alwand" pitchFamily="2" charset="-78"/>
              </a:rPr>
              <a:t>زمانةوانى ثةروةردةيى</a:t>
            </a:r>
            <a:endParaRPr lang="en-US" sz="2400">
              <a:cs typeface="Ali_K_Alwand" pitchFamily="2" charset="-78"/>
            </a:endParaRPr>
          </a:p>
          <a:p>
            <a:pPr marL="36576" indent="0" algn="r">
              <a:buNone/>
            </a:pPr>
            <a:r>
              <a:rPr lang="ar-SA" sz="2400">
                <a:cs typeface="Ali_K_Alwand" pitchFamily="2" charset="-78"/>
              </a:rPr>
              <a:t>زمانةوانى </a:t>
            </a:r>
            <a:r>
              <a:rPr lang="ar-SA" sz="2400" dirty="0">
                <a:cs typeface="Ali_K_Alwand" pitchFamily="2" charset="-78"/>
              </a:rPr>
              <a:t>ماتماتيكى</a:t>
            </a:r>
          </a:p>
          <a:p>
            <a:pPr marL="36576" indent="0" algn="r">
              <a:buNone/>
            </a:pPr>
            <a:r>
              <a:rPr lang="ar-SA" sz="2400" dirty="0">
                <a:cs typeface="Ali_K_Alwand" pitchFamily="2" charset="-78"/>
              </a:rPr>
              <a:t>زمانةوانى  دادوةرى</a:t>
            </a:r>
          </a:p>
          <a:p>
            <a:pPr marL="36576" indent="0" algn="r">
              <a:buNone/>
            </a:pPr>
            <a:r>
              <a:rPr lang="ar-SA" sz="2400" dirty="0">
                <a:cs typeface="Ali_K_Alwand" pitchFamily="2" charset="-78"/>
              </a:rPr>
              <a:t>شيكردنةوةى طوتارى رةخنةيى</a:t>
            </a:r>
          </a:p>
          <a:p>
            <a:pPr marL="36576" indent="0" algn="r">
              <a:buNone/>
            </a:pPr>
            <a:endParaRPr lang="en-US" sz="24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5939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525"/>
    </mc:Choice>
    <mc:Fallback xmlns="">
      <p:transition spd="slow" advTm="61525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066800"/>
            <a:ext cx="8534400" cy="5334000"/>
          </a:xfrm>
        </p:spPr>
        <p:txBody>
          <a:bodyPr/>
          <a:lstStyle/>
          <a:p>
            <a:pPr marL="0" indent="0" algn="r">
              <a:buNone/>
            </a:pPr>
            <a:r>
              <a:rPr lang="ar-SA" dirty="0">
                <a:solidFill>
                  <a:srgbClr val="FF0000"/>
                </a:solidFill>
                <a:cs typeface="Ali_K_Alwand" pitchFamily="2" charset="-78"/>
              </a:rPr>
              <a:t>وةرطيَرِانى ئاميَرى : </a:t>
            </a:r>
            <a:r>
              <a:rPr lang="ar-SA" dirty="0">
                <a:cs typeface="Ali_K_Alwand" pitchFamily="2" charset="-78"/>
              </a:rPr>
              <a:t>بريتيية لة طواستنةوةى واتاى دةق لة زمانيَكةوة بؤ زمانيَكى ديكة بة رِيَطةى سيستةمى كوَمثيوتةر يا ئةنترنيَت ... تاد.</a:t>
            </a:r>
          </a:p>
          <a:p>
            <a:pPr marL="0" indent="0" algn="r">
              <a:buNone/>
            </a:pPr>
            <a:endParaRPr lang="ar-SA" dirty="0">
              <a:cs typeface="Ali_K_Alwand" pitchFamily="2" charset="-78"/>
            </a:endParaRPr>
          </a:p>
          <a:p>
            <a:pPr marL="0" indent="0" algn="r">
              <a:buNone/>
            </a:pPr>
            <a:r>
              <a:rPr lang="ar-SA" dirty="0">
                <a:cs typeface="Ali_K_Alwand" pitchFamily="2" charset="-78"/>
              </a:rPr>
              <a:t>لة كؤندا ضةند زاراوة بةرامبةر زاراوةى وةرطيَرِانى ئاميَرى وةكو وةرطيَرِانى ميكانيكى يان وةرطيَرِانى ئوتوماتيكى، بةلَام لة ئيَستادا زاراوةى وةرطيَرِانى ئاميَرى لة هةموويان بةربلَاوترة، و جيَطاى خؤى طرتووة.</a:t>
            </a:r>
          </a:p>
          <a:p>
            <a:pPr marL="0" indent="0" algn="r">
              <a:buNone/>
            </a:pPr>
            <a:r>
              <a:rPr lang="ar-SA" dirty="0">
                <a:cs typeface="Ali_K_Alwand" pitchFamily="2" charset="-78"/>
              </a:rPr>
              <a:t>زانايانى بيركارى و ئةنةدازيارى يةكةمين كةس بوون، كة ليَكؤلينةوةيان لة بوارى وةرطيَرِانى ئاميَرى ئةنجام دا.</a:t>
            </a:r>
            <a:endParaRPr lang="en-US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35574836"/>
      </p:ext>
    </p:extLst>
  </p:cSld>
  <p:clrMapOvr>
    <a:masterClrMapping/>
  </p:clrMapOvr>
  <p:transition spd="slow" advTm="219097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838200"/>
          </a:xfrm>
        </p:spPr>
        <p:txBody>
          <a:bodyPr/>
          <a:lstStyle/>
          <a:p>
            <a:r>
              <a:rPr lang="ar-SA" dirty="0">
                <a:solidFill>
                  <a:srgbClr val="FF0000"/>
                </a:solidFill>
                <a:cs typeface="Ali_K_Alwand" pitchFamily="2" charset="-78"/>
              </a:rPr>
              <a:t>طيروطرفتى وةرطيَرِانى ئاميَرى</a:t>
            </a:r>
            <a:endParaRPr lang="en-US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066800"/>
            <a:ext cx="8610600" cy="56388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dirty="0">
                <a:solidFill>
                  <a:srgbClr val="FF0000"/>
                </a:solidFill>
                <a:cs typeface="Ali_K_Alwand" pitchFamily="2" charset="-78"/>
              </a:rPr>
              <a:t>1-</a:t>
            </a:r>
            <a:r>
              <a:rPr lang="ar-SA" dirty="0">
                <a:cs typeface="Ali_K_Alwand" pitchFamily="2" charset="-78"/>
              </a:rPr>
              <a:t> هةبوونى وشةى ( فرةواتا ) و ( هاوبيَذ ) كة ئةم جوَرة وشانة واتايان نايَتة دةست ئةطةر لة رِيَطةى دةوروبةر و بةكارهيَناندا نةبيَت.</a:t>
            </a:r>
          </a:p>
          <a:p>
            <a:pPr marL="0" indent="0" algn="r">
              <a:buNone/>
            </a:pPr>
            <a:r>
              <a:rPr lang="ar-SA" dirty="0">
                <a:solidFill>
                  <a:srgbClr val="FF0000"/>
                </a:solidFill>
                <a:cs typeface="Ali_K_Alwand" pitchFamily="2" charset="-78"/>
              </a:rPr>
              <a:t>2-</a:t>
            </a:r>
            <a:r>
              <a:rPr lang="ar-SA" dirty="0">
                <a:cs typeface="Ali_K_Alwand" pitchFamily="2" charset="-78"/>
              </a:rPr>
              <a:t> زور زةحمةتة ئاميَر بتوانيَت واتاي ئةو وشانة ديار بكات، كة ثةيوةستن بة شتى نابةرجةستة.</a:t>
            </a:r>
          </a:p>
          <a:p>
            <a:pPr marL="0" indent="0" algn="r">
              <a:buNone/>
            </a:pPr>
            <a:r>
              <a:rPr lang="ar-SA" dirty="0">
                <a:solidFill>
                  <a:srgbClr val="FF0000"/>
                </a:solidFill>
                <a:cs typeface="Ali_K_Alwand" pitchFamily="2" charset="-78"/>
              </a:rPr>
              <a:t>3-</a:t>
            </a:r>
            <a:r>
              <a:rPr lang="ar-SA" dirty="0">
                <a:cs typeface="Ali_K_Alwand" pitchFamily="2" charset="-78"/>
              </a:rPr>
              <a:t> وةرطيَر خاوةن زمانيَكى زطماكى خؤيةتى، بةلَام ئةو تايبةتمةندية لة         ئاميَرى كوَمثيوتةردا نيية.        </a:t>
            </a:r>
          </a:p>
          <a:p>
            <a:pPr marL="0" indent="0" algn="r">
              <a:buNone/>
            </a:pPr>
            <a:r>
              <a:rPr lang="ar-SA" dirty="0">
                <a:solidFill>
                  <a:srgbClr val="FF0000"/>
                </a:solidFill>
                <a:cs typeface="Ali_K_Alwand" pitchFamily="2" charset="-78"/>
              </a:rPr>
              <a:t>4- </a:t>
            </a:r>
            <a:r>
              <a:rPr lang="ar-SA" dirty="0">
                <a:cs typeface="Ali_K_Alwand" pitchFamily="2" charset="-78"/>
              </a:rPr>
              <a:t>هةر زمانيَك خاوةنى سيستةمى رِيَزمانى تايبةت بة خؤيةتى، وةرطيَرِانى  ئاميَرى لة كاتى وةرطيَرِاندا تواناى رِيزكردنى كةر</a:t>
            </a:r>
            <a:r>
              <a:rPr lang="ar-IQ" dirty="0">
                <a:cs typeface="Ali_K_Alwand" pitchFamily="2" charset="-78"/>
              </a:rPr>
              <a:t>ة</a:t>
            </a:r>
            <a:r>
              <a:rPr lang="ar-SA" dirty="0">
                <a:cs typeface="Ali_K_Alwand" pitchFamily="2" charset="-78"/>
              </a:rPr>
              <a:t>ستةكانى نيية بة هةمان سيستةمى رِستةسازى زمانى مةبةست.     </a:t>
            </a:r>
            <a:endParaRPr lang="en-US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34069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72876">
        <p14:doors dir="vert"/>
      </p:transition>
    </mc:Choice>
    <mc:Fallback xmlns="">
      <p:transition spd="slow" advTm="372876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981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>
              <a:solidFill>
                <a:schemeClr val="accent1"/>
              </a:solidFill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457200"/>
            <a:ext cx="8382000" cy="6096000"/>
          </a:xfrm>
        </p:spPr>
        <p:txBody>
          <a:bodyPr>
            <a:normAutofit fontScale="92500" lnSpcReduction="20000"/>
          </a:bodyPr>
          <a:lstStyle/>
          <a:p>
            <a:pPr marL="0" indent="0" algn="r">
              <a:buNone/>
            </a:pPr>
            <a:r>
              <a:rPr lang="ar-SA" dirty="0">
                <a:solidFill>
                  <a:srgbClr val="FF0000"/>
                </a:solidFill>
                <a:cs typeface="Ali_K_Alwand" pitchFamily="2" charset="-78"/>
              </a:rPr>
              <a:t>ميَذووى سةرهةلَدانى فةرهةنطى كوردى :</a:t>
            </a:r>
          </a:p>
          <a:p>
            <a:pPr marL="0" indent="0" algn="r">
              <a:buNone/>
            </a:pPr>
            <a:r>
              <a:rPr lang="ar-SA" dirty="0">
                <a:cs typeface="Ali_K_Alwand" pitchFamily="2" charset="-78"/>
              </a:rPr>
              <a:t>ئةم ميَذووية ضةند قوناغيَكة : </a:t>
            </a:r>
          </a:p>
          <a:p>
            <a:pPr marL="0" indent="0" algn="r">
              <a:buNone/>
            </a:pPr>
            <a:r>
              <a:rPr lang="ar-SA" dirty="0">
                <a:solidFill>
                  <a:srgbClr val="FF0000"/>
                </a:solidFill>
                <a:cs typeface="Ali_K_Alwand" pitchFamily="2" charset="-78"/>
              </a:rPr>
              <a:t>قوَناغى يةكةم / قؤناغى سةرةتايى :</a:t>
            </a:r>
          </a:p>
          <a:p>
            <a:pPr marL="0" indent="0" algn="r">
              <a:buNone/>
            </a:pPr>
            <a:r>
              <a:rPr lang="ar-SA" dirty="0">
                <a:cs typeface="Ali_K_Alwand" pitchFamily="2" charset="-78"/>
              </a:rPr>
              <a:t>يةكةم كارى كورد لة بوارى فةرهةنط دةطةريَتةوة بؤ سةدةى حةظدةهةم (1682 – 1683)كة يةكةمين فةرهةنطى كوردى (نةوبةهار) لة لايةن ئةحمةدى خانى (1650 – 1707) دانراوة، ئةم فةرهةنطة بريتى ية لة فةرهةنطيَكى بضووك كة بة (زمانى عةرةبى – كوردى ) بة دياليَكتى كرمانجى سةروو نوسراوةتةوة و زياتر بؤ فيَربوونى زمان عةرةبى نوسراوة نةوةك خزمةتكردنى زمانى كوردى، دواتر كيَتيَبة ناودارةكةى (ماوريزو طارزونى) كة بريتيية لة كورتةيةكى ريَزمانى كوردى و فةرهةنطيَكى (ئيتالى – كوردى) لةم كتيَبةدا هةندىَ رِستة و طفتوطو و دةستةواذةى كوردى بؤ زمانى ئيتالى وةرطيَرِاوة كة لة سالى (1787ز) ضاث كرا، دواتر فةرهةنطى شيَخ (مارفى نودى) بة ناوى (ئةحمةدى) لة سالَى (1795ز) نوسراوة ئةمةشيان هةر بؤ فيَربوونى زمانى عةرةبية.  </a:t>
            </a:r>
            <a:endParaRPr lang="en-US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8949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5061"/>
    </mc:Choice>
    <mc:Fallback xmlns="">
      <p:transition spd="slow" advTm="20506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52402"/>
            <a:ext cx="7924800" cy="685799"/>
          </a:xfrm>
        </p:spPr>
        <p:txBody>
          <a:bodyPr>
            <a:normAutofit fontScale="90000"/>
          </a:bodyPr>
          <a:lstStyle/>
          <a:p>
            <a:r>
              <a:rPr lang="ar-SA" dirty="0">
                <a:solidFill>
                  <a:srgbClr val="C00000"/>
                </a:solidFill>
                <a:cs typeface="Ali_K_Alwand" pitchFamily="2" charset="-78"/>
              </a:rPr>
              <a:t>زمانةوانى دادوةرى</a:t>
            </a:r>
            <a:endParaRPr lang="en-US" dirty="0">
              <a:solidFill>
                <a:srgbClr val="C00000"/>
              </a:solidFill>
              <a:cs typeface="Ali_K_Alwand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1143000"/>
            <a:ext cx="8077200" cy="541020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ar-SA" dirty="0">
                <a:solidFill>
                  <a:schemeClr val="tx1"/>
                </a:solidFill>
                <a:cs typeface="Ali_K_Alwand" pitchFamily="2" charset="-78"/>
              </a:rPr>
              <a:t>زانكؤكان لة روذئاوا دا طرنطى زوريان بة زمانناسى دادوةرى داوة ، لة طرنطترين ئة و لَيَكولَينةوانةى لةم دواييةدا كراون وثيَشكةوتنى خيَراييان بة خؤوة بينيوة زمانناسى دادوةرى ية .</a:t>
            </a:r>
          </a:p>
          <a:p>
            <a:pPr algn="r"/>
            <a:r>
              <a:rPr lang="ar-SA" dirty="0">
                <a:solidFill>
                  <a:schemeClr val="tx1"/>
                </a:solidFill>
                <a:cs typeface="Ali_K_Alwand" pitchFamily="2" charset="-78"/>
              </a:rPr>
              <a:t>زاراوةى زمانةوانى دادوةرى بة زمانةوانى ياسايى و زمانةوانى دادطةريش ناو دةبريَت . </a:t>
            </a:r>
          </a:p>
          <a:p>
            <a:pPr algn="r"/>
            <a:r>
              <a:rPr lang="ar-SA" dirty="0">
                <a:solidFill>
                  <a:srgbClr val="FF0000"/>
                </a:solidFill>
                <a:cs typeface="Ali_K_Alwand" pitchFamily="2" charset="-78"/>
              </a:rPr>
              <a:t>زمانةوانى دادوةرى : </a:t>
            </a:r>
            <a:r>
              <a:rPr lang="ar-SA" dirty="0">
                <a:solidFill>
                  <a:schemeClr val="tx1"/>
                </a:solidFill>
                <a:cs typeface="Ali_K_Alwand" pitchFamily="2" charset="-78"/>
              </a:rPr>
              <a:t>لقيَكى نويَى زانستى زمانةوانيية، هاوكارة بؤ ضارةسةركردنى هةنديَك كيَشةى تايبةت لة دادطاكان .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  <a:p>
            <a:pPr algn="r"/>
            <a:r>
              <a:rPr lang="ar-SA" dirty="0">
                <a:solidFill>
                  <a:schemeClr val="tx1"/>
                </a:solidFill>
                <a:cs typeface="Ali_K_Alwand" pitchFamily="2" charset="-78"/>
              </a:rPr>
              <a:t>كة واتة </a:t>
            </a:r>
            <a:r>
              <a:rPr lang="ar-SA" dirty="0">
                <a:solidFill>
                  <a:srgbClr val="FF0000"/>
                </a:solidFill>
                <a:cs typeface="Ali_K_Alwand" pitchFamily="2" charset="-78"/>
              </a:rPr>
              <a:t>زمانةوانى دادوةرى : </a:t>
            </a:r>
            <a:r>
              <a:rPr lang="ar-SA" dirty="0">
                <a:solidFill>
                  <a:schemeClr val="tx1"/>
                </a:solidFill>
                <a:cs typeface="Ali_K_Alwand" pitchFamily="2" charset="-78"/>
              </a:rPr>
              <a:t>لة و زانيارى وداتا زمانةوانيان دةكولَيَتةوة وشى دةكاتةوة كة لة طة ل </a:t>
            </a:r>
            <a:r>
              <a:rPr lang="ar-SA">
                <a:solidFill>
                  <a:schemeClr val="tx1"/>
                </a:solidFill>
                <a:cs typeface="Ali_K_Alwand" pitchFamily="2" charset="-78"/>
              </a:rPr>
              <a:t>رِوودانى تاوانةكة </a:t>
            </a:r>
            <a:r>
              <a:rPr lang="ar-SA" dirty="0">
                <a:solidFill>
                  <a:schemeClr val="tx1"/>
                </a:solidFill>
                <a:cs typeface="Ali_K_Alwand" pitchFamily="2" charset="-78"/>
              </a:rPr>
              <a:t>ديَن ، بة مة بةستى دةستنيشانكردنى تؤمةتبار .</a:t>
            </a:r>
          </a:p>
          <a:p>
            <a:pPr algn="r"/>
            <a:r>
              <a:rPr lang="ar-SA" dirty="0">
                <a:solidFill>
                  <a:schemeClr val="tx1"/>
                </a:solidFill>
                <a:cs typeface="Ali_K_Alwand" pitchFamily="2" charset="-78"/>
              </a:rPr>
              <a:t>زمانةوانى دادوةرى ليَكؤلينةوة لة بوارة جؤرا و جؤرةكانى دادوةريدا دةكات وةك بةكارهيَنان و جيَبة جيَكردنى ياسادانان و دارِشتنى بةلَطةنامة وياساكان .</a:t>
            </a:r>
          </a:p>
          <a:p>
            <a:pPr algn="r"/>
            <a:r>
              <a:rPr lang="ar-SA" dirty="0">
                <a:solidFill>
                  <a:schemeClr val="tx1"/>
                </a:solidFill>
                <a:cs typeface="Ali_K_Alwand" pitchFamily="2" charset="-78"/>
              </a:rPr>
              <a:t>(كؤمةلَةى جيهانى زمانةوانى دادوةرى ) بارةطاكةى لة ويلاتة يةطرتووةكانى ئةمريكاية وهةروةها لة بةريتانياية .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36077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6026"/>
    </mc:Choice>
    <mc:Fallback xmlns="">
      <p:transition spd="slow" advTm="516026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577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01BARZAN</vt:lpstr>
      <vt:lpstr>Arial</vt:lpstr>
      <vt:lpstr>Calibri</vt:lpstr>
      <vt:lpstr>Calibri Light</vt:lpstr>
      <vt:lpstr>Franklin Gothic Book</vt:lpstr>
      <vt:lpstr>Wingdings 2</vt:lpstr>
      <vt:lpstr>Office Theme</vt:lpstr>
      <vt:lpstr>Technic</vt:lpstr>
      <vt:lpstr>1_Office Theme</vt:lpstr>
      <vt:lpstr>زانكوى سةلاحةددين كوليذى ثةروةردةى شةقلَاوة بةشى زمانى كودى </vt:lpstr>
      <vt:lpstr>دووةم : زمانةوانى كارةكى</vt:lpstr>
      <vt:lpstr>بوارةكانى كاركردنى زمانةوانى كارةكى بريتين لة :</vt:lpstr>
      <vt:lpstr>PowerPoint Presentation</vt:lpstr>
      <vt:lpstr>طيروطرفتى وةرطيَرِانى ئاميَرى</vt:lpstr>
      <vt:lpstr>PowerPoint Presentation</vt:lpstr>
      <vt:lpstr>زمانةوانى دادوةرى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زانكوى سةلاحةددين كوليذى ثةروةردةى شةقلَاوة بةشى زمانى كودى </dc:title>
  <dc:creator>dalal dalal</dc:creator>
  <cp:lastModifiedBy>dalal dalal</cp:lastModifiedBy>
  <cp:revision>1</cp:revision>
  <dcterms:created xsi:type="dcterms:W3CDTF">2024-07-12T18:50:52Z</dcterms:created>
  <dcterms:modified xsi:type="dcterms:W3CDTF">2024-07-12T18:55:02Z</dcterms:modified>
</cp:coreProperties>
</file>