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70D01-D631-458C-9171-826B4A5296D7}" v="6" dt="2022-01-22T14:22:53.485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hwan Salih" userId="727ad755450da3f7" providerId="LiveId" clId="{1E670D01-D631-458C-9171-826B4A5296D7}"/>
    <pc:docChg chg="undo custSel addSld delSld modSld modMainMaster">
      <pc:chgData name="Rashwan Salih" userId="727ad755450da3f7" providerId="LiveId" clId="{1E670D01-D631-458C-9171-826B4A5296D7}" dt="2022-01-22T14:22:53.672" v="210" actId="27636"/>
      <pc:docMkLst>
        <pc:docMk/>
      </pc:docMkLst>
      <pc:sldChg chg="modSp new mod">
        <pc:chgData name="Rashwan Salih" userId="727ad755450da3f7" providerId="LiveId" clId="{1E670D01-D631-458C-9171-826B4A5296D7}" dt="2022-01-22T14:22:53.571" v="206" actId="27636"/>
        <pc:sldMkLst>
          <pc:docMk/>
          <pc:sldMk cId="2433240920" sldId="256"/>
        </pc:sldMkLst>
        <pc:spChg chg="mod">
          <ac:chgData name="Rashwan Salih" userId="727ad755450da3f7" providerId="LiveId" clId="{1E670D01-D631-458C-9171-826B4A5296D7}" dt="2022-01-22T14:22:53.484" v="205"/>
          <ac:spMkLst>
            <pc:docMk/>
            <pc:sldMk cId="2433240920" sldId="256"/>
            <ac:spMk id="2" creationId="{B7A719B8-5F2F-43FC-BE2B-CDDF76E6158F}"/>
          </ac:spMkLst>
        </pc:spChg>
        <pc:spChg chg="mod">
          <ac:chgData name="Rashwan Salih" userId="727ad755450da3f7" providerId="LiveId" clId="{1E670D01-D631-458C-9171-826B4A5296D7}" dt="2022-01-22T14:22:53.571" v="206" actId="27636"/>
          <ac:spMkLst>
            <pc:docMk/>
            <pc:sldMk cId="2433240920" sldId="256"/>
            <ac:spMk id="3" creationId="{7055DD16-9331-455C-B07B-670C12D7D3B2}"/>
          </ac:spMkLst>
        </pc:spChg>
      </pc:sldChg>
      <pc:sldChg chg="modSp new mod">
        <pc:chgData name="Rashwan Salih" userId="727ad755450da3f7" providerId="LiveId" clId="{1E670D01-D631-458C-9171-826B4A5296D7}" dt="2022-01-22T14:22:53.484" v="205"/>
        <pc:sldMkLst>
          <pc:docMk/>
          <pc:sldMk cId="4178498756" sldId="257"/>
        </pc:sldMkLst>
        <pc:spChg chg="mod">
          <ac:chgData name="Rashwan Salih" userId="727ad755450da3f7" providerId="LiveId" clId="{1E670D01-D631-458C-9171-826B4A5296D7}" dt="2022-01-22T14:22:53.484" v="205"/>
          <ac:spMkLst>
            <pc:docMk/>
            <pc:sldMk cId="4178498756" sldId="257"/>
            <ac:spMk id="2" creationId="{18CF5831-6912-4C7F-9711-2FD52CC971D9}"/>
          </ac:spMkLst>
        </pc:spChg>
        <pc:spChg chg="mod">
          <ac:chgData name="Rashwan Salih" userId="727ad755450da3f7" providerId="LiveId" clId="{1E670D01-D631-458C-9171-826B4A5296D7}" dt="2022-01-22T14:22:53.484" v="205"/>
          <ac:spMkLst>
            <pc:docMk/>
            <pc:sldMk cId="4178498756" sldId="257"/>
            <ac:spMk id="3" creationId="{2B0EF8BD-9E46-4967-ACC6-E858AB7A9275}"/>
          </ac:spMkLst>
        </pc:spChg>
      </pc:sldChg>
      <pc:sldChg chg="delSp modSp new mod">
        <pc:chgData name="Rashwan Salih" userId="727ad755450da3f7" providerId="LiveId" clId="{1E670D01-D631-458C-9171-826B4A5296D7}" dt="2022-01-22T14:22:53.633" v="207" actId="27636"/>
        <pc:sldMkLst>
          <pc:docMk/>
          <pc:sldMk cId="3885701812" sldId="258"/>
        </pc:sldMkLst>
        <pc:spChg chg="del mod">
          <ac:chgData name="Rashwan Salih" userId="727ad755450da3f7" providerId="LiveId" clId="{1E670D01-D631-458C-9171-826B4A5296D7}" dt="2022-01-22T13:41:06.128" v="27" actId="478"/>
          <ac:spMkLst>
            <pc:docMk/>
            <pc:sldMk cId="3885701812" sldId="258"/>
            <ac:spMk id="2" creationId="{15DC0637-FE47-4C7F-B77A-939BC8FB5B13}"/>
          </ac:spMkLst>
        </pc:spChg>
        <pc:spChg chg="mod">
          <ac:chgData name="Rashwan Salih" userId="727ad755450da3f7" providerId="LiveId" clId="{1E670D01-D631-458C-9171-826B4A5296D7}" dt="2022-01-22T14:22:53.633" v="207" actId="27636"/>
          <ac:spMkLst>
            <pc:docMk/>
            <pc:sldMk cId="3885701812" sldId="258"/>
            <ac:spMk id="3" creationId="{73774CAF-3806-4A78-9A28-D56C0476D6D5}"/>
          </ac:spMkLst>
        </pc:spChg>
      </pc:sldChg>
      <pc:sldChg chg="delSp modSp new mod">
        <pc:chgData name="Rashwan Salih" userId="727ad755450da3f7" providerId="LiveId" clId="{1E670D01-D631-458C-9171-826B4A5296D7}" dt="2022-01-22T13:53:47.210" v="127" actId="114"/>
        <pc:sldMkLst>
          <pc:docMk/>
          <pc:sldMk cId="4053683089" sldId="259"/>
        </pc:sldMkLst>
        <pc:spChg chg="del mod">
          <ac:chgData name="Rashwan Salih" userId="727ad755450da3f7" providerId="LiveId" clId="{1E670D01-D631-458C-9171-826B4A5296D7}" dt="2022-01-22T13:40:48.569" v="21" actId="478"/>
          <ac:spMkLst>
            <pc:docMk/>
            <pc:sldMk cId="4053683089" sldId="259"/>
            <ac:spMk id="2" creationId="{455A04BA-F432-4BC6-8962-57930A6D2B4B}"/>
          </ac:spMkLst>
        </pc:spChg>
        <pc:spChg chg="mod">
          <ac:chgData name="Rashwan Salih" userId="727ad755450da3f7" providerId="LiveId" clId="{1E670D01-D631-458C-9171-826B4A5296D7}" dt="2022-01-22T13:53:47.210" v="127" actId="114"/>
          <ac:spMkLst>
            <pc:docMk/>
            <pc:sldMk cId="4053683089" sldId="259"/>
            <ac:spMk id="3" creationId="{2F136255-9DAA-4CB5-A14D-3E4229139E19}"/>
          </ac:spMkLst>
        </pc:spChg>
      </pc:sldChg>
      <pc:sldChg chg="delSp modSp new mod">
        <pc:chgData name="Rashwan Salih" userId="727ad755450da3f7" providerId="LiveId" clId="{1E670D01-D631-458C-9171-826B4A5296D7}" dt="2022-01-22T14:22:53.646" v="208" actId="27636"/>
        <pc:sldMkLst>
          <pc:docMk/>
          <pc:sldMk cId="2284602503" sldId="260"/>
        </pc:sldMkLst>
        <pc:spChg chg="del mod">
          <ac:chgData name="Rashwan Salih" userId="727ad755450da3f7" providerId="LiveId" clId="{1E670D01-D631-458C-9171-826B4A5296D7}" dt="2022-01-22T13:42:06.303" v="37" actId="478"/>
          <ac:spMkLst>
            <pc:docMk/>
            <pc:sldMk cId="2284602503" sldId="260"/>
            <ac:spMk id="2" creationId="{999AB73E-8A6F-4A90-986C-F7157EFC4010}"/>
          </ac:spMkLst>
        </pc:spChg>
        <pc:spChg chg="mod">
          <ac:chgData name="Rashwan Salih" userId="727ad755450da3f7" providerId="LiveId" clId="{1E670D01-D631-458C-9171-826B4A5296D7}" dt="2022-01-22T14:22:53.646" v="208" actId="27636"/>
          <ac:spMkLst>
            <pc:docMk/>
            <pc:sldMk cId="2284602503" sldId="260"/>
            <ac:spMk id="3" creationId="{E5DDCDA9-5665-48CA-B4D8-446CF144076C}"/>
          </ac:spMkLst>
        </pc:spChg>
      </pc:sldChg>
      <pc:sldChg chg="delSp modSp new mod">
        <pc:chgData name="Rashwan Salih" userId="727ad755450da3f7" providerId="LiveId" clId="{1E670D01-D631-458C-9171-826B4A5296D7}" dt="2022-01-22T14:22:53.657" v="209" actId="27636"/>
        <pc:sldMkLst>
          <pc:docMk/>
          <pc:sldMk cId="2761352404" sldId="261"/>
        </pc:sldMkLst>
        <pc:spChg chg="del mod">
          <ac:chgData name="Rashwan Salih" userId="727ad755450da3f7" providerId="LiveId" clId="{1E670D01-D631-458C-9171-826B4A5296D7}" dt="2022-01-22T13:43:25.677" v="51" actId="478"/>
          <ac:spMkLst>
            <pc:docMk/>
            <pc:sldMk cId="2761352404" sldId="261"/>
            <ac:spMk id="2" creationId="{3F032CF6-FEFA-4FBB-86FA-2EC1DDB4F63E}"/>
          </ac:spMkLst>
        </pc:spChg>
        <pc:spChg chg="mod">
          <ac:chgData name="Rashwan Salih" userId="727ad755450da3f7" providerId="LiveId" clId="{1E670D01-D631-458C-9171-826B4A5296D7}" dt="2022-01-22T14:22:53.657" v="209" actId="27636"/>
          <ac:spMkLst>
            <pc:docMk/>
            <pc:sldMk cId="2761352404" sldId="261"/>
            <ac:spMk id="3" creationId="{B3669DFB-1ADD-45BF-984C-A3E7FE66C4B2}"/>
          </ac:spMkLst>
        </pc:spChg>
      </pc:sldChg>
      <pc:sldChg chg="new del">
        <pc:chgData name="Rashwan Salih" userId="727ad755450da3f7" providerId="LiveId" clId="{1E670D01-D631-458C-9171-826B4A5296D7}" dt="2022-01-22T13:45:14.310" v="58" actId="2696"/>
        <pc:sldMkLst>
          <pc:docMk/>
          <pc:sldMk cId="44612535" sldId="262"/>
        </pc:sldMkLst>
      </pc:sldChg>
      <pc:sldChg chg="modSp new mod">
        <pc:chgData name="Rashwan Salih" userId="727ad755450da3f7" providerId="LiveId" clId="{1E670D01-D631-458C-9171-826B4A5296D7}" dt="2022-01-22T14:22:53.672" v="210" actId="27636"/>
        <pc:sldMkLst>
          <pc:docMk/>
          <pc:sldMk cId="1474456694" sldId="262"/>
        </pc:sldMkLst>
        <pc:spChg chg="mod">
          <ac:chgData name="Rashwan Salih" userId="727ad755450da3f7" providerId="LiveId" clId="{1E670D01-D631-458C-9171-826B4A5296D7}" dt="2022-01-22T14:22:53.672" v="210" actId="27636"/>
          <ac:spMkLst>
            <pc:docMk/>
            <pc:sldMk cId="1474456694" sldId="262"/>
            <ac:spMk id="2" creationId="{2A9160A6-A5CF-4285-B032-25F078CB2C68}"/>
          </ac:spMkLst>
        </pc:spChg>
        <pc:spChg chg="mod">
          <ac:chgData name="Rashwan Salih" userId="727ad755450da3f7" providerId="LiveId" clId="{1E670D01-D631-458C-9171-826B4A5296D7}" dt="2022-01-22T14:22:53.484" v="205"/>
          <ac:spMkLst>
            <pc:docMk/>
            <pc:sldMk cId="1474456694" sldId="262"/>
            <ac:spMk id="3" creationId="{D1DEBE7F-A51F-41EF-A037-0A6AD456CA82}"/>
          </ac:spMkLst>
        </pc:spChg>
      </pc:sldChg>
      <pc:sldChg chg="addSp delSp modSp new mod setBg delDesignElem">
        <pc:chgData name="Rashwan Salih" userId="727ad755450da3f7" providerId="LiveId" clId="{1E670D01-D631-458C-9171-826B4A5296D7}" dt="2022-01-22T14:22:53.484" v="205"/>
        <pc:sldMkLst>
          <pc:docMk/>
          <pc:sldMk cId="4182672566" sldId="263"/>
        </pc:sldMkLst>
        <pc:spChg chg="del mod">
          <ac:chgData name="Rashwan Salih" userId="727ad755450da3f7" providerId="LiveId" clId="{1E670D01-D631-458C-9171-826B4A5296D7}" dt="2022-01-22T14:04:14.828" v="149" actId="478"/>
          <ac:spMkLst>
            <pc:docMk/>
            <pc:sldMk cId="4182672566" sldId="263"/>
            <ac:spMk id="2" creationId="{96BB8B44-598E-4BDD-923C-77D057B579CB}"/>
          </ac:spMkLst>
        </pc:spChg>
        <pc:spChg chg="del">
          <ac:chgData name="Rashwan Salih" userId="727ad755450da3f7" providerId="LiveId" clId="{1E670D01-D631-458C-9171-826B4A5296D7}" dt="2022-01-22T14:03:54.456" v="145"/>
          <ac:spMkLst>
            <pc:docMk/>
            <pc:sldMk cId="4182672566" sldId="263"/>
            <ac:spMk id="3" creationId="{CD73D3FE-FB1B-43E9-A7FA-EAA203080E21}"/>
          </ac:spMkLst>
        </pc:spChg>
        <pc:spChg chg="add del">
          <ac:chgData name="Rashwan Salih" userId="727ad755450da3f7" providerId="LiveId" clId="{1E670D01-D631-458C-9171-826B4A5296D7}" dt="2022-01-22T14:04:34.810" v="156" actId="26606"/>
          <ac:spMkLst>
            <pc:docMk/>
            <pc:sldMk cId="4182672566" sldId="263"/>
            <ac:spMk id="9" creationId="{B8862840-A590-42DB-83BF-CCA7204B7DD6}"/>
          </ac:spMkLst>
        </pc:spChg>
        <pc:spChg chg="add del">
          <ac:chgData name="Rashwan Salih" userId="727ad755450da3f7" providerId="LiveId" clId="{1E670D01-D631-458C-9171-826B4A5296D7}" dt="2022-01-22T14:04:34.810" v="156" actId="26606"/>
          <ac:spMkLst>
            <pc:docMk/>
            <pc:sldMk cId="4182672566" sldId="263"/>
            <ac:spMk id="11" creationId="{E401D5F1-59E9-48EF-A49B-24365CE15896}"/>
          </ac:spMkLst>
        </pc:spChg>
        <pc:spChg chg="add del">
          <ac:chgData name="Rashwan Salih" userId="727ad755450da3f7" providerId="LiveId" clId="{1E670D01-D631-458C-9171-826B4A5296D7}" dt="2022-01-22T14:04:34.766" v="155" actId="26606"/>
          <ac:spMkLst>
            <pc:docMk/>
            <pc:sldMk cId="4182672566" sldId="263"/>
            <ac:spMk id="18" creationId="{B8862840-A590-42DB-83BF-CCA7204B7DD6}"/>
          </ac:spMkLst>
        </pc:spChg>
        <pc:spChg chg="add del">
          <ac:chgData name="Rashwan Salih" userId="727ad755450da3f7" providerId="LiveId" clId="{1E670D01-D631-458C-9171-826B4A5296D7}" dt="2022-01-22T14:04:34.766" v="155" actId="26606"/>
          <ac:spMkLst>
            <pc:docMk/>
            <pc:sldMk cId="4182672566" sldId="263"/>
            <ac:spMk id="20" creationId="{E401D5F1-59E9-48EF-A49B-24365CE15896}"/>
          </ac:spMkLst>
        </pc:spChg>
        <pc:graphicFrameChg chg="add mod modGraphic">
          <ac:chgData name="Rashwan Salih" userId="727ad755450da3f7" providerId="LiveId" clId="{1E670D01-D631-458C-9171-826B4A5296D7}" dt="2022-01-22T14:04:34.810" v="156" actId="26606"/>
          <ac:graphicFrameMkLst>
            <pc:docMk/>
            <pc:sldMk cId="4182672566" sldId="263"/>
            <ac:graphicFrameMk id="4" creationId="{16B34C7E-8082-4022-AC4F-0E07FA7E9F31}"/>
          </ac:graphicFrameMkLst>
        </pc:graphicFrameChg>
        <pc:picChg chg="add del">
          <ac:chgData name="Rashwan Salih" userId="727ad755450da3f7" providerId="LiveId" clId="{1E670D01-D631-458C-9171-826B4A5296D7}" dt="2022-01-22T14:04:34.810" v="156" actId="26606"/>
          <ac:picMkLst>
            <pc:docMk/>
            <pc:sldMk cId="4182672566" sldId="263"/>
            <ac:picMk id="13" creationId="{AAB6FADE-267D-439D-9449-A2124220BA58}"/>
          </ac:picMkLst>
        </pc:picChg>
        <pc:picChg chg="add del">
          <ac:chgData name="Rashwan Salih" userId="727ad755450da3f7" providerId="LiveId" clId="{1E670D01-D631-458C-9171-826B4A5296D7}" dt="2022-01-22T14:04:34.766" v="155" actId="26606"/>
          <ac:picMkLst>
            <pc:docMk/>
            <pc:sldMk cId="4182672566" sldId="263"/>
            <ac:picMk id="22" creationId="{AAB6FADE-267D-439D-9449-A2124220BA58}"/>
          </ac:picMkLst>
        </pc:picChg>
        <pc:picChg chg="add del">
          <ac:chgData name="Rashwan Salih" userId="727ad755450da3f7" providerId="LiveId" clId="{1E670D01-D631-458C-9171-826B4A5296D7}" dt="2022-01-22T14:22:53.484" v="205"/>
          <ac:picMkLst>
            <pc:docMk/>
            <pc:sldMk cId="4182672566" sldId="263"/>
            <ac:picMk id="24" creationId="{B1981535-B5AA-4E0C-ACE5-925CC19B20FE}"/>
          </ac:picMkLst>
        </pc:picChg>
        <pc:picChg chg="add del">
          <ac:chgData name="Rashwan Salih" userId="727ad755450da3f7" providerId="LiveId" clId="{1E670D01-D631-458C-9171-826B4A5296D7}" dt="2022-01-22T14:22:53.484" v="205"/>
          <ac:picMkLst>
            <pc:docMk/>
            <pc:sldMk cId="4182672566" sldId="263"/>
            <ac:picMk id="25" creationId="{BF97D060-AA7E-4411-BA62-28BD1EBD55D6}"/>
          </ac:picMkLst>
        </pc:picChg>
      </pc:sldChg>
      <pc:sldChg chg="addSp delSp modSp new del mod setBg">
        <pc:chgData name="Rashwan Salih" userId="727ad755450da3f7" providerId="LiveId" clId="{1E670D01-D631-458C-9171-826B4A5296D7}" dt="2022-01-22T14:13:11.730" v="165" actId="680"/>
        <pc:sldMkLst>
          <pc:docMk/>
          <pc:sldMk cId="400846607" sldId="264"/>
        </pc:sldMkLst>
        <pc:spChg chg="add del">
          <ac:chgData name="Rashwan Salih" userId="727ad755450da3f7" providerId="LiveId" clId="{1E670D01-D631-458C-9171-826B4A5296D7}" dt="2022-01-22T14:12:59.891" v="164" actId="26606"/>
          <ac:spMkLst>
            <pc:docMk/>
            <pc:sldMk cId="400846607" sldId="264"/>
            <ac:spMk id="2" creationId="{75FA1032-F274-40E9-8912-54720D7DFA67}"/>
          </ac:spMkLst>
        </pc:spChg>
        <pc:spChg chg="del">
          <ac:chgData name="Rashwan Salih" userId="727ad755450da3f7" providerId="LiveId" clId="{1E670D01-D631-458C-9171-826B4A5296D7}" dt="2022-01-22T14:12:09.616" v="158"/>
          <ac:spMkLst>
            <pc:docMk/>
            <pc:sldMk cId="400846607" sldId="264"/>
            <ac:spMk id="3" creationId="{0B47DFEE-361F-422D-8365-DCCC93982DDD}"/>
          </ac:spMkLst>
        </pc:spChg>
        <pc:spChg chg="add del">
          <ac:chgData name="Rashwan Salih" userId="727ad755450da3f7" providerId="LiveId" clId="{1E670D01-D631-458C-9171-826B4A5296D7}" dt="2022-01-22T14:12:59.891" v="164" actId="26606"/>
          <ac:spMkLst>
            <pc:docMk/>
            <pc:sldMk cId="400846607" sldId="264"/>
            <ac:spMk id="13" creationId="{40C1BC1E-153D-4DA3-87A4-314B61BC498D}"/>
          </ac:spMkLst>
        </pc:spChg>
        <pc:spChg chg="add del">
          <ac:chgData name="Rashwan Salih" userId="727ad755450da3f7" providerId="LiveId" clId="{1E670D01-D631-458C-9171-826B4A5296D7}" dt="2022-01-22T14:12:59.891" v="164" actId="26606"/>
          <ac:spMkLst>
            <pc:docMk/>
            <pc:sldMk cId="400846607" sldId="264"/>
            <ac:spMk id="15" creationId="{FB5A56C3-A6D4-4D92-8AE6-10218C0764F5}"/>
          </ac:spMkLst>
        </pc:spChg>
        <pc:graphicFrameChg chg="add mod modGraphic">
          <ac:chgData name="Rashwan Salih" userId="727ad755450da3f7" providerId="LiveId" clId="{1E670D01-D631-458C-9171-826B4A5296D7}" dt="2022-01-22T14:12:59.891" v="164" actId="26606"/>
          <ac:graphicFrameMkLst>
            <pc:docMk/>
            <pc:sldMk cId="400846607" sldId="264"/>
            <ac:graphicFrameMk id="4" creationId="{AF3E9E58-98A8-4D4A-992A-4AD1185245E0}"/>
          </ac:graphicFrameMkLst>
        </pc:graphicFrameChg>
        <pc:picChg chg="add del">
          <ac:chgData name="Rashwan Salih" userId="727ad755450da3f7" providerId="LiveId" clId="{1E670D01-D631-458C-9171-826B4A5296D7}" dt="2022-01-22T14:12:59.891" v="164" actId="26606"/>
          <ac:picMkLst>
            <pc:docMk/>
            <pc:sldMk cId="400846607" sldId="264"/>
            <ac:picMk id="9" creationId="{B1981535-B5AA-4E0C-ACE5-925CC19B20FE}"/>
          </ac:picMkLst>
        </pc:picChg>
        <pc:picChg chg="add del">
          <ac:chgData name="Rashwan Salih" userId="727ad755450da3f7" providerId="LiveId" clId="{1E670D01-D631-458C-9171-826B4A5296D7}" dt="2022-01-22T14:12:59.891" v="164" actId="26606"/>
          <ac:picMkLst>
            <pc:docMk/>
            <pc:sldMk cId="400846607" sldId="264"/>
            <ac:picMk id="11" creationId="{BF97D060-AA7E-4411-BA62-28BD1EBD55D6}"/>
          </ac:picMkLst>
        </pc:picChg>
      </pc:sldChg>
      <pc:sldChg chg="addSp delSp modSp new mod setBg delDesignElem">
        <pc:chgData name="Rashwan Salih" userId="727ad755450da3f7" providerId="LiveId" clId="{1E670D01-D631-458C-9171-826B4A5296D7}" dt="2022-01-22T14:22:53.484" v="205"/>
        <pc:sldMkLst>
          <pc:docMk/>
          <pc:sldMk cId="3205525038" sldId="264"/>
        </pc:sldMkLst>
        <pc:spChg chg="del">
          <ac:chgData name="Rashwan Salih" userId="727ad755450da3f7" providerId="LiveId" clId="{1E670D01-D631-458C-9171-826B4A5296D7}" dt="2022-01-22T14:13:30.435" v="168" actId="26606"/>
          <ac:spMkLst>
            <pc:docMk/>
            <pc:sldMk cId="3205525038" sldId="264"/>
            <ac:spMk id="2" creationId="{FE788560-C3EC-4A14-924F-077A4A52B00F}"/>
          </ac:spMkLst>
        </pc:spChg>
        <pc:spChg chg="del">
          <ac:chgData name="Rashwan Salih" userId="727ad755450da3f7" providerId="LiveId" clId="{1E670D01-D631-458C-9171-826B4A5296D7}" dt="2022-01-22T14:13:21.145" v="167"/>
          <ac:spMkLst>
            <pc:docMk/>
            <pc:sldMk cId="3205525038" sldId="264"/>
            <ac:spMk id="3" creationId="{E4B45882-A9E3-4CCF-9630-D84985081D1E}"/>
          </ac:spMkLst>
        </pc:spChg>
        <pc:spChg chg="add del">
          <ac:chgData name="Rashwan Salih" userId="727ad755450da3f7" providerId="LiveId" clId="{1E670D01-D631-458C-9171-826B4A5296D7}" dt="2022-01-22T14:13:58.196" v="173" actId="26606"/>
          <ac:spMkLst>
            <pc:docMk/>
            <pc:sldMk cId="3205525038" sldId="264"/>
            <ac:spMk id="13" creationId="{40C1BC1E-153D-4DA3-87A4-314B61BC498D}"/>
          </ac:spMkLst>
        </pc:spChg>
        <pc:spChg chg="add del">
          <ac:chgData name="Rashwan Salih" userId="727ad755450da3f7" providerId="LiveId" clId="{1E670D01-D631-458C-9171-826B4A5296D7}" dt="2022-01-22T14:13:58.196" v="173" actId="26606"/>
          <ac:spMkLst>
            <pc:docMk/>
            <pc:sldMk cId="3205525038" sldId="264"/>
            <ac:spMk id="15" creationId="{FB5A56C3-A6D4-4D92-8AE6-10218C0764F5}"/>
          </ac:spMkLst>
        </pc:spChg>
        <pc:spChg chg="add del">
          <ac:chgData name="Rashwan Salih" userId="727ad755450da3f7" providerId="LiveId" clId="{1E670D01-D631-458C-9171-826B4A5296D7}" dt="2022-01-22T14:22:53.484" v="205"/>
          <ac:spMkLst>
            <pc:docMk/>
            <pc:sldMk cId="3205525038" sldId="264"/>
            <ac:spMk id="24" creationId="{57E607C4-A0A1-44FA-981D-EA3B81396361}"/>
          </ac:spMkLst>
        </pc:spChg>
        <pc:graphicFrameChg chg="add mod modGraphic">
          <ac:chgData name="Rashwan Salih" userId="727ad755450da3f7" providerId="LiveId" clId="{1E670D01-D631-458C-9171-826B4A5296D7}" dt="2022-01-22T14:13:58.196" v="173" actId="26606"/>
          <ac:graphicFrameMkLst>
            <pc:docMk/>
            <pc:sldMk cId="3205525038" sldId="264"/>
            <ac:graphicFrameMk id="4" creationId="{A7844422-5D50-49C0-8261-BD0038F9C3A3}"/>
          </ac:graphicFrameMkLst>
        </pc:graphicFrameChg>
        <pc:picChg chg="add del">
          <ac:chgData name="Rashwan Salih" userId="727ad755450da3f7" providerId="LiveId" clId="{1E670D01-D631-458C-9171-826B4A5296D7}" dt="2022-01-22T14:13:58.196" v="173" actId="26606"/>
          <ac:picMkLst>
            <pc:docMk/>
            <pc:sldMk cId="3205525038" sldId="264"/>
            <ac:picMk id="9" creationId="{B1981535-B5AA-4E0C-ACE5-925CC19B20FE}"/>
          </ac:picMkLst>
        </pc:picChg>
        <pc:picChg chg="add del">
          <ac:chgData name="Rashwan Salih" userId="727ad755450da3f7" providerId="LiveId" clId="{1E670D01-D631-458C-9171-826B4A5296D7}" dt="2022-01-22T14:13:58.196" v="173" actId="26606"/>
          <ac:picMkLst>
            <pc:docMk/>
            <pc:sldMk cId="3205525038" sldId="264"/>
            <ac:picMk id="11" creationId="{BF97D060-AA7E-4411-BA62-28BD1EBD55D6}"/>
          </ac:picMkLst>
        </pc:picChg>
        <pc:picChg chg="add del">
          <ac:chgData name="Rashwan Salih" userId="727ad755450da3f7" providerId="LiveId" clId="{1E670D01-D631-458C-9171-826B4A5296D7}" dt="2022-01-22T14:22:53.484" v="205"/>
          <ac:picMkLst>
            <pc:docMk/>
            <pc:sldMk cId="3205525038" sldId="264"/>
            <ac:picMk id="20" creationId="{B1981535-B5AA-4E0C-ACE5-925CC19B20FE}"/>
          </ac:picMkLst>
        </pc:picChg>
        <pc:picChg chg="add del">
          <ac:chgData name="Rashwan Salih" userId="727ad755450da3f7" providerId="LiveId" clId="{1E670D01-D631-458C-9171-826B4A5296D7}" dt="2022-01-22T14:22:53.484" v="205"/>
          <ac:picMkLst>
            <pc:docMk/>
            <pc:sldMk cId="3205525038" sldId="264"/>
            <ac:picMk id="22" creationId="{BF97D060-AA7E-4411-BA62-28BD1EBD55D6}"/>
          </ac:picMkLst>
        </pc:picChg>
        <pc:picChg chg="add del">
          <ac:chgData name="Rashwan Salih" userId="727ad755450da3f7" providerId="LiveId" clId="{1E670D01-D631-458C-9171-826B4A5296D7}" dt="2022-01-22T14:22:53.484" v="205"/>
          <ac:picMkLst>
            <pc:docMk/>
            <pc:sldMk cId="3205525038" sldId="264"/>
            <ac:picMk id="26" creationId="{08D97526-B9D9-4257-B6A9-9D7988974929}"/>
          </ac:picMkLst>
        </pc:picChg>
      </pc:sldChg>
      <pc:sldChg chg="delSp modSp new mod">
        <pc:chgData name="Rashwan Salih" userId="727ad755450da3f7" providerId="LiveId" clId="{1E670D01-D631-458C-9171-826B4A5296D7}" dt="2022-01-22T14:19:52.980" v="185" actId="115"/>
        <pc:sldMkLst>
          <pc:docMk/>
          <pc:sldMk cId="192942656" sldId="265"/>
        </pc:sldMkLst>
        <pc:spChg chg="del mod">
          <ac:chgData name="Rashwan Salih" userId="727ad755450da3f7" providerId="LiveId" clId="{1E670D01-D631-458C-9171-826B4A5296D7}" dt="2022-01-22T14:19:30.788" v="178" actId="478"/>
          <ac:spMkLst>
            <pc:docMk/>
            <pc:sldMk cId="192942656" sldId="265"/>
            <ac:spMk id="2" creationId="{38C9E64F-5FA6-47F5-8D15-E8E923091CB3}"/>
          </ac:spMkLst>
        </pc:spChg>
        <pc:spChg chg="mod">
          <ac:chgData name="Rashwan Salih" userId="727ad755450da3f7" providerId="LiveId" clId="{1E670D01-D631-458C-9171-826B4A5296D7}" dt="2022-01-22T14:19:52.980" v="185" actId="115"/>
          <ac:spMkLst>
            <pc:docMk/>
            <pc:sldMk cId="192942656" sldId="265"/>
            <ac:spMk id="3" creationId="{229FCC8C-0B05-4568-B624-03FC36852E5F}"/>
          </ac:spMkLst>
        </pc:spChg>
      </pc:sldChg>
      <pc:sldChg chg="delSp modSp new mod">
        <pc:chgData name="Rashwan Salih" userId="727ad755450da3f7" providerId="LiveId" clId="{1E670D01-D631-458C-9171-826B4A5296D7}" dt="2022-01-22T14:21:06.732" v="200" actId="115"/>
        <pc:sldMkLst>
          <pc:docMk/>
          <pc:sldMk cId="1764647096" sldId="266"/>
        </pc:sldMkLst>
        <pc:spChg chg="del mod">
          <ac:chgData name="Rashwan Salih" userId="727ad755450da3f7" providerId="LiveId" clId="{1E670D01-D631-458C-9171-826B4A5296D7}" dt="2022-01-22T14:20:23.883" v="190" actId="478"/>
          <ac:spMkLst>
            <pc:docMk/>
            <pc:sldMk cId="1764647096" sldId="266"/>
            <ac:spMk id="2" creationId="{EE7E602E-A4A4-4F00-8E47-0A0A52E6AC3B}"/>
          </ac:spMkLst>
        </pc:spChg>
        <pc:spChg chg="mod">
          <ac:chgData name="Rashwan Salih" userId="727ad755450da3f7" providerId="LiveId" clId="{1E670D01-D631-458C-9171-826B4A5296D7}" dt="2022-01-22T14:21:06.732" v="200" actId="115"/>
          <ac:spMkLst>
            <pc:docMk/>
            <pc:sldMk cId="1764647096" sldId="266"/>
            <ac:spMk id="3" creationId="{C07963CF-67BE-4C9A-A95F-2965BA0E6558}"/>
          </ac:spMkLst>
        </pc:spChg>
      </pc:sldChg>
      <pc:sldChg chg="new del">
        <pc:chgData name="Rashwan Salih" userId="727ad755450da3f7" providerId="LiveId" clId="{1E670D01-D631-458C-9171-826B4A5296D7}" dt="2022-01-22T14:21:38.720" v="202" actId="2696"/>
        <pc:sldMkLst>
          <pc:docMk/>
          <pc:sldMk cId="3723451840" sldId="267"/>
        </pc:sldMkLst>
      </pc:sldChg>
      <pc:sldMasterChg chg="modSldLayout">
        <pc:chgData name="Rashwan Salih" userId="727ad755450da3f7" providerId="LiveId" clId="{1E670D01-D631-458C-9171-826B4A5296D7}" dt="2022-01-22T13:51:32.421" v="115"/>
        <pc:sldMasterMkLst>
          <pc:docMk/>
          <pc:sldMasterMk cId="1412191523" sldId="2147483672"/>
        </pc:sldMasterMkLst>
        <pc:sldLayoutChg chg="delSp">
          <pc:chgData name="Rashwan Salih" userId="727ad755450da3f7" providerId="LiveId" clId="{1E670D01-D631-458C-9171-826B4A5296D7}" dt="2022-01-22T13:51:32.421" v="115"/>
          <pc:sldLayoutMkLst>
            <pc:docMk/>
            <pc:sldMasterMk cId="1412191523" sldId="2147483672"/>
            <pc:sldLayoutMk cId="2162589507" sldId="2147483690"/>
          </pc:sldLayoutMkLst>
          <pc:cxnChg chg="del">
            <ac:chgData name="Rashwan Salih" userId="727ad755450da3f7" providerId="LiveId" clId="{1E670D01-D631-458C-9171-826B4A5296D7}" dt="2022-01-22T13:51:32.421" v="115"/>
            <ac:cxnSpMkLst>
              <pc:docMk/>
              <pc:sldMasterMk cId="1412191523" sldId="2147483672"/>
              <pc:sldLayoutMk cId="2162589507" sldId="2147483690"/>
              <ac:cxnSpMk id="33" creationId="{00000000-0000-0000-0000-000000000000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06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39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7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66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15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56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26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8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6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00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7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6319-9122-4730-9C23-70FECEA0DBB0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E3397A5-C5D7-4CC6-BB12-996D1B20CF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2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19B8-5F2F-43FC-BE2B-CDDF76E61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3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DD16-9331-455C-B07B-670C12D7D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800" dirty="0"/>
              <a:t>Grammar: should +shouldn’t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324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CC8C-0B05-4568-B624-03FC3685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719191"/>
            <a:ext cx="10364452" cy="5072009"/>
          </a:xfrm>
        </p:spPr>
        <p:txBody>
          <a:bodyPr/>
          <a:lstStyle/>
          <a:p>
            <a:pPr algn="l"/>
            <a:r>
              <a:rPr lang="en-US" b="1" i="0" u="sng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We use 'have/has to' to describe something we need to do (an obligation):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I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to school tomorrow. (= I must go to school tomorrow.)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You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home now. (= You must go home now.)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He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has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to work now. (= He must go to work now.)</a:t>
            </a:r>
          </a:p>
          <a:p>
            <a:pPr algn="l"/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'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' is short for '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have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something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do'.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963CF-67BE-4C9A-A95F-2965BA0E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832207"/>
            <a:ext cx="10364452" cy="4958993"/>
          </a:xfrm>
        </p:spPr>
        <p:txBody>
          <a:bodyPr/>
          <a:lstStyle/>
          <a:p>
            <a:pPr algn="l"/>
            <a:r>
              <a:rPr lang="en-US" sz="2400" b="1" i="1" u="sng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Don't Have to</a:t>
            </a:r>
          </a:p>
          <a:p>
            <a:pPr algn="l"/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0" u="sng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To negate 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'have to', put 'do/does not' in front of it: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do/does not 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I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don’t 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to school tomorrow.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You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don’t 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home yet.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0404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He </a:t>
            </a:r>
            <a:r>
              <a:rPr lang="en-US" b="1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doesn't have to</a:t>
            </a:r>
            <a:r>
              <a:rPr lang="en-US" b="0" i="0" dirty="0">
                <a:solidFill>
                  <a:srgbClr val="404040"/>
                </a:solidFill>
                <a:effectLst/>
                <a:latin typeface="Open Sans" panose="020B0606030504020204" pitchFamily="34" charset="0"/>
              </a:rPr>
              <a:t> go to work yet.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5831-6912-4C7F-9711-2FD52CC9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How to use: Should/Shouldn’t</a:t>
            </a:r>
            <a:br>
              <a:rPr lang="en-US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EF8BD-9E46-4967-ACC6-E858AB7A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is a modal verb.  </a:t>
            </a:r>
          </a:p>
          <a:p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It is used to make recommendations or give advice.  </a:t>
            </a:r>
          </a:p>
          <a:p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It can also be used to express obligation as well as expectation. </a:t>
            </a:r>
          </a:p>
          <a:p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When we use </a:t>
            </a:r>
            <a:r>
              <a:rPr lang="en-US" sz="28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in a sentence, it gives the meaning of “It’s a good idea”.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41784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4CAF-3806-4A78-9A28-D56C0476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032"/>
            <a:ext cx="10515600" cy="5950932"/>
          </a:xfrm>
        </p:spPr>
        <p:txBody>
          <a:bodyPr>
            <a:normAutofit/>
          </a:bodyPr>
          <a:lstStyle/>
          <a:p>
            <a:pPr algn="l" fontAlgn="base"/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Look at these 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:</a:t>
            </a:r>
          </a:p>
          <a:p>
            <a:pPr algn="l" fontAlgn="base"/>
            <a:endParaRPr lang="en-US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You 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drink 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water every day.  (recommendation)</a:t>
            </a:r>
          </a:p>
          <a:p>
            <a:pPr algn="l" fontAlgn="base"/>
            <a:endParaRPr lang="en-US" sz="28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 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study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for the test tomorrow.  (advice)</a:t>
            </a:r>
          </a:p>
          <a:p>
            <a:pPr algn="l" fontAlgn="base"/>
            <a:endParaRPr lang="en-US" sz="28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 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buy 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a  gift for the teacher.  (obligation)</a:t>
            </a:r>
          </a:p>
          <a:p>
            <a:pPr algn="l" fontAlgn="base"/>
            <a:endParaRPr lang="en-US" sz="28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They </a:t>
            </a:r>
            <a:r>
              <a:rPr lang="en-US" sz="28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8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be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here by now.  (expectation)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0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36255-9DAA-4CB5-A14D-3E4229139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901"/>
            <a:ext cx="10515600" cy="5581062"/>
          </a:xfrm>
        </p:spPr>
        <p:txBody>
          <a:bodyPr/>
          <a:lstStyle/>
          <a:p>
            <a:pPr algn="l" fontAlgn="base"/>
            <a:r>
              <a:rPr lang="en-US" sz="2400" u="sng" dirty="0">
                <a:solidFill>
                  <a:srgbClr val="404040"/>
                </a:solidFill>
                <a:latin typeface="Century Gothic" panose="020B0502020202020204" pitchFamily="34" charset="0"/>
              </a:rPr>
              <a:t>U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sing the modal verb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is easy and fun.  You can use any subject, place “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” after the subject but before the base verb.  Notice in the four examples, the underlined verbs are in their base forms.  </a:t>
            </a:r>
          </a:p>
          <a:p>
            <a:pPr algn="l" fontAlgn="base"/>
            <a:endParaRPr lang="en-US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endParaRPr lang="en-US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You don’t have to worry about any special endings on the verbs when you use them with should! </a:t>
            </a:r>
          </a:p>
          <a:p>
            <a:pPr algn="l" fontAlgn="base"/>
            <a:endParaRPr lang="en-US" sz="2400" b="1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1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Here is the formula:</a:t>
            </a:r>
          </a:p>
          <a:p>
            <a:pPr algn="ctr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subject + </a:t>
            </a:r>
            <a:r>
              <a:rPr lang="en-US" sz="2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+ base verb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8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CDA9-5665-48CA-B4D8-446CF144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084496"/>
          </a:xfrm>
        </p:spPr>
        <p:txBody>
          <a:bodyPr>
            <a:normAutofit/>
          </a:bodyPr>
          <a:lstStyle/>
          <a:p>
            <a:pPr algn="l" fontAlgn="base"/>
            <a:endParaRPr lang="en-US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We can change the subjects in the sentences and you will see that when we use should, the verb remains 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in the base form.</a:t>
            </a:r>
          </a:p>
          <a:p>
            <a:pPr algn="l" fontAlgn="base"/>
            <a:endParaRPr lang="en-US" sz="2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They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drink 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water.</a:t>
            </a:r>
          </a:p>
          <a:p>
            <a:pPr algn="l" fontAlgn="base"/>
            <a:endParaRPr lang="en-US" sz="2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I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study 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for the test tomorrow.</a:t>
            </a:r>
          </a:p>
          <a:p>
            <a:pPr algn="l" fontAlgn="base"/>
            <a:endParaRPr lang="en-US" sz="2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You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buy 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a  gift for the teacher.</a:t>
            </a:r>
          </a:p>
          <a:p>
            <a:pPr algn="l" fontAlgn="base"/>
            <a:endParaRPr lang="en-US" sz="2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be 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here by now</a:t>
            </a:r>
            <a:r>
              <a:rPr lang="en-US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0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69DFB-1ADD-45BF-984C-A3E7FE66C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272837"/>
          </a:xfrm>
        </p:spPr>
        <p:txBody>
          <a:bodyPr>
            <a:normAutofit/>
          </a:bodyPr>
          <a:lstStyle/>
          <a:p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 not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or </a:t>
            </a:r>
            <a:r>
              <a:rPr lang="en-US" sz="2400" b="1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Shouldn’t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just puts the sentence in the negative form.  </a:t>
            </a:r>
          </a:p>
          <a:p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So you are NOT recommending something, NOT advising something, NOT expecting something </a:t>
            </a:r>
          </a:p>
          <a:p>
            <a:endParaRPr lang="en-US" sz="2400" b="0" i="0" dirty="0">
              <a:solidFill>
                <a:srgbClr val="404040"/>
              </a:solidFill>
              <a:effectLst/>
              <a:latin typeface="Century Gothic" panose="020B0502020202020204" pitchFamily="34" charset="0"/>
            </a:endParaRPr>
          </a:p>
          <a:p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or “It’s not a good idea.”</a:t>
            </a: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You </a:t>
            </a:r>
            <a:r>
              <a:rPr lang="en-US" sz="2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shouldn’t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watch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a lot of TV.  (recommendation/advice)</a:t>
            </a: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She </a:t>
            </a:r>
            <a:r>
              <a:rPr lang="en-US" sz="2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 not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buy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that old car.    (recommendation/advice)</a:t>
            </a:r>
          </a:p>
          <a:p>
            <a:pPr algn="l" fontAlgn="base"/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He </a:t>
            </a:r>
            <a:r>
              <a:rPr lang="en-US" sz="2400" b="1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shouldn’t </a:t>
            </a:r>
            <a:r>
              <a:rPr lang="en-US" sz="2400" b="0" i="0" u="sng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arrive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entury Gothic" panose="020B0502020202020204" pitchFamily="34" charset="0"/>
              </a:rPr>
              <a:t> in Raleigh until tomorrow.  (expectation)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5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60A6-A5CF-4285-B032-25F078CB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Auxiliary verb </a:t>
            </a:r>
            <a:r>
              <a:rPr lang="en-US" b="1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can (positive) 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 can't (negative) use</a:t>
            </a:r>
            <a:b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BE7F-A51F-41EF-A037-0A6AD456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Use can, when you ask someone to do things. Use 'can' to talk about possibility.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Always use can with another verb.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 can = I </a:t>
            </a:r>
            <a:r>
              <a:rPr lang="en-US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know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to do something. or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I know that something is </a:t>
            </a:r>
            <a:r>
              <a:rPr lang="en-US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possible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for me.</a:t>
            </a:r>
            <a:br>
              <a:rPr lang="en-US" dirty="0"/>
            </a:br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Future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Use can if you are deciding now what to do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5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B34C7E-8082-4022-AC4F-0E07FA7E9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914267"/>
              </p:ext>
            </p:extLst>
          </p:nvPr>
        </p:nvGraphicFramePr>
        <p:xfrm>
          <a:off x="1269402" y="1180358"/>
          <a:ext cx="9595130" cy="4196235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4716849">
                  <a:extLst>
                    <a:ext uri="{9D8B030D-6E8A-4147-A177-3AD203B41FA5}">
                      <a16:colId xmlns:a16="http://schemas.microsoft.com/office/drawing/2014/main" val="881273479"/>
                    </a:ext>
                  </a:extLst>
                </a:gridCol>
                <a:gridCol w="4878281">
                  <a:extLst>
                    <a:ext uri="{9D8B030D-6E8A-4147-A177-3AD203B41FA5}">
                      <a16:colId xmlns:a16="http://schemas.microsoft.com/office/drawing/2014/main" val="1663757098"/>
                    </a:ext>
                  </a:extLst>
                </a:gridCol>
              </a:tblGrid>
              <a:tr h="846400">
                <a:tc>
                  <a:txBody>
                    <a:bodyPr/>
                    <a:lstStyle/>
                    <a:p>
                      <a:r>
                        <a:rPr lang="en-US" sz="2700" b="1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Statements</a:t>
                      </a:r>
                      <a:endParaRPr lang="en-US" sz="2700" cap="none" spc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232462" marR="72330" marT="178817" marB="17881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b="1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Negatives</a:t>
                      </a:r>
                      <a:endParaRPr lang="en-US" sz="2700" cap="none" spc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232462" marR="72330" marT="178817" marB="17881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07092"/>
                  </a:ext>
                </a:extLst>
              </a:tr>
              <a:tr h="3349835">
                <a:tc>
                  <a:txBody>
                    <a:bodyPr/>
                    <a:lstStyle/>
                    <a:p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 can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You can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He / She can write  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We can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You can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They can write a letter.</a:t>
                      </a:r>
                    </a:p>
                  </a:txBody>
                  <a:tcPr marL="232462" marR="72330" marT="178817" marB="178817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 can't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You can't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He / She can't write  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We can't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You can't write a letter.</a:t>
                      </a:r>
                      <a:b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700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They can't write a letter.</a:t>
                      </a:r>
                    </a:p>
                  </a:txBody>
                  <a:tcPr marL="232462" marR="72330" marT="178817" marB="178817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74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67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844422-5D50-49C0-8261-BD0038F9C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82657"/>
              </p:ext>
            </p:extLst>
          </p:nvPr>
        </p:nvGraphicFramePr>
        <p:xfrm>
          <a:off x="643467" y="1358967"/>
          <a:ext cx="10905068" cy="41400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62773">
                  <a:extLst>
                    <a:ext uri="{9D8B030D-6E8A-4147-A177-3AD203B41FA5}">
                      <a16:colId xmlns:a16="http://schemas.microsoft.com/office/drawing/2014/main" val="2584177079"/>
                    </a:ext>
                  </a:extLst>
                </a:gridCol>
                <a:gridCol w="2715448">
                  <a:extLst>
                    <a:ext uri="{9D8B030D-6E8A-4147-A177-3AD203B41FA5}">
                      <a16:colId xmlns:a16="http://schemas.microsoft.com/office/drawing/2014/main" val="2333787794"/>
                    </a:ext>
                  </a:extLst>
                </a:gridCol>
                <a:gridCol w="2726847">
                  <a:extLst>
                    <a:ext uri="{9D8B030D-6E8A-4147-A177-3AD203B41FA5}">
                      <a16:colId xmlns:a16="http://schemas.microsoft.com/office/drawing/2014/main" val="1080785765"/>
                    </a:ext>
                  </a:extLst>
                </a:gridCol>
              </a:tblGrid>
              <a:tr h="119453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sng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Questions</a:t>
                      </a:r>
                      <a:endParaRPr lang="en-US" sz="2900" b="1" i="0" u="sng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sng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Short answer </a:t>
                      </a:r>
                      <a:r>
                        <a:rPr lang="en-US" sz="2900" b="1" i="0" u="sng" strike="noStrike" cap="none" spc="0" err="1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positve</a:t>
                      </a:r>
                      <a:endParaRPr lang="en-US" sz="2900" b="1" i="0" u="sng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i="0" u="sng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Short answer negative</a:t>
                      </a:r>
                      <a:endParaRPr lang="en-US" sz="2900" b="1" i="0" u="sng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872455"/>
                  </a:ext>
                </a:extLst>
              </a:tr>
              <a:tr h="29455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I write a letter?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you write a letter?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he / she / it  write  a letter?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we write a letter?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you write a letter?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Can they write a letter?</a:t>
                      </a:r>
                      <a:endParaRPr lang="en-U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Yes, you can.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Yes, I can.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Yes, her can.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Yes, you can.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 wecan.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Yes they can.</a:t>
                      </a:r>
                      <a:endParaRPr lang="en-U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 you can't.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 can't.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 can't.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 you can't.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 we can't.</a:t>
                      </a:r>
                      <a:b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lang="en-US" sz="29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No, they can't.</a:t>
                      </a:r>
                      <a:endParaRPr lang="en-US" sz="29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3" marR="89223" marT="89223" marB="16415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79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5250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725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Gill Sans MT</vt:lpstr>
      <vt:lpstr>Helvetica</vt:lpstr>
      <vt:lpstr>Open Sans</vt:lpstr>
      <vt:lpstr>Gallery</vt:lpstr>
      <vt:lpstr>Unit 3 </vt:lpstr>
      <vt:lpstr>How to use: Should/Shouldn’t </vt:lpstr>
      <vt:lpstr>PowerPoint Presentation</vt:lpstr>
      <vt:lpstr>PowerPoint Presentation</vt:lpstr>
      <vt:lpstr>PowerPoint Presentation</vt:lpstr>
      <vt:lpstr>PowerPoint Presentation</vt:lpstr>
      <vt:lpstr>Auxiliary verb can (positive) - can't (negative) use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</dc:title>
  <dc:creator>Rashwan Salih</dc:creator>
  <cp:lastModifiedBy>Rashwan Salih</cp:lastModifiedBy>
  <cp:revision>1</cp:revision>
  <dcterms:created xsi:type="dcterms:W3CDTF">2022-01-22T13:37:29Z</dcterms:created>
  <dcterms:modified xsi:type="dcterms:W3CDTF">2022-01-22T14:23:02Z</dcterms:modified>
</cp:coreProperties>
</file>