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ar-OM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eman mawlood" userId="ce60dc2836c5512e" providerId="LiveId" clId="{660B0132-BBF1-481C-A4C0-A1D8CB5051CF}"/>
    <pc:docChg chg="custSel addSld modSld">
      <pc:chgData name="deeman mawlood" userId="ce60dc2836c5512e" providerId="LiveId" clId="{660B0132-BBF1-481C-A4C0-A1D8CB5051CF}" dt="2024-04-14T20:32:53.395" v="69" actId="20577"/>
      <pc:docMkLst>
        <pc:docMk/>
      </pc:docMkLst>
      <pc:sldChg chg="delSp modSp new mod">
        <pc:chgData name="deeman mawlood" userId="ce60dc2836c5512e" providerId="LiveId" clId="{660B0132-BBF1-481C-A4C0-A1D8CB5051CF}" dt="2024-04-14T20:22:53.635" v="4" actId="14100"/>
        <pc:sldMkLst>
          <pc:docMk/>
          <pc:sldMk cId="912475833" sldId="273"/>
        </pc:sldMkLst>
        <pc:spChg chg="del mod">
          <ac:chgData name="deeman mawlood" userId="ce60dc2836c5512e" providerId="LiveId" clId="{660B0132-BBF1-481C-A4C0-A1D8CB5051CF}" dt="2024-04-14T20:22:49.823" v="3" actId="478"/>
          <ac:spMkLst>
            <pc:docMk/>
            <pc:sldMk cId="912475833" sldId="273"/>
            <ac:spMk id="2" creationId="{7223C47E-1148-3781-5603-2B68ED33674D}"/>
          </ac:spMkLst>
        </pc:spChg>
        <pc:spChg chg="mod">
          <ac:chgData name="deeman mawlood" userId="ce60dc2836c5512e" providerId="LiveId" clId="{660B0132-BBF1-481C-A4C0-A1D8CB5051CF}" dt="2024-04-14T20:22:53.635" v="4" actId="14100"/>
          <ac:spMkLst>
            <pc:docMk/>
            <pc:sldMk cId="912475833" sldId="273"/>
            <ac:spMk id="3" creationId="{DBEDB4F0-54AB-4D74-C82B-462CCBA02EA9}"/>
          </ac:spMkLst>
        </pc:spChg>
      </pc:sldChg>
      <pc:sldChg chg="addSp delSp modSp new mod">
        <pc:chgData name="deeman mawlood" userId="ce60dc2836c5512e" providerId="LiveId" clId="{660B0132-BBF1-481C-A4C0-A1D8CB5051CF}" dt="2024-04-14T20:32:53.395" v="69" actId="20577"/>
        <pc:sldMkLst>
          <pc:docMk/>
          <pc:sldMk cId="2294357051" sldId="274"/>
        </pc:sldMkLst>
        <pc:spChg chg="del mod">
          <ac:chgData name="deeman mawlood" userId="ce60dc2836c5512e" providerId="LiveId" clId="{660B0132-BBF1-481C-A4C0-A1D8CB5051CF}" dt="2024-04-14T20:26:45.493" v="13" actId="478"/>
          <ac:spMkLst>
            <pc:docMk/>
            <pc:sldMk cId="2294357051" sldId="274"/>
            <ac:spMk id="2" creationId="{AC1B8862-6730-34DC-2779-FF72730BF0C3}"/>
          </ac:spMkLst>
        </pc:spChg>
        <pc:spChg chg="mod">
          <ac:chgData name="deeman mawlood" userId="ce60dc2836c5512e" providerId="LiveId" clId="{660B0132-BBF1-481C-A4C0-A1D8CB5051CF}" dt="2024-04-14T20:32:53.395" v="69" actId="20577"/>
          <ac:spMkLst>
            <pc:docMk/>
            <pc:sldMk cId="2294357051" sldId="274"/>
            <ac:spMk id="3" creationId="{EF67EA8D-22F0-8640-5ABF-5C764855A9B2}"/>
          </ac:spMkLst>
        </pc:spChg>
        <pc:graphicFrameChg chg="add del mod">
          <ac:chgData name="deeman mawlood" userId="ce60dc2836c5512e" providerId="LiveId" clId="{660B0132-BBF1-481C-A4C0-A1D8CB5051CF}" dt="2024-04-14T20:29:41.699" v="20"/>
          <ac:graphicFrameMkLst>
            <pc:docMk/>
            <pc:sldMk cId="2294357051" sldId="274"/>
            <ac:graphicFrameMk id="4" creationId="{B23EC3A9-8EFA-5439-BFFF-01BAD493D9F4}"/>
          </ac:graphicFrameMkLst>
        </pc:graphicFrameChg>
      </pc:sldChg>
    </pc:docChg>
  </pc:docChgLst>
  <pc:docChgLst>
    <pc:chgData name="deeman mawlood" userId="ce60dc2836c5512e" providerId="LiveId" clId="{FE247443-F6B8-40C3-8B3E-52D3AE53D97E}"/>
    <pc:docChg chg="undo custSel addSld modSld">
      <pc:chgData name="deeman mawlood" userId="ce60dc2836c5512e" providerId="LiveId" clId="{FE247443-F6B8-40C3-8B3E-52D3AE53D97E}" dt="2024-02-22T12:09:55.892" v="1640" actId="14100"/>
      <pc:docMkLst>
        <pc:docMk/>
      </pc:docMkLst>
      <pc:sldChg chg="delSp modSp new mod">
        <pc:chgData name="deeman mawlood" userId="ce60dc2836c5512e" providerId="LiveId" clId="{FE247443-F6B8-40C3-8B3E-52D3AE53D97E}" dt="2024-01-27T18:49:45.608" v="240" actId="255"/>
        <pc:sldMkLst>
          <pc:docMk/>
          <pc:sldMk cId="2524569391" sldId="256"/>
        </pc:sldMkLst>
        <pc:spChg chg="del mod">
          <ac:chgData name="deeman mawlood" userId="ce60dc2836c5512e" providerId="LiveId" clId="{FE247443-F6B8-40C3-8B3E-52D3AE53D97E}" dt="2024-01-27T18:46:48.653" v="4" actId="478"/>
          <ac:spMkLst>
            <pc:docMk/>
            <pc:sldMk cId="2524569391" sldId="256"/>
            <ac:spMk id="2" creationId="{35F6EE6E-25BD-4536-52A6-5AACE9FCDA02}"/>
          </ac:spMkLst>
        </pc:spChg>
        <pc:spChg chg="mod">
          <ac:chgData name="deeman mawlood" userId="ce60dc2836c5512e" providerId="LiveId" clId="{FE247443-F6B8-40C3-8B3E-52D3AE53D97E}" dt="2024-01-27T18:49:45.608" v="240" actId="255"/>
          <ac:spMkLst>
            <pc:docMk/>
            <pc:sldMk cId="2524569391" sldId="256"/>
            <ac:spMk id="3" creationId="{D239F652-7D63-837A-BC3E-5A81C38B7576}"/>
          </ac:spMkLst>
        </pc:spChg>
      </pc:sldChg>
      <pc:sldChg chg="delSp modSp new mod">
        <pc:chgData name="deeman mawlood" userId="ce60dc2836c5512e" providerId="LiveId" clId="{FE247443-F6B8-40C3-8B3E-52D3AE53D97E}" dt="2024-01-27T19:29:45.152" v="462" actId="20577"/>
        <pc:sldMkLst>
          <pc:docMk/>
          <pc:sldMk cId="1872602850" sldId="257"/>
        </pc:sldMkLst>
        <pc:spChg chg="del mod">
          <ac:chgData name="deeman mawlood" userId="ce60dc2836c5512e" providerId="LiveId" clId="{FE247443-F6B8-40C3-8B3E-52D3AE53D97E}" dt="2024-01-27T18:51:36.318" v="245" actId="478"/>
          <ac:spMkLst>
            <pc:docMk/>
            <pc:sldMk cId="1872602850" sldId="257"/>
            <ac:spMk id="2" creationId="{83289F42-BA98-FCE7-5F3F-16B6F330F565}"/>
          </ac:spMkLst>
        </pc:spChg>
        <pc:spChg chg="mod">
          <ac:chgData name="deeman mawlood" userId="ce60dc2836c5512e" providerId="LiveId" clId="{FE247443-F6B8-40C3-8B3E-52D3AE53D97E}" dt="2024-01-27T19:29:45.152" v="462" actId="20577"/>
          <ac:spMkLst>
            <pc:docMk/>
            <pc:sldMk cId="1872602850" sldId="257"/>
            <ac:spMk id="3" creationId="{BDBE7A41-8045-7FDA-23E7-6F5D7E88A472}"/>
          </ac:spMkLst>
        </pc:spChg>
      </pc:sldChg>
      <pc:sldChg chg="delSp modSp new mod">
        <pc:chgData name="deeman mawlood" userId="ce60dc2836c5512e" providerId="LiveId" clId="{FE247443-F6B8-40C3-8B3E-52D3AE53D97E}" dt="2024-02-03T15:43:33.460" v="553" actId="255"/>
        <pc:sldMkLst>
          <pc:docMk/>
          <pc:sldMk cId="1864707365" sldId="258"/>
        </pc:sldMkLst>
        <pc:spChg chg="del mod">
          <ac:chgData name="deeman mawlood" userId="ce60dc2836c5512e" providerId="LiveId" clId="{FE247443-F6B8-40C3-8B3E-52D3AE53D97E}" dt="2024-02-03T15:43:23.906" v="551" actId="478"/>
          <ac:spMkLst>
            <pc:docMk/>
            <pc:sldMk cId="1864707365" sldId="258"/>
            <ac:spMk id="2" creationId="{3709D2DF-95C2-100D-6E1A-A833ECB64A16}"/>
          </ac:spMkLst>
        </pc:spChg>
        <pc:spChg chg="mod">
          <ac:chgData name="deeman mawlood" userId="ce60dc2836c5512e" providerId="LiveId" clId="{FE247443-F6B8-40C3-8B3E-52D3AE53D97E}" dt="2024-02-03T15:43:33.460" v="553" actId="255"/>
          <ac:spMkLst>
            <pc:docMk/>
            <pc:sldMk cId="1864707365" sldId="258"/>
            <ac:spMk id="3" creationId="{A9FBF02C-E364-4E9C-5365-E95F912ED1FA}"/>
          </ac:spMkLst>
        </pc:spChg>
      </pc:sldChg>
      <pc:sldChg chg="delSp modSp new mod">
        <pc:chgData name="deeman mawlood" userId="ce60dc2836c5512e" providerId="LiveId" clId="{FE247443-F6B8-40C3-8B3E-52D3AE53D97E}" dt="2024-01-28T18:00:24.128" v="549" actId="14100"/>
        <pc:sldMkLst>
          <pc:docMk/>
          <pc:sldMk cId="549240334" sldId="259"/>
        </pc:sldMkLst>
        <pc:spChg chg="del">
          <ac:chgData name="deeman mawlood" userId="ce60dc2836c5512e" providerId="LiveId" clId="{FE247443-F6B8-40C3-8B3E-52D3AE53D97E}" dt="2024-01-28T17:26:07.832" v="522" actId="478"/>
          <ac:spMkLst>
            <pc:docMk/>
            <pc:sldMk cId="549240334" sldId="259"/>
            <ac:spMk id="2" creationId="{29B2E16D-CCDA-70D2-CCFC-4F2EE65A9833}"/>
          </ac:spMkLst>
        </pc:spChg>
        <pc:spChg chg="mod">
          <ac:chgData name="deeman mawlood" userId="ce60dc2836c5512e" providerId="LiveId" clId="{FE247443-F6B8-40C3-8B3E-52D3AE53D97E}" dt="2024-01-28T18:00:24.128" v="549" actId="14100"/>
          <ac:spMkLst>
            <pc:docMk/>
            <pc:sldMk cId="549240334" sldId="259"/>
            <ac:spMk id="3" creationId="{A7AAE1CF-F09F-F133-777B-72366E110EE3}"/>
          </ac:spMkLst>
        </pc:spChg>
      </pc:sldChg>
      <pc:sldChg chg="addSp delSp modSp new mod">
        <pc:chgData name="deeman mawlood" userId="ce60dc2836c5512e" providerId="LiveId" clId="{FE247443-F6B8-40C3-8B3E-52D3AE53D97E}" dt="2024-02-07T19:35:29.231" v="579" actId="1076"/>
        <pc:sldMkLst>
          <pc:docMk/>
          <pc:sldMk cId="4185026042" sldId="260"/>
        </pc:sldMkLst>
        <pc:spChg chg="del mod">
          <ac:chgData name="deeman mawlood" userId="ce60dc2836c5512e" providerId="LiveId" clId="{FE247443-F6B8-40C3-8B3E-52D3AE53D97E}" dt="2024-02-07T19:31:52.536" v="556" actId="478"/>
          <ac:spMkLst>
            <pc:docMk/>
            <pc:sldMk cId="4185026042" sldId="260"/>
            <ac:spMk id="2" creationId="{11BFE7BB-F133-1DAB-8C8F-AFBA9ECD0D82}"/>
          </ac:spMkLst>
        </pc:spChg>
        <pc:spChg chg="mod">
          <ac:chgData name="deeman mawlood" userId="ce60dc2836c5512e" providerId="LiveId" clId="{FE247443-F6B8-40C3-8B3E-52D3AE53D97E}" dt="2024-02-07T19:35:09.988" v="575" actId="14100"/>
          <ac:spMkLst>
            <pc:docMk/>
            <pc:sldMk cId="4185026042" sldId="260"/>
            <ac:spMk id="3" creationId="{4D717E07-ABB6-98D1-B700-60E3E457EA1C}"/>
          </ac:spMkLst>
        </pc:spChg>
        <pc:picChg chg="add mod">
          <ac:chgData name="deeman mawlood" userId="ce60dc2836c5512e" providerId="LiveId" clId="{FE247443-F6B8-40C3-8B3E-52D3AE53D97E}" dt="2024-02-07T19:35:29.231" v="579" actId="1076"/>
          <ac:picMkLst>
            <pc:docMk/>
            <pc:sldMk cId="4185026042" sldId="260"/>
            <ac:picMk id="4" creationId="{1DF01BC6-C1A8-7DA3-8972-7CA67E199CE6}"/>
          </ac:picMkLst>
        </pc:picChg>
        <pc:picChg chg="add del mod">
          <ac:chgData name="deeman mawlood" userId="ce60dc2836c5512e" providerId="LiveId" clId="{FE247443-F6B8-40C3-8B3E-52D3AE53D97E}" dt="2024-02-07T19:35:11.080" v="576"/>
          <ac:picMkLst>
            <pc:docMk/>
            <pc:sldMk cId="4185026042" sldId="260"/>
            <ac:picMk id="1026" creationId="{B8169C21-53F7-EE9B-F48D-621C187CB344}"/>
          </ac:picMkLst>
        </pc:picChg>
      </pc:sldChg>
      <pc:sldChg chg="delSp modSp new mod">
        <pc:chgData name="deeman mawlood" userId="ce60dc2836c5512e" providerId="LiveId" clId="{FE247443-F6B8-40C3-8B3E-52D3AE53D97E}" dt="2024-02-07T19:47:10.167" v="607" actId="313"/>
        <pc:sldMkLst>
          <pc:docMk/>
          <pc:sldMk cId="347787073" sldId="261"/>
        </pc:sldMkLst>
        <pc:spChg chg="del mod">
          <ac:chgData name="deeman mawlood" userId="ce60dc2836c5512e" providerId="LiveId" clId="{FE247443-F6B8-40C3-8B3E-52D3AE53D97E}" dt="2024-02-07T19:44:01.918" v="582" actId="478"/>
          <ac:spMkLst>
            <pc:docMk/>
            <pc:sldMk cId="347787073" sldId="261"/>
            <ac:spMk id="2" creationId="{179FC414-F742-3206-D9D5-3A5E910D8DFD}"/>
          </ac:spMkLst>
        </pc:spChg>
        <pc:spChg chg="mod">
          <ac:chgData name="deeman mawlood" userId="ce60dc2836c5512e" providerId="LiveId" clId="{FE247443-F6B8-40C3-8B3E-52D3AE53D97E}" dt="2024-02-07T19:47:10.167" v="607" actId="313"/>
          <ac:spMkLst>
            <pc:docMk/>
            <pc:sldMk cId="347787073" sldId="261"/>
            <ac:spMk id="3" creationId="{402F6A86-D038-97EF-12DB-40E9F1E02AD1}"/>
          </ac:spMkLst>
        </pc:spChg>
      </pc:sldChg>
      <pc:sldChg chg="delSp modSp new mod">
        <pc:chgData name="deeman mawlood" userId="ce60dc2836c5512e" providerId="LiveId" clId="{FE247443-F6B8-40C3-8B3E-52D3AE53D97E}" dt="2024-02-10T18:34:47.583" v="754" actId="255"/>
        <pc:sldMkLst>
          <pc:docMk/>
          <pc:sldMk cId="1213146816" sldId="262"/>
        </pc:sldMkLst>
        <pc:spChg chg="del mod">
          <ac:chgData name="deeman mawlood" userId="ce60dc2836c5512e" providerId="LiveId" clId="{FE247443-F6B8-40C3-8B3E-52D3AE53D97E}" dt="2024-02-10T18:30:07.100" v="610" actId="478"/>
          <ac:spMkLst>
            <pc:docMk/>
            <pc:sldMk cId="1213146816" sldId="262"/>
            <ac:spMk id="2" creationId="{8B186AB7-7CC6-F960-9440-3A20686969E5}"/>
          </ac:spMkLst>
        </pc:spChg>
        <pc:spChg chg="mod">
          <ac:chgData name="deeman mawlood" userId="ce60dc2836c5512e" providerId="LiveId" clId="{FE247443-F6B8-40C3-8B3E-52D3AE53D97E}" dt="2024-02-10T18:34:47.583" v="754" actId="255"/>
          <ac:spMkLst>
            <pc:docMk/>
            <pc:sldMk cId="1213146816" sldId="262"/>
            <ac:spMk id="3" creationId="{62995587-4668-5DE1-6580-C0DA4632490A}"/>
          </ac:spMkLst>
        </pc:spChg>
      </pc:sldChg>
      <pc:sldChg chg="delSp modSp new mod">
        <pc:chgData name="deeman mawlood" userId="ce60dc2836c5512e" providerId="LiveId" clId="{FE247443-F6B8-40C3-8B3E-52D3AE53D97E}" dt="2024-02-10T18:40:34.723" v="893" actId="20577"/>
        <pc:sldMkLst>
          <pc:docMk/>
          <pc:sldMk cId="3370626260" sldId="263"/>
        </pc:sldMkLst>
        <pc:spChg chg="del mod">
          <ac:chgData name="deeman mawlood" userId="ce60dc2836c5512e" providerId="LiveId" clId="{FE247443-F6B8-40C3-8B3E-52D3AE53D97E}" dt="2024-02-10T18:37:12.725" v="757" actId="478"/>
          <ac:spMkLst>
            <pc:docMk/>
            <pc:sldMk cId="3370626260" sldId="263"/>
            <ac:spMk id="2" creationId="{3C083C97-2E18-387C-EC9A-271956BF39EB}"/>
          </ac:spMkLst>
        </pc:spChg>
        <pc:spChg chg="mod">
          <ac:chgData name="deeman mawlood" userId="ce60dc2836c5512e" providerId="LiveId" clId="{FE247443-F6B8-40C3-8B3E-52D3AE53D97E}" dt="2024-02-10T18:40:34.723" v="893" actId="20577"/>
          <ac:spMkLst>
            <pc:docMk/>
            <pc:sldMk cId="3370626260" sldId="263"/>
            <ac:spMk id="3" creationId="{5F07A712-663C-AE49-5F98-AF9B317DAE7E}"/>
          </ac:spMkLst>
        </pc:spChg>
      </pc:sldChg>
      <pc:sldChg chg="delSp modSp new mod">
        <pc:chgData name="deeman mawlood" userId="ce60dc2836c5512e" providerId="LiveId" clId="{FE247443-F6B8-40C3-8B3E-52D3AE53D97E}" dt="2024-02-11T17:55:34.257" v="1225" actId="20577"/>
        <pc:sldMkLst>
          <pc:docMk/>
          <pc:sldMk cId="761099248" sldId="264"/>
        </pc:sldMkLst>
        <pc:spChg chg="del mod">
          <ac:chgData name="deeman mawlood" userId="ce60dc2836c5512e" providerId="LiveId" clId="{FE247443-F6B8-40C3-8B3E-52D3AE53D97E}" dt="2024-02-11T17:18:42.637" v="896" actId="478"/>
          <ac:spMkLst>
            <pc:docMk/>
            <pc:sldMk cId="761099248" sldId="264"/>
            <ac:spMk id="2" creationId="{522A9966-B799-DA79-8E86-1A77B424E258}"/>
          </ac:spMkLst>
        </pc:spChg>
        <pc:spChg chg="mod">
          <ac:chgData name="deeman mawlood" userId="ce60dc2836c5512e" providerId="LiveId" clId="{FE247443-F6B8-40C3-8B3E-52D3AE53D97E}" dt="2024-02-11T17:55:34.257" v="1225" actId="20577"/>
          <ac:spMkLst>
            <pc:docMk/>
            <pc:sldMk cId="761099248" sldId="264"/>
            <ac:spMk id="3" creationId="{D76933B2-034A-7B62-44D6-E0364FB38F0B}"/>
          </ac:spMkLst>
        </pc:spChg>
      </pc:sldChg>
      <pc:sldChg chg="addSp delSp modSp new mod">
        <pc:chgData name="deeman mawlood" userId="ce60dc2836c5512e" providerId="LiveId" clId="{FE247443-F6B8-40C3-8B3E-52D3AE53D97E}" dt="2024-02-11T18:40:30.781" v="1602" actId="27636"/>
        <pc:sldMkLst>
          <pc:docMk/>
          <pc:sldMk cId="498537254" sldId="265"/>
        </pc:sldMkLst>
        <pc:spChg chg="add del mod">
          <ac:chgData name="deeman mawlood" userId="ce60dc2836c5512e" providerId="LiveId" clId="{FE247443-F6B8-40C3-8B3E-52D3AE53D97E}" dt="2024-02-11T18:40:25.644" v="1600" actId="478"/>
          <ac:spMkLst>
            <pc:docMk/>
            <pc:sldMk cId="498537254" sldId="265"/>
            <ac:spMk id="2" creationId="{A39BE10D-A037-B7BF-B53D-A1C3E87C46CC}"/>
          </ac:spMkLst>
        </pc:spChg>
        <pc:spChg chg="mod">
          <ac:chgData name="deeman mawlood" userId="ce60dc2836c5512e" providerId="LiveId" clId="{FE247443-F6B8-40C3-8B3E-52D3AE53D97E}" dt="2024-02-11T18:40:30.781" v="1602" actId="27636"/>
          <ac:spMkLst>
            <pc:docMk/>
            <pc:sldMk cId="498537254" sldId="265"/>
            <ac:spMk id="3" creationId="{79223EA5-1FBD-858F-A7AD-AF332622ABCF}"/>
          </ac:spMkLst>
        </pc:spChg>
      </pc:sldChg>
      <pc:sldChg chg="delSp modSp new mod">
        <pc:chgData name="deeman mawlood" userId="ce60dc2836c5512e" providerId="LiveId" clId="{FE247443-F6B8-40C3-8B3E-52D3AE53D97E}" dt="2024-02-14T18:48:54.227" v="1618"/>
        <pc:sldMkLst>
          <pc:docMk/>
          <pc:sldMk cId="2685707570" sldId="266"/>
        </pc:sldMkLst>
        <pc:spChg chg="del mod">
          <ac:chgData name="deeman mawlood" userId="ce60dc2836c5512e" providerId="LiveId" clId="{FE247443-F6B8-40C3-8B3E-52D3AE53D97E}" dt="2024-02-14T18:48:40.220" v="1614" actId="478"/>
          <ac:spMkLst>
            <pc:docMk/>
            <pc:sldMk cId="2685707570" sldId="266"/>
            <ac:spMk id="2" creationId="{1893CB1D-864D-98B2-59A3-452B09788AB4}"/>
          </ac:spMkLst>
        </pc:spChg>
        <pc:spChg chg="mod">
          <ac:chgData name="deeman mawlood" userId="ce60dc2836c5512e" providerId="LiveId" clId="{FE247443-F6B8-40C3-8B3E-52D3AE53D97E}" dt="2024-02-14T18:48:54.227" v="1618"/>
          <ac:spMkLst>
            <pc:docMk/>
            <pc:sldMk cId="2685707570" sldId="266"/>
            <ac:spMk id="3" creationId="{A1594244-3F3B-77FB-6171-761F1E37E5FD}"/>
          </ac:spMkLst>
        </pc:spChg>
      </pc:sldChg>
      <pc:sldChg chg="delSp modSp new mod">
        <pc:chgData name="deeman mawlood" userId="ce60dc2836c5512e" providerId="LiveId" clId="{FE247443-F6B8-40C3-8B3E-52D3AE53D97E}" dt="2024-02-22T12:02:53.150" v="1623"/>
        <pc:sldMkLst>
          <pc:docMk/>
          <pc:sldMk cId="3354940184" sldId="267"/>
        </pc:sldMkLst>
        <pc:spChg chg="del">
          <ac:chgData name="deeman mawlood" userId="ce60dc2836c5512e" providerId="LiveId" clId="{FE247443-F6B8-40C3-8B3E-52D3AE53D97E}" dt="2024-02-22T12:02:25.274" v="1621" actId="478"/>
          <ac:spMkLst>
            <pc:docMk/>
            <pc:sldMk cId="3354940184" sldId="267"/>
            <ac:spMk id="2" creationId="{EF5A5F78-BBA3-04B2-788C-B17DAB629F9C}"/>
          </ac:spMkLst>
        </pc:spChg>
        <pc:spChg chg="mod">
          <ac:chgData name="deeman mawlood" userId="ce60dc2836c5512e" providerId="LiveId" clId="{FE247443-F6B8-40C3-8B3E-52D3AE53D97E}" dt="2024-02-22T12:02:53.150" v="1623"/>
          <ac:spMkLst>
            <pc:docMk/>
            <pc:sldMk cId="3354940184" sldId="267"/>
            <ac:spMk id="3" creationId="{8D3195EC-2752-3DE2-5C3F-271A4CB8058D}"/>
          </ac:spMkLst>
        </pc:spChg>
      </pc:sldChg>
      <pc:sldChg chg="delSp modSp new mod">
        <pc:chgData name="deeman mawlood" userId="ce60dc2836c5512e" providerId="LiveId" clId="{FE247443-F6B8-40C3-8B3E-52D3AE53D97E}" dt="2024-02-22T12:04:20.081" v="1626" actId="478"/>
        <pc:sldMkLst>
          <pc:docMk/>
          <pc:sldMk cId="2349781053" sldId="268"/>
        </pc:sldMkLst>
        <pc:spChg chg="del">
          <ac:chgData name="deeman mawlood" userId="ce60dc2836c5512e" providerId="LiveId" clId="{FE247443-F6B8-40C3-8B3E-52D3AE53D97E}" dt="2024-02-22T12:04:20.081" v="1626" actId="478"/>
          <ac:spMkLst>
            <pc:docMk/>
            <pc:sldMk cId="2349781053" sldId="268"/>
            <ac:spMk id="2" creationId="{6FD608C7-E56A-3DA4-51DD-7F08F0C4E74D}"/>
          </ac:spMkLst>
        </pc:spChg>
        <pc:spChg chg="mod">
          <ac:chgData name="deeman mawlood" userId="ce60dc2836c5512e" providerId="LiveId" clId="{FE247443-F6B8-40C3-8B3E-52D3AE53D97E}" dt="2024-02-22T12:04:07.674" v="1625"/>
          <ac:spMkLst>
            <pc:docMk/>
            <pc:sldMk cId="2349781053" sldId="268"/>
            <ac:spMk id="3" creationId="{B3B61F07-A769-5681-2ED5-DF9E797F6CBE}"/>
          </ac:spMkLst>
        </pc:spChg>
      </pc:sldChg>
      <pc:sldChg chg="delSp modSp new mod">
        <pc:chgData name="deeman mawlood" userId="ce60dc2836c5512e" providerId="LiveId" clId="{FE247443-F6B8-40C3-8B3E-52D3AE53D97E}" dt="2024-02-22T12:06:28.389" v="1631" actId="478"/>
        <pc:sldMkLst>
          <pc:docMk/>
          <pc:sldMk cId="2080483397" sldId="269"/>
        </pc:sldMkLst>
        <pc:spChg chg="del mod">
          <ac:chgData name="deeman mawlood" userId="ce60dc2836c5512e" providerId="LiveId" clId="{FE247443-F6B8-40C3-8B3E-52D3AE53D97E}" dt="2024-02-22T12:06:28.389" v="1631" actId="478"/>
          <ac:spMkLst>
            <pc:docMk/>
            <pc:sldMk cId="2080483397" sldId="269"/>
            <ac:spMk id="2" creationId="{FA767F7D-26B2-393B-942F-2714597B6176}"/>
          </ac:spMkLst>
        </pc:spChg>
        <pc:spChg chg="mod">
          <ac:chgData name="deeman mawlood" userId="ce60dc2836c5512e" providerId="LiveId" clId="{FE247443-F6B8-40C3-8B3E-52D3AE53D97E}" dt="2024-02-22T12:06:22.995" v="1629" actId="27636"/>
          <ac:spMkLst>
            <pc:docMk/>
            <pc:sldMk cId="2080483397" sldId="269"/>
            <ac:spMk id="3" creationId="{B43C7425-11B4-46D1-BA0D-C06668CA04E7}"/>
          </ac:spMkLst>
        </pc:spChg>
      </pc:sldChg>
      <pc:sldChg chg="modSp new mod">
        <pc:chgData name="deeman mawlood" userId="ce60dc2836c5512e" providerId="LiveId" clId="{FE247443-F6B8-40C3-8B3E-52D3AE53D97E}" dt="2024-02-22T12:07:53.594" v="1633"/>
        <pc:sldMkLst>
          <pc:docMk/>
          <pc:sldMk cId="1869557713" sldId="270"/>
        </pc:sldMkLst>
        <pc:spChg chg="mod">
          <ac:chgData name="deeman mawlood" userId="ce60dc2836c5512e" providerId="LiveId" clId="{FE247443-F6B8-40C3-8B3E-52D3AE53D97E}" dt="2024-02-22T12:07:53.594" v="1633"/>
          <ac:spMkLst>
            <pc:docMk/>
            <pc:sldMk cId="1869557713" sldId="270"/>
            <ac:spMk id="3" creationId="{D589E7FF-50E8-C934-7C3F-1546BBD547D3}"/>
          </ac:spMkLst>
        </pc:spChg>
      </pc:sldChg>
      <pc:sldChg chg="modSp new mod">
        <pc:chgData name="deeman mawlood" userId="ce60dc2836c5512e" providerId="LiveId" clId="{FE247443-F6B8-40C3-8B3E-52D3AE53D97E}" dt="2024-02-22T12:08:51.708" v="1635"/>
        <pc:sldMkLst>
          <pc:docMk/>
          <pc:sldMk cId="523238934" sldId="271"/>
        </pc:sldMkLst>
        <pc:spChg chg="mod">
          <ac:chgData name="deeman mawlood" userId="ce60dc2836c5512e" providerId="LiveId" clId="{FE247443-F6B8-40C3-8B3E-52D3AE53D97E}" dt="2024-02-22T12:08:51.708" v="1635"/>
          <ac:spMkLst>
            <pc:docMk/>
            <pc:sldMk cId="523238934" sldId="271"/>
            <ac:spMk id="3" creationId="{45121E60-4B5F-9D03-2DE8-AC2C10188947}"/>
          </ac:spMkLst>
        </pc:spChg>
      </pc:sldChg>
      <pc:sldChg chg="delSp modSp new mod">
        <pc:chgData name="deeman mawlood" userId="ce60dc2836c5512e" providerId="LiveId" clId="{FE247443-F6B8-40C3-8B3E-52D3AE53D97E}" dt="2024-02-22T12:09:55.892" v="1640" actId="14100"/>
        <pc:sldMkLst>
          <pc:docMk/>
          <pc:sldMk cId="908810897" sldId="272"/>
        </pc:sldMkLst>
        <pc:spChg chg="del mod">
          <ac:chgData name="deeman mawlood" userId="ce60dc2836c5512e" providerId="LiveId" clId="{FE247443-F6B8-40C3-8B3E-52D3AE53D97E}" dt="2024-02-22T12:09:52.381" v="1639" actId="478"/>
          <ac:spMkLst>
            <pc:docMk/>
            <pc:sldMk cId="908810897" sldId="272"/>
            <ac:spMk id="2" creationId="{1D3E77E2-14E7-B740-FF2B-8360276CCFB4}"/>
          </ac:spMkLst>
        </pc:spChg>
        <pc:spChg chg="mod">
          <ac:chgData name="deeman mawlood" userId="ce60dc2836c5512e" providerId="LiveId" clId="{FE247443-F6B8-40C3-8B3E-52D3AE53D97E}" dt="2024-02-22T12:09:55.892" v="1640" actId="14100"/>
          <ac:spMkLst>
            <pc:docMk/>
            <pc:sldMk cId="908810897" sldId="272"/>
            <ac:spMk id="3" creationId="{948AEFCA-4C84-4954-C148-4222659D4B8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E9AAA-E207-90AB-73B6-C69A16786C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OM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D59016-84AA-2AB9-1CA7-FBB53FA47B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O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9AD0E-9C32-4694-2BE6-66D2642B2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A1EC-793E-4E49-B802-DA23B0F81494}" type="datetimeFigureOut">
              <a:rPr lang="ar-OM" smtClean="0"/>
              <a:t>06/10/1445</a:t>
            </a:fld>
            <a:endParaRPr lang="ar-O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363D6-123A-ACF9-EBBB-1E47E38F3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9C7DF2-AB86-72A9-13CF-FB49537DA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38AFA-BF42-4715-A008-232A2D3C6ECF}" type="slidenum">
              <a:rPr lang="ar-OM" smtClean="0"/>
              <a:t>‹#›</a:t>
            </a:fld>
            <a:endParaRPr lang="ar-OM"/>
          </a:p>
        </p:txBody>
      </p:sp>
    </p:spTree>
    <p:extLst>
      <p:ext uri="{BB962C8B-B14F-4D97-AF65-F5344CB8AC3E}">
        <p14:creationId xmlns:p14="http://schemas.microsoft.com/office/powerpoint/2010/main" val="1563398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1C3EA-A20B-93D3-B3E6-FB5537D17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OM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9F772E-E054-F242-652A-9082CB7F44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O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323D7-8893-621B-3ACC-3AA9505F1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A1EC-793E-4E49-B802-DA23B0F81494}" type="datetimeFigureOut">
              <a:rPr lang="ar-OM" smtClean="0"/>
              <a:t>06/10/1445</a:t>
            </a:fld>
            <a:endParaRPr lang="ar-O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03C33-B7F0-DD71-353E-AC45BD684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104A7F-0B2E-8D82-DE34-4108EF89A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38AFA-BF42-4715-A008-232A2D3C6ECF}" type="slidenum">
              <a:rPr lang="ar-OM" smtClean="0"/>
              <a:t>‹#›</a:t>
            </a:fld>
            <a:endParaRPr lang="ar-OM"/>
          </a:p>
        </p:txBody>
      </p:sp>
    </p:spTree>
    <p:extLst>
      <p:ext uri="{BB962C8B-B14F-4D97-AF65-F5344CB8AC3E}">
        <p14:creationId xmlns:p14="http://schemas.microsoft.com/office/powerpoint/2010/main" val="4151278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BAD1EA-8C83-92CB-F445-5E398DBA6E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OM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A3C205-678D-87BE-FD60-927D497338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O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5FD755-8CEA-BCE7-648A-E9B57AD01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A1EC-793E-4E49-B802-DA23B0F81494}" type="datetimeFigureOut">
              <a:rPr lang="ar-OM" smtClean="0"/>
              <a:t>06/10/1445</a:t>
            </a:fld>
            <a:endParaRPr lang="ar-O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34889-022D-31BE-E654-41D7E5236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DE13F-D0F0-35AD-6277-2ABCF7C25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38AFA-BF42-4715-A008-232A2D3C6ECF}" type="slidenum">
              <a:rPr lang="ar-OM" smtClean="0"/>
              <a:t>‹#›</a:t>
            </a:fld>
            <a:endParaRPr lang="ar-OM"/>
          </a:p>
        </p:txBody>
      </p:sp>
    </p:spTree>
    <p:extLst>
      <p:ext uri="{BB962C8B-B14F-4D97-AF65-F5344CB8AC3E}">
        <p14:creationId xmlns:p14="http://schemas.microsoft.com/office/powerpoint/2010/main" val="2062924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7F34E-C94F-C1E8-B625-08410CB22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OM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633B9-4EB6-EAA4-3CDB-63BF1D8EC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O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46BF4-BA92-D014-87BD-9456D55FA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A1EC-793E-4E49-B802-DA23B0F81494}" type="datetimeFigureOut">
              <a:rPr lang="ar-OM" smtClean="0"/>
              <a:t>06/10/1445</a:t>
            </a:fld>
            <a:endParaRPr lang="ar-O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3CA9B-8A68-677B-B9C1-195B503D6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7B7BD-54A8-B03A-EDCF-B7265F520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38AFA-BF42-4715-A008-232A2D3C6ECF}" type="slidenum">
              <a:rPr lang="ar-OM" smtClean="0"/>
              <a:t>‹#›</a:t>
            </a:fld>
            <a:endParaRPr lang="ar-OM"/>
          </a:p>
        </p:txBody>
      </p:sp>
    </p:spTree>
    <p:extLst>
      <p:ext uri="{BB962C8B-B14F-4D97-AF65-F5344CB8AC3E}">
        <p14:creationId xmlns:p14="http://schemas.microsoft.com/office/powerpoint/2010/main" val="1543523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57650-06FD-AC18-64E6-C35010AA1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OM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1756F8-53BA-4FC2-7813-953362BDEC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27C54D-324A-1207-87F7-57E27D8D8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A1EC-793E-4E49-B802-DA23B0F81494}" type="datetimeFigureOut">
              <a:rPr lang="ar-OM" smtClean="0"/>
              <a:t>06/10/1445</a:t>
            </a:fld>
            <a:endParaRPr lang="ar-O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445D3-6721-C8ED-80D2-A6CA2C7D7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55777B-2ACD-0E9C-1761-AF82F4443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38AFA-BF42-4715-A008-232A2D3C6ECF}" type="slidenum">
              <a:rPr lang="ar-OM" smtClean="0"/>
              <a:t>‹#›</a:t>
            </a:fld>
            <a:endParaRPr lang="ar-OM"/>
          </a:p>
        </p:txBody>
      </p:sp>
    </p:spTree>
    <p:extLst>
      <p:ext uri="{BB962C8B-B14F-4D97-AF65-F5344CB8AC3E}">
        <p14:creationId xmlns:p14="http://schemas.microsoft.com/office/powerpoint/2010/main" val="3621409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525C3-0845-FF99-1E89-8D8E85915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OM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BC244-9085-0E3B-1E86-3AE5919B73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OM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C2FE50-2621-61ED-5179-1CDCA0F08A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OM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70AC0E-DF58-AF6D-CA95-D84D884CA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A1EC-793E-4E49-B802-DA23B0F81494}" type="datetimeFigureOut">
              <a:rPr lang="ar-OM" smtClean="0"/>
              <a:t>06/10/1445</a:t>
            </a:fld>
            <a:endParaRPr lang="ar-OM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B3FB09-DAA7-3173-EEC4-83D5FC92A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B20155-B781-1058-9CB7-B25C019CB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38AFA-BF42-4715-A008-232A2D3C6ECF}" type="slidenum">
              <a:rPr lang="ar-OM" smtClean="0"/>
              <a:t>‹#›</a:t>
            </a:fld>
            <a:endParaRPr lang="ar-OM"/>
          </a:p>
        </p:txBody>
      </p:sp>
    </p:spTree>
    <p:extLst>
      <p:ext uri="{BB962C8B-B14F-4D97-AF65-F5344CB8AC3E}">
        <p14:creationId xmlns:p14="http://schemas.microsoft.com/office/powerpoint/2010/main" val="1392142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9D956-50EF-CBD6-54B2-86804EE48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OM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D6F15E-8C98-7B96-B37D-DE15BBEC1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8E3579-EBE1-3155-9C30-5463114FDA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OM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5D25A1-E416-47DA-E444-179073B89A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FC40D0-A158-37B4-DB46-8FC4B8EAEE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OM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A6A17D-9B19-6065-F714-060FAE8A8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A1EC-793E-4E49-B802-DA23B0F81494}" type="datetimeFigureOut">
              <a:rPr lang="ar-OM" smtClean="0"/>
              <a:t>06/10/1445</a:t>
            </a:fld>
            <a:endParaRPr lang="ar-OM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A3F564-D3F4-1473-B1CC-18A0FB990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906A62-243A-95D4-AB50-04038FD9F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38AFA-BF42-4715-A008-232A2D3C6ECF}" type="slidenum">
              <a:rPr lang="ar-OM" smtClean="0"/>
              <a:t>‹#›</a:t>
            </a:fld>
            <a:endParaRPr lang="ar-OM"/>
          </a:p>
        </p:txBody>
      </p:sp>
    </p:spTree>
    <p:extLst>
      <p:ext uri="{BB962C8B-B14F-4D97-AF65-F5344CB8AC3E}">
        <p14:creationId xmlns:p14="http://schemas.microsoft.com/office/powerpoint/2010/main" val="90552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AC7D7-EE84-749D-A868-99FB37742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OM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F48288-B25E-52F3-E790-3B67186B3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A1EC-793E-4E49-B802-DA23B0F81494}" type="datetimeFigureOut">
              <a:rPr lang="ar-OM" smtClean="0"/>
              <a:t>06/10/1445</a:t>
            </a:fld>
            <a:endParaRPr lang="ar-OM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C6826F-2EBB-E73A-86B3-1122311F0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6841A3-6C1A-2C5B-B529-1E208849A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38AFA-BF42-4715-A008-232A2D3C6ECF}" type="slidenum">
              <a:rPr lang="ar-OM" smtClean="0"/>
              <a:t>‹#›</a:t>
            </a:fld>
            <a:endParaRPr lang="ar-OM"/>
          </a:p>
        </p:txBody>
      </p:sp>
    </p:spTree>
    <p:extLst>
      <p:ext uri="{BB962C8B-B14F-4D97-AF65-F5344CB8AC3E}">
        <p14:creationId xmlns:p14="http://schemas.microsoft.com/office/powerpoint/2010/main" val="1209181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6FC859-56B7-D831-79F2-8F4A09419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A1EC-793E-4E49-B802-DA23B0F81494}" type="datetimeFigureOut">
              <a:rPr lang="ar-OM" smtClean="0"/>
              <a:t>06/10/1445</a:t>
            </a:fld>
            <a:endParaRPr lang="ar-OM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01A07C-B837-6ED9-DA6A-8CB5CE3DD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5D752C-6F22-F838-E37D-50A9BC3B2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38AFA-BF42-4715-A008-232A2D3C6ECF}" type="slidenum">
              <a:rPr lang="ar-OM" smtClean="0"/>
              <a:t>‹#›</a:t>
            </a:fld>
            <a:endParaRPr lang="ar-OM"/>
          </a:p>
        </p:txBody>
      </p:sp>
    </p:spTree>
    <p:extLst>
      <p:ext uri="{BB962C8B-B14F-4D97-AF65-F5344CB8AC3E}">
        <p14:creationId xmlns:p14="http://schemas.microsoft.com/office/powerpoint/2010/main" val="298141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743AF-3EE2-0AC7-410E-6D7BB0F3B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OM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2EAEF-1B59-E108-7A78-020AE092E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OM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95D544-C7B3-DD28-6FFE-19767D9C6B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748A1-CB84-D04F-4F8F-348717063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A1EC-793E-4E49-B802-DA23B0F81494}" type="datetimeFigureOut">
              <a:rPr lang="ar-OM" smtClean="0"/>
              <a:t>06/10/1445</a:t>
            </a:fld>
            <a:endParaRPr lang="ar-OM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B8DDC-CB3E-7EE7-555C-3EC93DA7F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D7C72-7756-F8C7-0AD3-3EDCE11CA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38AFA-BF42-4715-A008-232A2D3C6ECF}" type="slidenum">
              <a:rPr lang="ar-OM" smtClean="0"/>
              <a:t>‹#›</a:t>
            </a:fld>
            <a:endParaRPr lang="ar-OM"/>
          </a:p>
        </p:txBody>
      </p:sp>
    </p:spTree>
    <p:extLst>
      <p:ext uri="{BB962C8B-B14F-4D97-AF65-F5344CB8AC3E}">
        <p14:creationId xmlns:p14="http://schemas.microsoft.com/office/powerpoint/2010/main" val="2825165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EBFCD-A96E-96D3-37C4-F6C75C3E5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OM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E71D72-58D4-74BD-B7E2-2DCA1735A3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OM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7F22E4-971C-74C8-7F47-9B2FC3F2D3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ED87C-BCB9-DB84-9577-FB9903F1C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A1EC-793E-4E49-B802-DA23B0F81494}" type="datetimeFigureOut">
              <a:rPr lang="ar-OM" smtClean="0"/>
              <a:t>06/10/1445</a:t>
            </a:fld>
            <a:endParaRPr lang="ar-OM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E1428E-BB4D-F55F-C40A-CEF418816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BEDFB4-3B68-599F-6CFC-DEF83C26F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38AFA-BF42-4715-A008-232A2D3C6ECF}" type="slidenum">
              <a:rPr lang="ar-OM" smtClean="0"/>
              <a:t>‹#›</a:t>
            </a:fld>
            <a:endParaRPr lang="ar-OM"/>
          </a:p>
        </p:txBody>
      </p:sp>
    </p:spTree>
    <p:extLst>
      <p:ext uri="{BB962C8B-B14F-4D97-AF65-F5344CB8AC3E}">
        <p14:creationId xmlns:p14="http://schemas.microsoft.com/office/powerpoint/2010/main" val="502301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273E12-D05F-E3C1-1331-FBEEAC4F5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OM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9DF269-7729-4D89-5747-4DD75418F1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O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199F1-BD25-45EF-FFFA-5251AA7D0D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6A1EC-793E-4E49-B802-DA23B0F81494}" type="datetimeFigureOut">
              <a:rPr lang="ar-OM" smtClean="0"/>
              <a:t>06/10/1445</a:t>
            </a:fld>
            <a:endParaRPr lang="ar-O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74311-9748-1709-ADFA-64FA06C5A2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O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67859-57E6-8A9B-3E08-65EE0BD1DE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38AFA-BF42-4715-A008-232A2D3C6ECF}" type="slidenum">
              <a:rPr lang="ar-OM" smtClean="0"/>
              <a:t>‹#›</a:t>
            </a:fld>
            <a:endParaRPr lang="ar-OM"/>
          </a:p>
        </p:txBody>
      </p:sp>
    </p:spTree>
    <p:extLst>
      <p:ext uri="{BB962C8B-B14F-4D97-AF65-F5344CB8AC3E}">
        <p14:creationId xmlns:p14="http://schemas.microsoft.com/office/powerpoint/2010/main" val="3325316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OM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leverageedu.com/explore/learn-english/a-friend-in-need-is-a-friend-indeed-idiom-meaning-with-exampl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39F652-7D63-837A-BC3E-5A81C38B75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6240" y="274320"/>
            <a:ext cx="11460480" cy="6035040"/>
          </a:xfrm>
        </p:spPr>
        <p:txBody>
          <a:bodyPr>
            <a:normAutofit/>
          </a:bodyPr>
          <a:lstStyle/>
          <a:p>
            <a:r>
              <a:rPr lang="en-US" sz="3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1. Finland is not----------- </a:t>
            </a:r>
            <a:br>
              <a:rPr lang="en-US" sz="3200" dirty="0"/>
            </a:br>
            <a:r>
              <a:rPr lang="en-US" sz="3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2. the world's education ---------------</a:t>
            </a:r>
            <a:br>
              <a:rPr lang="en-US" sz="3200" dirty="0"/>
            </a:br>
            <a:r>
              <a:rPr lang="en-US" sz="3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3. A key part of the ----------- reforms</a:t>
            </a:r>
            <a:br>
              <a:rPr lang="en-US" sz="3200" dirty="0"/>
            </a:br>
            <a:r>
              <a:rPr lang="en-US" sz="3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4. much ------------------ on digital and workplace skills</a:t>
            </a:r>
            <a:br>
              <a:rPr lang="en-US" sz="3200" dirty="0"/>
            </a:br>
            <a:r>
              <a:rPr lang="en-US" sz="3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5. models of----------------------  buildings</a:t>
            </a:r>
            <a:br>
              <a:rPr lang="en-US" sz="3200" dirty="0"/>
            </a:br>
            <a:r>
              <a:rPr lang="en-US" sz="3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6. performance would be -------------------------</a:t>
            </a:r>
            <a:br>
              <a:rPr lang="en-US" sz="3200" dirty="0"/>
            </a:br>
            <a:r>
              <a:rPr lang="en-US" sz="3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7. a shift in educational -------------------- was necessary</a:t>
            </a:r>
            <a:br>
              <a:rPr lang="en-US" sz="3200" dirty="0"/>
            </a:br>
            <a:r>
              <a:rPr lang="en-US" sz="3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8. ------------------------ as a list of subject matters</a:t>
            </a:r>
            <a:br>
              <a:rPr lang="en-US" sz="3200" dirty="0"/>
            </a:br>
            <a:r>
              <a:rPr lang="en-US" sz="3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9. facts you need to -------------------</a:t>
            </a:r>
            <a:br>
              <a:rPr lang="en-US" sz="3200" dirty="0"/>
            </a:br>
            <a:r>
              <a:rPr lang="en-US" sz="3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10. thinking in a very  ---------------------way</a:t>
            </a:r>
            <a:br>
              <a:rPr lang="en-US" sz="3200" dirty="0"/>
            </a:br>
            <a:r>
              <a:rPr lang="en-US" sz="3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11. problems in the world - global crises, -----------------…</a:t>
            </a:r>
            <a:br>
              <a:rPr lang="en-US" sz="3200" dirty="0"/>
            </a:br>
            <a:r>
              <a:rPr lang="en-US" sz="3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12. if they learn ---------------------------- facts</a:t>
            </a:r>
            <a:endParaRPr lang="ar-OM" sz="3200" dirty="0"/>
          </a:p>
        </p:txBody>
      </p:sp>
    </p:spTree>
    <p:extLst>
      <p:ext uri="{BB962C8B-B14F-4D97-AF65-F5344CB8AC3E}">
        <p14:creationId xmlns:p14="http://schemas.microsoft.com/office/powerpoint/2010/main" val="2524569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23EA5-1FBD-858F-A7AD-AF332622A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"/>
            <a:ext cx="10515600" cy="5948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Graceful = elegant and beautiful</a:t>
            </a:r>
          </a:p>
          <a:p>
            <a:pPr marL="0" indent="0">
              <a:buNone/>
            </a:pPr>
            <a:r>
              <a:rPr lang="en-US" dirty="0"/>
              <a:t>Charm = attractiveness </a:t>
            </a:r>
          </a:p>
          <a:p>
            <a:pPr marL="0" indent="0">
              <a:buNone/>
            </a:pPr>
            <a:r>
              <a:rPr lang="en-US" dirty="0"/>
              <a:t>Strides = long  step </a:t>
            </a:r>
          </a:p>
          <a:p>
            <a:pPr marL="0" indent="0">
              <a:buNone/>
            </a:pPr>
            <a:r>
              <a:rPr lang="en-US" dirty="0"/>
              <a:t>Enchanting = charming -= delightful</a:t>
            </a:r>
          </a:p>
          <a:p>
            <a:pPr marL="0" indent="0">
              <a:buNone/>
            </a:pPr>
            <a:r>
              <a:rPr lang="en-US" dirty="0"/>
              <a:t>Enormous = huge </a:t>
            </a:r>
          </a:p>
          <a:p>
            <a:pPr marL="0" indent="0">
              <a:buNone/>
            </a:pPr>
            <a:r>
              <a:rPr lang="en-US" dirty="0"/>
              <a:t>Demeanor = behavior</a:t>
            </a:r>
          </a:p>
          <a:p>
            <a:pPr marL="0" indent="0">
              <a:buNone/>
            </a:pPr>
            <a:r>
              <a:rPr lang="en-US" dirty="0"/>
              <a:t>Seals = any of several species of carnivorous marine mammals</a:t>
            </a:r>
          </a:p>
          <a:p>
            <a:pPr marL="0" indent="0">
              <a:buNone/>
            </a:pPr>
            <a:r>
              <a:rPr lang="en-US" dirty="0"/>
              <a:t>Captivated = delighted </a:t>
            </a:r>
          </a:p>
          <a:p>
            <a:pPr marL="0" indent="0">
              <a:buNone/>
            </a:pPr>
            <a:r>
              <a:rPr lang="en-US" dirty="0"/>
              <a:t>Agility= ease of movement, liveliness </a:t>
            </a:r>
          </a:p>
          <a:p>
            <a:pPr marL="0" indent="0">
              <a:buNone/>
            </a:pPr>
            <a:r>
              <a:rPr lang="en-US" dirty="0"/>
              <a:t>Immense = massive </a:t>
            </a:r>
          </a:p>
          <a:p>
            <a:pPr marL="0" indent="0">
              <a:buNone/>
            </a:pPr>
            <a:r>
              <a:rPr lang="en-US" dirty="0"/>
              <a:t>Array = layout </a:t>
            </a:r>
            <a:endParaRPr lang="ar-OM" dirty="0"/>
          </a:p>
        </p:txBody>
      </p:sp>
    </p:spTree>
    <p:extLst>
      <p:ext uri="{BB962C8B-B14F-4D97-AF65-F5344CB8AC3E}">
        <p14:creationId xmlns:p14="http://schemas.microsoft.com/office/powerpoint/2010/main" val="498537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94244-3F3B-77FB-6171-761F1E37E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5800"/>
            <a:ext cx="10515600" cy="5491163"/>
          </a:xfrm>
        </p:spPr>
        <p:txBody>
          <a:bodyPr/>
          <a:lstStyle/>
          <a:p>
            <a:pPr algn="l" fontAlgn="base">
              <a:buFont typeface="+mj-lt"/>
              <a:buAutoNum type="arabicPeriod" startAt="7"/>
            </a:pPr>
            <a:r>
              <a:rPr lang="en-US" b="1" i="0" dirty="0">
                <a:solidFill>
                  <a:srgbClr val="828282"/>
                </a:solidFill>
                <a:effectLst/>
                <a:latin typeface="inherit"/>
              </a:rPr>
              <a:t>sleep like a log</a:t>
            </a:r>
            <a:r>
              <a:rPr lang="en-US" b="0" i="0" dirty="0">
                <a:solidFill>
                  <a:srgbClr val="828282"/>
                </a:solidFill>
                <a:effectLst/>
                <a:latin typeface="inherit"/>
              </a:rPr>
              <a:t>  =  </a:t>
            </a:r>
            <a:r>
              <a:rPr lang="en-US" b="0" i="1" dirty="0">
                <a:solidFill>
                  <a:srgbClr val="828282"/>
                </a:solidFill>
                <a:effectLst/>
                <a:latin typeface="inherit"/>
              </a:rPr>
              <a:t>sleep very deeply, nothing can wake you</a:t>
            </a:r>
            <a:endParaRPr lang="en-US" b="0" i="0" dirty="0">
              <a:solidFill>
                <a:srgbClr val="828282"/>
              </a:solidFill>
              <a:effectLst/>
              <a:latin typeface="inherit"/>
            </a:endParaRPr>
          </a:p>
          <a:p>
            <a:pPr marL="226695" algn="l" fontAlgn="base"/>
            <a:r>
              <a:rPr lang="en-US" b="0" i="0" dirty="0">
                <a:solidFill>
                  <a:srgbClr val="828282"/>
                </a:solidFill>
                <a:effectLst/>
                <a:latin typeface="Roboto" panose="02000000000000000000" pitchFamily="2" charset="0"/>
              </a:rPr>
              <a:t>A         So you didn’t hear any of last night’s thunderstorm?</a:t>
            </a:r>
          </a:p>
          <a:p>
            <a:pPr marL="226695" algn="l" fontAlgn="base"/>
            <a:r>
              <a:rPr lang="en-US" b="0" i="0" dirty="0">
                <a:solidFill>
                  <a:srgbClr val="828282"/>
                </a:solidFill>
                <a:effectLst/>
                <a:latin typeface="Roboto" panose="02000000000000000000" pitchFamily="2" charset="0"/>
              </a:rPr>
              <a:t>B          Nope.  I always sleep like a log.</a:t>
            </a:r>
          </a:p>
          <a:p>
            <a:pPr marL="226695" algn="l" fontAlgn="base"/>
            <a:r>
              <a:rPr lang="en-US" b="0" i="0" dirty="0">
                <a:solidFill>
                  <a:srgbClr val="828282"/>
                </a:solidFill>
                <a:effectLst/>
                <a:latin typeface="Roboto" panose="02000000000000000000" pitchFamily="2" charset="0"/>
              </a:rPr>
              <a:t> </a:t>
            </a:r>
          </a:p>
          <a:p>
            <a:pPr marL="0" indent="0">
              <a:buNone/>
            </a:pPr>
            <a:endParaRPr lang="ar-OM" dirty="0"/>
          </a:p>
        </p:txBody>
      </p:sp>
    </p:spTree>
    <p:extLst>
      <p:ext uri="{BB962C8B-B14F-4D97-AF65-F5344CB8AC3E}">
        <p14:creationId xmlns:p14="http://schemas.microsoft.com/office/powerpoint/2010/main" val="2685707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195EC-2752-3DE2-5C3F-271A4CB80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comes to mind when you hear the word ‘education’?</a:t>
            </a:r>
          </a:p>
          <a:p>
            <a:r>
              <a:rPr lang="en-US" dirty="0"/>
              <a:t>What comes to mind when you hear the word environment?</a:t>
            </a:r>
            <a:endParaRPr lang="ar-OM" dirty="0"/>
          </a:p>
        </p:txBody>
      </p:sp>
    </p:spTree>
    <p:extLst>
      <p:ext uri="{BB962C8B-B14F-4D97-AF65-F5344CB8AC3E}">
        <p14:creationId xmlns:p14="http://schemas.microsoft.com/office/powerpoint/2010/main" val="3354940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61F07-A769-5681-2ED5-DF9E797F6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How many close friends should a normal person have?</a:t>
            </a:r>
            <a:endParaRPr lang="en-US" sz="1800" dirty="0">
              <a:solidFill>
                <a:srgbClr val="21252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What qualities do you look for in a friend?</a:t>
            </a:r>
            <a:endParaRPr lang="en-US" sz="1800" dirty="0">
              <a:solidFill>
                <a:srgbClr val="21252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Are long-distance friendships through social media really possible?</a:t>
            </a:r>
            <a:endParaRPr lang="en-US" sz="1800" dirty="0">
              <a:solidFill>
                <a:srgbClr val="21252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Can people with very different interests be friends?</a:t>
            </a:r>
            <a:endParaRPr lang="en-US" sz="1800" dirty="0">
              <a:solidFill>
                <a:srgbClr val="21252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 it possible to be friends with someone from a totally different culture?</a:t>
            </a:r>
            <a:endParaRPr lang="en-US" sz="1800" dirty="0">
              <a:solidFill>
                <a:srgbClr val="21252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Are there any differences between male and female friendships?</a:t>
            </a:r>
            <a:endParaRPr lang="en-US" sz="1800" dirty="0">
              <a:solidFill>
                <a:srgbClr val="21252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 it possible to have close friends who are much older or younger</a:t>
            </a:r>
            <a:endParaRPr lang="ar-OM" dirty="0"/>
          </a:p>
        </p:txBody>
      </p:sp>
    </p:spTree>
    <p:extLst>
      <p:ext uri="{BB962C8B-B14F-4D97-AF65-F5344CB8AC3E}">
        <p14:creationId xmlns:p14="http://schemas.microsoft.com/office/powerpoint/2010/main" val="2349781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C7425-11B4-46D1-BA0D-C06668CA0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Do you like zoos?</a:t>
            </a:r>
          </a:p>
          <a:p>
            <a:r>
              <a:rPr lang="en-US" dirty="0"/>
              <a:t>Why do you think kids love zoos so much?</a:t>
            </a:r>
          </a:p>
          <a:p>
            <a:r>
              <a:rPr lang="en-US" dirty="0"/>
              <a:t>What are the good things and bad things about zoos?</a:t>
            </a:r>
          </a:p>
          <a:p>
            <a:r>
              <a:rPr lang="en-US" dirty="0"/>
              <a:t>What is the most famous zoo in the world?</a:t>
            </a:r>
          </a:p>
          <a:p>
            <a:r>
              <a:rPr lang="en-US" dirty="0"/>
              <a:t>	What purpose do zoos serve?</a:t>
            </a:r>
          </a:p>
          <a:p>
            <a:r>
              <a:rPr lang="en-US" dirty="0"/>
              <a:t>Would you like to work in a zoo?</a:t>
            </a:r>
          </a:p>
          <a:p>
            <a:r>
              <a:rPr lang="en-US" dirty="0"/>
              <a:t>Would you like to study zoology?</a:t>
            </a:r>
          </a:p>
          <a:p>
            <a:r>
              <a:rPr lang="en-US" dirty="0"/>
              <a:t>Which is better - a zoo or an aquarium?</a:t>
            </a:r>
          </a:p>
          <a:p>
            <a:r>
              <a:rPr lang="en-US" dirty="0"/>
              <a:t>Do you feel sorry for the animals in zoos?</a:t>
            </a:r>
            <a:endParaRPr lang="ar-OM" dirty="0"/>
          </a:p>
        </p:txBody>
      </p:sp>
    </p:spTree>
    <p:extLst>
      <p:ext uri="{BB962C8B-B14F-4D97-AF65-F5344CB8AC3E}">
        <p14:creationId xmlns:p14="http://schemas.microsoft.com/office/powerpoint/2010/main" val="2080483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13D63-1803-8017-53F7-0645BE0DC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9E7FF-50E8-C934-7C3F-1546BBD54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1- What Happens If You Don’t Get Enough Sleep?</a:t>
            </a:r>
          </a:p>
          <a:p>
            <a:r>
              <a:rPr lang="en-US" dirty="0"/>
              <a:t>2- Why Is Sleep So Important?</a:t>
            </a:r>
          </a:p>
          <a:p>
            <a:r>
              <a:rPr lang="en-US" dirty="0"/>
              <a:t>3- How Long Should It Take to Fall Asleep?</a:t>
            </a:r>
          </a:p>
          <a:p>
            <a:r>
              <a:rPr lang="en-US" dirty="0"/>
              <a:t>4-What Do you Do If you Can’t Fall Asleep?</a:t>
            </a:r>
          </a:p>
          <a:p>
            <a:r>
              <a:rPr lang="en-US" dirty="0"/>
              <a:t>5- What are some of the warning signs of sleep deprivation?</a:t>
            </a:r>
            <a:endParaRPr lang="ar-OM" dirty="0"/>
          </a:p>
        </p:txBody>
      </p:sp>
    </p:spTree>
    <p:extLst>
      <p:ext uri="{BB962C8B-B14F-4D97-AF65-F5344CB8AC3E}">
        <p14:creationId xmlns:p14="http://schemas.microsoft.com/office/powerpoint/2010/main" val="1869557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F7724-B232-8808-4B0E-3461D88C8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21E60-4B5F-9D03-2DE8-AC2C10188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1-What careers seem interesting to you? Why?</a:t>
            </a:r>
          </a:p>
          <a:p>
            <a:r>
              <a:rPr lang="en-US" dirty="0"/>
              <a:t>2-What do you love the most about this career or job?</a:t>
            </a:r>
          </a:p>
          <a:p>
            <a:endParaRPr lang="en-US" dirty="0"/>
          </a:p>
          <a:p>
            <a:r>
              <a:rPr lang="en-US" dirty="0"/>
              <a:t>3-What skills are required in career?</a:t>
            </a:r>
          </a:p>
          <a:p>
            <a:r>
              <a:rPr lang="en-US" dirty="0"/>
              <a:t>4-What parts of the job do you find most challenging?</a:t>
            </a:r>
          </a:p>
          <a:p>
            <a:r>
              <a:rPr lang="en-US" dirty="0"/>
              <a:t>5-What do find most enjoyable? Are there any negatives to the job?</a:t>
            </a:r>
            <a:endParaRPr lang="ar-OM" dirty="0"/>
          </a:p>
        </p:txBody>
      </p:sp>
    </p:spTree>
    <p:extLst>
      <p:ext uri="{BB962C8B-B14F-4D97-AF65-F5344CB8AC3E}">
        <p14:creationId xmlns:p14="http://schemas.microsoft.com/office/powerpoint/2010/main" val="5232389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AEFCA-4C84-4954-C148-4222659D4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67363"/>
          </a:xfrm>
        </p:spPr>
        <p:txBody>
          <a:bodyPr/>
          <a:lstStyle/>
          <a:p>
            <a:pPr algn="l"/>
            <a:r>
              <a:rPr lang="en-US" sz="1800" b="0" i="0" u="none" strike="noStrike" baseline="0" dirty="0">
                <a:latin typeface="ArvoRegular"/>
              </a:rPr>
              <a:t>1. Do you think you received a good education?</a:t>
            </a:r>
          </a:p>
          <a:p>
            <a:pPr algn="l"/>
            <a:r>
              <a:rPr lang="en-US" sz="1800" b="0" i="0" u="none" strike="noStrike" baseline="0" dirty="0">
                <a:latin typeface="ArvoRegular"/>
              </a:rPr>
              <a:t>2. Should foreign languages be taught at school?</a:t>
            </a:r>
          </a:p>
          <a:p>
            <a:pPr algn="l"/>
            <a:r>
              <a:rPr lang="en-US" sz="1800" b="0" i="0" u="none" strike="noStrike" baseline="0" dirty="0">
                <a:latin typeface="ArvoRegular"/>
              </a:rPr>
              <a:t>3. Is the standard of education getting better or worse?</a:t>
            </a:r>
          </a:p>
          <a:p>
            <a:pPr algn="l"/>
            <a:r>
              <a:rPr lang="en-US" sz="1800" b="0" i="0" u="none" strike="noStrike" baseline="0" dirty="0">
                <a:latin typeface="ArvoRegular"/>
              </a:rPr>
              <a:t>4. Should children learn practical skills like cooking at school?</a:t>
            </a:r>
          </a:p>
          <a:p>
            <a:pPr algn="l"/>
            <a:r>
              <a:rPr lang="en-US" sz="1800" b="0" i="0" u="none" strike="noStrike" baseline="0" dirty="0">
                <a:latin typeface="ArvoRegular"/>
              </a:rPr>
              <a:t>5. Can you remember a great teacher from school?</a:t>
            </a:r>
          </a:p>
          <a:p>
            <a:pPr algn="l"/>
            <a:r>
              <a:rPr lang="en-US" sz="1800" b="0" i="0" u="none" strike="noStrike" baseline="0" dirty="0">
                <a:latin typeface="ArvoRegular"/>
              </a:rPr>
              <a:t>6. Which is the best university in the world?</a:t>
            </a:r>
          </a:p>
          <a:p>
            <a:pPr algn="l"/>
            <a:r>
              <a:rPr lang="en-US" sz="1800" b="0" i="0" u="none" strike="noStrike" baseline="0" dirty="0">
                <a:latin typeface="ArvoRegular"/>
              </a:rPr>
              <a:t>7. Can technology help improve the standard of education</a:t>
            </a:r>
            <a:endParaRPr lang="ar-OM" dirty="0"/>
          </a:p>
        </p:txBody>
      </p:sp>
    </p:spTree>
    <p:extLst>
      <p:ext uri="{BB962C8B-B14F-4D97-AF65-F5344CB8AC3E}">
        <p14:creationId xmlns:p14="http://schemas.microsoft.com/office/powerpoint/2010/main" val="9088108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DB4F0-54AB-4D74-C82B-462CCBA02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826" y="395926"/>
            <a:ext cx="10429973" cy="5781037"/>
          </a:xfrm>
        </p:spPr>
        <p:txBody>
          <a:bodyPr/>
          <a:lstStyle/>
          <a:p>
            <a:r>
              <a:rPr lang="en-US" dirty="0"/>
              <a:t>1- How would you describe the layout of your neighborhood?</a:t>
            </a:r>
          </a:p>
          <a:p>
            <a:r>
              <a:rPr lang="en-US" dirty="0"/>
              <a:t>2-Have you ever gotten lost? How did you find your way back?</a:t>
            </a:r>
          </a:p>
          <a:p>
            <a:r>
              <a:rPr lang="en-US" dirty="0"/>
              <a:t>3-Do you prefer using GPS or asking for directions from people?</a:t>
            </a:r>
          </a:p>
          <a:p>
            <a:r>
              <a:rPr lang="en-US" dirty="0"/>
              <a:t>4-Have you ever had any interesting experiences while getting directions from someone?</a:t>
            </a:r>
          </a:p>
          <a:p>
            <a:r>
              <a:rPr lang="en-US" dirty="0"/>
              <a:t>5. What are some common landmarks that people use when giving directions in your area?</a:t>
            </a:r>
          </a:p>
          <a:p>
            <a:r>
              <a:rPr lang="en-US" dirty="0"/>
              <a:t>6. Have you ever given directions to a visitor?</a:t>
            </a:r>
            <a:endParaRPr lang="ar-OM" dirty="0"/>
          </a:p>
        </p:txBody>
      </p:sp>
    </p:spTree>
    <p:extLst>
      <p:ext uri="{BB962C8B-B14F-4D97-AF65-F5344CB8AC3E}">
        <p14:creationId xmlns:p14="http://schemas.microsoft.com/office/powerpoint/2010/main" val="9124758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7EA8D-22F0-8640-5ABF-5C764855A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3951"/>
            <a:ext cx="10515600" cy="5913012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b="0" i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Ride 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off in all directions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To attempt to do many different things or fill many different roles at the same time.</a:t>
            </a:r>
          </a:p>
          <a:p>
            <a:pPr marL="0" indent="0" algn="l">
              <a:buNone/>
            </a:pPr>
            <a:r>
              <a:rPr lang="en-US" dirty="0" err="1">
                <a:solidFill>
                  <a:srgbClr val="404040"/>
                </a:solidFill>
                <a:latin typeface="Arial" panose="020B0604020202020204" pitchFamily="34" charset="0"/>
              </a:rPr>
              <a:t>e.g.</a:t>
            </a:r>
            <a:r>
              <a:rPr lang="en-US" b="0" i="1" dirty="0" err="1">
                <a:solidFill>
                  <a:srgbClr val="966A00"/>
                </a:solidFill>
                <a:effectLst/>
                <a:latin typeface="Arial" panose="020B0604020202020204" pitchFamily="34" charset="0"/>
              </a:rPr>
              <a:t>Between</a:t>
            </a:r>
            <a:r>
              <a:rPr lang="en-US" b="0" i="1" dirty="0">
                <a:solidFill>
                  <a:srgbClr val="966A00"/>
                </a:solidFill>
                <a:effectLst/>
                <a:latin typeface="Arial" panose="020B0604020202020204" pitchFamily="34" charset="0"/>
              </a:rPr>
              <a:t> being a single mother, a lawyer, a housekeeper, and a prominent figure in the community, it feels like I'm riding off in all directions at times.</a:t>
            </a:r>
            <a:endParaRPr lang="en-US" b="0" i="0" dirty="0">
              <a:solidFill>
                <a:srgbClr val="40404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af-ZA" b="0" i="0" dirty="0">
                <a:solidFill>
                  <a:srgbClr val="FF0000"/>
                </a:solidFill>
                <a:effectLst/>
                <a:latin typeface="Poppins" panose="00000500000000000000" pitchFamily="2" charset="0"/>
              </a:rPr>
              <a:t>Make two ends meet</a:t>
            </a:r>
          </a:p>
          <a:p>
            <a:pPr marL="0" indent="0">
              <a:buNone/>
            </a:pPr>
            <a:r>
              <a:rPr lang="en-US" dirty="0"/>
              <a:t>To have just enough money for all your needs	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E.g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 Harry and Hani are finding it really difficult to make two ends meet.</a:t>
            </a:r>
          </a:p>
          <a:p>
            <a:pPr marL="0" indent="0">
              <a:buNone/>
            </a:pPr>
            <a:r>
              <a:rPr lang="af-ZA" b="0" i="0" dirty="0">
                <a:solidFill>
                  <a:srgbClr val="FF0000"/>
                </a:solidFill>
                <a:effectLst/>
                <a:latin typeface="Poppins" panose="00000500000000000000" pitchFamily="2" charset="0"/>
              </a:rPr>
              <a:t>Better late than never</a:t>
            </a:r>
          </a:p>
          <a:p>
            <a:pPr marL="0" indent="0">
              <a:buNone/>
            </a:pPr>
            <a:r>
              <a:rPr lang="en-US" dirty="0"/>
              <a:t>To do something rather than not doing</a:t>
            </a:r>
            <a:r>
              <a:rPr lang="en-US" dirty="0">
                <a:solidFill>
                  <a:srgbClr val="FF0000"/>
                </a:solidFill>
              </a:rPr>
              <a:t>	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e.g. Well, we thought it was better late than never, but where are the others?</a:t>
            </a:r>
            <a:endParaRPr lang="ar-OM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357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E7A41-8045-7FDA-23E7-6F5D7E88A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4800"/>
            <a:ext cx="10515600" cy="5872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1- </a:t>
            </a:r>
            <a:r>
              <a:rPr lang="af-ZA" b="0" i="0" dirty="0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 satisfied = fulfill</a:t>
            </a:r>
          </a:p>
          <a:p>
            <a:pPr marL="0" indent="0">
              <a:buNone/>
            </a:pPr>
            <a:r>
              <a:rPr lang="af-ZA" dirty="0">
                <a:solidFill>
                  <a:srgbClr val="222222"/>
                </a:solidFill>
                <a:latin typeface="Lato" panose="020F0502020204030203" pitchFamily="34" charset="0"/>
              </a:rPr>
              <a:t>2- </a:t>
            </a:r>
            <a:r>
              <a:rPr lang="af-ZA" b="0" i="0" dirty="0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leagues = association</a:t>
            </a:r>
          </a:p>
          <a:p>
            <a:pPr marL="0" indent="0">
              <a:buNone/>
            </a:pPr>
            <a:r>
              <a:rPr lang="af-ZA" dirty="0">
                <a:solidFill>
                  <a:srgbClr val="222222"/>
                </a:solidFill>
                <a:latin typeface="Lato" panose="020F0502020204030203" pitchFamily="34" charset="0"/>
              </a:rPr>
              <a:t>3- </a:t>
            </a:r>
            <a:r>
              <a:rPr lang="af-ZA" b="0" i="0" dirty="0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proposed =recommended</a:t>
            </a:r>
          </a:p>
          <a:p>
            <a:pPr marL="0" indent="0">
              <a:buNone/>
            </a:pPr>
            <a:r>
              <a:rPr lang="af-ZA" dirty="0">
                <a:solidFill>
                  <a:srgbClr val="222222"/>
                </a:solidFill>
                <a:latin typeface="Lato" panose="020F0502020204030203" pitchFamily="34" charset="0"/>
              </a:rPr>
              <a:t>4- </a:t>
            </a:r>
            <a:r>
              <a:rPr lang="af-ZA" b="0" i="0" dirty="0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emphasis = focus</a:t>
            </a:r>
          </a:p>
          <a:p>
            <a:pPr marL="0" indent="0">
              <a:buNone/>
            </a:pPr>
            <a:r>
              <a:rPr lang="af-ZA" dirty="0">
                <a:solidFill>
                  <a:srgbClr val="222222"/>
                </a:solidFill>
                <a:latin typeface="Lato" panose="020F0502020204030203" pitchFamily="34" charset="0"/>
              </a:rPr>
              <a:t>5- </a:t>
            </a:r>
            <a:r>
              <a:rPr lang="af-ZA" b="0" i="0" dirty="0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 ancient = old</a:t>
            </a:r>
          </a:p>
          <a:p>
            <a:pPr marL="0" indent="0">
              <a:buNone/>
            </a:pPr>
            <a:r>
              <a:rPr lang="af-ZA" dirty="0">
                <a:solidFill>
                  <a:srgbClr val="222222"/>
                </a:solidFill>
                <a:latin typeface="Lato" panose="020F0502020204030203" pitchFamily="34" charset="0"/>
              </a:rPr>
              <a:t>6- </a:t>
            </a:r>
            <a:r>
              <a:rPr lang="af-ZA" b="0" i="0" dirty="0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evaluated = assessed</a:t>
            </a:r>
          </a:p>
          <a:p>
            <a:pPr marL="0" indent="0">
              <a:buNone/>
            </a:pPr>
            <a:r>
              <a:rPr lang="af-ZA" dirty="0">
                <a:solidFill>
                  <a:srgbClr val="222222"/>
                </a:solidFill>
                <a:latin typeface="Lato" panose="020F0502020204030203" pitchFamily="34" charset="0"/>
              </a:rPr>
              <a:t>7- </a:t>
            </a:r>
            <a:r>
              <a:rPr lang="af-ZA" b="0" i="0" dirty="0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methods = techniques , procedures</a:t>
            </a:r>
          </a:p>
          <a:p>
            <a:pPr marL="0" indent="0">
              <a:buNone/>
            </a:pPr>
            <a:r>
              <a:rPr lang="af-ZA" dirty="0">
                <a:solidFill>
                  <a:srgbClr val="222222"/>
                </a:solidFill>
                <a:latin typeface="Lato" panose="020F0502020204030203" pitchFamily="34" charset="0"/>
              </a:rPr>
              <a:t>8- </a:t>
            </a:r>
            <a:r>
              <a:rPr lang="af-ZA" b="0" i="0" dirty="0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defined = clarify </a:t>
            </a:r>
          </a:p>
          <a:p>
            <a:pPr marL="0" indent="0">
              <a:buNone/>
            </a:pPr>
            <a:r>
              <a:rPr lang="af-ZA" dirty="0">
                <a:solidFill>
                  <a:srgbClr val="222222"/>
                </a:solidFill>
                <a:latin typeface="Lato" panose="020F0502020204030203" pitchFamily="34" charset="0"/>
              </a:rPr>
              <a:t>9- </a:t>
            </a:r>
            <a:r>
              <a:rPr lang="af-ZA" b="0" i="0" dirty="0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acquire = obtain</a:t>
            </a:r>
          </a:p>
          <a:p>
            <a:pPr marL="0" indent="0">
              <a:buNone/>
            </a:pPr>
            <a:r>
              <a:rPr lang="af-ZA" dirty="0">
                <a:solidFill>
                  <a:srgbClr val="222222"/>
                </a:solidFill>
                <a:latin typeface="Lato" panose="020F0502020204030203" pitchFamily="34" charset="0"/>
              </a:rPr>
              <a:t>10- </a:t>
            </a:r>
            <a:r>
              <a:rPr lang="af-ZA" b="0" i="0" dirty="0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holistic = </a:t>
            </a:r>
          </a:p>
          <a:p>
            <a:pPr marL="0" indent="0">
              <a:buNone/>
            </a:pPr>
            <a:r>
              <a:rPr lang="af-ZA" dirty="0">
                <a:solidFill>
                  <a:srgbClr val="222222"/>
                </a:solidFill>
                <a:latin typeface="Lato" panose="020F0502020204030203" pitchFamily="34" charset="0"/>
              </a:rPr>
              <a:t>11- </a:t>
            </a:r>
            <a:r>
              <a:rPr lang="af-ZA" b="0" i="0" dirty="0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migration</a:t>
            </a:r>
          </a:p>
          <a:p>
            <a:pPr marL="0" indent="0">
              <a:buNone/>
            </a:pPr>
            <a:r>
              <a:rPr lang="af-ZA" dirty="0">
                <a:solidFill>
                  <a:srgbClr val="222222"/>
                </a:solidFill>
                <a:latin typeface="Lato" panose="020F0502020204030203" pitchFamily="34" charset="0"/>
              </a:rPr>
              <a:t>12- </a:t>
            </a:r>
            <a:r>
              <a:rPr lang="en-US" sz="2800" dirty="0">
                <a:solidFill>
                  <a:srgbClr val="222222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certain= sure</a:t>
            </a:r>
            <a:endParaRPr lang="ar-OM" dirty="0"/>
          </a:p>
        </p:txBody>
      </p:sp>
    </p:spTree>
    <p:extLst>
      <p:ext uri="{BB962C8B-B14F-4D97-AF65-F5344CB8AC3E}">
        <p14:creationId xmlns:p14="http://schemas.microsoft.com/office/powerpoint/2010/main" val="1872602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BF02C-E364-4E9C-5365-E95F912ED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9080"/>
            <a:ext cx="10515600" cy="5917883"/>
          </a:xfrm>
        </p:spPr>
        <p:txBody>
          <a:bodyPr/>
          <a:lstStyle/>
          <a:p>
            <a:r>
              <a:rPr lang="en-US" sz="1800" b="0" i="0" u="none" strike="noStrike" baseline="0" dirty="0">
                <a:latin typeface="ArvoRegular"/>
              </a:rPr>
              <a:t>1. </a:t>
            </a:r>
            <a:r>
              <a:rPr lang="en-US" b="0" i="0" u="none" strike="noStrike" baseline="0" dirty="0">
                <a:latin typeface="ArvoRegular"/>
              </a:rPr>
              <a:t>What things do human beings do that harm the environment? </a:t>
            </a:r>
          </a:p>
          <a:p>
            <a:r>
              <a:rPr lang="en-US" dirty="0">
                <a:latin typeface="ArvoRegular"/>
              </a:rPr>
              <a:t> 2. </a:t>
            </a:r>
            <a:r>
              <a:rPr lang="en-US" b="0" i="0" u="none" strike="noStrike" baseline="0" dirty="0">
                <a:latin typeface="ArvoRegular"/>
              </a:rPr>
              <a:t>What do you think of the air quality in your town?</a:t>
            </a:r>
          </a:p>
          <a:p>
            <a:r>
              <a:rPr lang="en-US" dirty="0">
                <a:latin typeface="ArvoRegular"/>
              </a:rPr>
              <a:t>3. </a:t>
            </a:r>
            <a:r>
              <a:rPr lang="en-US" b="0" i="0" u="none" strike="noStrike" baseline="0" dirty="0">
                <a:latin typeface="ArvoRegular"/>
              </a:rPr>
              <a:t>Would it be good for the environment if everybody stopped eating meat?</a:t>
            </a:r>
          </a:p>
          <a:p>
            <a:pPr algn="l"/>
            <a:r>
              <a:rPr lang="en-US" b="0" i="0" u="none" strike="noStrike" baseline="0" dirty="0">
                <a:latin typeface="ArvoRegular"/>
              </a:rPr>
              <a:t>4. What can governments do to help the environment?</a:t>
            </a:r>
          </a:p>
          <a:p>
            <a:pPr algn="l"/>
            <a:r>
              <a:rPr lang="en-US" b="0" i="0" u="none" strike="noStrike" baseline="0" dirty="0">
                <a:latin typeface="ArvoRegular"/>
              </a:rPr>
              <a:t>5. Are governments around the world doing enough to protect the environment?</a:t>
            </a:r>
          </a:p>
          <a:p>
            <a:pPr algn="l"/>
            <a:r>
              <a:rPr lang="en-US" dirty="0">
                <a:latin typeface="ArvoRegular"/>
              </a:rPr>
              <a:t>6.</a:t>
            </a:r>
            <a:r>
              <a:rPr lang="en-US" b="0" i="0" u="none" strike="noStrike" baseline="0" dirty="0">
                <a:latin typeface="ArvoRegular"/>
              </a:rPr>
              <a:t> What can we do to reduce air pollution?</a:t>
            </a:r>
          </a:p>
          <a:p>
            <a:pPr algn="l"/>
            <a:r>
              <a:rPr lang="en-US" dirty="0">
                <a:latin typeface="ArvoRegular"/>
              </a:rPr>
              <a:t>7.</a:t>
            </a:r>
            <a:r>
              <a:rPr lang="en-US" b="0" i="0" u="none" strike="noStrike" baseline="0" dirty="0">
                <a:latin typeface="ArvoRegular"/>
              </a:rPr>
              <a:t> Do you drive or use public transport?</a:t>
            </a:r>
          </a:p>
          <a:p>
            <a:pPr algn="l"/>
            <a:r>
              <a:rPr lang="en-US" b="0" i="0" u="none" strike="noStrike" baseline="0" dirty="0">
                <a:latin typeface="ArvoRegular"/>
              </a:rPr>
              <a:t>8. Would it be better if everybody cycled instead of driving?</a:t>
            </a:r>
          </a:p>
          <a:p>
            <a:pPr algn="l"/>
            <a:r>
              <a:rPr lang="en-US" dirty="0">
                <a:latin typeface="ArvoRegular"/>
              </a:rPr>
              <a:t>9. </a:t>
            </a:r>
            <a:r>
              <a:rPr lang="en-US" b="0" i="0" u="none" strike="noStrike" baseline="0" dirty="0">
                <a:latin typeface="ArvoRegular"/>
              </a:rPr>
              <a:t>What can individuals do to the help the environment?</a:t>
            </a:r>
          </a:p>
          <a:p>
            <a:endParaRPr lang="en-US" sz="1800" b="0" i="0" u="none" strike="noStrike" baseline="0" dirty="0">
              <a:latin typeface="ArvoRegular"/>
            </a:endParaRPr>
          </a:p>
          <a:p>
            <a:endParaRPr lang="ar-OM" dirty="0"/>
          </a:p>
        </p:txBody>
      </p:sp>
    </p:spTree>
    <p:extLst>
      <p:ext uri="{BB962C8B-B14F-4D97-AF65-F5344CB8AC3E}">
        <p14:creationId xmlns:p14="http://schemas.microsoft.com/office/powerpoint/2010/main" val="1864707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AE1CF-F09F-F133-777B-72366E110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7010"/>
            <a:ext cx="10515600" cy="55995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i="1" dirty="0">
                <a:solidFill>
                  <a:srgbClr val="4E4E4E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series = sequence</a:t>
            </a:r>
          </a:p>
          <a:p>
            <a:pPr marL="0" indent="0">
              <a:buNone/>
            </a:pPr>
            <a:r>
              <a:rPr lang="en-US" sz="1800" i="1" dirty="0">
                <a:solidFill>
                  <a:srgbClr val="4E4E4E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Survive = remain alive</a:t>
            </a:r>
          </a:p>
          <a:p>
            <a:pPr marL="0" indent="0">
              <a:buNone/>
            </a:pPr>
            <a:r>
              <a:rPr lang="en-US" sz="1800" i="1" dirty="0">
                <a:solidFill>
                  <a:srgbClr val="4E4E4E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Planet = earth</a:t>
            </a:r>
          </a:p>
          <a:p>
            <a:pPr marL="0" indent="0">
              <a:buNone/>
            </a:pPr>
            <a:r>
              <a:rPr lang="en-US" sz="1800" i="1" dirty="0">
                <a:solidFill>
                  <a:srgbClr val="4E4E4E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extinction = annihilation</a:t>
            </a:r>
          </a:p>
          <a:p>
            <a:pPr marL="0" indent="0">
              <a:buNone/>
            </a:pPr>
            <a:r>
              <a:rPr lang="en-US" sz="1800" i="1" dirty="0">
                <a:solidFill>
                  <a:srgbClr val="4E4E4E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sustain = bear, carry</a:t>
            </a:r>
          </a:p>
          <a:p>
            <a:pPr marL="0" indent="0">
              <a:buNone/>
            </a:pPr>
            <a:endParaRPr lang="en-US" sz="1800" i="1" dirty="0">
              <a:solidFill>
                <a:srgbClr val="4E4E4E"/>
              </a:solidFill>
              <a:latin typeface="Helvetica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solidFill>
                  <a:srgbClr val="040C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Hit the Books</a:t>
            </a: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idiom Hit the books signifies that one should believe in action rather than anything else. It means to study hard or to start studying seriously. Example: I have an exam tomorrow, so I need to hit the books tonight.</a:t>
            </a:r>
            <a:endParaRPr lang="ku-Arab-IQ" sz="1800" dirty="0">
              <a:solidFill>
                <a:srgbClr val="202124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ku-Arab-IQ" sz="1800" dirty="0">
              <a:solidFill>
                <a:srgbClr val="202124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drop in the ocean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solidFill>
                  <a:srgbClr val="30303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Meaning:</a:t>
            </a:r>
            <a:r>
              <a:rPr lang="en-US" sz="1800" dirty="0">
                <a:solidFill>
                  <a:srgbClr val="30303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 very small amount compared to what is needed</a:t>
            </a:r>
            <a:br>
              <a:rPr lang="en-US" sz="1800" dirty="0">
                <a:solidFill>
                  <a:srgbClr val="30303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dirty="0">
                <a:solidFill>
                  <a:srgbClr val="30303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  <a:r>
              <a:rPr lang="en-US" sz="1800" dirty="0">
                <a:solidFill>
                  <a:srgbClr val="30303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Unplugging unused appliances may seem like a drop in the ocean in terms of reducing electricity consumption, but it would make a big difference if we all do that.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ar-OM" dirty="0"/>
          </a:p>
        </p:txBody>
      </p:sp>
    </p:spTree>
    <p:extLst>
      <p:ext uri="{BB962C8B-B14F-4D97-AF65-F5344CB8AC3E}">
        <p14:creationId xmlns:p14="http://schemas.microsoft.com/office/powerpoint/2010/main" val="549240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17E07-ABB6-98D1-B700-60E3E457E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0520"/>
            <a:ext cx="10515600" cy="5826443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i="0" dirty="0">
                <a:solidFill>
                  <a:srgbClr val="002147"/>
                </a:solidFill>
                <a:effectLst/>
                <a:latin typeface="Roboto" panose="02000000000000000000" pitchFamily="2" charset="0"/>
              </a:rPr>
              <a:t>A friend in Need is a Friend Indeed</a:t>
            </a:r>
          </a:p>
          <a:p>
            <a:pPr algn="l"/>
            <a:r>
              <a:rPr lang="en-US" b="0" i="0" dirty="0">
                <a:solidFill>
                  <a:srgbClr val="121416"/>
                </a:solidFill>
                <a:effectLst/>
                <a:latin typeface="roboto" panose="02000000000000000000" pitchFamily="2" charset="0"/>
              </a:rPr>
              <a:t>The idiom emphasizes that a true friend will show loyalty and support during difficult times.</a:t>
            </a:r>
          </a:p>
          <a:p>
            <a:pPr algn="l"/>
            <a:r>
              <a:rPr lang="en-US" b="1" i="0" dirty="0">
                <a:solidFill>
                  <a:srgbClr val="121416"/>
                </a:solidFill>
                <a:effectLst/>
                <a:latin typeface="roboto" panose="02000000000000000000" pitchFamily="2" charset="0"/>
              </a:rPr>
              <a:t>Example</a:t>
            </a:r>
            <a:r>
              <a:rPr lang="en-US" b="0" i="0" dirty="0">
                <a:solidFill>
                  <a:srgbClr val="121416"/>
                </a:solidFill>
                <a:effectLst/>
                <a:latin typeface="roboto" panose="02000000000000000000" pitchFamily="2" charset="0"/>
              </a:rPr>
              <a:t>: When John lost his job, his best friend Mike was there for him, helping him find new opportunities and providing emotional support. Truly, </a:t>
            </a:r>
            <a:r>
              <a:rPr lang="en-US" b="1" i="0" u="none" strike="noStrike" dirty="0">
                <a:solidFill>
                  <a:srgbClr val="2E073B"/>
                </a:solidFill>
                <a:effectLst/>
                <a:latin typeface="roboto" panose="02000000000000000000" pitchFamily="2" charset="0"/>
                <a:hlinkClick r:id="rId2"/>
              </a:rPr>
              <a:t>a friend in need is a friend indeed</a:t>
            </a:r>
            <a:r>
              <a:rPr lang="en-US" b="0" i="0" dirty="0">
                <a:solidFill>
                  <a:srgbClr val="121416"/>
                </a:solidFill>
                <a:effectLst/>
                <a:latin typeface="roboto" panose="02000000000000000000" pitchFamily="2" charset="0"/>
              </a:rPr>
              <a:t>.</a:t>
            </a:r>
          </a:p>
          <a:p>
            <a:pPr algn="l"/>
            <a:r>
              <a:rPr lang="en-US" b="1" i="0" dirty="0">
                <a:solidFill>
                  <a:srgbClr val="002147"/>
                </a:solidFill>
                <a:effectLst/>
                <a:latin typeface="Roboto" panose="02000000000000000000" pitchFamily="2" charset="0"/>
              </a:rPr>
              <a:t>Two Peas in a Pod</a:t>
            </a:r>
          </a:p>
          <a:p>
            <a:pPr algn="l"/>
            <a:r>
              <a:rPr lang="en-US" b="0" i="0" dirty="0">
                <a:solidFill>
                  <a:srgbClr val="121416"/>
                </a:solidFill>
                <a:effectLst/>
                <a:latin typeface="roboto" panose="02000000000000000000" pitchFamily="2" charset="0"/>
              </a:rPr>
              <a:t>This idiom describes two individuals who are very similar or have a close bond, often doing things together.</a:t>
            </a:r>
          </a:p>
          <a:p>
            <a:pPr algn="l"/>
            <a:r>
              <a:rPr lang="en-US" b="1" i="0" dirty="0">
                <a:solidFill>
                  <a:srgbClr val="121416"/>
                </a:solidFill>
                <a:effectLst/>
                <a:latin typeface="roboto" panose="02000000000000000000" pitchFamily="2" charset="0"/>
              </a:rPr>
              <a:t>Example</a:t>
            </a:r>
            <a:r>
              <a:rPr lang="en-US" b="0" i="0" dirty="0">
                <a:solidFill>
                  <a:srgbClr val="121416"/>
                </a:solidFill>
                <a:effectLst/>
                <a:latin typeface="roboto" panose="02000000000000000000" pitchFamily="2" charset="0"/>
              </a:rPr>
              <a:t>: Jake and Tom have been best friends since childhood; they’re like two peas in a pod, always doing everything together.</a:t>
            </a:r>
          </a:p>
          <a:p>
            <a:br>
              <a:rPr lang="en-US" dirty="0"/>
            </a:br>
            <a:endParaRPr lang="ar-OM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F01BC6-C1A8-7DA3-8972-7CA67E199C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9190" y="4842510"/>
            <a:ext cx="5372100" cy="2122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026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F6A86-D038-97EF-12DB-40E9F1E02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"/>
            <a:ext cx="10515600" cy="5948363"/>
          </a:xfrm>
        </p:spPr>
        <p:txBody>
          <a:bodyPr/>
          <a:lstStyle/>
          <a:p>
            <a:pPr marL="0" indent="0" algn="l">
              <a:buNone/>
            </a:pPr>
            <a:r>
              <a:rPr lang="en-US" b="1" i="0" dirty="0">
                <a:solidFill>
                  <a:srgbClr val="777777"/>
                </a:solidFill>
                <a:effectLst/>
                <a:latin typeface="Open Sans" panose="020B0606030504020204" pitchFamily="34" charset="0"/>
              </a:rPr>
              <a:t>1- A cash cow.</a:t>
            </a:r>
          </a:p>
          <a:p>
            <a:pPr algn="l"/>
            <a:r>
              <a:rPr lang="en-US" b="1" i="0" dirty="0">
                <a:solidFill>
                  <a:srgbClr val="777777"/>
                </a:solidFill>
                <a:effectLst/>
                <a:latin typeface="Open Sans" panose="020B0606030504020204" pitchFamily="34" charset="0"/>
              </a:rPr>
              <a:t>A product or service that makes a lot of money for a company.</a:t>
            </a:r>
          </a:p>
          <a:p>
            <a:pPr algn="l"/>
            <a:r>
              <a:rPr lang="en-US" b="1" i="0" dirty="0">
                <a:solidFill>
                  <a:srgbClr val="777777"/>
                </a:solidFill>
                <a:effectLst/>
                <a:latin typeface="Open Sans" panose="020B0606030504020204" pitchFamily="34" charset="0"/>
              </a:rPr>
              <a:t>For example:</a:t>
            </a:r>
          </a:p>
          <a:p>
            <a:pPr marL="0" indent="0" algn="l">
              <a:buNone/>
            </a:pPr>
            <a:r>
              <a:rPr lang="en-US" b="1" i="0">
                <a:solidFill>
                  <a:srgbClr val="777777"/>
                </a:solidFill>
                <a:effectLst/>
                <a:latin typeface="Open Sans" panose="020B0606030504020204" pitchFamily="34" charset="0"/>
              </a:rPr>
              <a:t>"</a:t>
            </a:r>
            <a:r>
              <a:rPr lang="en-US" b="1" i="0" dirty="0">
                <a:solidFill>
                  <a:srgbClr val="777777"/>
                </a:solidFill>
                <a:effectLst/>
                <a:latin typeface="Open Sans" panose="020B0606030504020204" pitchFamily="34" charset="0"/>
              </a:rPr>
              <a:t>The new product has proved to be a real cash </a:t>
            </a:r>
            <a:r>
              <a:rPr lang="en-US" b="1" i="0">
                <a:solidFill>
                  <a:srgbClr val="777777"/>
                </a:solidFill>
                <a:effectLst/>
                <a:latin typeface="Open Sans" panose="020B0606030504020204" pitchFamily="34" charset="0"/>
              </a:rPr>
              <a:t>cow.“</a:t>
            </a:r>
          </a:p>
          <a:p>
            <a:pPr marL="0" indent="0" algn="l">
              <a:buNone/>
            </a:pPr>
            <a:endParaRPr lang="en-US" b="1" i="0" dirty="0">
              <a:solidFill>
                <a:srgbClr val="777777"/>
              </a:solidFill>
              <a:effectLst/>
              <a:latin typeface="Open Sans" panose="020B0606030504020204" pitchFamily="34" charset="0"/>
            </a:endParaRPr>
          </a:p>
          <a:p>
            <a:pPr marL="0" indent="0" algn="l">
              <a:buNone/>
            </a:pPr>
            <a:r>
              <a:rPr lang="en-US" b="1" i="0" dirty="0">
                <a:solidFill>
                  <a:srgbClr val="777777"/>
                </a:solidFill>
                <a:effectLst/>
                <a:latin typeface="Open Sans" panose="020B0606030504020204" pitchFamily="34" charset="0"/>
              </a:rPr>
              <a:t>2-To work your fingers to the bone.</a:t>
            </a:r>
          </a:p>
          <a:p>
            <a:pPr algn="l"/>
            <a:r>
              <a:rPr lang="af-ZA" b="1" i="0" dirty="0">
                <a:solidFill>
                  <a:srgbClr val="777777"/>
                </a:solidFill>
                <a:effectLst/>
                <a:latin typeface="Open Sans" panose="020B0606030504020204" pitchFamily="34" charset="0"/>
              </a:rPr>
              <a:t>To work really hard.</a:t>
            </a:r>
            <a:endParaRPr lang="en-US" b="1" i="0" dirty="0">
              <a:solidFill>
                <a:srgbClr val="777777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en-US" b="1" i="0" dirty="0">
                <a:solidFill>
                  <a:srgbClr val="777777"/>
                </a:solidFill>
                <a:effectLst/>
                <a:latin typeface="Open Sans" panose="020B0606030504020204" pitchFamily="34" charset="0"/>
              </a:rPr>
              <a:t>For example:</a:t>
            </a:r>
          </a:p>
          <a:p>
            <a:pPr algn="l"/>
            <a:r>
              <a:rPr lang="en-US" b="1" i="0" dirty="0">
                <a:solidFill>
                  <a:srgbClr val="777777"/>
                </a:solidFill>
                <a:effectLst/>
                <a:latin typeface="Open Sans" panose="020B0606030504020204" pitchFamily="34" charset="0"/>
              </a:rPr>
              <a:t>"She kept the family together by working her fingers to the bone."</a:t>
            </a:r>
          </a:p>
          <a:p>
            <a:pPr marL="0" indent="0">
              <a:buNone/>
            </a:pPr>
            <a:endParaRPr lang="ar-OM" dirty="0"/>
          </a:p>
        </p:txBody>
      </p:sp>
    </p:spTree>
    <p:extLst>
      <p:ext uri="{BB962C8B-B14F-4D97-AF65-F5344CB8AC3E}">
        <p14:creationId xmlns:p14="http://schemas.microsoft.com/office/powerpoint/2010/main" val="347787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95587-4668-5DE1-6580-C0DA46324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760"/>
            <a:ext cx="11003280" cy="5811203"/>
          </a:xfrm>
        </p:spPr>
        <p:txBody>
          <a:bodyPr/>
          <a:lstStyle/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1- Does speaker A enjoy his job? 	                  Yes.         Sometimes.            No. 	</a:t>
            </a:r>
          </a:p>
          <a:p>
            <a:pPr marL="0" indent="0">
              <a:buNone/>
            </a:pPr>
            <a:endParaRPr lang="en-US" sz="24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2- When does speaker B work? 	Weekdays.          Weekends and holidays.         Summer holidays. 	</a:t>
            </a:r>
          </a:p>
          <a:p>
            <a:pPr marL="0" indent="0">
              <a:buNone/>
            </a:pPr>
            <a:endParaRPr lang="en-US" sz="24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3- What does speaker D say is the best thing about his job?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Visiting different places.            Meeting different people.              The different weather. 	</a:t>
            </a:r>
          </a:p>
          <a:p>
            <a:pPr marL="0" indent="0">
              <a:buNone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What does Speaker E not like about her job? 	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The doctors.                The sick people.                 The uniform.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endParaRPr lang="ar-OM" dirty="0"/>
          </a:p>
        </p:txBody>
      </p:sp>
    </p:spTree>
    <p:extLst>
      <p:ext uri="{BB962C8B-B14F-4D97-AF65-F5344CB8AC3E}">
        <p14:creationId xmlns:p14="http://schemas.microsoft.com/office/powerpoint/2010/main" val="1213146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7A712-663C-AE49-5F98-AF9B317DA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28600"/>
            <a:ext cx="11673840" cy="6400800"/>
          </a:xfrm>
        </p:spPr>
        <p:txBody>
          <a:bodyPr/>
          <a:lstStyle/>
          <a:p>
            <a:pPr algn="l"/>
            <a:endParaRPr lang="ar-OM" sz="3200" b="0" i="0" u="none" strike="noStrike" baseline="0" dirty="0">
              <a:solidFill>
                <a:srgbClr val="000000"/>
              </a:solidFill>
              <a:latin typeface="British Council Sans"/>
              <a:cs typeface="+mj-cs"/>
            </a:endParaRPr>
          </a:p>
          <a:p>
            <a:r>
              <a:rPr lang="af-ZA" sz="3200" b="0" i="0" u="none" strike="noStrike" baseline="0" dirty="0">
                <a:solidFill>
                  <a:srgbClr val="000000"/>
                </a:solidFill>
                <a:latin typeface="British Council Sans"/>
                <a:cs typeface="+mj-cs"/>
              </a:rPr>
              <a:t> 1. 	It’s been AGES. 	= 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British Council Sans"/>
                <a:cs typeface="+mj-cs"/>
              </a:rPr>
              <a:t> a long time </a:t>
            </a:r>
          </a:p>
          <a:p>
            <a:r>
              <a:rPr lang="en-US" sz="3200" b="0" i="0" u="none" strike="noStrike" baseline="0" dirty="0">
                <a:solidFill>
                  <a:srgbClr val="000000"/>
                </a:solidFill>
                <a:latin typeface="British Council Sans"/>
                <a:cs typeface="+mj-cs"/>
              </a:rPr>
              <a:t>2. 	It DIDN’T WORK OUT  </a:t>
            </a:r>
            <a:r>
              <a:rPr lang="en-US" sz="3200" b="0" i="0" u="none" strike="noStrike" baseline="0">
                <a:solidFill>
                  <a:srgbClr val="000000"/>
                </a:solidFill>
                <a:latin typeface="British Council Sans"/>
                <a:cs typeface="+mj-cs"/>
              </a:rPr>
              <a:t>= was 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British Council Sans"/>
                <a:cs typeface="+mj-cs"/>
              </a:rPr>
              <a:t>not successful 	</a:t>
            </a:r>
          </a:p>
          <a:p>
            <a:r>
              <a:rPr lang="en-US" sz="3200" b="0" i="0" u="none" strike="noStrike" baseline="0" dirty="0">
                <a:solidFill>
                  <a:srgbClr val="000000"/>
                </a:solidFill>
                <a:latin typeface="British Council Sans"/>
                <a:cs typeface="+mj-cs"/>
              </a:rPr>
              <a:t>3. 	The dream job wasn’t really A DREAM. 	</a:t>
            </a:r>
            <a:r>
              <a:rPr lang="af-ZA" sz="3200" dirty="0">
                <a:solidFill>
                  <a:srgbClr val="000000"/>
                </a:solidFill>
                <a:latin typeface="British Council Sans"/>
                <a:cs typeface="+mj-cs"/>
              </a:rPr>
              <a:t>= </a:t>
            </a:r>
            <a:r>
              <a:rPr lang="af-ZA" sz="3200" b="0" i="0" u="none" strike="noStrike" baseline="0" dirty="0">
                <a:solidFill>
                  <a:srgbClr val="000000"/>
                </a:solidFill>
                <a:latin typeface="British Council Sans"/>
                <a:cs typeface="+mj-cs"/>
              </a:rPr>
              <a:t>perfect 	</a:t>
            </a:r>
          </a:p>
          <a:p>
            <a:r>
              <a:rPr lang="af-ZA" sz="3200" b="0" i="0" u="none" strike="noStrike" baseline="0" dirty="0">
                <a:solidFill>
                  <a:srgbClr val="000000"/>
                </a:solidFill>
                <a:latin typeface="British Council Sans"/>
                <a:cs typeface="+mj-cs"/>
              </a:rPr>
              <a:t>4. 	It’s CRAZY expensive. = 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British Council Sans"/>
                <a:cs typeface="+mj-cs"/>
              </a:rPr>
              <a:t>very 	</a:t>
            </a:r>
          </a:p>
          <a:p>
            <a:r>
              <a:rPr lang="af-ZA" sz="3200" b="0" i="0" u="none" strike="noStrike" baseline="0" dirty="0">
                <a:solidFill>
                  <a:srgbClr val="000000"/>
                </a:solidFill>
                <a:latin typeface="British Council Sans"/>
                <a:cs typeface="+mj-cs"/>
              </a:rPr>
              <a:t>5. 	Time FLIES. </a:t>
            </a:r>
            <a:r>
              <a:rPr lang="af-ZA" sz="3200" dirty="0">
                <a:solidFill>
                  <a:srgbClr val="000000"/>
                </a:solidFill>
                <a:latin typeface="British Council Sans"/>
                <a:cs typeface="+mj-cs"/>
              </a:rPr>
              <a:t> = 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British Council Sans"/>
                <a:cs typeface="+mj-cs"/>
              </a:rPr>
              <a:t>goes quickly 	</a:t>
            </a:r>
          </a:p>
          <a:p>
            <a:r>
              <a:rPr lang="en-US" sz="3200" b="0" i="0" u="none" strike="noStrike" baseline="0" dirty="0">
                <a:solidFill>
                  <a:srgbClr val="000000"/>
                </a:solidFill>
                <a:latin typeface="British Council Sans"/>
                <a:cs typeface="+mj-cs"/>
              </a:rPr>
              <a:t>6. 	You should COME ROUND to the house.</a:t>
            </a:r>
            <a:r>
              <a:rPr lang="en-US" sz="3200" dirty="0">
                <a:solidFill>
                  <a:srgbClr val="000000"/>
                </a:solidFill>
                <a:latin typeface="British Council Sans"/>
                <a:cs typeface="+mj-cs"/>
              </a:rPr>
              <a:t>= 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British Council Sans"/>
                <a:cs typeface="+mj-cs"/>
              </a:rPr>
              <a:t>visit 	</a:t>
            </a:r>
          </a:p>
          <a:p>
            <a:pPr marL="0" indent="0">
              <a:buNone/>
            </a:pPr>
            <a:endParaRPr lang="ar-OM" dirty="0"/>
          </a:p>
        </p:txBody>
      </p:sp>
    </p:spTree>
    <p:extLst>
      <p:ext uri="{BB962C8B-B14F-4D97-AF65-F5344CB8AC3E}">
        <p14:creationId xmlns:p14="http://schemas.microsoft.com/office/powerpoint/2010/main" val="3370626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933B2-034A-7B62-44D6-E0364FB38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1000"/>
            <a:ext cx="10515600" cy="579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0" i="0" dirty="0">
                <a:solidFill>
                  <a:srgbClr val="040C28"/>
                </a:solidFill>
                <a:effectLst/>
                <a:latin typeface="Google Sans"/>
              </a:rPr>
              <a:t>Treated us to = to pay for someone else's food, drink, or entertainment</a:t>
            </a: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rgbClr val="202124"/>
                </a:solidFill>
                <a:latin typeface="Google Sans"/>
              </a:rPr>
              <a:t>Eagerly = </a:t>
            </a: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 strong desire to do or have something.</a:t>
            </a:r>
          </a:p>
          <a:p>
            <a:pPr marL="0" indent="0">
              <a:buNone/>
            </a:pPr>
            <a:r>
              <a:rPr lang="en-US" dirty="0">
                <a:solidFill>
                  <a:srgbClr val="202124"/>
                </a:solidFill>
                <a:latin typeface="arial" panose="020B0604020202020204" pitchFamily="34" charset="0"/>
              </a:rPr>
              <a:t>Boarded = </a:t>
            </a:r>
            <a:r>
              <a:rPr lang="en-US" b="0" i="0" dirty="0">
                <a:solidFill>
                  <a:srgbClr val="040C28"/>
                </a:solidFill>
                <a:effectLst/>
                <a:latin typeface="Google Sans"/>
              </a:rPr>
              <a:t>the entry of passengers onto a vehicle, usually in public transportation</a:t>
            </a: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rgbClr val="202124"/>
                </a:solidFill>
                <a:latin typeface="Google Sans"/>
              </a:rPr>
              <a:t>Cage = enclosure</a:t>
            </a:r>
          </a:p>
          <a:p>
            <a:pPr marL="0" indent="0">
              <a:buNone/>
            </a:pPr>
            <a:r>
              <a:rPr lang="en-US" dirty="0">
                <a:solidFill>
                  <a:srgbClr val="202124"/>
                </a:solidFill>
                <a:latin typeface="Google Sans"/>
              </a:rPr>
              <a:t>Roar = shout = bellow</a:t>
            </a:r>
          </a:p>
          <a:p>
            <a:pPr marL="0" indent="0">
              <a:buNone/>
            </a:pPr>
            <a:r>
              <a:rPr lang="en-US" dirty="0">
                <a:solidFill>
                  <a:srgbClr val="202124"/>
                </a:solidFill>
                <a:latin typeface="Google Sans"/>
              </a:rPr>
              <a:t>Thrill= feel excitement </a:t>
            </a:r>
          </a:p>
          <a:p>
            <a:pPr marL="0" indent="0">
              <a:buNone/>
            </a:pPr>
            <a:r>
              <a:rPr lang="en-US" dirty="0">
                <a:solidFill>
                  <a:srgbClr val="202124"/>
                </a:solidFill>
                <a:latin typeface="Google Sans"/>
              </a:rPr>
              <a:t>Magnificent = splendid </a:t>
            </a:r>
          </a:p>
          <a:p>
            <a:pPr marL="0" indent="0">
              <a:buNone/>
            </a:pPr>
            <a:r>
              <a:rPr lang="en-US" dirty="0">
                <a:solidFill>
                  <a:srgbClr val="202124"/>
                </a:solidFill>
                <a:latin typeface="Google Sans"/>
              </a:rPr>
              <a:t>Encountered = meet = come across</a:t>
            </a:r>
          </a:p>
          <a:p>
            <a:pPr marL="0" indent="0">
              <a:buNone/>
            </a:pPr>
            <a:r>
              <a:rPr lang="en-US" dirty="0">
                <a:solidFill>
                  <a:srgbClr val="202124"/>
                </a:solidFill>
                <a:latin typeface="Google Sans"/>
              </a:rPr>
              <a:t>Fascinating = interesting = charming </a:t>
            </a:r>
          </a:p>
          <a:p>
            <a:pPr marL="0" indent="0">
              <a:buNone/>
            </a:pPr>
            <a:r>
              <a:rPr lang="en-US" dirty="0">
                <a:solidFill>
                  <a:srgbClr val="202124"/>
                </a:solidFill>
                <a:latin typeface="Google Sans"/>
              </a:rPr>
              <a:t>Marveled= be amazed </a:t>
            </a:r>
          </a:p>
          <a:p>
            <a:pPr marL="0" indent="0">
              <a:buNone/>
            </a:pPr>
            <a:r>
              <a:rPr lang="en-US" dirty="0">
                <a:solidFill>
                  <a:srgbClr val="202124"/>
                </a:solidFill>
                <a:latin typeface="Google Sans"/>
              </a:rPr>
              <a:t>Antics = funny movements</a:t>
            </a:r>
          </a:p>
          <a:p>
            <a:pPr marL="0" indent="0">
              <a:buNone/>
            </a:pPr>
            <a:r>
              <a:rPr lang="en-US" dirty="0">
                <a:solidFill>
                  <a:srgbClr val="202124"/>
                </a:solidFill>
                <a:latin typeface="Google Sans"/>
              </a:rPr>
              <a:t>Quirky = having STRANGE HABITS</a:t>
            </a:r>
            <a:endParaRPr lang="ar-OM" dirty="0"/>
          </a:p>
        </p:txBody>
      </p:sp>
    </p:spTree>
    <p:extLst>
      <p:ext uri="{BB962C8B-B14F-4D97-AF65-F5344CB8AC3E}">
        <p14:creationId xmlns:p14="http://schemas.microsoft.com/office/powerpoint/2010/main" val="761099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1439</Words>
  <Application>Microsoft Office PowerPoint</Application>
  <PresentationFormat>Widescreen</PresentationFormat>
  <Paragraphs>144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5" baseType="lpstr">
      <vt:lpstr>Arial</vt:lpstr>
      <vt:lpstr>Arial</vt:lpstr>
      <vt:lpstr>ArvoRegular</vt:lpstr>
      <vt:lpstr>British Council Sans</vt:lpstr>
      <vt:lpstr>Calibri</vt:lpstr>
      <vt:lpstr>Calibri Light</vt:lpstr>
      <vt:lpstr>Google Sans</vt:lpstr>
      <vt:lpstr>Helvetica</vt:lpstr>
      <vt:lpstr>inherit</vt:lpstr>
      <vt:lpstr>Lato</vt:lpstr>
      <vt:lpstr>Open Sans</vt:lpstr>
      <vt:lpstr>Poppins</vt:lpstr>
      <vt:lpstr>roboto</vt:lpstr>
      <vt:lpstr>roboto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deeman mawlood</dc:creator>
  <cp:lastModifiedBy>deeman mawlood</cp:lastModifiedBy>
  <cp:revision>9</cp:revision>
  <dcterms:created xsi:type="dcterms:W3CDTF">2024-01-27T18:46:30Z</dcterms:created>
  <dcterms:modified xsi:type="dcterms:W3CDTF">2024-04-14T20:32:55Z</dcterms:modified>
</cp:coreProperties>
</file>