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5" r:id="rId3"/>
    <p:sldId id="262" r:id="rId4"/>
    <p:sldId id="265" r:id="rId5"/>
    <p:sldId id="272" r:id="rId6"/>
    <p:sldId id="276" r:id="rId7"/>
    <p:sldId id="27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F2C6-C16C-4B60-B237-59E09454C14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12B-A738-4844-B94C-409804BB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912B-A738-4844-B94C-409804BB2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259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How to obtain free scientific </a:t>
            </a:r>
            <a:r>
              <a:rPr lang="en-US" b="1" dirty="0" err="1" smtClean="0"/>
              <a:t>ebooks</a:t>
            </a:r>
            <a:r>
              <a:rPr lang="en-US" b="1" dirty="0" smtClean="0"/>
              <a:t> in Telegram application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27642" y="5105400"/>
            <a:ext cx="381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Lecturer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Delman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Maulod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:\Users\hp\AppData\Local\Microsoft\Windows\Temporary Internet Files\Content.Word\Screenshot_20221122-065613_Telegra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924000" cy="62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Vetbooks\Screenshot_20221108-211546_Telegra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r="23591" b="19227"/>
          <a:stretch/>
        </p:blipFill>
        <p:spPr bwMode="auto">
          <a:xfrm>
            <a:off x="2057400" y="228600"/>
            <a:ext cx="3900984" cy="61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Vetbooks\Screenshot_20221108-211609_Chrom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" b="10497"/>
          <a:stretch/>
        </p:blipFill>
        <p:spPr bwMode="auto">
          <a:xfrm>
            <a:off x="2057400" y="0"/>
            <a:ext cx="4104000" cy="61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781800" y="2667000"/>
            <a:ext cx="2131325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Vetbooks.ir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7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Vetbooks\Screenshot_20221108-211734_RA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6296"/>
          <a:stretch/>
        </p:blipFill>
        <p:spPr bwMode="auto">
          <a:xfrm>
            <a:off x="2362200" y="1"/>
            <a:ext cx="4116627" cy="685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86400" y="3657600"/>
            <a:ext cx="609600" cy="609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3870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Vetbooks\Screenshot_20221108-211839_My Fil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21702"/>
          <a:stretch/>
        </p:blipFill>
        <p:spPr bwMode="auto">
          <a:xfrm>
            <a:off x="2293785" y="0"/>
            <a:ext cx="4277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5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Vetbooks\Screenshot_20221108-211902_Offic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4513"/>
          <a:stretch/>
        </p:blipFill>
        <p:spPr bwMode="auto">
          <a:xfrm>
            <a:off x="1981201" y="-40723"/>
            <a:ext cx="3852000" cy="58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8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0" dirty="0">
                <a:solidFill>
                  <a:srgbClr val="FF0000"/>
                </a:solidFill>
              </a:rPr>
              <a:t>Thanks</a:t>
            </a:r>
            <a:endParaRPr lang="ar-IQ" sz="1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6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20</Words>
  <Application>Microsoft Office PowerPoint</Application>
  <PresentationFormat>On-screen Show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How to obtain free scientific ebooks in Telegram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dietary supplement thyme powder on quail performance, carcass traits and blood parameters.</dc:title>
  <dc:creator>DANYAL VFX</dc:creator>
  <cp:lastModifiedBy>Maher</cp:lastModifiedBy>
  <cp:revision>85</cp:revision>
  <dcterms:created xsi:type="dcterms:W3CDTF">2006-08-16T00:00:00Z</dcterms:created>
  <dcterms:modified xsi:type="dcterms:W3CDTF">2023-01-21T08:24:10Z</dcterms:modified>
</cp:coreProperties>
</file>