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3" r:id="rId5"/>
    <p:sldId id="26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2019-02-24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2019-02-24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2019-02-24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2019-02-24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2019-02-24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2019-02-24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2019-02-24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2019-02-24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2019-02-24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2019-02-24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2019-02-24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2019-02-24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geneticeducation.co.in/story-of-protein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8583" y="1772816"/>
            <a:ext cx="8773897" cy="4608512"/>
          </a:xfrm>
        </p:spPr>
        <p:txBody>
          <a:bodyPr>
            <a:noAutofit/>
          </a:bodyPr>
          <a:lstStyle/>
          <a:p>
            <a:pPr algn="just">
              <a:lnSpc>
                <a:spcPct val="130000"/>
              </a:lnSpc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structure of double-stranded DNA is universal in all living cells, but differences occur in the methods for extracting genomic DNA from animal and plant cells.</a:t>
            </a:r>
          </a:p>
          <a:p>
            <a:pPr algn="just">
              <a:lnSpc>
                <a:spcPct val="130000"/>
              </a:lnSpc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DNA extraction is one of the most modern of the biological sciences. It is used to 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diagnose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many medical conditions and can also be used for 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genetic engineering 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both plants and animals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</a:pP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</a:pP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DNA Extraction</a:t>
            </a:r>
          </a:p>
        </p:txBody>
      </p:sp>
    </p:spTree>
    <p:extLst>
      <p:ext uri="{BB962C8B-B14F-4D97-AF65-F5344CB8AC3E}">
        <p14:creationId xmlns:p14="http://schemas.microsoft.com/office/powerpoint/2010/main" xmlns="" val="115607145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381000"/>
            <a:ext cx="8175678" cy="3777283"/>
          </a:xfrm>
        </p:spPr>
        <p:txBody>
          <a:bodyPr>
            <a:noAutofit/>
          </a:bodyPr>
          <a:lstStyle/>
          <a:p>
            <a:pPr algn="just">
              <a:lnSpc>
                <a:spcPct val="130000"/>
              </a:lnSpc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Plant genomic DNA is more difficult to extract than animal genomic DNA because of </a:t>
            </a:r>
            <a:endParaRPr lang="en-US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30000"/>
              </a:lnSpc>
            </a:pP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plant's </a:t>
            </a:r>
            <a:r>
              <a:rPr lang="en-US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cell wall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which is removed by </a:t>
            </a: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adding 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cellulase to degrade the cellulose that makes up the cell wall. </a:t>
            </a:r>
            <a:endParaRPr lang="en-US" sz="2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30000"/>
              </a:lnSpc>
            </a:pP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Plant 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genomic is </a:t>
            </a:r>
            <a:r>
              <a:rPr lang="en-US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larger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than animal.</a:t>
            </a:r>
          </a:p>
          <a:p>
            <a:pPr marL="0" lvl="0" indent="0" algn="just">
              <a:lnSpc>
                <a:spcPct val="130000"/>
              </a:lnSpc>
              <a:buNone/>
            </a:pP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9813252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69509" y="1676400"/>
            <a:ext cx="8574491" cy="3744416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514350" lvl="0" indent="-514350" algn="just">
              <a:lnSpc>
                <a:spcPct val="130000"/>
              </a:lnSpc>
              <a:buFont typeface="+mj-lt"/>
              <a:buAutoNum type="arabicPeriod"/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Disruption of cell membrane.</a:t>
            </a:r>
          </a:p>
          <a:p>
            <a:pPr marL="514350" lvl="0" indent="-514350" algn="just">
              <a:lnSpc>
                <a:spcPct val="130000"/>
              </a:lnSpc>
              <a:buFont typeface="+mj-lt"/>
              <a:buAutoNum type="arabicPeriod"/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Denaturation of nucleoprotein complex.</a:t>
            </a:r>
          </a:p>
          <a:p>
            <a:pPr marL="514350" lvl="0" indent="-514350" algn="just">
              <a:lnSpc>
                <a:spcPct val="130000"/>
              </a:lnSpc>
              <a:buFont typeface="+mj-lt"/>
              <a:buAutoNum type="arabicPeriod"/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Inactivation of all enzymes in cytoplasm and nucleus.</a:t>
            </a:r>
          </a:p>
          <a:p>
            <a:pPr marL="514350" lvl="0" indent="-514350" algn="just">
              <a:lnSpc>
                <a:spcPct val="130000"/>
              </a:lnSpc>
              <a:buFont typeface="+mj-lt"/>
              <a:buAutoNum type="arabicPeriod"/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Remove chemical and biochemical contaminants.</a:t>
            </a:r>
          </a:p>
          <a:p>
            <a:pPr marL="514350" lvl="0" indent="-514350" algn="just">
              <a:lnSpc>
                <a:spcPct val="130000"/>
              </a:lnSpc>
              <a:buFont typeface="+mj-lt"/>
              <a:buAutoNum type="arabicPeriod"/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DNA precipitation.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Basic Steps of General DNA </a:t>
            </a:r>
            <a:r>
              <a:rPr lang="en-U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Extraction</a:t>
            </a:r>
            <a:endParaRPr lang="en-US" sz="40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0033345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458200" cy="64008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DNA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Extraction from Animal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Blood</a:t>
            </a:r>
          </a:p>
          <a:p>
            <a:pPr algn="just">
              <a:buNone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Protocol: 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Add 150 µl of animal whole blood of sheep or cow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into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1.5 ml sterile micro centrifuge tube. 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None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	Whole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blood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is one of many different available sources to obtain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genomic DNA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gDNA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). Therefore, most of studies focus on the DNA extraction protocols using whole blood samples. Some issues relating to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collection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storage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manual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handling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of whole blood samples. They are important and they should be considered, as they could potentially impact on the performance and success of any DNA extraction technique chosen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.. 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Add 675 µl of extraction buffer, shake and incubate at 37 c° in water bath for 30 min.</a:t>
            </a:r>
          </a:p>
          <a:p>
            <a:pPr marL="514350" indent="-514350" algn="just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Add 75 µl of SDS (20%). Incubate at 65c° for 1 hour in water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bath.</a:t>
            </a:r>
          </a:p>
          <a:p>
            <a:pPr marL="514350" indent="-514350" algn="just">
              <a:buNone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SDS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 Sodium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dodecyl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sulphate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is an anionic detergent which helps cell membrane and nuclear envelope to break open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Centrifuge at 10000 rpm for 10 min. at 4 c°</a:t>
            </a:r>
          </a:p>
          <a:p>
            <a:pPr marL="514350" indent="-514350" algn="just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Clear solution was collected in a sterile micro centrifuge tube.</a:t>
            </a:r>
          </a:p>
          <a:p>
            <a:pPr marL="514350" indent="-514350" algn="just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Add equal volume of chloroform: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isoamyl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alcohol(24:1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514350" indent="-514350" algn="just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Mix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24ml chloroform with 1ml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isoamyl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phenol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chloroform and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isoamyl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alcohol helps in the removal of 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  <a:hlinkClick r:id="rId2"/>
              </a:rPr>
              <a:t>protein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Dissolving  of DNA 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marL="514350" indent="-514350"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Centrifuge at 10000 rpm for 10 min. at 4 c°</a:t>
            </a:r>
          </a:p>
          <a:p>
            <a:pPr marL="514350" indent="-514350"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Appear 3 layers only remove the aqueous or upper layer (nearly, 500 µl) into new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microcentrifuge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tube</a:t>
            </a:r>
          </a:p>
          <a:p>
            <a:pPr marL="514350" indent="-514350"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Add 0.6 volume of isopropyl alcohol or absolute 100% Ethanol so invert slowly and incubate in room temperature for one hour or incubate in ice incubator for 15-20 min.</a:t>
            </a:r>
          </a:p>
          <a:p>
            <a:pPr marL="514350" indent="-514350"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Centrifuge at 10000 rpm for 10 min.</a:t>
            </a:r>
          </a:p>
          <a:p>
            <a:pPr marL="514350" indent="-514350"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Remove supernatant and add 500µl ethanol 70%,  mix  gently </a:t>
            </a:r>
          </a:p>
          <a:p>
            <a:pPr marL="514350" indent="-514350"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Mix 70 ml ethanol with 30ml distilled water to obtain 100 ml ethanol 70%.</a:t>
            </a:r>
          </a:p>
          <a:p>
            <a:pPr marL="514350" indent="-514350"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Centrifuge at 10000 rpm for 10 min at room temperature.</a:t>
            </a:r>
          </a:p>
          <a:p>
            <a:pPr marL="514350" indent="-514350"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Dry pellet by dry incubator or water bath at 65 c° till Ethanol remove entirely and check by smelling.  </a:t>
            </a:r>
          </a:p>
          <a:p>
            <a:pPr marL="514350" indent="-514350"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add 50µl sterile distilled water for Dissolving  of DNA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306</Words>
  <Application>Microsoft Office PowerPoint</Application>
  <PresentationFormat>On-screen Show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DNA Extraction</vt:lpstr>
      <vt:lpstr>Slide 2</vt:lpstr>
      <vt:lpstr>Basic Steps of General DNA Extraction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DNA Extraction</dc:title>
  <dc:creator>Computer Systems</dc:creator>
  <cp:lastModifiedBy>ArabianHorse</cp:lastModifiedBy>
  <cp:revision>16</cp:revision>
  <dcterms:created xsi:type="dcterms:W3CDTF">2006-08-16T00:00:00Z</dcterms:created>
  <dcterms:modified xsi:type="dcterms:W3CDTF">2019-02-24T20:51:31Z</dcterms:modified>
</cp:coreProperties>
</file>