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434DC-2289-47D3-95E2-2529E0878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1A63BD-155A-4C69-990E-1DF6729FB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7019B-4ECF-4FEE-8E6F-ADAA569BC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0F7-12F5-4572-8D68-ABBE2970994B}" type="datetimeFigureOut">
              <a:rPr lang="en-US" smtClean="0"/>
              <a:t>03-Jun-22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37629-7F1D-4B8B-B661-8186178DC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CBF6E-FDED-4ADC-A7B9-12B0E6AC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C875-BA63-46C3-9551-C21BC5A78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3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9F699-517C-454D-B3D5-820C220B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62A0EA-B9FE-44CD-BA80-9B9242A0D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83EBF-F329-4A12-9704-C7937A751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0F7-12F5-4572-8D68-ABBE2970994B}" type="datetimeFigureOut">
              <a:rPr lang="en-US" smtClean="0"/>
              <a:t>03-Jun-22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9BB87-F91A-4B11-A060-98FEEB17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5A54D-A569-4E85-9204-9767982D3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C875-BA63-46C3-9551-C21BC5A78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9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788AE-5C39-4CA5-9651-92376E2351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4C512-E8EF-4C9F-9990-E59484826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57F14-3E1C-479A-BD04-B886A4E5E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0F7-12F5-4572-8D68-ABBE2970994B}" type="datetimeFigureOut">
              <a:rPr lang="en-US" smtClean="0"/>
              <a:t>03-Jun-22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5B056-049F-4A80-81EC-12749D2B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0B43E-6B53-444F-9085-0A2A08D0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C875-BA63-46C3-9551-C21BC5A78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E88A6-A8AB-4680-9F04-0C6429B82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33508-5465-4924-A7BE-441A2FCEE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06F5C-01F8-4737-980A-6B7DA1D6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0F7-12F5-4572-8D68-ABBE2970994B}" type="datetimeFigureOut">
              <a:rPr lang="en-US" smtClean="0"/>
              <a:t>03-Jun-22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E7523-9DD0-492F-A6B8-A22CF8C28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E421D-4AF9-4E08-AEA7-9118BB23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C875-BA63-46C3-9551-C21BC5A78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8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B1D8D-2507-42FE-B490-88686D712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9075B-1A3A-4574-8C50-5CCEDB59B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7E263-610F-4CD8-BDCA-43CA24105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0F7-12F5-4572-8D68-ABBE2970994B}" type="datetimeFigureOut">
              <a:rPr lang="en-US" smtClean="0"/>
              <a:t>03-Jun-22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37953-1166-407E-B192-36CB31582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A341A-D8A8-4E80-A977-39B23C41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C875-BA63-46C3-9551-C21BC5A78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9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1EE3D-13EF-4FE1-965F-E5E72051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03F52-9870-4B43-A7D9-53D956704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66006-B156-4175-AB2A-707B5A8E9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FF66B-9B86-460E-8FBF-06B3F6AC2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0F7-12F5-4572-8D68-ABBE2970994B}" type="datetimeFigureOut">
              <a:rPr lang="en-US" smtClean="0"/>
              <a:t>03-Jun-22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A946E-77B2-4036-8CE8-CEA19B38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85A9B-D241-4F6B-AF02-26C927DA1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C875-BA63-46C3-9551-C21BC5A78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2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67A6A-719F-46C7-B6F5-AA4CEEC52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9E6F4-E4CE-474B-83F9-2B8C5FBA5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9E6B7-7E0B-47D6-B075-2D2B398BB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6430A0-CF95-4969-9E43-DCE6BBCE2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6AEA9-813B-40C0-955E-15C267C69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9B1881-9766-4841-95BF-D931D1883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0F7-12F5-4572-8D68-ABBE2970994B}" type="datetimeFigureOut">
              <a:rPr lang="en-US" smtClean="0"/>
              <a:t>03-Jun-22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968AC2-0555-4DC9-BC8E-7CE5E63D5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80BCA2-72F0-4D17-AB01-F8F4DCA0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C875-BA63-46C3-9551-C21BC5A78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1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C2753-C848-460C-97AA-D5E839C7C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66CC91-2ADF-4F81-988C-B52BA2BB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0F7-12F5-4572-8D68-ABBE2970994B}" type="datetimeFigureOut">
              <a:rPr lang="en-US" smtClean="0"/>
              <a:t>03-Jun-22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24D34-AA11-4B29-8A86-5DFA8DF1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AEDE3C-FD49-4E0B-AAEC-15F133D1E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C875-BA63-46C3-9551-C21BC5A78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4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12664-FAC0-4F42-B7A0-935A5CEF7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0F7-12F5-4572-8D68-ABBE2970994B}" type="datetimeFigureOut">
              <a:rPr lang="en-US" smtClean="0"/>
              <a:t>03-Jun-22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0788A-1BD9-4800-9301-54FDF8627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0F7BF-270C-41A0-8DB8-718AD094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C875-BA63-46C3-9551-C21BC5A78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BB69-F28A-47B9-9627-127A743C5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AA355-F838-4A85-8120-E8BDC0D6D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6F8228-0CED-418C-928A-791064140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4DA34-78E1-492A-AD35-FFC34B71E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0F7-12F5-4572-8D68-ABBE2970994B}" type="datetimeFigureOut">
              <a:rPr lang="en-US" smtClean="0"/>
              <a:t>03-Jun-22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7982E-D72D-468D-9AC5-AD94A8527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B1FDB-FD75-45AF-9D6D-9AA8396B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C875-BA63-46C3-9551-C21BC5A78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5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F275A-34B9-4A3F-8BC1-3F68EAA5A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67B1E4-7504-411F-A6AD-9DC36CE3B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610C6-BC3A-4F47-8424-F5F83CF50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D3941-22AE-4BD4-9536-F3D27C0E5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0F7-12F5-4572-8D68-ABBE2970994B}" type="datetimeFigureOut">
              <a:rPr lang="en-US" smtClean="0"/>
              <a:t>03-Jun-22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CFB05-E645-4928-89F6-F72EA9C9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69B63-A0BB-4D0C-A258-5AAE8E78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C875-BA63-46C3-9551-C21BC5A78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9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04FA4-A6CA-488F-A885-1DD6C4419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0D68A-19E5-4E59-A7FA-5D65346AB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B83EC-0BA9-46B8-8008-D621095C1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910F7-12F5-4572-8D68-ABBE2970994B}" type="datetimeFigureOut">
              <a:rPr lang="en-US" smtClean="0"/>
              <a:t>03-Jun-22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8CC49-975D-4010-B49B-7364D9471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5D035-4DF8-462C-B16C-BDF4282D88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3C875-BA63-46C3-9551-C21BC5A78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5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D3CA63-9BA3-4B4C-9038-C108ED04D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847" y="393172"/>
            <a:ext cx="9574618" cy="607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769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2F3AAF-E9AB-4984-8C90-5B8A09D17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647" y="201017"/>
            <a:ext cx="4667687" cy="648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326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6CF725-E541-45DA-A085-8601002F7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689" y="0"/>
            <a:ext cx="5497032" cy="655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1C30EF-A1A4-4344-B52B-397B16840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421" y="515480"/>
            <a:ext cx="7913900" cy="619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91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3F60A5-D884-46C3-ABD1-B5E849E9E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807" y="421107"/>
            <a:ext cx="7745818" cy="609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D76E11-A2EB-4E61-832D-A961E1E35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767" y="286816"/>
            <a:ext cx="5005207" cy="628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2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AA95A1-DE05-4E29-A43B-2697B1774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346" y="417464"/>
            <a:ext cx="7366775" cy="594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2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E9BD76-5161-45FE-9C93-9F330B50E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562" y="66750"/>
            <a:ext cx="4884689" cy="672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8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8B5431-F0D2-4F2B-ABD9-EF82532F0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324" y="329609"/>
            <a:ext cx="6095369" cy="608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098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9B0EAE-2758-4A62-92FB-6E0ADB391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103" y="191000"/>
            <a:ext cx="5013199" cy="617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6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91A281-98AD-4D7D-95D2-B00D11A86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935" y="204925"/>
            <a:ext cx="4359349" cy="644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77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Dilshad Jaf</dc:creator>
  <cp:lastModifiedBy>Dilshad Jaf</cp:lastModifiedBy>
  <cp:revision>2</cp:revision>
  <dcterms:created xsi:type="dcterms:W3CDTF">2022-06-03T15:56:49Z</dcterms:created>
  <dcterms:modified xsi:type="dcterms:W3CDTF">2022-06-03T16:01:03Z</dcterms:modified>
</cp:coreProperties>
</file>