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7" r:id="rId2"/>
    <p:sldId id="275" r:id="rId3"/>
    <p:sldId id="289" r:id="rId4"/>
    <p:sldId id="282" r:id="rId5"/>
    <p:sldId id="281" r:id="rId6"/>
    <p:sldId id="286" r:id="rId7"/>
    <p:sldId id="287" r:id="rId8"/>
    <p:sldId id="284" r:id="rId9"/>
  </p:sldIdLst>
  <p:sldSz cx="12192000" cy="6858000"/>
  <p:notesSz cx="6735763" cy="98567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9" autoAdjust="0"/>
    <p:restoredTop sz="94660"/>
  </p:normalViewPr>
  <p:slideViewPr>
    <p:cSldViewPr snapToGrid="0">
      <p:cViewPr varScale="1">
        <p:scale>
          <a:sx n="93" d="100"/>
          <a:sy n="93" d="100"/>
        </p:scale>
        <p:origin x="54" y="50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1A51D9EC-4653-41E1-B27A-DC2B384484C5}" type="datetimeFigureOut">
              <a:rPr lang="en-US" smtClean="0"/>
              <a:t>09-Jan-24</a:t>
            </a:fld>
            <a:endParaRPr lang="en-US"/>
          </a:p>
        </p:txBody>
      </p:sp>
      <p:sp>
        <p:nvSpPr>
          <p:cNvPr id="4" name="Footer Placeholder 3"/>
          <p:cNvSpPr>
            <a:spLocks noGrp="1"/>
          </p:cNvSpPr>
          <p:nvPr>
            <p:ph type="ftr" sz="quarter" idx="2"/>
          </p:nvPr>
        </p:nvSpPr>
        <p:spPr>
          <a:xfrm>
            <a:off x="0" y="9363075"/>
            <a:ext cx="2919413" cy="4937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63075"/>
            <a:ext cx="2919412" cy="493713"/>
          </a:xfrm>
          <a:prstGeom prst="rect">
            <a:avLst/>
          </a:prstGeom>
        </p:spPr>
        <p:txBody>
          <a:bodyPr vert="horz" lIns="91440" tIns="45720" rIns="91440" bIns="45720" rtlCol="0" anchor="b"/>
          <a:lstStyle>
            <a:lvl1pPr algn="r">
              <a:defRPr sz="1200"/>
            </a:lvl1pPr>
          </a:lstStyle>
          <a:p>
            <a:fld id="{523436AD-D455-4AB2-916F-DFF89C75BA76}" type="slidenum">
              <a:rPr lang="en-US" smtClean="0"/>
              <a:t>‹#›</a:t>
            </a:fld>
            <a:endParaRPr lang="en-US"/>
          </a:p>
        </p:txBody>
      </p:sp>
    </p:spTree>
    <p:extLst>
      <p:ext uri="{BB962C8B-B14F-4D97-AF65-F5344CB8AC3E}">
        <p14:creationId xmlns:p14="http://schemas.microsoft.com/office/powerpoint/2010/main" val="17226886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3761F33-4520-4376-AAC2-775C77201DCC}" type="datetimeFigureOut">
              <a:rPr lang="en-US" smtClean="0"/>
              <a:t>09-Jan-24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86B8E-6365-44E3-8D97-60CC25797E0C}" type="slidenum">
              <a:rPr lang="en-US" smtClean="0"/>
              <a:t>‹#›</a:t>
            </a:fld>
            <a:endParaRPr lang="en-US"/>
          </a:p>
        </p:txBody>
      </p:sp>
    </p:spTree>
    <p:extLst>
      <p:ext uri="{BB962C8B-B14F-4D97-AF65-F5344CB8AC3E}">
        <p14:creationId xmlns:p14="http://schemas.microsoft.com/office/powerpoint/2010/main" val="1560545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761F33-4520-4376-AAC2-775C77201DCC}" type="datetimeFigureOut">
              <a:rPr lang="en-US" smtClean="0"/>
              <a:t>09-Jan-24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86B8E-6365-44E3-8D97-60CC25797E0C}" type="slidenum">
              <a:rPr lang="en-US" smtClean="0"/>
              <a:t>‹#›</a:t>
            </a:fld>
            <a:endParaRPr lang="en-US"/>
          </a:p>
        </p:txBody>
      </p:sp>
    </p:spTree>
    <p:extLst>
      <p:ext uri="{BB962C8B-B14F-4D97-AF65-F5344CB8AC3E}">
        <p14:creationId xmlns:p14="http://schemas.microsoft.com/office/powerpoint/2010/main" val="4233792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761F33-4520-4376-AAC2-775C77201DCC}" type="datetimeFigureOut">
              <a:rPr lang="en-US" smtClean="0"/>
              <a:t>09-Jan-24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86B8E-6365-44E3-8D97-60CC25797E0C}" type="slidenum">
              <a:rPr lang="en-US" smtClean="0"/>
              <a:t>‹#›</a:t>
            </a:fld>
            <a:endParaRPr lang="en-US"/>
          </a:p>
        </p:txBody>
      </p:sp>
    </p:spTree>
    <p:extLst>
      <p:ext uri="{BB962C8B-B14F-4D97-AF65-F5344CB8AC3E}">
        <p14:creationId xmlns:p14="http://schemas.microsoft.com/office/powerpoint/2010/main" val="1680575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761F33-4520-4376-AAC2-775C77201DCC}" type="datetimeFigureOut">
              <a:rPr lang="en-US" smtClean="0"/>
              <a:t>09-Jan-24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86B8E-6365-44E3-8D97-60CC25797E0C}" type="slidenum">
              <a:rPr lang="en-US" smtClean="0"/>
              <a:t>‹#›</a:t>
            </a:fld>
            <a:endParaRPr lang="en-US"/>
          </a:p>
        </p:txBody>
      </p:sp>
    </p:spTree>
    <p:extLst>
      <p:ext uri="{BB962C8B-B14F-4D97-AF65-F5344CB8AC3E}">
        <p14:creationId xmlns:p14="http://schemas.microsoft.com/office/powerpoint/2010/main" val="2438111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761F33-4520-4376-AAC2-775C77201DCC}" type="datetimeFigureOut">
              <a:rPr lang="en-US" smtClean="0"/>
              <a:t>09-Jan-24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86B8E-6365-44E3-8D97-60CC25797E0C}" type="slidenum">
              <a:rPr lang="en-US" smtClean="0"/>
              <a:t>‹#›</a:t>
            </a:fld>
            <a:endParaRPr lang="en-US"/>
          </a:p>
        </p:txBody>
      </p:sp>
    </p:spTree>
    <p:extLst>
      <p:ext uri="{BB962C8B-B14F-4D97-AF65-F5344CB8AC3E}">
        <p14:creationId xmlns:p14="http://schemas.microsoft.com/office/powerpoint/2010/main" val="332628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761F33-4520-4376-AAC2-775C77201DCC}" type="datetimeFigureOut">
              <a:rPr lang="en-US" smtClean="0"/>
              <a:t>09-Jan-24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86B8E-6365-44E3-8D97-60CC25797E0C}" type="slidenum">
              <a:rPr lang="en-US" smtClean="0"/>
              <a:t>‹#›</a:t>
            </a:fld>
            <a:endParaRPr lang="en-US"/>
          </a:p>
        </p:txBody>
      </p:sp>
    </p:spTree>
    <p:extLst>
      <p:ext uri="{BB962C8B-B14F-4D97-AF65-F5344CB8AC3E}">
        <p14:creationId xmlns:p14="http://schemas.microsoft.com/office/powerpoint/2010/main" val="53375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761F33-4520-4376-AAC2-775C77201DCC}" type="datetimeFigureOut">
              <a:rPr lang="en-US" smtClean="0"/>
              <a:t>09-Jan-24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86B8E-6365-44E3-8D97-60CC25797E0C}" type="slidenum">
              <a:rPr lang="en-US" smtClean="0"/>
              <a:t>‹#›</a:t>
            </a:fld>
            <a:endParaRPr lang="en-US"/>
          </a:p>
        </p:txBody>
      </p:sp>
    </p:spTree>
    <p:extLst>
      <p:ext uri="{BB962C8B-B14F-4D97-AF65-F5344CB8AC3E}">
        <p14:creationId xmlns:p14="http://schemas.microsoft.com/office/powerpoint/2010/main" val="660246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761F33-4520-4376-AAC2-775C77201DCC}" type="datetimeFigureOut">
              <a:rPr lang="en-US" smtClean="0"/>
              <a:t>09-Jan-24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86B8E-6365-44E3-8D97-60CC25797E0C}" type="slidenum">
              <a:rPr lang="en-US" smtClean="0"/>
              <a:t>‹#›</a:t>
            </a:fld>
            <a:endParaRPr lang="en-US"/>
          </a:p>
        </p:txBody>
      </p:sp>
    </p:spTree>
    <p:extLst>
      <p:ext uri="{BB962C8B-B14F-4D97-AF65-F5344CB8AC3E}">
        <p14:creationId xmlns:p14="http://schemas.microsoft.com/office/powerpoint/2010/main" val="3225601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761F33-4520-4376-AAC2-775C77201DCC}" type="datetimeFigureOut">
              <a:rPr lang="en-US" smtClean="0"/>
              <a:t>09-Jan-24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86B8E-6365-44E3-8D97-60CC25797E0C}" type="slidenum">
              <a:rPr lang="en-US" smtClean="0"/>
              <a:t>‹#›</a:t>
            </a:fld>
            <a:endParaRPr lang="en-US"/>
          </a:p>
        </p:txBody>
      </p:sp>
    </p:spTree>
    <p:extLst>
      <p:ext uri="{BB962C8B-B14F-4D97-AF65-F5344CB8AC3E}">
        <p14:creationId xmlns:p14="http://schemas.microsoft.com/office/powerpoint/2010/main" val="9909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761F33-4520-4376-AAC2-775C77201DCC}" type="datetimeFigureOut">
              <a:rPr lang="en-US" smtClean="0"/>
              <a:t>09-Jan-24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86B8E-6365-44E3-8D97-60CC25797E0C}" type="slidenum">
              <a:rPr lang="en-US" smtClean="0"/>
              <a:t>‹#›</a:t>
            </a:fld>
            <a:endParaRPr lang="en-US"/>
          </a:p>
        </p:txBody>
      </p:sp>
    </p:spTree>
    <p:extLst>
      <p:ext uri="{BB962C8B-B14F-4D97-AF65-F5344CB8AC3E}">
        <p14:creationId xmlns:p14="http://schemas.microsoft.com/office/powerpoint/2010/main" val="4239195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761F33-4520-4376-AAC2-775C77201DCC}" type="datetimeFigureOut">
              <a:rPr lang="en-US" smtClean="0"/>
              <a:t>09-Jan-24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86B8E-6365-44E3-8D97-60CC25797E0C}" type="slidenum">
              <a:rPr lang="en-US" smtClean="0"/>
              <a:t>‹#›</a:t>
            </a:fld>
            <a:endParaRPr lang="en-US"/>
          </a:p>
        </p:txBody>
      </p:sp>
    </p:spTree>
    <p:extLst>
      <p:ext uri="{BB962C8B-B14F-4D97-AF65-F5344CB8AC3E}">
        <p14:creationId xmlns:p14="http://schemas.microsoft.com/office/powerpoint/2010/main" val="190106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761F33-4520-4376-AAC2-775C77201DCC}" type="datetimeFigureOut">
              <a:rPr lang="en-US" smtClean="0"/>
              <a:t>09-Jan-24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86B8E-6365-44E3-8D97-60CC25797E0C}" type="slidenum">
              <a:rPr lang="en-US" smtClean="0"/>
              <a:t>‹#›</a:t>
            </a:fld>
            <a:endParaRPr lang="en-US"/>
          </a:p>
        </p:txBody>
      </p:sp>
    </p:spTree>
    <p:extLst>
      <p:ext uri="{BB962C8B-B14F-4D97-AF65-F5344CB8AC3E}">
        <p14:creationId xmlns:p14="http://schemas.microsoft.com/office/powerpoint/2010/main" val="1051808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18524" y="1333709"/>
            <a:ext cx="7546370" cy="3662541"/>
          </a:xfrm>
          <a:prstGeom prst="rect">
            <a:avLst/>
          </a:prstGeom>
          <a:noFill/>
        </p:spPr>
        <p:txBody>
          <a:bodyPr wrap="square" rtlCol="0">
            <a:spAutoFit/>
          </a:bodyPr>
          <a:lstStyle/>
          <a:p>
            <a:pPr algn="ctr"/>
            <a:r>
              <a:rPr lang="en-US" sz="1600" b="1" dirty="0"/>
              <a:t>UNIVERSITY OF SALAHADDIN / ERBIL</a:t>
            </a:r>
          </a:p>
          <a:p>
            <a:pPr algn="ctr"/>
            <a:r>
              <a:rPr lang="en-US" sz="1600" b="1" dirty="0"/>
              <a:t>COLLEGE OF ENGINEERING </a:t>
            </a:r>
          </a:p>
          <a:p>
            <a:pPr algn="ctr"/>
            <a:r>
              <a:rPr lang="en-US" sz="1600" b="1" dirty="0"/>
              <a:t>DEPARTMENT OF CIVIL ENGINEERING</a:t>
            </a:r>
          </a:p>
          <a:p>
            <a:pPr algn="ctr"/>
            <a:r>
              <a:rPr lang="en-US" sz="1600" b="1" dirty="0"/>
              <a:t>2023 – 2024 </a:t>
            </a:r>
          </a:p>
          <a:p>
            <a:pPr algn="ctr"/>
            <a:r>
              <a:rPr lang="en-US" sz="1600" b="1" dirty="0"/>
              <a:t>SPRING SEMESTER</a:t>
            </a:r>
          </a:p>
          <a:p>
            <a:pPr algn="ctr"/>
            <a:endParaRPr lang="en-US" b="1" dirty="0"/>
          </a:p>
          <a:p>
            <a:pPr algn="ctr"/>
            <a:r>
              <a:rPr lang="en-US" sz="2000" b="1" dirty="0">
                <a:latin typeface="Arial Black" panose="020B0A04020102020204" pitchFamily="34" charset="0"/>
              </a:rPr>
              <a:t>“ QUANTITY SURVEYING &amp; ESTIMATION “ </a:t>
            </a:r>
          </a:p>
          <a:p>
            <a:pPr algn="ctr"/>
            <a:r>
              <a:rPr lang="en-US" sz="2000" b="1" dirty="0">
                <a:latin typeface="Arial Black" panose="020B0A04020102020204" pitchFamily="34" charset="0"/>
              </a:rPr>
              <a:t> </a:t>
            </a:r>
            <a:r>
              <a:rPr lang="ar-IQ" sz="1600" b="1" dirty="0"/>
              <a:t>4</a:t>
            </a:r>
            <a:r>
              <a:rPr lang="en-US" sz="1600" b="1" dirty="0"/>
              <a:t>HRS / WEEK </a:t>
            </a:r>
          </a:p>
          <a:p>
            <a:pPr algn="ctr"/>
            <a:endParaRPr lang="en-US" sz="2400" b="1" dirty="0">
              <a:latin typeface="Arial Black" panose="020B0A04020102020204" pitchFamily="34" charset="0"/>
            </a:endParaRPr>
          </a:p>
          <a:p>
            <a:pPr algn="ctr"/>
            <a:r>
              <a:rPr lang="en-US" sz="1600" b="1" dirty="0"/>
              <a:t>Lecturer   </a:t>
            </a:r>
          </a:p>
          <a:p>
            <a:pPr algn="ctr"/>
            <a:r>
              <a:rPr lang="en-US" sz="1600" b="1" dirty="0" err="1">
                <a:latin typeface="Arial Black" panose="020B0A04020102020204" pitchFamily="34" charset="0"/>
              </a:rPr>
              <a:t>Dr.Dilshad</a:t>
            </a:r>
            <a:r>
              <a:rPr lang="en-US" sz="1600" b="1" dirty="0">
                <a:latin typeface="Arial Black" panose="020B0A04020102020204" pitchFamily="34" charset="0"/>
              </a:rPr>
              <a:t> K. </a:t>
            </a:r>
            <a:r>
              <a:rPr lang="en-US" sz="1600" b="1" dirty="0" err="1">
                <a:latin typeface="Arial Black" panose="020B0A04020102020204" pitchFamily="34" charset="0"/>
              </a:rPr>
              <a:t>Ja</a:t>
            </a:r>
            <a:r>
              <a:rPr lang="en-US" b="1" dirty="0" err="1">
                <a:latin typeface="Arial Black" panose="020B0A04020102020204" pitchFamily="34" charset="0"/>
              </a:rPr>
              <a:t>f</a:t>
            </a:r>
            <a:r>
              <a:rPr lang="en-US" b="1" dirty="0">
                <a:latin typeface="Arial Black" panose="020B0A04020102020204" pitchFamily="34" charset="0"/>
              </a:rPr>
              <a:t> </a:t>
            </a:r>
          </a:p>
          <a:p>
            <a:pPr algn="ctr"/>
            <a:r>
              <a:rPr lang="en-US" sz="1400" b="1" dirty="0"/>
              <a:t>Assistant Professor </a:t>
            </a:r>
          </a:p>
          <a:p>
            <a:pPr algn="ctr"/>
            <a:r>
              <a:rPr lang="en-US" sz="1400" b="1" dirty="0"/>
              <a:t>Structures &amp; Construction Materials </a:t>
            </a:r>
          </a:p>
        </p:txBody>
      </p:sp>
      <p:sp>
        <p:nvSpPr>
          <p:cNvPr id="2" name="Rectangle 1"/>
          <p:cNvSpPr/>
          <p:nvPr/>
        </p:nvSpPr>
        <p:spPr>
          <a:xfrm>
            <a:off x="505144" y="5146708"/>
            <a:ext cx="11346096" cy="1289520"/>
          </a:xfrm>
          <a:prstGeom prst="rect">
            <a:avLst/>
          </a:prstGeom>
        </p:spPr>
        <p:txBody>
          <a:bodyPr wrap="square">
            <a:spAutoFit/>
          </a:bodyPr>
          <a:lstStyle/>
          <a:p>
            <a:pPr marL="139700" marR="5296535">
              <a:lnSpc>
                <a:spcPct val="115000"/>
              </a:lnSpc>
              <a:spcBef>
                <a:spcPts val="0"/>
              </a:spcBef>
              <a:spcAft>
                <a:spcPts val="0"/>
              </a:spcAft>
            </a:pPr>
            <a:r>
              <a:rPr lang="en-US" sz="1400" b="1" u="sng" dirty="0">
                <a:latin typeface="Arial Black" panose="020B0A04020102020204" pitchFamily="34" charset="0"/>
              </a:rPr>
              <a:t>OBJECTIVE</a:t>
            </a:r>
          </a:p>
          <a:p>
            <a:pPr marL="139700" marR="113665" algn="just">
              <a:lnSpc>
                <a:spcPct val="99000"/>
              </a:lnSpc>
              <a:spcBef>
                <a:spcPts val="35"/>
              </a:spcBef>
              <a:spcAft>
                <a:spcPts val="0"/>
              </a:spcAft>
            </a:pPr>
            <a:r>
              <a:rPr lang="en-US" sz="1400" spc="10" dirty="0">
                <a:latin typeface="Arial" panose="020B0604020202020204" pitchFamily="34" charset="0"/>
                <a:ea typeface="Arial" panose="020B0604020202020204" pitchFamily="34" charset="0"/>
                <a:cs typeface="Arial" panose="020B0604020202020204" pitchFamily="34" charset="0"/>
              </a:rPr>
              <a:t>Th</a:t>
            </a:r>
            <a:r>
              <a:rPr lang="en-US" sz="1400" spc="-5" dirty="0">
                <a:latin typeface="Arial" panose="020B0604020202020204" pitchFamily="34" charset="0"/>
                <a:ea typeface="Arial" panose="020B0604020202020204" pitchFamily="34" charset="0"/>
                <a:cs typeface="Arial" panose="020B0604020202020204" pitchFamily="34" charset="0"/>
              </a:rPr>
              <a:t>i</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5" dirty="0">
                <a:latin typeface="Arial" panose="020B0604020202020204" pitchFamily="34" charset="0"/>
                <a:ea typeface="Arial" panose="020B0604020202020204" pitchFamily="34" charset="0"/>
                <a:cs typeface="Arial" panose="020B0604020202020204" pitchFamily="34" charset="0"/>
              </a:rPr>
              <a:t> </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15" dirty="0">
                <a:latin typeface="Arial" panose="020B0604020202020204" pitchFamily="34" charset="0"/>
                <a:ea typeface="Arial" panose="020B0604020202020204" pitchFamily="34" charset="0"/>
                <a:cs typeface="Arial" panose="020B0604020202020204" pitchFamily="34" charset="0"/>
              </a:rPr>
              <a:t>u</a:t>
            </a:r>
            <a:r>
              <a:rPr lang="en-US" sz="1400" dirty="0">
                <a:latin typeface="Arial" panose="020B0604020202020204" pitchFamily="34" charset="0"/>
                <a:ea typeface="Arial" panose="020B0604020202020204" pitchFamily="34" charset="0"/>
                <a:cs typeface="Arial" panose="020B0604020202020204" pitchFamily="34" charset="0"/>
              </a:rPr>
              <a:t>b</a:t>
            </a:r>
            <a:r>
              <a:rPr lang="en-US" sz="1400" spc="5" dirty="0">
                <a:latin typeface="Arial" panose="020B0604020202020204" pitchFamily="34" charset="0"/>
                <a:ea typeface="Arial" panose="020B0604020202020204" pitchFamily="34" charset="0"/>
                <a:cs typeface="Arial" panose="020B0604020202020204" pitchFamily="34" charset="0"/>
              </a:rPr>
              <a:t>j</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spc="-10" dirty="0">
                <a:latin typeface="Arial" panose="020B0604020202020204" pitchFamily="34" charset="0"/>
                <a:ea typeface="Arial" panose="020B0604020202020204" pitchFamily="34" charset="0"/>
                <a:cs typeface="Arial" panose="020B0604020202020204" pitchFamily="34" charset="0"/>
              </a:rPr>
              <a:t>c</a:t>
            </a:r>
            <a:r>
              <a:rPr lang="en-US" sz="1400" dirty="0">
                <a:latin typeface="Arial" panose="020B0604020202020204" pitchFamily="34" charset="0"/>
                <a:ea typeface="Arial" panose="020B0604020202020204" pitchFamily="34" charset="0"/>
                <a:cs typeface="Arial" panose="020B0604020202020204" pitchFamily="34" charset="0"/>
              </a:rPr>
              <a:t>t</a:t>
            </a:r>
            <a:r>
              <a:rPr lang="en-US" sz="1400" spc="10"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c</a:t>
            </a:r>
            <a:r>
              <a:rPr lang="en-US" sz="1400" spc="10" dirty="0">
                <a:latin typeface="Arial" panose="020B0604020202020204" pitchFamily="34" charset="0"/>
                <a:ea typeface="Arial" panose="020B0604020202020204" pitchFamily="34" charset="0"/>
                <a:cs typeface="Arial" panose="020B0604020202020204" pitchFamily="34" charset="0"/>
              </a:rPr>
              <a:t>o</a:t>
            </a:r>
            <a:r>
              <a:rPr lang="en-US" sz="1400" spc="-35" dirty="0">
                <a:latin typeface="Arial" panose="020B0604020202020204" pitchFamily="34" charset="0"/>
                <a:ea typeface="Arial" panose="020B0604020202020204" pitchFamily="34" charset="0"/>
                <a:cs typeface="Arial" panose="020B0604020202020204" pitchFamily="34" charset="0"/>
              </a:rPr>
              <a:t>v</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spc="5" dirty="0">
                <a:latin typeface="Arial" panose="020B0604020202020204" pitchFamily="34" charset="0"/>
                <a:ea typeface="Arial" panose="020B0604020202020204" pitchFamily="34" charset="0"/>
                <a:cs typeface="Arial" panose="020B0604020202020204" pitchFamily="34" charset="0"/>
              </a:rPr>
              <a:t>r</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20" dirty="0">
                <a:latin typeface="Arial" panose="020B0604020202020204" pitchFamily="34" charset="0"/>
                <a:ea typeface="Arial" panose="020B0604020202020204" pitchFamily="34" charset="0"/>
                <a:cs typeface="Arial" panose="020B0604020202020204" pitchFamily="34" charset="0"/>
              </a:rPr>
              <a:t> </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15" dirty="0">
                <a:latin typeface="Arial" panose="020B0604020202020204" pitchFamily="34" charset="0"/>
                <a:ea typeface="Arial" panose="020B0604020202020204" pitchFamily="34" charset="0"/>
                <a:cs typeface="Arial" panose="020B0604020202020204" pitchFamily="34" charset="0"/>
              </a:rPr>
              <a:t>h</a:t>
            </a:r>
            <a:r>
              <a:rPr lang="en-US" sz="1400" dirty="0">
                <a:latin typeface="Arial" panose="020B0604020202020204" pitchFamily="34" charset="0"/>
                <a:ea typeface="Arial" panose="020B0604020202020204" pitchFamily="34" charset="0"/>
                <a:cs typeface="Arial" panose="020B0604020202020204" pitchFamily="34" charset="0"/>
              </a:rPr>
              <a:t>e</a:t>
            </a:r>
            <a:r>
              <a:rPr lang="en-US" sz="1400" spc="5" dirty="0">
                <a:latin typeface="Arial" panose="020B0604020202020204" pitchFamily="34" charset="0"/>
                <a:ea typeface="Arial" panose="020B0604020202020204" pitchFamily="34" charset="0"/>
                <a:cs typeface="Arial" panose="020B0604020202020204" pitchFamily="34" charset="0"/>
              </a:rPr>
              <a:t> </a:t>
            </a:r>
            <a:r>
              <a:rPr lang="en-US" sz="1400" spc="-35" dirty="0">
                <a:latin typeface="Arial" panose="020B0604020202020204" pitchFamily="34" charset="0"/>
                <a:ea typeface="Arial" panose="020B0604020202020204" pitchFamily="34" charset="0"/>
                <a:cs typeface="Arial" panose="020B0604020202020204" pitchFamily="34" charset="0"/>
              </a:rPr>
              <a:t>v</a:t>
            </a:r>
            <a:r>
              <a:rPr lang="en-US" sz="1400" spc="10" dirty="0">
                <a:latin typeface="Arial" panose="020B0604020202020204" pitchFamily="34" charset="0"/>
                <a:ea typeface="Arial" panose="020B0604020202020204" pitchFamily="34" charset="0"/>
                <a:cs typeface="Arial" panose="020B0604020202020204" pitchFamily="34" charset="0"/>
              </a:rPr>
              <a:t>a</a:t>
            </a:r>
            <a:r>
              <a:rPr lang="en-US" sz="1400" spc="5" dirty="0">
                <a:latin typeface="Arial" panose="020B0604020202020204" pitchFamily="34" charset="0"/>
                <a:ea typeface="Arial" panose="020B0604020202020204" pitchFamily="34" charset="0"/>
                <a:cs typeface="Arial" panose="020B0604020202020204" pitchFamily="34" charset="0"/>
              </a:rPr>
              <a:t>r</a:t>
            </a:r>
            <a:r>
              <a:rPr lang="en-US" sz="1400" spc="-5" dirty="0">
                <a:latin typeface="Arial" panose="020B0604020202020204" pitchFamily="34" charset="0"/>
                <a:ea typeface="Arial" panose="020B0604020202020204" pitchFamily="34" charset="0"/>
                <a:cs typeface="Arial" panose="020B0604020202020204" pitchFamily="34" charset="0"/>
              </a:rPr>
              <a:t>i</a:t>
            </a:r>
            <a:r>
              <a:rPr lang="en-US" sz="1400" spc="10" dirty="0">
                <a:latin typeface="Arial" panose="020B0604020202020204" pitchFamily="34" charset="0"/>
                <a:ea typeface="Arial" panose="020B0604020202020204" pitchFamily="34" charset="0"/>
                <a:cs typeface="Arial" panose="020B0604020202020204" pitchFamily="34" charset="0"/>
              </a:rPr>
              <a:t>ou</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5"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a</a:t>
            </a:r>
            <a:r>
              <a:rPr lang="en-US" sz="1400" spc="-25" dirty="0">
                <a:latin typeface="Arial" panose="020B0604020202020204" pitchFamily="34" charset="0"/>
                <a:ea typeface="Arial" panose="020B0604020202020204" pitchFamily="34" charset="0"/>
                <a:cs typeface="Arial" panose="020B0604020202020204" pitchFamily="34" charset="0"/>
              </a:rPr>
              <a:t>s</a:t>
            </a:r>
            <a:r>
              <a:rPr lang="en-US" sz="1400" spc="10" dirty="0">
                <a:latin typeface="Arial" panose="020B0604020202020204" pitchFamily="34" charset="0"/>
                <a:ea typeface="Arial" panose="020B0604020202020204" pitchFamily="34" charset="0"/>
                <a:cs typeface="Arial" panose="020B0604020202020204" pitchFamily="34" charset="0"/>
              </a:rPr>
              <a:t>pe</a:t>
            </a:r>
            <a:r>
              <a:rPr lang="en-US" sz="1400" spc="-25" dirty="0">
                <a:latin typeface="Arial" panose="020B0604020202020204" pitchFamily="34" charset="0"/>
                <a:ea typeface="Arial" panose="020B0604020202020204" pitchFamily="34" charset="0"/>
                <a:cs typeface="Arial" panose="020B0604020202020204" pitchFamily="34" charset="0"/>
              </a:rPr>
              <a:t>c</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5" dirty="0">
                <a:latin typeface="Arial" panose="020B0604020202020204" pitchFamily="34" charset="0"/>
                <a:ea typeface="Arial" panose="020B0604020202020204" pitchFamily="34" charset="0"/>
                <a:cs typeface="Arial" panose="020B0604020202020204" pitchFamily="34" charset="0"/>
              </a:rPr>
              <a:t> </a:t>
            </a:r>
            <a:r>
              <a:rPr lang="en-US" sz="1400" spc="-25" dirty="0">
                <a:latin typeface="Arial" panose="020B0604020202020204" pitchFamily="34" charset="0"/>
                <a:ea typeface="Arial" panose="020B0604020202020204" pitchFamily="34" charset="0"/>
                <a:cs typeface="Arial" panose="020B0604020202020204" pitchFamily="34" charset="0"/>
              </a:rPr>
              <a:t>o</a:t>
            </a:r>
            <a:r>
              <a:rPr lang="en-US" sz="1400" dirty="0">
                <a:latin typeface="Arial" panose="020B0604020202020204" pitchFamily="34" charset="0"/>
                <a:ea typeface="Arial" panose="020B0604020202020204" pitchFamily="34" charset="0"/>
                <a:cs typeface="Arial" panose="020B0604020202020204" pitchFamily="34" charset="0"/>
              </a:rPr>
              <a:t>f</a:t>
            </a:r>
            <a:r>
              <a:rPr lang="en-US" sz="1400" spc="25"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spc="-25" dirty="0">
                <a:latin typeface="Arial" panose="020B0604020202020204" pitchFamily="34" charset="0"/>
                <a:ea typeface="Arial" panose="020B0604020202020204" pitchFamily="34" charset="0"/>
                <a:cs typeface="Arial" panose="020B0604020202020204" pitchFamily="34" charset="0"/>
              </a:rPr>
              <a:t>s</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15" dirty="0">
                <a:latin typeface="Arial" panose="020B0604020202020204" pitchFamily="34" charset="0"/>
                <a:ea typeface="Arial" panose="020B0604020202020204" pitchFamily="34" charset="0"/>
                <a:cs typeface="Arial" panose="020B0604020202020204" pitchFamily="34" charset="0"/>
              </a:rPr>
              <a:t>i</a:t>
            </a:r>
            <a:r>
              <a:rPr lang="en-US" sz="1400" spc="-5" dirty="0">
                <a:latin typeface="Arial" panose="020B0604020202020204" pitchFamily="34" charset="0"/>
                <a:ea typeface="Arial" panose="020B0604020202020204" pitchFamily="34" charset="0"/>
                <a:cs typeface="Arial" panose="020B0604020202020204" pitchFamily="34" charset="0"/>
              </a:rPr>
              <a:t>m</a:t>
            </a:r>
            <a:r>
              <a:rPr lang="en-US" sz="1400" spc="-15" dirty="0">
                <a:latin typeface="Arial" panose="020B0604020202020204" pitchFamily="34" charset="0"/>
                <a:ea typeface="Arial" panose="020B0604020202020204" pitchFamily="34" charset="0"/>
                <a:cs typeface="Arial" panose="020B0604020202020204" pitchFamily="34" charset="0"/>
              </a:rPr>
              <a:t>a</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5" dirty="0">
                <a:latin typeface="Arial" panose="020B0604020202020204" pitchFamily="34" charset="0"/>
                <a:ea typeface="Arial" panose="020B0604020202020204" pitchFamily="34" charset="0"/>
                <a:cs typeface="Arial" panose="020B0604020202020204" pitchFamily="34" charset="0"/>
              </a:rPr>
              <a:t>i</a:t>
            </a:r>
            <a:r>
              <a:rPr lang="en-US" sz="1400" spc="10" dirty="0">
                <a:latin typeface="Arial" panose="020B0604020202020204" pitchFamily="34" charset="0"/>
                <a:ea typeface="Arial" panose="020B0604020202020204" pitchFamily="34" charset="0"/>
                <a:cs typeface="Arial" panose="020B0604020202020204" pitchFamily="34" charset="0"/>
              </a:rPr>
              <a:t>n</a:t>
            </a:r>
            <a:r>
              <a:rPr lang="en-US" sz="1400" dirty="0">
                <a:latin typeface="Arial" panose="020B0604020202020204" pitchFamily="34" charset="0"/>
                <a:ea typeface="Arial" panose="020B0604020202020204" pitchFamily="34" charset="0"/>
                <a:cs typeface="Arial" panose="020B0604020202020204" pitchFamily="34" charset="0"/>
              </a:rPr>
              <a:t>g</a:t>
            </a:r>
            <a:r>
              <a:rPr lang="en-US" sz="1400" spc="15" dirty="0">
                <a:latin typeface="Arial" panose="020B0604020202020204" pitchFamily="34" charset="0"/>
                <a:ea typeface="Arial" panose="020B0604020202020204" pitchFamily="34" charset="0"/>
                <a:cs typeface="Arial" panose="020B0604020202020204" pitchFamily="34" charset="0"/>
              </a:rPr>
              <a:t> </a:t>
            </a:r>
            <a:r>
              <a:rPr lang="en-US" sz="1400" spc="-25" dirty="0">
                <a:latin typeface="Arial" panose="020B0604020202020204" pitchFamily="34" charset="0"/>
                <a:ea typeface="Arial" panose="020B0604020202020204" pitchFamily="34" charset="0"/>
                <a:cs typeface="Arial" panose="020B0604020202020204" pitchFamily="34" charset="0"/>
              </a:rPr>
              <a:t>o</a:t>
            </a:r>
            <a:r>
              <a:rPr lang="en-US" sz="1400" dirty="0">
                <a:latin typeface="Arial" panose="020B0604020202020204" pitchFamily="34" charset="0"/>
                <a:ea typeface="Arial" panose="020B0604020202020204" pitchFamily="34" charset="0"/>
                <a:cs typeface="Arial" panose="020B0604020202020204" pitchFamily="34" charset="0"/>
              </a:rPr>
              <a:t>f</a:t>
            </a:r>
            <a:r>
              <a:rPr lang="en-US" sz="1400" spc="25"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q</a:t>
            </a:r>
            <a:r>
              <a:rPr lang="en-US" sz="1400" spc="-15" dirty="0">
                <a:latin typeface="Arial" panose="020B0604020202020204" pitchFamily="34" charset="0"/>
                <a:ea typeface="Arial" panose="020B0604020202020204" pitchFamily="34" charset="0"/>
                <a:cs typeface="Arial" panose="020B0604020202020204" pitchFamily="34" charset="0"/>
              </a:rPr>
              <a:t>u</a:t>
            </a:r>
            <a:r>
              <a:rPr lang="en-US" sz="1400" spc="10" dirty="0">
                <a:latin typeface="Arial" panose="020B0604020202020204" pitchFamily="34" charset="0"/>
                <a:ea typeface="Arial" panose="020B0604020202020204" pitchFamily="34" charset="0"/>
                <a:cs typeface="Arial" panose="020B0604020202020204" pitchFamily="34" charset="0"/>
              </a:rPr>
              <a:t>a</a:t>
            </a:r>
            <a:r>
              <a:rPr lang="en-US" sz="1400" spc="-15" dirty="0">
                <a:latin typeface="Arial" panose="020B0604020202020204" pitchFamily="34" charset="0"/>
                <a:ea typeface="Arial" panose="020B0604020202020204" pitchFamily="34" charset="0"/>
                <a:cs typeface="Arial" panose="020B0604020202020204" pitchFamily="34" charset="0"/>
              </a:rPr>
              <a:t>n</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5" dirty="0">
                <a:latin typeface="Arial" panose="020B0604020202020204" pitchFamily="34" charset="0"/>
                <a:ea typeface="Arial" panose="020B0604020202020204" pitchFamily="34" charset="0"/>
                <a:cs typeface="Arial" panose="020B0604020202020204" pitchFamily="34" charset="0"/>
              </a:rPr>
              <a:t>i</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15" dirty="0">
                <a:latin typeface="Arial" panose="020B0604020202020204" pitchFamily="34" charset="0"/>
                <a:ea typeface="Arial" panose="020B0604020202020204" pitchFamily="34" charset="0"/>
                <a:cs typeface="Arial" panose="020B0604020202020204" pitchFamily="34" charset="0"/>
              </a:rPr>
              <a:t>i</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dirty="0">
                <a:latin typeface="Arial" panose="020B0604020202020204" pitchFamily="34" charset="0"/>
                <a:ea typeface="Arial" panose="020B0604020202020204" pitchFamily="34" charset="0"/>
                <a:cs typeface="Arial" panose="020B0604020202020204" pitchFamily="34" charset="0"/>
              </a:rPr>
              <a:t>s </a:t>
            </a:r>
            <a:r>
              <a:rPr lang="en-US" sz="1400" spc="-25" dirty="0">
                <a:latin typeface="Arial" panose="020B0604020202020204" pitchFamily="34" charset="0"/>
                <a:ea typeface="Arial" panose="020B0604020202020204" pitchFamily="34" charset="0"/>
                <a:cs typeface="Arial" panose="020B0604020202020204" pitchFamily="34" charset="0"/>
              </a:rPr>
              <a:t>o</a:t>
            </a:r>
            <a:r>
              <a:rPr lang="en-US" sz="1400" dirty="0">
                <a:latin typeface="Arial" panose="020B0604020202020204" pitchFamily="34" charset="0"/>
                <a:ea typeface="Arial" panose="020B0604020202020204" pitchFamily="34" charset="0"/>
                <a:cs typeface="Arial" panose="020B0604020202020204" pitchFamily="34" charset="0"/>
              </a:rPr>
              <a:t>f</a:t>
            </a:r>
            <a:r>
              <a:rPr lang="en-US" sz="1400" spc="35" dirty="0">
                <a:latin typeface="Arial" panose="020B0604020202020204" pitchFamily="34" charset="0"/>
                <a:ea typeface="Arial" panose="020B0604020202020204" pitchFamily="34" charset="0"/>
                <a:cs typeface="Arial" panose="020B0604020202020204" pitchFamily="34" charset="0"/>
              </a:rPr>
              <a:t> </a:t>
            </a:r>
            <a:r>
              <a:rPr lang="en-US" sz="1400" spc="-5" dirty="0">
                <a:latin typeface="Arial" panose="020B0604020202020204" pitchFamily="34" charset="0"/>
                <a:ea typeface="Arial" panose="020B0604020202020204" pitchFamily="34" charset="0"/>
                <a:cs typeface="Arial" panose="020B0604020202020204" pitchFamily="34" charset="0"/>
              </a:rPr>
              <a:t>i</a:t>
            </a:r>
            <a:r>
              <a:rPr lang="en-US" sz="1400" spc="-15" dirty="0">
                <a:latin typeface="Arial" panose="020B0604020202020204" pitchFamily="34" charset="0"/>
                <a:ea typeface="Arial" panose="020B0604020202020204" pitchFamily="34" charset="0"/>
                <a:cs typeface="Arial" panose="020B0604020202020204" pitchFamily="34" charset="0"/>
              </a:rPr>
              <a:t>t</a:t>
            </a:r>
            <a:r>
              <a:rPr lang="en-US" sz="1400" dirty="0">
                <a:latin typeface="Arial" panose="020B0604020202020204" pitchFamily="34" charset="0"/>
                <a:ea typeface="Arial" panose="020B0604020202020204" pitchFamily="34" charset="0"/>
                <a:cs typeface="Arial" panose="020B0604020202020204" pitchFamily="34" charset="0"/>
              </a:rPr>
              <a:t>e</a:t>
            </a:r>
            <a:r>
              <a:rPr lang="en-US" sz="1400" spc="5" dirty="0">
                <a:latin typeface="Arial" panose="020B0604020202020204" pitchFamily="34" charset="0"/>
                <a:ea typeface="Arial" panose="020B0604020202020204" pitchFamily="34" charset="0"/>
                <a:cs typeface="Arial" panose="020B0604020202020204" pitchFamily="34" charset="0"/>
              </a:rPr>
              <a:t>m</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5" dirty="0">
                <a:latin typeface="Arial" panose="020B0604020202020204" pitchFamily="34" charset="0"/>
                <a:ea typeface="Arial" panose="020B0604020202020204" pitchFamily="34" charset="0"/>
                <a:cs typeface="Arial" panose="020B0604020202020204" pitchFamily="34" charset="0"/>
              </a:rPr>
              <a:t> </a:t>
            </a:r>
            <a:r>
              <a:rPr lang="en-US" sz="1400" spc="-25" dirty="0">
                <a:latin typeface="Arial" panose="020B0604020202020204" pitchFamily="34" charset="0"/>
                <a:ea typeface="Arial" panose="020B0604020202020204" pitchFamily="34" charset="0"/>
                <a:cs typeface="Arial" panose="020B0604020202020204" pitchFamily="34" charset="0"/>
              </a:rPr>
              <a:t>o</a:t>
            </a:r>
            <a:r>
              <a:rPr lang="en-US" sz="1400" dirty="0">
                <a:latin typeface="Arial" panose="020B0604020202020204" pitchFamily="34" charset="0"/>
                <a:ea typeface="Arial" panose="020B0604020202020204" pitchFamily="34" charset="0"/>
                <a:cs typeface="Arial" panose="020B0604020202020204" pitchFamily="34" charset="0"/>
              </a:rPr>
              <a:t>f</a:t>
            </a:r>
            <a:r>
              <a:rPr lang="en-US" sz="1400" spc="35" dirty="0">
                <a:latin typeface="Arial" panose="020B0604020202020204" pitchFamily="34" charset="0"/>
                <a:ea typeface="Arial" panose="020B0604020202020204" pitchFamily="34" charset="0"/>
                <a:cs typeface="Arial" panose="020B0604020202020204" pitchFamily="34" charset="0"/>
              </a:rPr>
              <a:t> </a:t>
            </a:r>
            <a:r>
              <a:rPr lang="en-US" sz="1400" spc="-15" dirty="0">
                <a:latin typeface="Arial" panose="020B0604020202020204" pitchFamily="34" charset="0"/>
                <a:ea typeface="Arial" panose="020B0604020202020204" pitchFamily="34" charset="0"/>
                <a:cs typeface="Arial" panose="020B0604020202020204" pitchFamily="34" charset="0"/>
              </a:rPr>
              <a:t>w</a:t>
            </a:r>
            <a:r>
              <a:rPr lang="en-US" sz="1400" dirty="0">
                <a:latin typeface="Arial" panose="020B0604020202020204" pitchFamily="34" charset="0"/>
                <a:ea typeface="Arial" panose="020B0604020202020204" pitchFamily="34" charset="0"/>
                <a:cs typeface="Arial" panose="020B0604020202020204" pitchFamily="34" charset="0"/>
              </a:rPr>
              <a:t>o</a:t>
            </a:r>
            <a:r>
              <a:rPr lang="en-US" sz="1400" spc="-5" dirty="0">
                <a:latin typeface="Arial" panose="020B0604020202020204" pitchFamily="34" charset="0"/>
                <a:ea typeface="Arial" panose="020B0604020202020204" pitchFamily="34" charset="0"/>
                <a:cs typeface="Arial" panose="020B0604020202020204" pitchFamily="34" charset="0"/>
              </a:rPr>
              <a:t>r</a:t>
            </a:r>
            <a:r>
              <a:rPr lang="en-US" sz="1400" spc="25" dirty="0">
                <a:latin typeface="Arial" panose="020B0604020202020204" pitchFamily="34" charset="0"/>
                <a:ea typeface="Arial" panose="020B0604020202020204" pitchFamily="34" charset="0"/>
                <a:cs typeface="Arial" panose="020B0604020202020204" pitchFamily="34" charset="0"/>
              </a:rPr>
              <a:t>k</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20" dirty="0">
                <a:latin typeface="Arial" panose="020B0604020202020204" pitchFamily="34" charset="0"/>
                <a:ea typeface="Arial" panose="020B0604020202020204" pitchFamily="34" charset="0"/>
                <a:cs typeface="Arial" panose="020B0604020202020204" pitchFamily="34" charset="0"/>
              </a:rPr>
              <a:t> </a:t>
            </a:r>
            <a:r>
              <a:rPr lang="en-US" sz="1400" spc="-40" dirty="0">
                <a:latin typeface="Arial" panose="020B0604020202020204" pitchFamily="34" charset="0"/>
                <a:ea typeface="Arial" panose="020B0604020202020204" pitchFamily="34" charset="0"/>
                <a:cs typeface="Arial" panose="020B0604020202020204" pitchFamily="34" charset="0"/>
              </a:rPr>
              <a:t>i</a:t>
            </a:r>
            <a:r>
              <a:rPr lang="en-US" sz="1400" spc="10" dirty="0">
                <a:latin typeface="Arial" panose="020B0604020202020204" pitchFamily="34" charset="0"/>
                <a:ea typeface="Arial" panose="020B0604020202020204" pitchFamily="34" charset="0"/>
                <a:cs typeface="Arial" panose="020B0604020202020204" pitchFamily="34" charset="0"/>
              </a:rPr>
              <a:t>n</a:t>
            </a:r>
            <a:r>
              <a:rPr lang="en-US" sz="1400" spc="-10" dirty="0">
                <a:latin typeface="Arial" panose="020B0604020202020204" pitchFamily="34" charset="0"/>
                <a:ea typeface="Arial" panose="020B0604020202020204" pitchFamily="34" charset="0"/>
                <a:cs typeface="Arial" panose="020B0604020202020204" pitchFamily="34" charset="0"/>
              </a:rPr>
              <a:t>v</a:t>
            </a:r>
            <a:r>
              <a:rPr lang="en-US" sz="1400" spc="10" dirty="0">
                <a:latin typeface="Arial" panose="020B0604020202020204" pitchFamily="34" charset="0"/>
                <a:ea typeface="Arial" panose="020B0604020202020204" pitchFamily="34" charset="0"/>
                <a:cs typeface="Arial" panose="020B0604020202020204" pitchFamily="34" charset="0"/>
              </a:rPr>
              <a:t>o</a:t>
            </a:r>
            <a:r>
              <a:rPr lang="en-US" sz="1400" spc="-5" dirty="0">
                <a:latin typeface="Arial" panose="020B0604020202020204" pitchFamily="34" charset="0"/>
                <a:ea typeface="Arial" panose="020B0604020202020204" pitchFamily="34" charset="0"/>
                <a:cs typeface="Arial" panose="020B0604020202020204" pitchFamily="34" charset="0"/>
              </a:rPr>
              <a:t>l</a:t>
            </a:r>
            <a:r>
              <a:rPr lang="en-US" sz="1400" spc="-35" dirty="0">
                <a:latin typeface="Arial" panose="020B0604020202020204" pitchFamily="34" charset="0"/>
                <a:ea typeface="Arial" panose="020B0604020202020204" pitchFamily="34" charset="0"/>
                <a:cs typeface="Arial" panose="020B0604020202020204" pitchFamily="34" charset="0"/>
              </a:rPr>
              <a:t>v</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dirty="0">
                <a:latin typeface="Arial" panose="020B0604020202020204" pitchFamily="34" charset="0"/>
                <a:ea typeface="Arial" panose="020B0604020202020204" pitchFamily="34" charset="0"/>
                <a:cs typeface="Arial" panose="020B0604020202020204" pitchFamily="34" charset="0"/>
              </a:rPr>
              <a:t>d</a:t>
            </a:r>
            <a:r>
              <a:rPr lang="en-US" sz="1400" spc="30" dirty="0">
                <a:latin typeface="Arial" panose="020B0604020202020204" pitchFamily="34" charset="0"/>
                <a:ea typeface="Arial" panose="020B0604020202020204" pitchFamily="34" charset="0"/>
                <a:cs typeface="Arial" panose="020B0604020202020204" pitchFamily="34" charset="0"/>
              </a:rPr>
              <a:t> </a:t>
            </a:r>
            <a:r>
              <a:rPr lang="en-US" sz="1400" spc="-40" dirty="0">
                <a:latin typeface="Arial" panose="020B0604020202020204" pitchFamily="34" charset="0"/>
                <a:ea typeface="Arial" panose="020B0604020202020204" pitchFamily="34" charset="0"/>
                <a:cs typeface="Arial" panose="020B0604020202020204" pitchFamily="34" charset="0"/>
              </a:rPr>
              <a:t>i</a:t>
            </a:r>
            <a:r>
              <a:rPr lang="en-US" sz="1400" dirty="0">
                <a:latin typeface="Arial" panose="020B0604020202020204" pitchFamily="34" charset="0"/>
                <a:ea typeface="Arial" panose="020B0604020202020204" pitchFamily="34" charset="0"/>
                <a:cs typeface="Arial" panose="020B0604020202020204" pitchFamily="34" charset="0"/>
              </a:rPr>
              <a:t>n </a:t>
            </a:r>
            <a:r>
              <a:rPr lang="en-US" sz="1400" spc="10" dirty="0">
                <a:latin typeface="Arial" panose="020B0604020202020204" pitchFamily="34" charset="0"/>
                <a:ea typeface="Arial" panose="020B0604020202020204" pitchFamily="34" charset="0"/>
                <a:cs typeface="Arial" panose="020B0604020202020204" pitchFamily="34" charset="0"/>
              </a:rPr>
              <a:t>buildings, road</a:t>
            </a:r>
            <a:r>
              <a:rPr lang="en-US" sz="1400" spc="175" dirty="0">
                <a:latin typeface="Arial" panose="020B0604020202020204" pitchFamily="34" charset="0"/>
                <a:ea typeface="Arial" panose="020B0604020202020204" pitchFamily="34" charset="0"/>
                <a:cs typeface="Arial" panose="020B0604020202020204" pitchFamily="34" charset="0"/>
              </a:rPr>
              <a:t> </a:t>
            </a:r>
            <a:r>
              <a:rPr lang="en-US" sz="1400" spc="-15" dirty="0">
                <a:latin typeface="Arial" panose="020B0604020202020204" pitchFamily="34" charset="0"/>
                <a:ea typeface="Arial" panose="020B0604020202020204" pitchFamily="34" charset="0"/>
                <a:cs typeface="Arial" panose="020B0604020202020204" pitchFamily="34" charset="0"/>
              </a:rPr>
              <a:t>w</a:t>
            </a:r>
            <a:r>
              <a:rPr lang="en-US" sz="1400" spc="10" dirty="0">
                <a:latin typeface="Arial" panose="020B0604020202020204" pitchFamily="34" charset="0"/>
                <a:ea typeface="Arial" panose="020B0604020202020204" pitchFamily="34" charset="0"/>
                <a:cs typeface="Arial" panose="020B0604020202020204" pitchFamily="34" charset="0"/>
              </a:rPr>
              <a:t>o</a:t>
            </a:r>
            <a:r>
              <a:rPr lang="en-US" sz="1400" spc="-5" dirty="0">
                <a:latin typeface="Arial" panose="020B0604020202020204" pitchFamily="34" charset="0"/>
                <a:ea typeface="Arial" panose="020B0604020202020204" pitchFamily="34" charset="0"/>
                <a:cs typeface="Arial" panose="020B0604020202020204" pitchFamily="34" charset="0"/>
              </a:rPr>
              <a:t>r</a:t>
            </a:r>
            <a:r>
              <a:rPr lang="en-US" sz="1400" spc="10" dirty="0">
                <a:latin typeface="Arial" panose="020B0604020202020204" pitchFamily="34" charset="0"/>
                <a:ea typeface="Arial" panose="020B0604020202020204" pitchFamily="34" charset="0"/>
                <a:cs typeface="Arial" panose="020B0604020202020204" pitchFamily="34" charset="0"/>
              </a:rPr>
              <a:t>k</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150"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a</a:t>
            </a:r>
            <a:r>
              <a:rPr lang="en-US" sz="1400" spc="-15" dirty="0">
                <a:latin typeface="Arial" panose="020B0604020202020204" pitchFamily="34" charset="0"/>
                <a:ea typeface="Arial" panose="020B0604020202020204" pitchFamily="34" charset="0"/>
                <a:cs typeface="Arial" panose="020B0604020202020204" pitchFamily="34" charset="0"/>
              </a:rPr>
              <a:t>n</a:t>
            </a:r>
            <a:r>
              <a:rPr lang="en-US" sz="1400" dirty="0">
                <a:latin typeface="Arial" panose="020B0604020202020204" pitchFamily="34" charset="0"/>
                <a:ea typeface="Arial" panose="020B0604020202020204" pitchFamily="34" charset="0"/>
                <a:cs typeface="Arial" panose="020B0604020202020204" pitchFamily="34" charset="0"/>
              </a:rPr>
              <a:t>d</a:t>
            </a:r>
            <a:r>
              <a:rPr lang="en-US" sz="1400" spc="175" dirty="0">
                <a:latin typeface="Arial" panose="020B0604020202020204" pitchFamily="34" charset="0"/>
                <a:ea typeface="Arial" panose="020B0604020202020204" pitchFamily="34" charset="0"/>
                <a:cs typeface="Arial" panose="020B0604020202020204" pitchFamily="34" charset="0"/>
              </a:rPr>
              <a:t> </a:t>
            </a:r>
            <a:r>
              <a:rPr lang="en-US" sz="1400" spc="-15" dirty="0">
                <a:latin typeface="Arial" panose="020B0604020202020204" pitchFamily="34" charset="0"/>
                <a:ea typeface="Arial" panose="020B0604020202020204" pitchFamily="34" charset="0"/>
                <a:cs typeface="Arial" panose="020B0604020202020204" pitchFamily="34" charset="0"/>
              </a:rPr>
              <a:t>different construction</a:t>
            </a:r>
            <a:r>
              <a:rPr lang="en-US" sz="1400" spc="175" dirty="0">
                <a:latin typeface="Arial" panose="020B0604020202020204" pitchFamily="34" charset="0"/>
                <a:ea typeface="Arial" panose="020B0604020202020204" pitchFamily="34" charset="0"/>
                <a:cs typeface="Arial" panose="020B0604020202020204" pitchFamily="34" charset="0"/>
              </a:rPr>
              <a:t> </a:t>
            </a:r>
            <a:r>
              <a:rPr lang="en-US" sz="1400" spc="-40" dirty="0">
                <a:latin typeface="Arial" panose="020B0604020202020204" pitchFamily="34" charset="0"/>
                <a:ea typeface="Arial" panose="020B0604020202020204" pitchFamily="34" charset="0"/>
                <a:cs typeface="Arial" panose="020B0604020202020204" pitchFamily="34" charset="0"/>
              </a:rPr>
              <a:t>w</a:t>
            </a:r>
            <a:r>
              <a:rPr lang="en-US" sz="1400" spc="10" dirty="0">
                <a:latin typeface="Arial" panose="020B0604020202020204" pitchFamily="34" charset="0"/>
                <a:ea typeface="Arial" panose="020B0604020202020204" pitchFamily="34" charset="0"/>
                <a:cs typeface="Arial" panose="020B0604020202020204" pitchFamily="34" charset="0"/>
              </a:rPr>
              <a:t>o</a:t>
            </a:r>
            <a:r>
              <a:rPr lang="en-US" sz="1400" spc="-5" dirty="0">
                <a:latin typeface="Arial" panose="020B0604020202020204" pitchFamily="34" charset="0"/>
                <a:ea typeface="Arial" panose="020B0604020202020204" pitchFamily="34" charset="0"/>
                <a:cs typeface="Arial" panose="020B0604020202020204" pitchFamily="34" charset="0"/>
              </a:rPr>
              <a:t>r</a:t>
            </a:r>
            <a:r>
              <a:rPr lang="en-US" sz="1400" spc="10" dirty="0">
                <a:latin typeface="Arial" panose="020B0604020202020204" pitchFamily="34" charset="0"/>
                <a:ea typeface="Arial" panose="020B0604020202020204" pitchFamily="34" charset="0"/>
                <a:cs typeface="Arial" panose="020B0604020202020204" pitchFamily="34" charset="0"/>
              </a:rPr>
              <a:t>k</a:t>
            </a:r>
            <a:r>
              <a:rPr lang="en-US" sz="1400" spc="-10" dirty="0">
                <a:latin typeface="Arial" panose="020B0604020202020204" pitchFamily="34" charset="0"/>
                <a:ea typeface="Arial" panose="020B0604020202020204" pitchFamily="34" charset="0"/>
                <a:cs typeface="Arial" panose="020B0604020202020204" pitchFamily="34" charset="0"/>
              </a:rPr>
              <a:t>s</a:t>
            </a:r>
            <a:r>
              <a:rPr lang="en-US" sz="1400" dirty="0">
                <a:latin typeface="Arial" panose="020B0604020202020204" pitchFamily="34" charset="0"/>
                <a:ea typeface="Arial" panose="020B0604020202020204" pitchFamily="34" charset="0"/>
                <a:cs typeface="Arial" panose="020B0604020202020204" pitchFamily="34" charset="0"/>
              </a:rPr>
              <a:t>.</a:t>
            </a:r>
            <a:r>
              <a:rPr lang="en-US" sz="1400" spc="170"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T</a:t>
            </a:r>
            <a:r>
              <a:rPr lang="en-US" sz="1400" spc="10" dirty="0">
                <a:latin typeface="Arial" panose="020B0604020202020204" pitchFamily="34" charset="0"/>
                <a:ea typeface="Arial" panose="020B0604020202020204" pitchFamily="34" charset="0"/>
                <a:cs typeface="Arial" panose="020B0604020202020204" pitchFamily="34" charset="0"/>
              </a:rPr>
              <a:t>h</a:t>
            </a:r>
            <a:r>
              <a:rPr lang="en-US" sz="1400" spc="-15" dirty="0">
                <a:latin typeface="Arial" panose="020B0604020202020204" pitchFamily="34" charset="0"/>
                <a:ea typeface="Arial" panose="020B0604020202020204" pitchFamily="34" charset="0"/>
                <a:cs typeface="Arial" panose="020B0604020202020204" pitchFamily="34" charset="0"/>
              </a:rPr>
              <a:t>i</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160"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a</a:t>
            </a:r>
            <a:r>
              <a:rPr lang="en-US" sz="1400" spc="-5" dirty="0">
                <a:latin typeface="Arial" panose="020B0604020202020204" pitchFamily="34" charset="0"/>
                <a:ea typeface="Arial" panose="020B0604020202020204" pitchFamily="34" charset="0"/>
                <a:cs typeface="Arial" panose="020B0604020202020204" pitchFamily="34" charset="0"/>
              </a:rPr>
              <a:t>l</a:t>
            </a:r>
            <a:r>
              <a:rPr lang="en-US" sz="1400" dirty="0">
                <a:latin typeface="Arial" panose="020B0604020202020204" pitchFamily="34" charset="0"/>
                <a:ea typeface="Arial" panose="020B0604020202020204" pitchFamily="34" charset="0"/>
                <a:cs typeface="Arial" panose="020B0604020202020204" pitchFamily="34" charset="0"/>
              </a:rPr>
              <a:t>so</a:t>
            </a:r>
            <a:r>
              <a:rPr lang="en-US" sz="1400" spc="160"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c</a:t>
            </a:r>
            <a:r>
              <a:rPr lang="en-US" sz="1400" spc="10" dirty="0">
                <a:latin typeface="Arial" panose="020B0604020202020204" pitchFamily="34" charset="0"/>
                <a:ea typeface="Arial" panose="020B0604020202020204" pitchFamily="34" charset="0"/>
                <a:cs typeface="Arial" panose="020B0604020202020204" pitchFamily="34" charset="0"/>
              </a:rPr>
              <a:t>o</a:t>
            </a:r>
            <a:r>
              <a:rPr lang="en-US" sz="1400" spc="-35" dirty="0">
                <a:latin typeface="Arial" panose="020B0604020202020204" pitchFamily="34" charset="0"/>
                <a:ea typeface="Arial" panose="020B0604020202020204" pitchFamily="34" charset="0"/>
                <a:cs typeface="Arial" panose="020B0604020202020204" pitchFamily="34" charset="0"/>
              </a:rPr>
              <a:t>v</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spc="5" dirty="0">
                <a:latin typeface="Arial" panose="020B0604020202020204" pitchFamily="34" charset="0"/>
                <a:ea typeface="Arial" panose="020B0604020202020204" pitchFamily="34" charset="0"/>
                <a:cs typeface="Arial" panose="020B0604020202020204" pitchFamily="34" charset="0"/>
              </a:rPr>
              <a:t>r</a:t>
            </a:r>
            <a:r>
              <a:rPr lang="en-US" sz="1400" dirty="0">
                <a:latin typeface="Arial" panose="020B0604020202020204" pitchFamily="34" charset="0"/>
                <a:ea typeface="Arial" panose="020B0604020202020204" pitchFamily="34" charset="0"/>
                <a:cs typeface="Arial" panose="020B0604020202020204" pitchFamily="34" charset="0"/>
              </a:rPr>
              <a:t>s </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10" dirty="0">
                <a:latin typeface="Arial" panose="020B0604020202020204" pitchFamily="34" charset="0"/>
                <a:ea typeface="Arial" panose="020B0604020202020204" pitchFamily="34" charset="0"/>
                <a:cs typeface="Arial" panose="020B0604020202020204" pitchFamily="34" charset="0"/>
              </a:rPr>
              <a:t>h</a:t>
            </a:r>
            <a:r>
              <a:rPr lang="en-US" sz="1400" dirty="0">
                <a:latin typeface="Arial" panose="020B0604020202020204" pitchFamily="34" charset="0"/>
                <a:ea typeface="Arial" panose="020B0604020202020204" pitchFamily="34" charset="0"/>
                <a:cs typeface="Arial" panose="020B0604020202020204" pitchFamily="34" charset="0"/>
              </a:rPr>
              <a:t>e</a:t>
            </a:r>
            <a:r>
              <a:rPr lang="en-US" sz="1400" spc="195" dirty="0">
                <a:latin typeface="Arial" panose="020B0604020202020204" pitchFamily="34" charset="0"/>
                <a:ea typeface="Arial" panose="020B0604020202020204" pitchFamily="34" charset="0"/>
                <a:cs typeface="Arial" panose="020B0604020202020204" pitchFamily="34" charset="0"/>
              </a:rPr>
              <a:t> </a:t>
            </a:r>
            <a:r>
              <a:rPr lang="en-US" sz="1400" spc="5" dirty="0">
                <a:latin typeface="Arial" panose="020B0604020202020204" pitchFamily="34" charset="0"/>
                <a:ea typeface="Arial" panose="020B0604020202020204" pitchFamily="34" charset="0"/>
                <a:cs typeface="Arial" panose="020B0604020202020204" pitchFamily="34" charset="0"/>
              </a:rPr>
              <a:t>r</a:t>
            </a:r>
            <a:r>
              <a:rPr lang="en-US" sz="1400" spc="10" dirty="0">
                <a:latin typeface="Arial" panose="020B0604020202020204" pitchFamily="34" charset="0"/>
                <a:ea typeface="Arial" panose="020B0604020202020204" pitchFamily="34" charset="0"/>
                <a:cs typeface="Arial" panose="020B0604020202020204" pitchFamily="34" charset="0"/>
              </a:rPr>
              <a:t>a</a:t>
            </a:r>
            <a:r>
              <a:rPr lang="en-US" sz="1400" spc="-15" dirty="0">
                <a:latin typeface="Arial" panose="020B0604020202020204" pitchFamily="34" charset="0"/>
                <a:ea typeface="Arial" panose="020B0604020202020204" pitchFamily="34" charset="0"/>
                <a:cs typeface="Arial" panose="020B0604020202020204" pitchFamily="34" charset="0"/>
              </a:rPr>
              <a:t>t</a:t>
            </a:r>
            <a:r>
              <a:rPr lang="en-US" sz="1400" dirty="0">
                <a:latin typeface="Arial" panose="020B0604020202020204" pitchFamily="34" charset="0"/>
                <a:ea typeface="Arial" panose="020B0604020202020204" pitchFamily="34" charset="0"/>
                <a:cs typeface="Arial" panose="020B0604020202020204" pitchFamily="34" charset="0"/>
              </a:rPr>
              <a:t>e</a:t>
            </a:r>
            <a:r>
              <a:rPr lang="en-US" sz="1400" spc="195"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a</a:t>
            </a:r>
            <a:r>
              <a:rPr lang="en-US" sz="1400" spc="-15" dirty="0">
                <a:latin typeface="Arial" panose="020B0604020202020204" pitchFamily="34" charset="0"/>
                <a:ea typeface="Arial" panose="020B0604020202020204" pitchFamily="34" charset="0"/>
                <a:cs typeface="Arial" panose="020B0604020202020204" pitchFamily="34" charset="0"/>
              </a:rPr>
              <a:t>n</a:t>
            </a:r>
            <a:r>
              <a:rPr lang="en-US" sz="1400" spc="10" dirty="0">
                <a:latin typeface="Arial" panose="020B0604020202020204" pitchFamily="34" charset="0"/>
                <a:ea typeface="Arial" panose="020B0604020202020204" pitchFamily="34" charset="0"/>
                <a:cs typeface="Arial" panose="020B0604020202020204" pitchFamily="34" charset="0"/>
              </a:rPr>
              <a:t>a</a:t>
            </a:r>
            <a:r>
              <a:rPr lang="en-US" sz="1400" spc="-5" dirty="0">
                <a:latin typeface="Arial" panose="020B0604020202020204" pitchFamily="34" charset="0"/>
                <a:ea typeface="Arial" panose="020B0604020202020204" pitchFamily="34" charset="0"/>
                <a:cs typeface="Arial" panose="020B0604020202020204" pitchFamily="34" charset="0"/>
              </a:rPr>
              <a:t>l</a:t>
            </a:r>
            <a:r>
              <a:rPr lang="en-US" sz="1400" spc="-10" dirty="0">
                <a:latin typeface="Arial" panose="020B0604020202020204" pitchFamily="34" charset="0"/>
                <a:ea typeface="Arial" panose="020B0604020202020204" pitchFamily="34" charset="0"/>
                <a:cs typeface="Arial" panose="020B0604020202020204" pitchFamily="34" charset="0"/>
              </a:rPr>
              <a:t>y</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5" dirty="0">
                <a:latin typeface="Arial" panose="020B0604020202020204" pitchFamily="34" charset="0"/>
                <a:ea typeface="Arial" panose="020B0604020202020204" pitchFamily="34" charset="0"/>
                <a:cs typeface="Arial" panose="020B0604020202020204" pitchFamily="34" charset="0"/>
              </a:rPr>
              <a:t>i</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205"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v</a:t>
            </a:r>
            <a:r>
              <a:rPr lang="en-US" sz="1400" spc="10" dirty="0">
                <a:latin typeface="Arial" panose="020B0604020202020204" pitchFamily="34" charset="0"/>
                <a:ea typeface="Arial" panose="020B0604020202020204" pitchFamily="34" charset="0"/>
                <a:cs typeface="Arial" panose="020B0604020202020204" pitchFamily="34" charset="0"/>
              </a:rPr>
              <a:t>a</a:t>
            </a:r>
            <a:r>
              <a:rPr lang="en-US" sz="1400" spc="-40" dirty="0">
                <a:latin typeface="Arial" panose="020B0604020202020204" pitchFamily="34" charset="0"/>
                <a:ea typeface="Arial" panose="020B0604020202020204" pitchFamily="34" charset="0"/>
                <a:cs typeface="Arial" panose="020B0604020202020204" pitchFamily="34" charset="0"/>
              </a:rPr>
              <a:t>l</a:t>
            </a:r>
            <a:r>
              <a:rPr lang="en-US" sz="1400" spc="10" dirty="0">
                <a:latin typeface="Arial" panose="020B0604020202020204" pitchFamily="34" charset="0"/>
                <a:ea typeface="Arial" panose="020B0604020202020204" pitchFamily="34" charset="0"/>
                <a:cs typeface="Arial" panose="020B0604020202020204" pitchFamily="34" charset="0"/>
              </a:rPr>
              <a:t>ua</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40" dirty="0">
                <a:latin typeface="Arial" panose="020B0604020202020204" pitchFamily="34" charset="0"/>
                <a:ea typeface="Arial" panose="020B0604020202020204" pitchFamily="34" charset="0"/>
                <a:cs typeface="Arial" panose="020B0604020202020204" pitchFamily="34" charset="0"/>
              </a:rPr>
              <a:t>i</a:t>
            </a:r>
            <a:r>
              <a:rPr lang="en-US" sz="1400" spc="10" dirty="0">
                <a:latin typeface="Arial" panose="020B0604020202020204" pitchFamily="34" charset="0"/>
                <a:ea typeface="Arial" panose="020B0604020202020204" pitchFamily="34" charset="0"/>
                <a:cs typeface="Arial" panose="020B0604020202020204" pitchFamily="34" charset="0"/>
              </a:rPr>
              <a:t>o</a:t>
            </a:r>
            <a:r>
              <a:rPr lang="en-US" sz="1400" dirty="0">
                <a:latin typeface="Arial" panose="020B0604020202020204" pitchFamily="34" charset="0"/>
                <a:ea typeface="Arial" panose="020B0604020202020204" pitchFamily="34" charset="0"/>
                <a:cs typeface="Arial" panose="020B0604020202020204" pitchFamily="34" charset="0"/>
              </a:rPr>
              <a:t>n</a:t>
            </a:r>
            <a:r>
              <a:rPr lang="en-US" sz="1400" spc="210" dirty="0">
                <a:latin typeface="Arial" panose="020B0604020202020204" pitchFamily="34" charset="0"/>
                <a:ea typeface="Arial" panose="020B0604020202020204" pitchFamily="34" charset="0"/>
                <a:cs typeface="Arial" panose="020B0604020202020204" pitchFamily="34" charset="0"/>
              </a:rPr>
              <a:t> </a:t>
            </a:r>
            <a:r>
              <a:rPr lang="en-US" sz="1400" spc="-15" dirty="0">
                <a:latin typeface="Arial" panose="020B0604020202020204" pitchFamily="34" charset="0"/>
                <a:ea typeface="Arial" panose="020B0604020202020204" pitchFamily="34" charset="0"/>
                <a:cs typeface="Arial" panose="020B0604020202020204" pitchFamily="34" charset="0"/>
              </a:rPr>
              <a:t>o</a:t>
            </a:r>
            <a:r>
              <a:rPr lang="en-US" sz="1400" dirty="0">
                <a:latin typeface="Arial" panose="020B0604020202020204" pitchFamily="34" charset="0"/>
                <a:ea typeface="Arial" panose="020B0604020202020204" pitchFamily="34" charset="0"/>
                <a:cs typeface="Arial" panose="020B0604020202020204" pitchFamily="34" charset="0"/>
              </a:rPr>
              <a:t>f</a:t>
            </a:r>
            <a:r>
              <a:rPr lang="en-US" sz="1400" spc="215" dirty="0">
                <a:latin typeface="Arial" panose="020B0604020202020204" pitchFamily="34" charset="0"/>
                <a:ea typeface="Arial" panose="020B0604020202020204" pitchFamily="34" charset="0"/>
                <a:cs typeface="Arial" panose="020B0604020202020204" pitchFamily="34" charset="0"/>
              </a:rPr>
              <a:t> </a:t>
            </a:r>
            <a:r>
              <a:rPr lang="en-US" sz="1400" dirty="0">
                <a:latin typeface="Arial" panose="020B0604020202020204" pitchFamily="34" charset="0"/>
                <a:ea typeface="Arial" panose="020B0604020202020204" pitchFamily="34" charset="0"/>
                <a:cs typeface="Arial" panose="020B0604020202020204" pitchFamily="34" charset="0"/>
              </a:rPr>
              <a:t>p</a:t>
            </a:r>
            <a:r>
              <a:rPr lang="en-US" sz="1400" spc="5" dirty="0">
                <a:latin typeface="Arial" panose="020B0604020202020204" pitchFamily="34" charset="0"/>
                <a:ea typeface="Arial" panose="020B0604020202020204" pitchFamily="34" charset="0"/>
                <a:cs typeface="Arial" panose="020B0604020202020204" pitchFamily="34" charset="0"/>
              </a:rPr>
              <a:t>r</a:t>
            </a:r>
            <a:r>
              <a:rPr lang="en-US" sz="1400" spc="10" dirty="0">
                <a:latin typeface="Arial" panose="020B0604020202020204" pitchFamily="34" charset="0"/>
                <a:ea typeface="Arial" panose="020B0604020202020204" pitchFamily="34" charset="0"/>
                <a:cs typeface="Arial" panose="020B0604020202020204" pitchFamily="34" charset="0"/>
              </a:rPr>
              <a:t>o</a:t>
            </a:r>
            <a:r>
              <a:rPr lang="en-US" sz="1400" spc="-15" dirty="0">
                <a:latin typeface="Arial" panose="020B0604020202020204" pitchFamily="34" charset="0"/>
                <a:ea typeface="Arial" panose="020B0604020202020204" pitchFamily="34" charset="0"/>
                <a:cs typeface="Arial" panose="020B0604020202020204" pitchFamily="34" charset="0"/>
              </a:rPr>
              <a:t>p</a:t>
            </a:r>
            <a:r>
              <a:rPr lang="en-US" sz="1400" dirty="0">
                <a:latin typeface="Arial" panose="020B0604020202020204" pitchFamily="34" charset="0"/>
                <a:ea typeface="Arial" panose="020B0604020202020204" pitchFamily="34" charset="0"/>
                <a:cs typeface="Arial" panose="020B0604020202020204" pitchFamily="34" charset="0"/>
              </a:rPr>
              <a:t>e</a:t>
            </a:r>
            <a:r>
              <a:rPr lang="en-US" sz="1400" spc="5" dirty="0">
                <a:latin typeface="Arial" panose="020B0604020202020204" pitchFamily="34" charset="0"/>
                <a:ea typeface="Arial" panose="020B0604020202020204" pitchFamily="34" charset="0"/>
                <a:cs typeface="Arial" panose="020B0604020202020204" pitchFamily="34" charset="0"/>
              </a:rPr>
              <a:t>rt</a:t>
            </a:r>
            <a:r>
              <a:rPr lang="en-US" sz="1400" spc="-15" dirty="0">
                <a:latin typeface="Arial" panose="020B0604020202020204" pitchFamily="34" charset="0"/>
                <a:ea typeface="Arial" panose="020B0604020202020204" pitchFamily="34" charset="0"/>
                <a:cs typeface="Arial" panose="020B0604020202020204" pitchFamily="34" charset="0"/>
              </a:rPr>
              <a:t>i</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200" dirty="0">
                <a:latin typeface="Arial" panose="020B0604020202020204" pitchFamily="34" charset="0"/>
                <a:ea typeface="Arial" panose="020B0604020202020204" pitchFamily="34" charset="0"/>
                <a:cs typeface="Arial" panose="020B0604020202020204" pitchFamily="34" charset="0"/>
              </a:rPr>
              <a:t> </a:t>
            </a:r>
            <a:r>
              <a:rPr lang="en-US" sz="1400" spc="-15" dirty="0">
                <a:latin typeface="Arial" panose="020B0604020202020204" pitchFamily="34" charset="0"/>
                <a:ea typeface="Arial" panose="020B0604020202020204" pitchFamily="34" charset="0"/>
                <a:cs typeface="Arial" panose="020B0604020202020204" pitchFamily="34" charset="0"/>
              </a:rPr>
              <a:t>a</a:t>
            </a:r>
            <a:r>
              <a:rPr lang="en-US" sz="1400" spc="10" dirty="0">
                <a:latin typeface="Arial" panose="020B0604020202020204" pitchFamily="34" charset="0"/>
                <a:ea typeface="Arial" panose="020B0604020202020204" pitchFamily="34" charset="0"/>
                <a:cs typeface="Arial" panose="020B0604020202020204" pitchFamily="34" charset="0"/>
              </a:rPr>
              <a:t>n</a:t>
            </a:r>
            <a:r>
              <a:rPr lang="en-US" sz="1400" dirty="0">
                <a:latin typeface="Arial" panose="020B0604020202020204" pitchFamily="34" charset="0"/>
                <a:ea typeface="Arial" panose="020B0604020202020204" pitchFamily="34" charset="0"/>
                <a:cs typeface="Arial" panose="020B0604020202020204" pitchFamily="34" charset="0"/>
              </a:rPr>
              <a:t>d</a:t>
            </a:r>
            <a:r>
              <a:rPr lang="en-US" sz="1400" spc="195"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p</a:t>
            </a:r>
            <a:r>
              <a:rPr lang="en-US" sz="1400" spc="-45" dirty="0">
                <a:latin typeface="Arial" panose="020B0604020202020204" pitchFamily="34" charset="0"/>
                <a:ea typeface="Arial" panose="020B0604020202020204" pitchFamily="34" charset="0"/>
                <a:cs typeface="Arial" panose="020B0604020202020204" pitchFamily="34" charset="0"/>
              </a:rPr>
              <a:t>r</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spc="-15" dirty="0">
                <a:latin typeface="Arial" panose="020B0604020202020204" pitchFamily="34" charset="0"/>
                <a:ea typeface="Arial" panose="020B0604020202020204" pitchFamily="34" charset="0"/>
                <a:cs typeface="Arial" panose="020B0604020202020204" pitchFamily="34" charset="0"/>
              </a:rPr>
              <a:t>p</a:t>
            </a:r>
            <a:r>
              <a:rPr lang="en-US" sz="1400" spc="10" dirty="0">
                <a:latin typeface="Arial" panose="020B0604020202020204" pitchFamily="34" charset="0"/>
                <a:ea typeface="Arial" panose="020B0604020202020204" pitchFamily="34" charset="0"/>
                <a:cs typeface="Arial" panose="020B0604020202020204" pitchFamily="34" charset="0"/>
              </a:rPr>
              <a:t>a</a:t>
            </a:r>
            <a:r>
              <a:rPr lang="en-US" sz="1400" spc="5" dirty="0">
                <a:latin typeface="Arial" panose="020B0604020202020204" pitchFamily="34" charset="0"/>
                <a:ea typeface="Arial" panose="020B0604020202020204" pitchFamily="34" charset="0"/>
                <a:cs typeface="Arial" panose="020B0604020202020204" pitchFamily="34" charset="0"/>
              </a:rPr>
              <a:t>r</a:t>
            </a:r>
            <a:r>
              <a:rPr lang="en-US" sz="1400" spc="10" dirty="0">
                <a:latin typeface="Arial" panose="020B0604020202020204" pitchFamily="34" charset="0"/>
                <a:ea typeface="Arial" panose="020B0604020202020204" pitchFamily="34" charset="0"/>
                <a:cs typeface="Arial" panose="020B0604020202020204" pitchFamily="34" charset="0"/>
              </a:rPr>
              <a:t>a</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5" dirty="0">
                <a:latin typeface="Arial" panose="020B0604020202020204" pitchFamily="34" charset="0"/>
                <a:ea typeface="Arial" panose="020B0604020202020204" pitchFamily="34" charset="0"/>
                <a:cs typeface="Arial" panose="020B0604020202020204" pitchFamily="34" charset="0"/>
              </a:rPr>
              <a:t>i</a:t>
            </a:r>
            <a:r>
              <a:rPr lang="en-US" sz="1400" spc="-15" dirty="0">
                <a:latin typeface="Arial" panose="020B0604020202020204" pitchFamily="34" charset="0"/>
                <a:ea typeface="Arial" panose="020B0604020202020204" pitchFamily="34" charset="0"/>
                <a:cs typeface="Arial" panose="020B0604020202020204" pitchFamily="34" charset="0"/>
              </a:rPr>
              <a:t>o</a:t>
            </a:r>
            <a:r>
              <a:rPr lang="en-US" sz="1400" dirty="0">
                <a:latin typeface="Arial" panose="020B0604020202020204" pitchFamily="34" charset="0"/>
                <a:ea typeface="Arial" panose="020B0604020202020204" pitchFamily="34" charset="0"/>
                <a:cs typeface="Arial" panose="020B0604020202020204" pitchFamily="34" charset="0"/>
              </a:rPr>
              <a:t>n</a:t>
            </a:r>
            <a:r>
              <a:rPr lang="en-US" sz="1400" spc="195" dirty="0">
                <a:latin typeface="Arial" panose="020B0604020202020204" pitchFamily="34" charset="0"/>
                <a:ea typeface="Arial" panose="020B0604020202020204" pitchFamily="34" charset="0"/>
                <a:cs typeface="Arial" panose="020B0604020202020204" pitchFamily="34" charset="0"/>
              </a:rPr>
              <a:t> </a:t>
            </a:r>
            <a:r>
              <a:rPr lang="en-US" sz="1400" spc="-25" dirty="0">
                <a:latin typeface="Arial" panose="020B0604020202020204" pitchFamily="34" charset="0"/>
                <a:ea typeface="Arial" panose="020B0604020202020204" pitchFamily="34" charset="0"/>
                <a:cs typeface="Arial" panose="020B0604020202020204" pitchFamily="34" charset="0"/>
              </a:rPr>
              <a:t>o</a:t>
            </a:r>
            <a:r>
              <a:rPr lang="en-US" sz="1400" dirty="0">
                <a:latin typeface="Arial" panose="020B0604020202020204" pitchFamily="34" charset="0"/>
                <a:ea typeface="Arial" panose="020B0604020202020204" pitchFamily="34" charset="0"/>
                <a:cs typeface="Arial" panose="020B0604020202020204" pitchFamily="34" charset="0"/>
              </a:rPr>
              <a:t>f</a:t>
            </a:r>
            <a:r>
              <a:rPr lang="en-US" sz="1400" spc="215" dirty="0">
                <a:latin typeface="Arial" panose="020B0604020202020204" pitchFamily="34" charset="0"/>
                <a:ea typeface="Arial" panose="020B0604020202020204" pitchFamily="34" charset="0"/>
                <a:cs typeface="Arial" panose="020B0604020202020204" pitchFamily="34" charset="0"/>
              </a:rPr>
              <a:t> </a:t>
            </a:r>
            <a:r>
              <a:rPr lang="en-US" sz="1400" spc="5" dirty="0">
                <a:latin typeface="Arial" panose="020B0604020202020204" pitchFamily="34" charset="0"/>
                <a:ea typeface="Arial" panose="020B0604020202020204" pitchFamily="34" charset="0"/>
                <a:cs typeface="Arial" panose="020B0604020202020204" pitchFamily="34" charset="0"/>
              </a:rPr>
              <a:t>r</a:t>
            </a:r>
            <a:r>
              <a:rPr lang="en-US" sz="1400" spc="-15" dirty="0">
                <a:latin typeface="Arial" panose="020B0604020202020204" pitchFamily="34" charset="0"/>
                <a:ea typeface="Arial" panose="020B0604020202020204" pitchFamily="34" charset="0"/>
                <a:cs typeface="Arial" panose="020B0604020202020204" pitchFamily="34" charset="0"/>
              </a:rPr>
              <a:t>e</a:t>
            </a:r>
            <a:r>
              <a:rPr lang="en-US" sz="1400" spc="10" dirty="0">
                <a:latin typeface="Arial" panose="020B0604020202020204" pitchFamily="34" charset="0"/>
                <a:ea typeface="Arial" panose="020B0604020202020204" pitchFamily="34" charset="0"/>
                <a:cs typeface="Arial" panose="020B0604020202020204" pitchFamily="34" charset="0"/>
              </a:rPr>
              <a:t>p</a:t>
            </a:r>
            <a:r>
              <a:rPr lang="en-US" sz="1400" dirty="0">
                <a:latin typeface="Arial" panose="020B0604020202020204" pitchFamily="34" charset="0"/>
                <a:ea typeface="Arial" panose="020B0604020202020204" pitchFamily="34" charset="0"/>
                <a:cs typeface="Arial" panose="020B0604020202020204" pitchFamily="34" charset="0"/>
              </a:rPr>
              <a:t>o</a:t>
            </a:r>
            <a:r>
              <a:rPr lang="en-US" sz="1400" spc="5" dirty="0">
                <a:latin typeface="Arial" panose="020B0604020202020204" pitchFamily="34" charset="0"/>
                <a:ea typeface="Arial" panose="020B0604020202020204" pitchFamily="34" charset="0"/>
                <a:cs typeface="Arial" panose="020B0604020202020204" pitchFamily="34" charset="0"/>
              </a:rPr>
              <a:t>rt</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175" dirty="0">
                <a:latin typeface="Arial" panose="020B0604020202020204" pitchFamily="34" charset="0"/>
                <a:ea typeface="Arial" panose="020B0604020202020204" pitchFamily="34" charset="0"/>
                <a:cs typeface="Arial" panose="020B0604020202020204" pitchFamily="34" charset="0"/>
              </a:rPr>
              <a:t> </a:t>
            </a:r>
            <a:r>
              <a:rPr lang="en-US" sz="1400" spc="45" dirty="0">
                <a:latin typeface="Arial" panose="020B0604020202020204" pitchFamily="34" charset="0"/>
                <a:ea typeface="Arial" panose="020B0604020202020204" pitchFamily="34" charset="0"/>
                <a:cs typeface="Arial" panose="020B0604020202020204" pitchFamily="34" charset="0"/>
              </a:rPr>
              <a:t>f</a:t>
            </a:r>
            <a:r>
              <a:rPr lang="en-US" sz="1400" dirty="0">
                <a:latin typeface="Arial" panose="020B0604020202020204" pitchFamily="34" charset="0"/>
                <a:ea typeface="Arial" panose="020B0604020202020204" pitchFamily="34" charset="0"/>
                <a:cs typeface="Arial" panose="020B0604020202020204" pitchFamily="34" charset="0"/>
              </a:rPr>
              <a:t>or</a:t>
            </a:r>
            <a:r>
              <a:rPr lang="en-US" sz="1400" spc="190"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spc="-25" dirty="0">
                <a:latin typeface="Arial" panose="020B0604020202020204" pitchFamily="34" charset="0"/>
                <a:ea typeface="Arial" panose="020B0604020202020204" pitchFamily="34" charset="0"/>
                <a:cs typeface="Arial" panose="020B0604020202020204" pitchFamily="34" charset="0"/>
              </a:rPr>
              <a:t>s</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5" dirty="0">
                <a:latin typeface="Arial" panose="020B0604020202020204" pitchFamily="34" charset="0"/>
                <a:ea typeface="Arial" panose="020B0604020202020204" pitchFamily="34" charset="0"/>
                <a:cs typeface="Arial" panose="020B0604020202020204" pitchFamily="34" charset="0"/>
              </a:rPr>
              <a:t>i</a:t>
            </a:r>
            <a:r>
              <a:rPr lang="en-US" sz="1400" spc="5" dirty="0">
                <a:latin typeface="Arial" panose="020B0604020202020204" pitchFamily="34" charset="0"/>
                <a:ea typeface="Arial" panose="020B0604020202020204" pitchFamily="34" charset="0"/>
                <a:cs typeface="Arial" panose="020B0604020202020204" pitchFamily="34" charset="0"/>
              </a:rPr>
              <a:t>m</a:t>
            </a:r>
            <a:r>
              <a:rPr lang="en-US" sz="1400" dirty="0">
                <a:latin typeface="Arial" panose="020B0604020202020204" pitchFamily="34" charset="0"/>
                <a:ea typeface="Arial" panose="020B0604020202020204" pitchFamily="34" charset="0"/>
                <a:cs typeface="Arial" panose="020B0604020202020204" pitchFamily="34" charset="0"/>
              </a:rPr>
              <a:t>a</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5" dirty="0">
                <a:latin typeface="Arial" panose="020B0604020202020204" pitchFamily="34" charset="0"/>
                <a:ea typeface="Arial" panose="020B0604020202020204" pitchFamily="34" charset="0"/>
                <a:cs typeface="Arial" panose="020B0604020202020204" pitchFamily="34" charset="0"/>
              </a:rPr>
              <a:t>i</a:t>
            </a:r>
            <a:r>
              <a:rPr lang="en-US" sz="1400" spc="-15" dirty="0">
                <a:latin typeface="Arial" panose="020B0604020202020204" pitchFamily="34" charset="0"/>
                <a:ea typeface="Arial" panose="020B0604020202020204" pitchFamily="34" charset="0"/>
                <a:cs typeface="Arial" panose="020B0604020202020204" pitchFamily="34" charset="0"/>
              </a:rPr>
              <a:t>o</a:t>
            </a:r>
            <a:r>
              <a:rPr lang="en-US" sz="1400" dirty="0">
                <a:latin typeface="Arial" panose="020B0604020202020204" pitchFamily="34" charset="0"/>
                <a:ea typeface="Arial" panose="020B0604020202020204" pitchFamily="34" charset="0"/>
                <a:cs typeface="Arial" panose="020B0604020202020204" pitchFamily="34" charset="0"/>
              </a:rPr>
              <a:t>n</a:t>
            </a:r>
            <a:r>
              <a:rPr lang="en-US" sz="1400" spc="205" dirty="0">
                <a:latin typeface="Arial" panose="020B0604020202020204" pitchFamily="34" charset="0"/>
                <a:ea typeface="Arial" panose="020B0604020202020204" pitchFamily="34" charset="0"/>
                <a:cs typeface="Arial" panose="020B0604020202020204" pitchFamily="34" charset="0"/>
              </a:rPr>
              <a:t> </a:t>
            </a:r>
            <a:r>
              <a:rPr lang="en-US" sz="1400" spc="-25" dirty="0">
                <a:latin typeface="Arial" panose="020B0604020202020204" pitchFamily="34" charset="0"/>
                <a:ea typeface="Arial" panose="020B0604020202020204" pitchFamily="34" charset="0"/>
                <a:cs typeface="Arial" panose="020B0604020202020204" pitchFamily="34" charset="0"/>
              </a:rPr>
              <a:t>o</a:t>
            </a:r>
            <a:r>
              <a:rPr lang="en-US" sz="1400" dirty="0">
                <a:latin typeface="Arial" panose="020B0604020202020204" pitchFamily="34" charset="0"/>
                <a:ea typeface="Arial" panose="020B0604020202020204" pitchFamily="34" charset="0"/>
                <a:cs typeface="Arial" panose="020B0604020202020204" pitchFamily="34" charset="0"/>
              </a:rPr>
              <a:t>f</a:t>
            </a:r>
            <a:r>
              <a:rPr lang="en-US" sz="1400" spc="230"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v</a:t>
            </a:r>
            <a:r>
              <a:rPr lang="en-US" sz="1400" spc="10" dirty="0">
                <a:latin typeface="Arial" panose="020B0604020202020204" pitchFamily="34" charset="0"/>
                <a:ea typeface="Arial" panose="020B0604020202020204" pitchFamily="34" charset="0"/>
                <a:cs typeface="Arial" panose="020B0604020202020204" pitchFamily="34" charset="0"/>
              </a:rPr>
              <a:t>a</a:t>
            </a:r>
            <a:r>
              <a:rPr lang="en-US" sz="1400" spc="5" dirty="0">
                <a:latin typeface="Arial" panose="020B0604020202020204" pitchFamily="34" charset="0"/>
                <a:ea typeface="Arial" panose="020B0604020202020204" pitchFamily="34" charset="0"/>
                <a:cs typeface="Arial" panose="020B0604020202020204" pitchFamily="34" charset="0"/>
              </a:rPr>
              <a:t>r</a:t>
            </a:r>
            <a:r>
              <a:rPr lang="en-US" sz="1400" spc="-5" dirty="0">
                <a:latin typeface="Arial" panose="020B0604020202020204" pitchFamily="34" charset="0"/>
                <a:ea typeface="Arial" panose="020B0604020202020204" pitchFamily="34" charset="0"/>
                <a:cs typeface="Arial" panose="020B0604020202020204" pitchFamily="34" charset="0"/>
              </a:rPr>
              <a:t>i</a:t>
            </a:r>
            <a:r>
              <a:rPr lang="en-US" sz="1400" spc="-25" dirty="0">
                <a:latin typeface="Arial" panose="020B0604020202020204" pitchFamily="34" charset="0"/>
                <a:ea typeface="Arial" panose="020B0604020202020204" pitchFamily="34" charset="0"/>
                <a:cs typeface="Arial" panose="020B0604020202020204" pitchFamily="34" charset="0"/>
              </a:rPr>
              <a:t>o</a:t>
            </a:r>
            <a:r>
              <a:rPr lang="en-US" sz="1400" spc="10" dirty="0">
                <a:latin typeface="Arial" panose="020B0604020202020204" pitchFamily="34" charset="0"/>
                <a:ea typeface="Arial" panose="020B0604020202020204" pitchFamily="34" charset="0"/>
                <a:cs typeface="Arial" panose="020B0604020202020204" pitchFamily="34" charset="0"/>
              </a:rPr>
              <a:t>u</a:t>
            </a:r>
            <a:r>
              <a:rPr lang="en-US" sz="1400" dirty="0">
                <a:latin typeface="Arial" panose="020B0604020202020204" pitchFamily="34" charset="0"/>
                <a:ea typeface="Arial" panose="020B0604020202020204" pitchFamily="34" charset="0"/>
                <a:cs typeface="Arial" panose="020B0604020202020204" pitchFamily="34" charset="0"/>
              </a:rPr>
              <a:t>s </a:t>
            </a:r>
            <a:r>
              <a:rPr lang="en-US" sz="1400" spc="-5" dirty="0">
                <a:latin typeface="Arial" panose="020B0604020202020204" pitchFamily="34" charset="0"/>
                <a:ea typeface="Arial" panose="020B0604020202020204" pitchFamily="34" charset="0"/>
                <a:cs typeface="Arial" panose="020B0604020202020204" pitchFamily="34" charset="0"/>
              </a:rPr>
              <a:t>i</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spc="-5" dirty="0">
                <a:latin typeface="Arial" panose="020B0604020202020204" pitchFamily="34" charset="0"/>
                <a:ea typeface="Arial" panose="020B0604020202020204" pitchFamily="34" charset="0"/>
                <a:cs typeface="Arial" panose="020B0604020202020204" pitchFamily="34" charset="0"/>
              </a:rPr>
              <a:t>m</a:t>
            </a:r>
            <a:r>
              <a:rPr lang="en-US" sz="1400" dirty="0">
                <a:latin typeface="Arial" panose="020B0604020202020204" pitchFamily="34" charset="0"/>
                <a:ea typeface="Arial" panose="020B0604020202020204" pitchFamily="34" charset="0"/>
                <a:cs typeface="Arial" panose="020B0604020202020204" pitchFamily="34" charset="0"/>
              </a:rPr>
              <a:t>s.   </a:t>
            </a:r>
            <a:r>
              <a:rPr lang="en-US" sz="1400" spc="-25" dirty="0">
                <a:latin typeface="Arial" panose="020B0604020202020204" pitchFamily="34" charset="0"/>
                <a:ea typeface="Arial" panose="020B0604020202020204" pitchFamily="34" charset="0"/>
                <a:cs typeface="Arial" panose="020B0604020202020204" pitchFamily="34" charset="0"/>
              </a:rPr>
              <a:t>A</a:t>
            </a:r>
            <a:r>
              <a:rPr lang="en-US" sz="1400" dirty="0">
                <a:latin typeface="Arial" panose="020B0604020202020204" pitchFamily="34" charset="0"/>
                <a:ea typeface="Arial" panose="020B0604020202020204" pitchFamily="34" charset="0"/>
                <a:cs typeface="Arial" panose="020B0604020202020204" pitchFamily="34" charset="0"/>
              </a:rPr>
              <a:t>t</a:t>
            </a:r>
            <a:r>
              <a:rPr lang="en-US" sz="1400" spc="105" dirty="0">
                <a:latin typeface="Arial" panose="020B0604020202020204" pitchFamily="34" charset="0"/>
                <a:ea typeface="Arial" panose="020B0604020202020204" pitchFamily="34" charset="0"/>
                <a:cs typeface="Arial" panose="020B0604020202020204" pitchFamily="34" charset="0"/>
              </a:rPr>
              <a:t> </a:t>
            </a:r>
            <a:r>
              <a:rPr lang="en-US" sz="1400" spc="-15" dirty="0">
                <a:latin typeface="Arial" panose="020B0604020202020204" pitchFamily="34" charset="0"/>
                <a:ea typeface="Arial" panose="020B0604020202020204" pitchFamily="34" charset="0"/>
                <a:cs typeface="Arial" panose="020B0604020202020204" pitchFamily="34" charset="0"/>
              </a:rPr>
              <a:t>t</a:t>
            </a:r>
            <a:r>
              <a:rPr lang="en-US" sz="1400" spc="10" dirty="0">
                <a:latin typeface="Arial" panose="020B0604020202020204" pitchFamily="34" charset="0"/>
                <a:ea typeface="Arial" panose="020B0604020202020204" pitchFamily="34" charset="0"/>
                <a:cs typeface="Arial" panose="020B0604020202020204" pitchFamily="34" charset="0"/>
              </a:rPr>
              <a:t>h</a:t>
            </a:r>
            <a:r>
              <a:rPr lang="en-US" sz="1400" dirty="0">
                <a:latin typeface="Arial" panose="020B0604020202020204" pitchFamily="34" charset="0"/>
                <a:ea typeface="Arial" panose="020B0604020202020204" pitchFamily="34" charset="0"/>
                <a:cs typeface="Arial" panose="020B0604020202020204" pitchFamily="34" charset="0"/>
              </a:rPr>
              <a:t>e</a:t>
            </a:r>
            <a:r>
              <a:rPr lang="en-US" sz="1400" spc="85"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spc="-15" dirty="0">
                <a:latin typeface="Arial" panose="020B0604020202020204" pitchFamily="34" charset="0"/>
                <a:ea typeface="Arial" panose="020B0604020202020204" pitchFamily="34" charset="0"/>
                <a:cs typeface="Arial" panose="020B0604020202020204" pitchFamily="34" charset="0"/>
              </a:rPr>
              <a:t>n</a:t>
            </a:r>
            <a:r>
              <a:rPr lang="en-US" sz="1400" dirty="0">
                <a:latin typeface="Arial" panose="020B0604020202020204" pitchFamily="34" charset="0"/>
                <a:ea typeface="Arial" panose="020B0604020202020204" pitchFamily="34" charset="0"/>
                <a:cs typeface="Arial" panose="020B0604020202020204" pitchFamily="34" charset="0"/>
              </a:rPr>
              <a:t>d</a:t>
            </a:r>
            <a:r>
              <a:rPr lang="en-US" sz="1400" spc="115" dirty="0">
                <a:latin typeface="Arial" panose="020B0604020202020204" pitchFamily="34" charset="0"/>
                <a:ea typeface="Arial" panose="020B0604020202020204" pitchFamily="34" charset="0"/>
                <a:cs typeface="Arial" panose="020B0604020202020204" pitchFamily="34" charset="0"/>
              </a:rPr>
              <a:t> </a:t>
            </a:r>
            <a:r>
              <a:rPr lang="en-US" sz="1400" spc="-25" dirty="0">
                <a:latin typeface="Arial" panose="020B0604020202020204" pitchFamily="34" charset="0"/>
                <a:ea typeface="Arial" panose="020B0604020202020204" pitchFamily="34" charset="0"/>
                <a:cs typeface="Arial" panose="020B0604020202020204" pitchFamily="34" charset="0"/>
              </a:rPr>
              <a:t>o</a:t>
            </a:r>
            <a:r>
              <a:rPr lang="en-US" sz="1400" dirty="0">
                <a:latin typeface="Arial" panose="020B0604020202020204" pitchFamily="34" charset="0"/>
                <a:ea typeface="Arial" panose="020B0604020202020204" pitchFamily="34" charset="0"/>
                <a:cs typeface="Arial" panose="020B0604020202020204" pitchFamily="34" charset="0"/>
              </a:rPr>
              <a:t>f</a:t>
            </a:r>
            <a:r>
              <a:rPr lang="en-US" sz="1400" spc="115" dirty="0">
                <a:latin typeface="Arial" panose="020B0604020202020204" pitchFamily="34" charset="0"/>
                <a:ea typeface="Arial" panose="020B0604020202020204" pitchFamily="34" charset="0"/>
                <a:cs typeface="Arial" panose="020B0604020202020204" pitchFamily="34" charset="0"/>
              </a:rPr>
              <a:t> </a:t>
            </a:r>
            <a:r>
              <a:rPr lang="en-US" sz="1400" spc="-30" dirty="0">
                <a:latin typeface="Arial" panose="020B0604020202020204" pitchFamily="34" charset="0"/>
                <a:ea typeface="Arial" panose="020B0604020202020204" pitchFamily="34" charset="0"/>
                <a:cs typeface="Arial" panose="020B0604020202020204" pitchFamily="34" charset="0"/>
              </a:rPr>
              <a:t>t</a:t>
            </a:r>
            <a:r>
              <a:rPr lang="en-US" sz="1400" spc="10" dirty="0">
                <a:latin typeface="Arial" panose="020B0604020202020204" pitchFamily="34" charset="0"/>
                <a:ea typeface="Arial" panose="020B0604020202020204" pitchFamily="34" charset="0"/>
                <a:cs typeface="Arial" panose="020B0604020202020204" pitchFamily="34" charset="0"/>
              </a:rPr>
              <a:t>h</a:t>
            </a:r>
            <a:r>
              <a:rPr lang="en-US" sz="1400" spc="-15" dirty="0">
                <a:latin typeface="Arial" panose="020B0604020202020204" pitchFamily="34" charset="0"/>
                <a:ea typeface="Arial" panose="020B0604020202020204" pitchFamily="34" charset="0"/>
                <a:cs typeface="Arial" panose="020B0604020202020204" pitchFamily="34" charset="0"/>
              </a:rPr>
              <a:t>i</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110" dirty="0">
                <a:latin typeface="Arial" panose="020B0604020202020204" pitchFamily="34" charset="0"/>
                <a:ea typeface="Arial" panose="020B0604020202020204" pitchFamily="34" charset="0"/>
                <a:cs typeface="Arial" panose="020B0604020202020204" pitchFamily="34" charset="0"/>
              </a:rPr>
              <a:t> </a:t>
            </a:r>
            <a:r>
              <a:rPr lang="en-US" sz="1400" dirty="0">
                <a:latin typeface="Arial" panose="020B0604020202020204" pitchFamily="34" charset="0"/>
                <a:ea typeface="Arial" panose="020B0604020202020204" pitchFamily="34" charset="0"/>
                <a:cs typeface="Arial" panose="020B0604020202020204" pitchFamily="34" charset="0"/>
              </a:rPr>
              <a:t>c</a:t>
            </a:r>
            <a:r>
              <a:rPr lang="en-US" sz="1400" spc="-25" dirty="0">
                <a:latin typeface="Arial" panose="020B0604020202020204" pitchFamily="34" charset="0"/>
                <a:ea typeface="Arial" panose="020B0604020202020204" pitchFamily="34" charset="0"/>
                <a:cs typeface="Arial" panose="020B0604020202020204" pitchFamily="34" charset="0"/>
              </a:rPr>
              <a:t>o</a:t>
            </a:r>
            <a:r>
              <a:rPr lang="en-US" sz="1400" spc="10" dirty="0">
                <a:latin typeface="Arial" panose="020B0604020202020204" pitchFamily="34" charset="0"/>
                <a:ea typeface="Arial" panose="020B0604020202020204" pitchFamily="34" charset="0"/>
                <a:cs typeface="Arial" panose="020B0604020202020204" pitchFamily="34" charset="0"/>
              </a:rPr>
              <a:t>u</a:t>
            </a:r>
            <a:r>
              <a:rPr lang="en-US" sz="1400" spc="-5" dirty="0">
                <a:latin typeface="Arial" panose="020B0604020202020204" pitchFamily="34" charset="0"/>
                <a:ea typeface="Arial" panose="020B0604020202020204" pitchFamily="34" charset="0"/>
                <a:cs typeface="Arial" panose="020B0604020202020204" pitchFamily="34" charset="0"/>
              </a:rPr>
              <a:t>r</a:t>
            </a:r>
            <a:r>
              <a:rPr lang="en-US" sz="1400" dirty="0">
                <a:latin typeface="Arial" panose="020B0604020202020204" pitchFamily="34" charset="0"/>
                <a:ea typeface="Arial" panose="020B0604020202020204" pitchFamily="34" charset="0"/>
                <a:cs typeface="Arial" panose="020B0604020202020204" pitchFamily="34" charset="0"/>
              </a:rPr>
              <a:t>se</a:t>
            </a:r>
            <a:r>
              <a:rPr lang="en-US" sz="1400" spc="115" dirty="0">
                <a:latin typeface="Arial" panose="020B0604020202020204" pitchFamily="34" charset="0"/>
                <a:ea typeface="Arial" panose="020B0604020202020204" pitchFamily="34" charset="0"/>
                <a:cs typeface="Arial" panose="020B0604020202020204" pitchFamily="34" charset="0"/>
              </a:rPr>
              <a:t> </a:t>
            </a:r>
            <a:r>
              <a:rPr lang="en-US" sz="1400" spc="-15" dirty="0">
                <a:latin typeface="Arial" panose="020B0604020202020204" pitchFamily="34" charset="0"/>
                <a:ea typeface="Arial" panose="020B0604020202020204" pitchFamily="34" charset="0"/>
                <a:cs typeface="Arial" panose="020B0604020202020204" pitchFamily="34" charset="0"/>
              </a:rPr>
              <a:t>t</a:t>
            </a:r>
            <a:r>
              <a:rPr lang="en-US" sz="1400" dirty="0">
                <a:latin typeface="Arial" panose="020B0604020202020204" pitchFamily="34" charset="0"/>
                <a:ea typeface="Arial" panose="020B0604020202020204" pitchFamily="34" charset="0"/>
                <a:cs typeface="Arial" panose="020B0604020202020204" pitchFamily="34" charset="0"/>
              </a:rPr>
              <a:t>he</a:t>
            </a:r>
            <a:r>
              <a:rPr lang="en-US" sz="1400" spc="95" dirty="0">
                <a:latin typeface="Arial" panose="020B0604020202020204" pitchFamily="34" charset="0"/>
                <a:ea typeface="Arial" panose="020B0604020202020204" pitchFamily="34" charset="0"/>
                <a:cs typeface="Arial" panose="020B0604020202020204" pitchFamily="34" charset="0"/>
              </a:rPr>
              <a:t> </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15" dirty="0">
                <a:latin typeface="Arial" panose="020B0604020202020204" pitchFamily="34" charset="0"/>
                <a:ea typeface="Arial" panose="020B0604020202020204" pitchFamily="34" charset="0"/>
                <a:cs typeface="Arial" panose="020B0604020202020204" pitchFamily="34" charset="0"/>
              </a:rPr>
              <a:t>u</a:t>
            </a:r>
            <a:r>
              <a:rPr lang="en-US" sz="1400" spc="10" dirty="0">
                <a:latin typeface="Arial" panose="020B0604020202020204" pitchFamily="34" charset="0"/>
                <a:ea typeface="Arial" panose="020B0604020202020204" pitchFamily="34" charset="0"/>
                <a:cs typeface="Arial" panose="020B0604020202020204" pitchFamily="34" charset="0"/>
              </a:rPr>
              <a:t>d</a:t>
            </a:r>
            <a:r>
              <a:rPr lang="en-US" sz="1400" spc="-15" dirty="0">
                <a:latin typeface="Arial" panose="020B0604020202020204" pitchFamily="34" charset="0"/>
                <a:ea typeface="Arial" panose="020B0604020202020204" pitchFamily="34" charset="0"/>
                <a:cs typeface="Arial" panose="020B0604020202020204" pitchFamily="34" charset="0"/>
              </a:rPr>
              <a:t>e</a:t>
            </a:r>
            <a:r>
              <a:rPr lang="en-US" sz="1400" dirty="0">
                <a:latin typeface="Arial" panose="020B0604020202020204" pitchFamily="34" charset="0"/>
                <a:ea typeface="Arial" panose="020B0604020202020204" pitchFamily="34" charset="0"/>
                <a:cs typeface="Arial" panose="020B0604020202020204" pitchFamily="34" charset="0"/>
              </a:rPr>
              <a:t>nt</a:t>
            </a:r>
            <a:r>
              <a:rPr lang="en-US" sz="1400" spc="100" dirty="0">
                <a:latin typeface="Arial" panose="020B0604020202020204" pitchFamily="34" charset="0"/>
                <a:ea typeface="Arial" panose="020B0604020202020204" pitchFamily="34" charset="0"/>
                <a:cs typeface="Arial" panose="020B0604020202020204" pitchFamily="34" charset="0"/>
              </a:rPr>
              <a:t> </a:t>
            </a:r>
            <a:r>
              <a:rPr lang="en-US" sz="1400" spc="-25" dirty="0">
                <a:latin typeface="Arial" panose="020B0604020202020204" pitchFamily="34" charset="0"/>
                <a:ea typeface="Arial" panose="020B0604020202020204" pitchFamily="34" charset="0"/>
                <a:cs typeface="Arial" panose="020B0604020202020204" pitchFamily="34" charset="0"/>
              </a:rPr>
              <a:t>s</a:t>
            </a:r>
            <a:r>
              <a:rPr lang="en-US" sz="1400" dirty="0">
                <a:latin typeface="Arial" panose="020B0604020202020204" pitchFamily="34" charset="0"/>
                <a:ea typeface="Arial" panose="020B0604020202020204" pitchFamily="34" charset="0"/>
                <a:cs typeface="Arial" panose="020B0604020202020204" pitchFamily="34" charset="0"/>
              </a:rPr>
              <a:t>h</a:t>
            </a:r>
            <a:r>
              <a:rPr lang="en-US" sz="1400" spc="-15" dirty="0">
                <a:latin typeface="Arial" panose="020B0604020202020204" pitchFamily="34" charset="0"/>
                <a:ea typeface="Arial" panose="020B0604020202020204" pitchFamily="34" charset="0"/>
                <a:cs typeface="Arial" panose="020B0604020202020204" pitchFamily="34" charset="0"/>
              </a:rPr>
              <a:t>a</a:t>
            </a:r>
            <a:r>
              <a:rPr lang="en-US" sz="1400" spc="-5" dirty="0">
                <a:latin typeface="Arial" panose="020B0604020202020204" pitchFamily="34" charset="0"/>
                <a:ea typeface="Arial" panose="020B0604020202020204" pitchFamily="34" charset="0"/>
                <a:cs typeface="Arial" panose="020B0604020202020204" pitchFamily="34" charset="0"/>
              </a:rPr>
              <a:t>l</a:t>
            </a:r>
            <a:r>
              <a:rPr lang="en-US" sz="1400" dirty="0">
                <a:latin typeface="Arial" panose="020B0604020202020204" pitchFamily="34" charset="0"/>
                <a:ea typeface="Arial" panose="020B0604020202020204" pitchFamily="34" charset="0"/>
                <a:cs typeface="Arial" panose="020B0604020202020204" pitchFamily="34" charset="0"/>
              </a:rPr>
              <a:t>l</a:t>
            </a:r>
            <a:r>
              <a:rPr lang="en-US" sz="1400" spc="110"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b</a:t>
            </a:r>
            <a:r>
              <a:rPr lang="en-US" sz="1400" dirty="0">
                <a:latin typeface="Arial" panose="020B0604020202020204" pitchFamily="34" charset="0"/>
                <a:ea typeface="Arial" panose="020B0604020202020204" pitchFamily="34" charset="0"/>
                <a:cs typeface="Arial" panose="020B0604020202020204" pitchFamily="34" charset="0"/>
              </a:rPr>
              <a:t>e</a:t>
            </a:r>
            <a:r>
              <a:rPr lang="en-US" sz="1400" spc="115" dirty="0">
                <a:latin typeface="Arial" panose="020B0604020202020204" pitchFamily="34" charset="0"/>
                <a:ea typeface="Arial" panose="020B0604020202020204" pitchFamily="34" charset="0"/>
                <a:cs typeface="Arial" panose="020B0604020202020204" pitchFamily="34" charset="0"/>
              </a:rPr>
              <a:t> </a:t>
            </a:r>
            <a:r>
              <a:rPr lang="en-US" sz="1400" spc="-15" dirty="0">
                <a:latin typeface="Arial" panose="020B0604020202020204" pitchFamily="34" charset="0"/>
                <a:ea typeface="Arial" panose="020B0604020202020204" pitchFamily="34" charset="0"/>
                <a:cs typeface="Arial" panose="020B0604020202020204" pitchFamily="34" charset="0"/>
              </a:rPr>
              <a:t>a</a:t>
            </a:r>
            <a:r>
              <a:rPr lang="en-US" sz="1400" spc="10" dirty="0">
                <a:latin typeface="Arial" panose="020B0604020202020204" pitchFamily="34" charset="0"/>
                <a:ea typeface="Arial" panose="020B0604020202020204" pitchFamily="34" charset="0"/>
                <a:cs typeface="Arial" panose="020B0604020202020204" pitchFamily="34" charset="0"/>
              </a:rPr>
              <a:t>b</a:t>
            </a:r>
            <a:r>
              <a:rPr lang="en-US" sz="1400" spc="-15" dirty="0">
                <a:latin typeface="Arial" panose="020B0604020202020204" pitchFamily="34" charset="0"/>
                <a:ea typeface="Arial" panose="020B0604020202020204" pitchFamily="34" charset="0"/>
                <a:cs typeface="Arial" panose="020B0604020202020204" pitchFamily="34" charset="0"/>
              </a:rPr>
              <a:t>l</a:t>
            </a:r>
            <a:r>
              <a:rPr lang="en-US" sz="1400" dirty="0">
                <a:latin typeface="Arial" panose="020B0604020202020204" pitchFamily="34" charset="0"/>
                <a:ea typeface="Arial" panose="020B0604020202020204" pitchFamily="34" charset="0"/>
                <a:cs typeface="Arial" panose="020B0604020202020204" pitchFamily="34" charset="0"/>
              </a:rPr>
              <a:t>e</a:t>
            </a:r>
            <a:r>
              <a:rPr lang="en-US" sz="1400" spc="105" dirty="0">
                <a:latin typeface="Arial" panose="020B0604020202020204" pitchFamily="34" charset="0"/>
                <a:ea typeface="Arial" panose="020B0604020202020204" pitchFamily="34" charset="0"/>
                <a:cs typeface="Arial" panose="020B0604020202020204" pitchFamily="34" charset="0"/>
              </a:rPr>
              <a:t> </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dirty="0">
                <a:latin typeface="Arial" panose="020B0604020202020204" pitchFamily="34" charset="0"/>
                <a:ea typeface="Arial" panose="020B0604020202020204" pitchFamily="34" charset="0"/>
                <a:cs typeface="Arial" panose="020B0604020202020204" pitchFamily="34" charset="0"/>
              </a:rPr>
              <a:t>o</a:t>
            </a:r>
            <a:r>
              <a:rPr lang="en-US" sz="1400" spc="85"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15" dirty="0">
                <a:latin typeface="Arial" panose="020B0604020202020204" pitchFamily="34" charset="0"/>
                <a:ea typeface="Arial" panose="020B0604020202020204" pitchFamily="34" charset="0"/>
                <a:cs typeface="Arial" panose="020B0604020202020204" pitchFamily="34" charset="0"/>
              </a:rPr>
              <a:t>i</a:t>
            </a:r>
            <a:r>
              <a:rPr lang="en-US" sz="1400" spc="5" dirty="0">
                <a:latin typeface="Arial" panose="020B0604020202020204" pitchFamily="34" charset="0"/>
                <a:ea typeface="Arial" panose="020B0604020202020204" pitchFamily="34" charset="0"/>
                <a:cs typeface="Arial" panose="020B0604020202020204" pitchFamily="34" charset="0"/>
              </a:rPr>
              <a:t>m</a:t>
            </a:r>
            <a:r>
              <a:rPr lang="en-US" sz="1400" spc="-15" dirty="0">
                <a:latin typeface="Arial" panose="020B0604020202020204" pitchFamily="34" charset="0"/>
                <a:ea typeface="Arial" panose="020B0604020202020204" pitchFamily="34" charset="0"/>
                <a:cs typeface="Arial" panose="020B0604020202020204" pitchFamily="34" charset="0"/>
              </a:rPr>
              <a:t>a</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dirty="0">
                <a:latin typeface="Arial" panose="020B0604020202020204" pitchFamily="34" charset="0"/>
                <a:ea typeface="Arial" panose="020B0604020202020204" pitchFamily="34" charset="0"/>
                <a:cs typeface="Arial" panose="020B0604020202020204" pitchFamily="34" charset="0"/>
              </a:rPr>
              <a:t>e</a:t>
            </a:r>
            <a:r>
              <a:rPr lang="en-US" sz="1400" spc="95" dirty="0">
                <a:latin typeface="Arial" panose="020B0604020202020204" pitchFamily="34" charset="0"/>
                <a:ea typeface="Arial" panose="020B0604020202020204" pitchFamily="34" charset="0"/>
                <a:cs typeface="Arial" panose="020B0604020202020204" pitchFamily="34" charset="0"/>
              </a:rPr>
              <a:t> </a:t>
            </a:r>
            <a:r>
              <a:rPr lang="en-US" sz="1400" spc="-30" dirty="0">
                <a:latin typeface="Arial" panose="020B0604020202020204" pitchFamily="34" charset="0"/>
                <a:ea typeface="Arial" panose="020B0604020202020204" pitchFamily="34" charset="0"/>
                <a:cs typeface="Arial" panose="020B0604020202020204" pitchFamily="34" charset="0"/>
              </a:rPr>
              <a:t>t</a:t>
            </a:r>
            <a:r>
              <a:rPr lang="en-US" sz="1400" spc="10" dirty="0">
                <a:latin typeface="Arial" panose="020B0604020202020204" pitchFamily="34" charset="0"/>
                <a:ea typeface="Arial" panose="020B0604020202020204" pitchFamily="34" charset="0"/>
                <a:cs typeface="Arial" panose="020B0604020202020204" pitchFamily="34" charset="0"/>
              </a:rPr>
              <a:t>h</a:t>
            </a:r>
            <a:r>
              <a:rPr lang="en-US" sz="1400" dirty="0">
                <a:latin typeface="Arial" panose="020B0604020202020204" pitchFamily="34" charset="0"/>
                <a:ea typeface="Arial" panose="020B0604020202020204" pitchFamily="34" charset="0"/>
                <a:cs typeface="Arial" panose="020B0604020202020204" pitchFamily="34" charset="0"/>
              </a:rPr>
              <a:t>e</a:t>
            </a:r>
            <a:r>
              <a:rPr lang="en-US" sz="1400" spc="85" dirty="0">
                <a:latin typeface="Arial" panose="020B0604020202020204" pitchFamily="34" charset="0"/>
                <a:ea typeface="Arial" panose="020B0604020202020204" pitchFamily="34" charset="0"/>
                <a:cs typeface="Arial" panose="020B0604020202020204" pitchFamily="34" charset="0"/>
              </a:rPr>
              <a:t> </a:t>
            </a:r>
            <a:r>
              <a:rPr lang="en-US" sz="1400" spc="5" dirty="0">
                <a:latin typeface="Arial" panose="020B0604020202020204" pitchFamily="34" charset="0"/>
                <a:ea typeface="Arial" panose="020B0604020202020204" pitchFamily="34" charset="0"/>
                <a:cs typeface="Arial" panose="020B0604020202020204" pitchFamily="34" charset="0"/>
              </a:rPr>
              <a:t>m</a:t>
            </a:r>
            <a:r>
              <a:rPr lang="en-US" sz="1400" spc="10" dirty="0">
                <a:latin typeface="Arial" panose="020B0604020202020204" pitchFamily="34" charset="0"/>
                <a:ea typeface="Arial" panose="020B0604020202020204" pitchFamily="34" charset="0"/>
                <a:cs typeface="Arial" panose="020B0604020202020204" pitchFamily="34" charset="0"/>
              </a:rPr>
              <a:t>a</a:t>
            </a:r>
            <a:r>
              <a:rPr lang="en-US" sz="1400" spc="-15" dirty="0">
                <a:latin typeface="Arial" panose="020B0604020202020204" pitchFamily="34" charset="0"/>
                <a:ea typeface="Arial" panose="020B0604020202020204" pitchFamily="34" charset="0"/>
                <a:cs typeface="Arial" panose="020B0604020202020204" pitchFamily="34" charset="0"/>
              </a:rPr>
              <a:t>t</a:t>
            </a:r>
            <a:r>
              <a:rPr lang="en-US" sz="1400" dirty="0">
                <a:latin typeface="Arial" panose="020B0604020202020204" pitchFamily="34" charset="0"/>
                <a:ea typeface="Arial" panose="020B0604020202020204" pitchFamily="34" charset="0"/>
                <a:cs typeface="Arial" panose="020B0604020202020204" pitchFamily="34" charset="0"/>
              </a:rPr>
              <a:t>e</a:t>
            </a:r>
            <a:r>
              <a:rPr lang="en-US" sz="1400" spc="5" dirty="0">
                <a:latin typeface="Arial" panose="020B0604020202020204" pitchFamily="34" charset="0"/>
                <a:ea typeface="Arial" panose="020B0604020202020204" pitchFamily="34" charset="0"/>
                <a:cs typeface="Arial" panose="020B0604020202020204" pitchFamily="34" charset="0"/>
              </a:rPr>
              <a:t>r</a:t>
            </a:r>
            <a:r>
              <a:rPr lang="en-US" sz="1400" spc="-5" dirty="0">
                <a:latin typeface="Arial" panose="020B0604020202020204" pitchFamily="34" charset="0"/>
                <a:ea typeface="Arial" panose="020B0604020202020204" pitchFamily="34" charset="0"/>
                <a:cs typeface="Arial" panose="020B0604020202020204" pitchFamily="34" charset="0"/>
              </a:rPr>
              <a:t>i</a:t>
            </a:r>
            <a:r>
              <a:rPr lang="en-US" sz="1400" spc="10" dirty="0">
                <a:latin typeface="Arial" panose="020B0604020202020204" pitchFamily="34" charset="0"/>
                <a:ea typeface="Arial" panose="020B0604020202020204" pitchFamily="34" charset="0"/>
                <a:cs typeface="Arial" panose="020B0604020202020204" pitchFamily="34" charset="0"/>
              </a:rPr>
              <a:t>a</a:t>
            </a:r>
            <a:r>
              <a:rPr lang="en-US" sz="1400" dirty="0">
                <a:latin typeface="Arial" panose="020B0604020202020204" pitchFamily="34" charset="0"/>
                <a:ea typeface="Arial" panose="020B0604020202020204" pitchFamily="34" charset="0"/>
                <a:cs typeface="Arial" panose="020B0604020202020204" pitchFamily="34" charset="0"/>
              </a:rPr>
              <a:t>l</a:t>
            </a:r>
            <a:r>
              <a:rPr lang="en-US" sz="1400" spc="80" dirty="0">
                <a:latin typeface="Arial" panose="020B0604020202020204" pitchFamily="34" charset="0"/>
                <a:ea typeface="Arial" panose="020B0604020202020204" pitchFamily="34" charset="0"/>
                <a:cs typeface="Arial" panose="020B0604020202020204" pitchFamily="34" charset="0"/>
              </a:rPr>
              <a:t> </a:t>
            </a:r>
            <a:r>
              <a:rPr lang="en-US" sz="1400" dirty="0">
                <a:latin typeface="Arial" panose="020B0604020202020204" pitchFamily="34" charset="0"/>
                <a:ea typeface="Arial" panose="020B0604020202020204" pitchFamily="34" charset="0"/>
                <a:cs typeface="Arial" panose="020B0604020202020204" pitchFamily="34" charset="0"/>
              </a:rPr>
              <a:t>q</a:t>
            </a:r>
            <a:r>
              <a:rPr lang="en-US" sz="1400" spc="10" dirty="0">
                <a:latin typeface="Arial" panose="020B0604020202020204" pitchFamily="34" charset="0"/>
                <a:ea typeface="Arial" panose="020B0604020202020204" pitchFamily="34" charset="0"/>
                <a:cs typeface="Arial" panose="020B0604020202020204" pitchFamily="34" charset="0"/>
              </a:rPr>
              <a:t>u</a:t>
            </a:r>
            <a:r>
              <a:rPr lang="en-US" sz="1400" spc="-15" dirty="0">
                <a:latin typeface="Arial" panose="020B0604020202020204" pitchFamily="34" charset="0"/>
                <a:ea typeface="Arial" panose="020B0604020202020204" pitchFamily="34" charset="0"/>
                <a:cs typeface="Arial" panose="020B0604020202020204" pitchFamily="34" charset="0"/>
              </a:rPr>
              <a:t>a</a:t>
            </a:r>
            <a:r>
              <a:rPr lang="en-US" sz="1400" spc="10" dirty="0">
                <a:latin typeface="Arial" panose="020B0604020202020204" pitchFamily="34" charset="0"/>
                <a:ea typeface="Arial" panose="020B0604020202020204" pitchFamily="34" charset="0"/>
                <a:cs typeface="Arial" panose="020B0604020202020204" pitchFamily="34" charset="0"/>
              </a:rPr>
              <a:t>n</a:t>
            </a:r>
            <a:r>
              <a:rPr lang="en-US" sz="1400" spc="-5" dirty="0">
                <a:latin typeface="Arial" panose="020B0604020202020204" pitchFamily="34" charset="0"/>
                <a:ea typeface="Arial" panose="020B0604020202020204" pitchFamily="34" charset="0"/>
                <a:cs typeface="Arial" panose="020B0604020202020204" pitchFamily="34" charset="0"/>
              </a:rPr>
              <a:t>ti</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5" dirty="0">
                <a:latin typeface="Arial" panose="020B0604020202020204" pitchFamily="34" charset="0"/>
                <a:ea typeface="Arial" panose="020B0604020202020204" pitchFamily="34" charset="0"/>
                <a:cs typeface="Arial" panose="020B0604020202020204" pitchFamily="34" charset="0"/>
              </a:rPr>
              <a:t>i</a:t>
            </a:r>
            <a:r>
              <a:rPr lang="en-US" sz="1400" spc="-15" dirty="0">
                <a:latin typeface="Arial" panose="020B0604020202020204" pitchFamily="34" charset="0"/>
                <a:ea typeface="Arial" panose="020B0604020202020204" pitchFamily="34" charset="0"/>
                <a:cs typeface="Arial" panose="020B0604020202020204" pitchFamily="34" charset="0"/>
              </a:rPr>
              <a:t>e</a:t>
            </a:r>
            <a:r>
              <a:rPr lang="en-US" sz="1400" dirty="0">
                <a:latin typeface="Arial" panose="020B0604020202020204" pitchFamily="34" charset="0"/>
                <a:ea typeface="Arial" panose="020B0604020202020204" pitchFamily="34" charset="0"/>
                <a:cs typeface="Arial" panose="020B0604020202020204" pitchFamily="34" charset="0"/>
              </a:rPr>
              <a:t>s, </a:t>
            </a:r>
            <a:r>
              <a:rPr lang="en-US" sz="1400" spc="10" dirty="0">
                <a:latin typeface="Arial" panose="020B0604020202020204" pitchFamily="34" charset="0"/>
                <a:ea typeface="Arial" panose="020B0604020202020204" pitchFamily="34" charset="0"/>
                <a:cs typeface="Arial" panose="020B0604020202020204" pitchFamily="34" charset="0"/>
              </a:rPr>
              <a:t>p</a:t>
            </a:r>
            <a:r>
              <a:rPr lang="en-US" sz="1400" spc="5" dirty="0">
                <a:latin typeface="Arial" panose="020B0604020202020204" pitchFamily="34" charset="0"/>
                <a:ea typeface="Arial" panose="020B0604020202020204" pitchFamily="34" charset="0"/>
                <a:cs typeface="Arial" panose="020B0604020202020204" pitchFamily="34" charset="0"/>
              </a:rPr>
              <a:t>r</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spc="-15" dirty="0">
                <a:latin typeface="Arial" panose="020B0604020202020204" pitchFamily="34" charset="0"/>
                <a:ea typeface="Arial" panose="020B0604020202020204" pitchFamily="34" charset="0"/>
                <a:cs typeface="Arial" panose="020B0604020202020204" pitchFamily="34" charset="0"/>
              </a:rPr>
              <a:t>p</a:t>
            </a:r>
            <a:r>
              <a:rPr lang="en-US" sz="1400" dirty="0">
                <a:latin typeface="Arial" panose="020B0604020202020204" pitchFamily="34" charset="0"/>
                <a:ea typeface="Arial" panose="020B0604020202020204" pitchFamily="34" charset="0"/>
                <a:cs typeface="Arial" panose="020B0604020202020204" pitchFamily="34" charset="0"/>
              </a:rPr>
              <a:t>a</a:t>
            </a:r>
            <a:r>
              <a:rPr lang="en-US" sz="1400" spc="5" dirty="0">
                <a:latin typeface="Arial" panose="020B0604020202020204" pitchFamily="34" charset="0"/>
                <a:ea typeface="Arial" panose="020B0604020202020204" pitchFamily="34" charset="0"/>
                <a:cs typeface="Arial" panose="020B0604020202020204" pitchFamily="34" charset="0"/>
              </a:rPr>
              <a:t>r</a:t>
            </a:r>
            <a:r>
              <a:rPr lang="en-US" sz="1400" dirty="0">
                <a:latin typeface="Arial" panose="020B0604020202020204" pitchFamily="34" charset="0"/>
                <a:ea typeface="Arial" panose="020B0604020202020204" pitchFamily="34" charset="0"/>
                <a:cs typeface="Arial" panose="020B0604020202020204" pitchFamily="34" charset="0"/>
              </a:rPr>
              <a:t>e</a:t>
            </a:r>
            <a:r>
              <a:rPr lang="en-US" sz="1400" spc="20" dirty="0">
                <a:latin typeface="Arial" panose="020B0604020202020204" pitchFamily="34" charset="0"/>
                <a:ea typeface="Arial" panose="020B0604020202020204" pitchFamily="34" charset="0"/>
                <a:cs typeface="Arial" panose="020B0604020202020204" pitchFamily="34" charset="0"/>
              </a:rPr>
              <a:t> </a:t>
            </a:r>
            <a:r>
              <a:rPr lang="en-US" sz="1400" dirty="0">
                <a:latin typeface="Arial" panose="020B0604020202020204" pitchFamily="34" charset="0"/>
                <a:ea typeface="Arial" panose="020B0604020202020204" pitchFamily="34" charset="0"/>
                <a:cs typeface="Arial" panose="020B0604020202020204" pitchFamily="34" charset="0"/>
              </a:rPr>
              <a:t>a</a:t>
            </a:r>
            <a:r>
              <a:rPr lang="en-US" sz="1400" spc="20"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b</a:t>
            </a:r>
            <a:r>
              <a:rPr lang="en-US" sz="1400" spc="-5" dirty="0">
                <a:latin typeface="Arial" panose="020B0604020202020204" pitchFamily="34" charset="0"/>
                <a:ea typeface="Arial" panose="020B0604020202020204" pitchFamily="34" charset="0"/>
                <a:cs typeface="Arial" panose="020B0604020202020204" pitchFamily="34" charset="0"/>
              </a:rPr>
              <a:t>il</a:t>
            </a:r>
            <a:r>
              <a:rPr lang="en-US" sz="1400" dirty="0">
                <a:latin typeface="Arial" panose="020B0604020202020204" pitchFamily="34" charset="0"/>
                <a:ea typeface="Arial" panose="020B0604020202020204" pitchFamily="34" charset="0"/>
                <a:cs typeface="Arial" panose="020B0604020202020204" pitchFamily="34" charset="0"/>
              </a:rPr>
              <a:t>l</a:t>
            </a:r>
            <a:r>
              <a:rPr lang="en-US" sz="1400" spc="15" dirty="0">
                <a:latin typeface="Arial" panose="020B0604020202020204" pitchFamily="34" charset="0"/>
                <a:ea typeface="Arial" panose="020B0604020202020204" pitchFamily="34" charset="0"/>
                <a:cs typeface="Arial" panose="020B0604020202020204" pitchFamily="34" charset="0"/>
              </a:rPr>
              <a:t> </a:t>
            </a:r>
            <a:r>
              <a:rPr lang="en-US" sz="1400" spc="-25" dirty="0">
                <a:latin typeface="Arial" panose="020B0604020202020204" pitchFamily="34" charset="0"/>
                <a:ea typeface="Arial" panose="020B0604020202020204" pitchFamily="34" charset="0"/>
                <a:cs typeface="Arial" panose="020B0604020202020204" pitchFamily="34" charset="0"/>
              </a:rPr>
              <a:t>o</a:t>
            </a:r>
            <a:r>
              <a:rPr lang="en-US" sz="1400" dirty="0">
                <a:latin typeface="Arial" panose="020B0604020202020204" pitchFamily="34" charset="0"/>
                <a:ea typeface="Arial" panose="020B0604020202020204" pitchFamily="34" charset="0"/>
                <a:cs typeface="Arial" panose="020B0604020202020204" pitchFamily="34" charset="0"/>
              </a:rPr>
              <a:t>f</a:t>
            </a:r>
            <a:r>
              <a:rPr lang="en-US" sz="1400" spc="35" dirty="0">
                <a:latin typeface="Arial" panose="020B0604020202020204" pitchFamily="34" charset="0"/>
                <a:ea typeface="Arial" panose="020B0604020202020204" pitchFamily="34" charset="0"/>
                <a:cs typeface="Arial" panose="020B0604020202020204" pitchFamily="34" charset="0"/>
              </a:rPr>
              <a:t> </a:t>
            </a:r>
            <a:r>
              <a:rPr lang="en-US" sz="1400" dirty="0">
                <a:latin typeface="Arial" panose="020B0604020202020204" pitchFamily="34" charset="0"/>
                <a:ea typeface="Arial" panose="020B0604020202020204" pitchFamily="34" charset="0"/>
                <a:cs typeface="Arial" panose="020B0604020202020204" pitchFamily="34" charset="0"/>
              </a:rPr>
              <a:t>q</a:t>
            </a:r>
            <a:r>
              <a:rPr lang="en-US" sz="1400" spc="10" dirty="0">
                <a:latin typeface="Arial" panose="020B0604020202020204" pitchFamily="34" charset="0"/>
                <a:ea typeface="Arial" panose="020B0604020202020204" pitchFamily="34" charset="0"/>
                <a:cs typeface="Arial" panose="020B0604020202020204" pitchFamily="34" charset="0"/>
              </a:rPr>
              <a:t>u</a:t>
            </a:r>
            <a:r>
              <a:rPr lang="en-US" sz="1400" spc="-15" dirty="0">
                <a:latin typeface="Arial" panose="020B0604020202020204" pitchFamily="34" charset="0"/>
                <a:ea typeface="Arial" panose="020B0604020202020204" pitchFamily="34" charset="0"/>
                <a:cs typeface="Arial" panose="020B0604020202020204" pitchFamily="34" charset="0"/>
              </a:rPr>
              <a:t>a</a:t>
            </a:r>
            <a:r>
              <a:rPr lang="en-US" sz="1400" spc="10" dirty="0">
                <a:latin typeface="Arial" panose="020B0604020202020204" pitchFamily="34" charset="0"/>
                <a:ea typeface="Arial" panose="020B0604020202020204" pitchFamily="34" charset="0"/>
                <a:cs typeface="Arial" panose="020B0604020202020204" pitchFamily="34" charset="0"/>
              </a:rPr>
              <a:t>n</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5" dirty="0">
                <a:latin typeface="Arial" panose="020B0604020202020204" pitchFamily="34" charset="0"/>
                <a:ea typeface="Arial" panose="020B0604020202020204" pitchFamily="34" charset="0"/>
                <a:cs typeface="Arial" panose="020B0604020202020204" pitchFamily="34" charset="0"/>
              </a:rPr>
              <a:t>i</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15" dirty="0">
                <a:latin typeface="Arial" panose="020B0604020202020204" pitchFamily="34" charset="0"/>
                <a:ea typeface="Arial" panose="020B0604020202020204" pitchFamily="34" charset="0"/>
                <a:cs typeface="Arial" panose="020B0604020202020204" pitchFamily="34" charset="0"/>
              </a:rPr>
              <a:t>ie</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20" dirty="0">
                <a:latin typeface="Arial" panose="020B0604020202020204" pitchFamily="34" charset="0"/>
                <a:ea typeface="Arial" panose="020B0604020202020204" pitchFamily="34" charset="0"/>
                <a:cs typeface="Arial" panose="020B0604020202020204" pitchFamily="34" charset="0"/>
              </a:rPr>
              <a:t> </a:t>
            </a:r>
            <a:r>
              <a:rPr lang="en-US" sz="1400" spc="5" dirty="0">
                <a:latin typeface="Arial" panose="020B0604020202020204" pitchFamily="34" charset="0"/>
                <a:ea typeface="Arial" panose="020B0604020202020204" pitchFamily="34" charset="0"/>
                <a:cs typeface="Arial" panose="020B0604020202020204" pitchFamily="34" charset="0"/>
              </a:rPr>
              <a:t>m</a:t>
            </a:r>
            <a:r>
              <a:rPr lang="en-US" sz="1400" dirty="0">
                <a:latin typeface="Arial" panose="020B0604020202020204" pitchFamily="34" charset="0"/>
                <a:ea typeface="Arial" panose="020B0604020202020204" pitchFamily="34" charset="0"/>
                <a:cs typeface="Arial" panose="020B0604020202020204" pitchFamily="34" charset="0"/>
              </a:rPr>
              <a:t>a</a:t>
            </a:r>
            <a:r>
              <a:rPr lang="en-US" sz="1400" spc="-10" dirty="0">
                <a:latin typeface="Arial" panose="020B0604020202020204" pitchFamily="34" charset="0"/>
                <a:ea typeface="Arial" panose="020B0604020202020204" pitchFamily="34" charset="0"/>
                <a:cs typeface="Arial" panose="020B0604020202020204" pitchFamily="34" charset="0"/>
              </a:rPr>
              <a:t>k</a:t>
            </a:r>
            <a:r>
              <a:rPr lang="en-US" sz="1400" dirty="0">
                <a:latin typeface="Arial" panose="020B0604020202020204" pitchFamily="34" charset="0"/>
                <a:ea typeface="Arial" panose="020B0604020202020204" pitchFamily="34" charset="0"/>
                <a:cs typeface="Arial" panose="020B0604020202020204" pitchFamily="34" charset="0"/>
              </a:rPr>
              <a:t>e</a:t>
            </a:r>
            <a:r>
              <a:rPr lang="en-US" sz="1400" spc="20" dirty="0">
                <a:latin typeface="Arial" panose="020B0604020202020204" pitchFamily="34" charset="0"/>
                <a:ea typeface="Arial" panose="020B0604020202020204" pitchFamily="34" charset="0"/>
                <a:cs typeface="Arial" panose="020B0604020202020204" pitchFamily="34" charset="0"/>
              </a:rPr>
              <a:t> </a:t>
            </a:r>
            <a:r>
              <a:rPr lang="en-US" sz="1400" dirty="0">
                <a:latin typeface="Arial" panose="020B0604020202020204" pitchFamily="34" charset="0"/>
                <a:ea typeface="Arial" panose="020B0604020202020204" pitchFamily="34" charset="0"/>
                <a:cs typeface="Arial" panose="020B0604020202020204" pitchFamily="34" charset="0"/>
              </a:rPr>
              <a:t>s</a:t>
            </a:r>
            <a:r>
              <a:rPr lang="en-US" sz="1400" spc="-15" dirty="0">
                <a:latin typeface="Arial" panose="020B0604020202020204" pitchFamily="34" charset="0"/>
                <a:ea typeface="Arial" panose="020B0604020202020204" pitchFamily="34" charset="0"/>
                <a:cs typeface="Arial" panose="020B0604020202020204" pitchFamily="34" charset="0"/>
              </a:rPr>
              <a:t>p</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dirty="0">
                <a:latin typeface="Arial" panose="020B0604020202020204" pitchFamily="34" charset="0"/>
                <a:ea typeface="Arial" panose="020B0604020202020204" pitchFamily="34" charset="0"/>
                <a:cs typeface="Arial" panose="020B0604020202020204" pitchFamily="34" charset="0"/>
              </a:rPr>
              <a:t>c</a:t>
            </a:r>
            <a:r>
              <a:rPr lang="en-US" sz="1400" spc="-55" dirty="0">
                <a:latin typeface="Arial" panose="020B0604020202020204" pitchFamily="34" charset="0"/>
                <a:ea typeface="Arial" panose="020B0604020202020204" pitchFamily="34" charset="0"/>
                <a:cs typeface="Arial" panose="020B0604020202020204" pitchFamily="34" charset="0"/>
              </a:rPr>
              <a:t>i</a:t>
            </a:r>
            <a:r>
              <a:rPr lang="en-US" sz="1400" spc="55" dirty="0">
                <a:latin typeface="Arial" panose="020B0604020202020204" pitchFamily="34" charset="0"/>
                <a:ea typeface="Arial" panose="020B0604020202020204" pitchFamily="34" charset="0"/>
                <a:cs typeface="Arial" panose="020B0604020202020204" pitchFamily="34" charset="0"/>
              </a:rPr>
              <a:t>f</a:t>
            </a:r>
            <a:r>
              <a:rPr lang="en-US" sz="1400" spc="-5" dirty="0">
                <a:latin typeface="Arial" panose="020B0604020202020204" pitchFamily="34" charset="0"/>
                <a:ea typeface="Arial" panose="020B0604020202020204" pitchFamily="34" charset="0"/>
                <a:cs typeface="Arial" panose="020B0604020202020204" pitchFamily="34" charset="0"/>
              </a:rPr>
              <a:t>i</a:t>
            </a:r>
            <a:r>
              <a:rPr lang="en-US" sz="1400" dirty="0">
                <a:latin typeface="Arial" panose="020B0604020202020204" pitchFamily="34" charset="0"/>
                <a:ea typeface="Arial" panose="020B0604020202020204" pitchFamily="34" charset="0"/>
                <a:cs typeface="Arial" panose="020B0604020202020204" pitchFamily="34" charset="0"/>
              </a:rPr>
              <a:t>ca</a:t>
            </a:r>
            <a:r>
              <a:rPr lang="en-US" sz="1400" spc="5" dirty="0">
                <a:latin typeface="Arial" panose="020B0604020202020204" pitchFamily="34" charset="0"/>
                <a:ea typeface="Arial" panose="020B0604020202020204" pitchFamily="34" charset="0"/>
                <a:cs typeface="Arial" panose="020B0604020202020204" pitchFamily="34" charset="0"/>
              </a:rPr>
              <a:t>t</a:t>
            </a:r>
            <a:r>
              <a:rPr lang="en-US" sz="1400" spc="-40" dirty="0">
                <a:latin typeface="Arial" panose="020B0604020202020204" pitchFamily="34" charset="0"/>
                <a:ea typeface="Arial" panose="020B0604020202020204" pitchFamily="34" charset="0"/>
                <a:cs typeface="Arial" panose="020B0604020202020204" pitchFamily="34" charset="0"/>
              </a:rPr>
              <a:t>i</a:t>
            </a:r>
            <a:r>
              <a:rPr lang="en-US" sz="1400" spc="10" dirty="0">
                <a:latin typeface="Arial" panose="020B0604020202020204" pitchFamily="34" charset="0"/>
                <a:ea typeface="Arial" panose="020B0604020202020204" pitchFamily="34" charset="0"/>
                <a:cs typeface="Arial" panose="020B0604020202020204" pitchFamily="34" charset="0"/>
              </a:rPr>
              <a:t>on</a:t>
            </a:r>
            <a:r>
              <a:rPr lang="en-US" sz="1400" dirty="0">
                <a:latin typeface="Arial" panose="020B0604020202020204" pitchFamily="34" charset="0"/>
                <a:ea typeface="Arial" panose="020B0604020202020204" pitchFamily="34" charset="0"/>
                <a:cs typeface="Arial" panose="020B0604020202020204" pitchFamily="34" charset="0"/>
              </a:rPr>
              <a:t>s </a:t>
            </a:r>
            <a:r>
              <a:rPr lang="en-US" sz="1400" spc="-15" dirty="0">
                <a:latin typeface="Arial" panose="020B0604020202020204" pitchFamily="34" charset="0"/>
                <a:ea typeface="Arial" panose="020B0604020202020204" pitchFamily="34" charset="0"/>
                <a:cs typeface="Arial" panose="020B0604020202020204" pitchFamily="34" charset="0"/>
              </a:rPr>
              <a:t>a</a:t>
            </a:r>
            <a:r>
              <a:rPr lang="en-US" sz="1400" spc="10" dirty="0">
                <a:latin typeface="Arial" panose="020B0604020202020204" pitchFamily="34" charset="0"/>
                <a:ea typeface="Arial" panose="020B0604020202020204" pitchFamily="34" charset="0"/>
                <a:cs typeface="Arial" panose="020B0604020202020204" pitchFamily="34" charset="0"/>
              </a:rPr>
              <a:t>n</a:t>
            </a:r>
            <a:r>
              <a:rPr lang="en-US" sz="1400" dirty="0">
                <a:latin typeface="Arial" panose="020B0604020202020204" pitchFamily="34" charset="0"/>
                <a:ea typeface="Arial" panose="020B0604020202020204" pitchFamily="34" charset="0"/>
                <a:cs typeface="Arial" panose="020B0604020202020204" pitchFamily="34" charset="0"/>
              </a:rPr>
              <a:t>d</a:t>
            </a:r>
            <a:r>
              <a:rPr lang="en-US" sz="1400" spc="30" dirty="0">
                <a:latin typeface="Arial" panose="020B0604020202020204" pitchFamily="34" charset="0"/>
                <a:ea typeface="Arial" panose="020B0604020202020204" pitchFamily="34" charset="0"/>
                <a:cs typeface="Arial" panose="020B0604020202020204" pitchFamily="34" charset="0"/>
              </a:rPr>
              <a:t> </a:t>
            </a:r>
            <a:r>
              <a:rPr lang="en-US" sz="1400" spc="10" dirty="0">
                <a:latin typeface="Arial" panose="020B0604020202020204" pitchFamily="34" charset="0"/>
                <a:ea typeface="Arial" panose="020B0604020202020204" pitchFamily="34" charset="0"/>
                <a:cs typeface="Arial" panose="020B0604020202020204" pitchFamily="34" charset="0"/>
              </a:rPr>
              <a:t>p</a:t>
            </a:r>
            <a:r>
              <a:rPr lang="en-US" sz="1400" spc="-30" dirty="0">
                <a:latin typeface="Arial" panose="020B0604020202020204" pitchFamily="34" charset="0"/>
                <a:ea typeface="Arial" panose="020B0604020202020204" pitchFamily="34" charset="0"/>
                <a:cs typeface="Arial" panose="020B0604020202020204" pitchFamily="34" charset="0"/>
              </a:rPr>
              <a:t>r</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spc="-15" dirty="0">
                <a:latin typeface="Arial" panose="020B0604020202020204" pitchFamily="34" charset="0"/>
                <a:ea typeface="Arial" panose="020B0604020202020204" pitchFamily="34" charset="0"/>
                <a:cs typeface="Arial" panose="020B0604020202020204" pitchFamily="34" charset="0"/>
              </a:rPr>
              <a:t>p</a:t>
            </a:r>
            <a:r>
              <a:rPr lang="en-US" sz="1400" dirty="0">
                <a:latin typeface="Arial" panose="020B0604020202020204" pitchFamily="34" charset="0"/>
                <a:ea typeface="Arial" panose="020B0604020202020204" pitchFamily="34" charset="0"/>
                <a:cs typeface="Arial" panose="020B0604020202020204" pitchFamily="34" charset="0"/>
              </a:rPr>
              <a:t>a</a:t>
            </a:r>
            <a:r>
              <a:rPr lang="en-US" sz="1400" spc="5" dirty="0">
                <a:latin typeface="Arial" panose="020B0604020202020204" pitchFamily="34" charset="0"/>
                <a:ea typeface="Arial" panose="020B0604020202020204" pitchFamily="34" charset="0"/>
                <a:cs typeface="Arial" panose="020B0604020202020204" pitchFamily="34" charset="0"/>
              </a:rPr>
              <a:t>r</a:t>
            </a:r>
            <a:r>
              <a:rPr lang="en-US" sz="1400" dirty="0">
                <a:latin typeface="Arial" panose="020B0604020202020204" pitchFamily="34" charset="0"/>
                <a:ea typeface="Arial" panose="020B0604020202020204" pitchFamily="34" charset="0"/>
                <a:cs typeface="Arial" panose="020B0604020202020204" pitchFamily="34" charset="0"/>
              </a:rPr>
              <a:t>e</a:t>
            </a:r>
            <a:r>
              <a:rPr lang="en-US" sz="1400" spc="30" dirty="0">
                <a:latin typeface="Arial" panose="020B0604020202020204" pitchFamily="34" charset="0"/>
                <a:ea typeface="Arial" panose="020B0604020202020204" pitchFamily="34" charset="0"/>
                <a:cs typeface="Arial" panose="020B0604020202020204" pitchFamily="34" charset="0"/>
              </a:rPr>
              <a:t> </a:t>
            </a:r>
            <a:r>
              <a:rPr lang="en-US" sz="1400" spc="-15" dirty="0">
                <a:latin typeface="Arial" panose="020B0604020202020204" pitchFamily="34" charset="0"/>
                <a:ea typeface="Arial" panose="020B0604020202020204" pitchFamily="34" charset="0"/>
                <a:cs typeface="Arial" panose="020B0604020202020204" pitchFamily="34" charset="0"/>
              </a:rPr>
              <a:t>t</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spc="-15" dirty="0">
                <a:latin typeface="Arial" panose="020B0604020202020204" pitchFamily="34" charset="0"/>
                <a:ea typeface="Arial" panose="020B0604020202020204" pitchFamily="34" charset="0"/>
                <a:cs typeface="Arial" panose="020B0604020202020204" pitchFamily="34" charset="0"/>
              </a:rPr>
              <a:t>n</a:t>
            </a:r>
            <a:r>
              <a:rPr lang="en-US" sz="1400" dirty="0">
                <a:latin typeface="Arial" panose="020B0604020202020204" pitchFamily="34" charset="0"/>
                <a:ea typeface="Arial" panose="020B0604020202020204" pitchFamily="34" charset="0"/>
                <a:cs typeface="Arial" panose="020B0604020202020204" pitchFamily="34" charset="0"/>
              </a:rPr>
              <a:t>d</a:t>
            </a:r>
            <a:r>
              <a:rPr lang="en-US" sz="1400" spc="10" dirty="0">
                <a:latin typeface="Arial" panose="020B0604020202020204" pitchFamily="34" charset="0"/>
                <a:ea typeface="Arial" panose="020B0604020202020204" pitchFamily="34" charset="0"/>
                <a:cs typeface="Arial" panose="020B0604020202020204" pitchFamily="34" charset="0"/>
              </a:rPr>
              <a:t>e</a:t>
            </a:r>
            <a:r>
              <a:rPr lang="en-US" sz="1400" dirty="0">
                <a:latin typeface="Arial" panose="020B0604020202020204" pitchFamily="34" charset="0"/>
                <a:ea typeface="Arial" panose="020B0604020202020204" pitchFamily="34" charset="0"/>
                <a:cs typeface="Arial" panose="020B0604020202020204" pitchFamily="34" charset="0"/>
              </a:rPr>
              <a:t>r</a:t>
            </a:r>
            <a:r>
              <a:rPr lang="en-US" sz="1400" spc="25" dirty="0">
                <a:latin typeface="Arial" panose="020B0604020202020204" pitchFamily="34" charset="0"/>
                <a:ea typeface="Arial" panose="020B0604020202020204" pitchFamily="34" charset="0"/>
                <a:cs typeface="Arial" panose="020B0604020202020204" pitchFamily="34" charset="0"/>
              </a:rPr>
              <a:t> </a:t>
            </a:r>
            <a:r>
              <a:rPr lang="en-US" sz="1400" spc="-15" dirty="0">
                <a:latin typeface="Arial" panose="020B0604020202020204" pitchFamily="34" charset="0"/>
                <a:ea typeface="Arial" panose="020B0604020202020204" pitchFamily="34" charset="0"/>
                <a:cs typeface="Arial" panose="020B0604020202020204" pitchFamily="34" charset="0"/>
              </a:rPr>
              <a:t>d</a:t>
            </a:r>
            <a:r>
              <a:rPr lang="en-US" sz="1400" spc="10" dirty="0">
                <a:latin typeface="Arial" panose="020B0604020202020204" pitchFamily="34" charset="0"/>
                <a:ea typeface="Arial" panose="020B0604020202020204" pitchFamily="34" charset="0"/>
                <a:cs typeface="Arial" panose="020B0604020202020204" pitchFamily="34" charset="0"/>
              </a:rPr>
              <a:t>o</a:t>
            </a:r>
            <a:r>
              <a:rPr lang="en-US" sz="1400" spc="-10" dirty="0">
                <a:latin typeface="Arial" panose="020B0604020202020204" pitchFamily="34" charset="0"/>
                <a:ea typeface="Arial" panose="020B0604020202020204" pitchFamily="34" charset="0"/>
                <a:cs typeface="Arial" panose="020B0604020202020204" pitchFamily="34" charset="0"/>
              </a:rPr>
              <a:t>c</a:t>
            </a:r>
            <a:r>
              <a:rPr lang="en-US" sz="1400" spc="10" dirty="0">
                <a:latin typeface="Arial" panose="020B0604020202020204" pitchFamily="34" charset="0"/>
                <a:ea typeface="Arial" panose="020B0604020202020204" pitchFamily="34" charset="0"/>
                <a:cs typeface="Arial" panose="020B0604020202020204" pitchFamily="34" charset="0"/>
              </a:rPr>
              <a:t>u</a:t>
            </a:r>
            <a:r>
              <a:rPr lang="en-US" sz="1400" spc="-30" dirty="0">
                <a:latin typeface="Arial" panose="020B0604020202020204" pitchFamily="34" charset="0"/>
                <a:ea typeface="Arial" panose="020B0604020202020204" pitchFamily="34" charset="0"/>
                <a:cs typeface="Arial" panose="020B0604020202020204" pitchFamily="34" charset="0"/>
              </a:rPr>
              <a:t>m</a:t>
            </a:r>
            <a:r>
              <a:rPr lang="en-US" sz="1400" spc="10" dirty="0">
                <a:latin typeface="Arial" panose="020B0604020202020204" pitchFamily="34" charset="0"/>
                <a:ea typeface="Arial" panose="020B0604020202020204" pitchFamily="34" charset="0"/>
                <a:cs typeface="Arial" panose="020B0604020202020204" pitchFamily="34" charset="0"/>
              </a:rPr>
              <a:t>en</a:t>
            </a:r>
            <a:r>
              <a:rPr lang="en-US" sz="1400" spc="-15" dirty="0">
                <a:latin typeface="Arial" panose="020B0604020202020204" pitchFamily="34" charset="0"/>
                <a:ea typeface="Arial" panose="020B0604020202020204" pitchFamily="34" charset="0"/>
                <a:cs typeface="Arial" panose="020B0604020202020204" pitchFamily="34" charset="0"/>
              </a:rPr>
              <a:t>t</a:t>
            </a:r>
            <a:r>
              <a:rPr lang="en-US" sz="1400" spc="-10" dirty="0">
                <a:latin typeface="Arial" panose="020B0604020202020204" pitchFamily="34" charset="0"/>
                <a:ea typeface="Arial" panose="020B0604020202020204" pitchFamily="34" charset="0"/>
                <a:cs typeface="Arial" panose="020B0604020202020204" pitchFamily="34" charset="0"/>
              </a:rPr>
              <a:t>s</a:t>
            </a:r>
            <a:r>
              <a:rPr lang="en-US" dirty="0">
                <a:latin typeface="Arial" panose="020B0604020202020204" pitchFamily="34" charset="0"/>
                <a:ea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93453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08917" y="844272"/>
            <a:ext cx="10279294" cy="5103577"/>
          </a:xfrm>
          <a:prstGeom prst="rect">
            <a:avLst/>
          </a:prstGeom>
        </p:spPr>
        <p:txBody>
          <a:bodyPr wrap="square">
            <a:spAutoFit/>
          </a:bodyPr>
          <a:lstStyle/>
          <a:p>
            <a:pPr marL="139700" marR="113665" algn="ctr">
              <a:lnSpc>
                <a:spcPct val="99000"/>
              </a:lnSpc>
              <a:spcBef>
                <a:spcPts val="35"/>
              </a:spcBef>
              <a:spcAft>
                <a:spcPts val="0"/>
              </a:spcAft>
            </a:pPr>
            <a:r>
              <a:rPr lang="en-US" b="1" u="sng" spc="30" dirty="0">
                <a:latin typeface="Arial" panose="020B0604020202020204" pitchFamily="34" charset="0"/>
                <a:ea typeface="Arial" panose="020B0604020202020204" pitchFamily="34" charset="0"/>
                <a:cs typeface="Arial" panose="020B0604020202020204" pitchFamily="34" charset="0"/>
              </a:rPr>
              <a:t>INTRODUCTION</a:t>
            </a:r>
          </a:p>
          <a:p>
            <a:pPr marL="139700" marR="113665" algn="ctr">
              <a:lnSpc>
                <a:spcPct val="99000"/>
              </a:lnSpc>
              <a:spcBef>
                <a:spcPts val="35"/>
              </a:spcBef>
              <a:spcAft>
                <a:spcPts val="0"/>
              </a:spcAft>
            </a:pPr>
            <a:endParaRPr lang="en-US" b="1" u="sng" spc="30" dirty="0">
              <a:latin typeface="Arial" panose="020B0604020202020204" pitchFamily="34" charset="0"/>
              <a:ea typeface="Arial" panose="020B0604020202020204" pitchFamily="34" charset="0"/>
              <a:cs typeface="Arial" panose="020B0604020202020204" pitchFamily="34" charset="0"/>
            </a:endParaRPr>
          </a:p>
          <a:p>
            <a:r>
              <a:rPr lang="en-US" sz="2000" b="1" u="sng" spc="10" dirty="0">
                <a:latin typeface="Arial" panose="020B0604020202020204" pitchFamily="34" charset="0"/>
                <a:ea typeface="Arial" panose="020B0604020202020204" pitchFamily="34" charset="0"/>
                <a:cs typeface="Arial" panose="020B0604020202020204" pitchFamily="34" charset="0"/>
              </a:rPr>
              <a:t>Definition of Quantity Survey</a:t>
            </a:r>
          </a:p>
          <a:p>
            <a:r>
              <a:rPr lang="en-US" dirty="0"/>
              <a:t> </a:t>
            </a:r>
          </a:p>
          <a:p>
            <a:pPr algn="just"/>
            <a:r>
              <a:rPr lang="en-US" sz="1400" spc="10" dirty="0">
                <a:latin typeface="Arial" panose="020B0604020202020204" pitchFamily="34" charset="0"/>
                <a:ea typeface="Arial" panose="020B0604020202020204" pitchFamily="34" charset="0"/>
                <a:cs typeface="Arial" panose="020B0604020202020204" pitchFamily="34" charset="0"/>
              </a:rPr>
              <a:t>Quantity survey is a schedule of quantities of all the items of work in a building.</a:t>
            </a:r>
            <a:r>
              <a:rPr lang="en-US" dirty="0"/>
              <a:t> </a:t>
            </a:r>
            <a:r>
              <a:rPr lang="en-US" sz="1400" spc="10" dirty="0">
                <a:latin typeface="Arial" panose="020B0604020202020204" pitchFamily="34" charset="0"/>
                <a:ea typeface="Arial" panose="020B0604020202020204" pitchFamily="34" charset="0"/>
                <a:cs typeface="Arial" panose="020B0604020202020204" pitchFamily="34" charset="0"/>
              </a:rPr>
              <a:t>Quantity surveying and the estimated quantities of materials required on a project are normally determined by professional surveyor or engineer.</a:t>
            </a:r>
          </a:p>
          <a:p>
            <a:pPr algn="just"/>
            <a:r>
              <a:rPr lang="en-US" sz="1400" spc="10" dirty="0">
                <a:latin typeface="Arial" panose="020B0604020202020204" pitchFamily="34" charset="0"/>
                <a:ea typeface="Arial" panose="020B0604020202020204" pitchFamily="34" charset="0"/>
                <a:cs typeface="Arial" panose="020B0604020202020204" pitchFamily="34" charset="0"/>
              </a:rPr>
              <a:t>Quantity surveying is an assessment of the cost based on certain rates of materials and labor. An estimate should be realistic assessment should be made on actual conditions of market. Estimation is undoubtedly one or the most important aspects of a construction project. A good estimation saves the expenditure to a great extent and ensures optimum use of materials. Estimation is very much technical. It requires good knowledge on structural design, properly or engineering materials and essentially practical experience.</a:t>
            </a:r>
          </a:p>
          <a:p>
            <a:endParaRPr lang="en-US" sz="1400" spc="10" dirty="0">
              <a:latin typeface="Arial" panose="020B0604020202020204" pitchFamily="34" charset="0"/>
              <a:ea typeface="Arial" panose="020B0604020202020204" pitchFamily="34" charset="0"/>
              <a:cs typeface="Arial" panose="020B0604020202020204" pitchFamily="34" charset="0"/>
            </a:endParaRPr>
          </a:p>
          <a:p>
            <a:r>
              <a:rPr lang="en-US" sz="2000" b="1" u="sng" spc="10" dirty="0">
                <a:latin typeface="Arial" panose="020B0604020202020204" pitchFamily="34" charset="0"/>
                <a:ea typeface="Arial" panose="020B0604020202020204" pitchFamily="34" charset="0"/>
                <a:cs typeface="Arial" panose="020B0604020202020204" pitchFamily="34" charset="0"/>
              </a:rPr>
              <a:t>Essentials in a good Quantity Surveyor</a:t>
            </a:r>
          </a:p>
          <a:p>
            <a:endParaRPr lang="en-US" sz="1400" spc="10" dirty="0">
              <a:latin typeface="Arial" panose="020B0604020202020204" pitchFamily="34" charset="0"/>
              <a:ea typeface="Arial" panose="020B0604020202020204" pitchFamily="34" charset="0"/>
              <a:cs typeface="Arial" panose="020B0604020202020204" pitchFamily="34" charset="0"/>
            </a:endParaRPr>
          </a:p>
          <a:p>
            <a:r>
              <a:rPr lang="en-US" sz="1400" spc="10" dirty="0">
                <a:latin typeface="Arial" panose="020B0604020202020204" pitchFamily="34" charset="0"/>
                <a:ea typeface="Arial" panose="020B0604020202020204" pitchFamily="34" charset="0"/>
                <a:cs typeface="Arial" panose="020B0604020202020204" pitchFamily="34" charset="0"/>
              </a:rPr>
              <a:t>What are the essentials in a good Quantity Surveyor? </a:t>
            </a:r>
          </a:p>
          <a:p>
            <a:pPr algn="just"/>
            <a:r>
              <a:rPr lang="en-US" sz="1400" spc="10" dirty="0">
                <a:latin typeface="Arial" panose="020B0604020202020204" pitchFamily="34" charset="0"/>
                <a:ea typeface="Arial" panose="020B0604020202020204" pitchFamily="34" charset="0"/>
                <a:cs typeface="Arial" panose="020B0604020202020204" pitchFamily="34" charset="0"/>
              </a:rPr>
              <a:t>He must be able to describe clearly in proper unambiguous language the requirement of the Architect and so arrange his bill of quantities (</a:t>
            </a:r>
            <a:r>
              <a:rPr lang="en-US" sz="1400" spc="10" dirty="0" err="1">
                <a:latin typeface="Arial" panose="020B0604020202020204" pitchFamily="34" charset="0"/>
                <a:ea typeface="Arial" panose="020B0604020202020204" pitchFamily="34" charset="0"/>
                <a:cs typeface="Arial" panose="020B0604020202020204" pitchFamily="34" charset="0"/>
              </a:rPr>
              <a:t>BoQ</a:t>
            </a:r>
            <a:r>
              <a:rPr lang="en-US" sz="1400" spc="10" dirty="0">
                <a:latin typeface="Arial" panose="020B0604020202020204" pitchFamily="34" charset="0"/>
                <a:ea typeface="Arial" panose="020B0604020202020204" pitchFamily="34" charset="0"/>
                <a:cs typeface="Arial" panose="020B0604020202020204" pitchFamily="34" charset="0"/>
              </a:rPr>
              <a:t>) that the Builder can quickly, easily and accurately arrive at the estimated cost or the work. The Quantity Surveyor must have a sound knowledge or building materials and construction and or customs prevailing in the trade. He must be accurate in his work and calculations.</a:t>
            </a:r>
          </a:p>
          <a:p>
            <a:endParaRPr lang="en-US" sz="1400" spc="10" dirty="0">
              <a:latin typeface="Arial" panose="020B0604020202020204" pitchFamily="34" charset="0"/>
              <a:ea typeface="Arial" panose="020B0604020202020204" pitchFamily="34" charset="0"/>
              <a:cs typeface="Arial" panose="020B0604020202020204" pitchFamily="34" charset="0"/>
            </a:endParaRPr>
          </a:p>
          <a:p>
            <a:endParaRPr lang="en-US" b="1" u="sng" spc="10" dirty="0">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4843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6174" y="1224416"/>
            <a:ext cx="9590927" cy="4801314"/>
          </a:xfrm>
          <a:prstGeom prst="rect">
            <a:avLst/>
          </a:prstGeom>
        </p:spPr>
        <p:txBody>
          <a:bodyPr wrap="square">
            <a:spAutoFit/>
          </a:bodyPr>
          <a:lstStyle/>
          <a:p>
            <a:endParaRPr lang="en-US" b="1" u="sng" spc="10" dirty="0">
              <a:latin typeface="Arial" panose="020B0604020202020204" pitchFamily="34" charset="0"/>
              <a:ea typeface="Arial" panose="020B0604020202020204" pitchFamily="34" charset="0"/>
              <a:cs typeface="Arial" panose="020B0604020202020204" pitchFamily="34" charset="0"/>
            </a:endParaRPr>
          </a:p>
          <a:p>
            <a:r>
              <a:rPr lang="en-US" sz="2000" b="1" u="sng" spc="10" dirty="0">
                <a:latin typeface="Arial" panose="020B0604020202020204" pitchFamily="34" charset="0"/>
                <a:ea typeface="Arial" panose="020B0604020202020204" pitchFamily="34" charset="0"/>
                <a:cs typeface="Arial" panose="020B0604020202020204" pitchFamily="34" charset="0"/>
              </a:rPr>
              <a:t>Importance of Quantity Survey</a:t>
            </a:r>
          </a:p>
          <a:p>
            <a:endParaRPr lang="en-US" b="1" u="sng" spc="10" dirty="0">
              <a:latin typeface="Arial" panose="020B0604020202020204" pitchFamily="34" charset="0"/>
              <a:ea typeface="Arial" panose="020B0604020202020204" pitchFamily="34" charset="0"/>
              <a:cs typeface="Arial" panose="020B0604020202020204" pitchFamily="34" charset="0"/>
            </a:endParaRPr>
          </a:p>
          <a:p>
            <a:pPr marL="228600" indent="-228600" algn="just">
              <a:buFont typeface="+mj-lt"/>
              <a:buAutoNum type="arabicPeriod"/>
            </a:pPr>
            <a:r>
              <a:rPr lang="en-US" sz="1400" spc="10" dirty="0">
                <a:latin typeface="Arial" panose="020B0604020202020204" pitchFamily="34" charset="0"/>
                <a:ea typeface="Arial" panose="020B0604020202020204" pitchFamily="34" charset="0"/>
                <a:cs typeface="Arial" panose="020B0604020202020204" pitchFamily="34" charset="0"/>
              </a:rPr>
              <a:t>Quantity survey is essential to estimate before the construction starts the probable cost of construction for the complete work. The construction cost includes cost of materials, cost of transportation, cost of labor, cost of scaffolding, cost of tools and plants, establishment and supervision charges, cost of water, taxes and reasonable profit of the contractor, etc. The estimate is required in inviting tenders for the works and to arrange contract for a complete project.</a:t>
            </a:r>
          </a:p>
          <a:p>
            <a:pPr marL="228600" indent="-228600" algn="just">
              <a:buFont typeface="+mj-lt"/>
              <a:buAutoNum type="arabicPeriod"/>
            </a:pPr>
            <a:endParaRPr lang="en-US" sz="1400" spc="10" dirty="0">
              <a:latin typeface="Arial" panose="020B0604020202020204" pitchFamily="34" charset="0"/>
              <a:ea typeface="Arial" panose="020B0604020202020204" pitchFamily="34" charset="0"/>
              <a:cs typeface="Arial" panose="020B0604020202020204" pitchFamily="34" charset="0"/>
            </a:endParaRPr>
          </a:p>
          <a:p>
            <a:pPr marL="228600" indent="-228600" algn="just">
              <a:buFont typeface="+mj-lt"/>
              <a:buAutoNum type="arabicPeriod"/>
            </a:pPr>
            <a:r>
              <a:rPr lang="en-US" sz="1400" spc="10" dirty="0">
                <a:latin typeface="Arial" panose="020B0604020202020204" pitchFamily="34" charset="0"/>
                <a:ea typeface="Arial" panose="020B0604020202020204" pitchFamily="34" charset="0"/>
                <a:cs typeface="Arial" panose="020B0604020202020204" pitchFamily="34" charset="0"/>
              </a:rPr>
              <a:t>Quantity survey is required to estimate the quantities of the various materials required and the labor involved for satisfactory completion of a construction project.</a:t>
            </a:r>
          </a:p>
          <a:p>
            <a:pPr marL="228600" indent="-228600" algn="just">
              <a:buFont typeface="+mj-lt"/>
              <a:buAutoNum type="arabicPeriod"/>
            </a:pPr>
            <a:endParaRPr lang="en-US" sz="1400" spc="10" dirty="0">
              <a:latin typeface="Arial" panose="020B0604020202020204" pitchFamily="34" charset="0"/>
              <a:ea typeface="Arial" panose="020B0604020202020204" pitchFamily="34" charset="0"/>
              <a:cs typeface="Arial" panose="020B0604020202020204" pitchFamily="34" charset="0"/>
            </a:endParaRPr>
          </a:p>
          <a:p>
            <a:pPr marL="228600" indent="-228600" algn="just">
              <a:buFont typeface="+mj-lt"/>
              <a:buAutoNum type="arabicPeriod"/>
            </a:pPr>
            <a:r>
              <a:rPr lang="en-US" sz="1400" spc="10" dirty="0">
                <a:latin typeface="Arial" panose="020B0604020202020204" pitchFamily="34" charset="0"/>
                <a:ea typeface="Arial" panose="020B0604020202020204" pitchFamily="34" charset="0"/>
                <a:cs typeface="Arial" panose="020B0604020202020204" pitchFamily="34" charset="0"/>
              </a:rPr>
              <a:t>It is also useful to check the works done by contractors during and after the execution. Also the payment to the contractor is done according to the actual measurements of the completed part of each item of work.</a:t>
            </a:r>
          </a:p>
          <a:p>
            <a:pPr marL="228600" indent="-228600" algn="just">
              <a:buFont typeface="+mj-lt"/>
              <a:buAutoNum type="arabicPeriod"/>
            </a:pPr>
            <a:endParaRPr lang="en-US" sz="1400" spc="10" dirty="0">
              <a:latin typeface="Arial" panose="020B0604020202020204" pitchFamily="34" charset="0"/>
              <a:ea typeface="Arial" panose="020B0604020202020204" pitchFamily="34" charset="0"/>
              <a:cs typeface="Arial" panose="020B0604020202020204" pitchFamily="34" charset="0"/>
            </a:endParaRPr>
          </a:p>
          <a:p>
            <a:pPr marL="228600" indent="-228600" algn="just">
              <a:buFont typeface="+mj-lt"/>
              <a:buAutoNum type="arabicPeriod"/>
            </a:pPr>
            <a:r>
              <a:rPr lang="en-US" sz="1400" spc="10" dirty="0">
                <a:latin typeface="Arial" panose="020B0604020202020204" pitchFamily="34" charset="0"/>
                <a:ea typeface="Arial" panose="020B0604020202020204" pitchFamily="34" charset="0"/>
                <a:cs typeface="Arial" panose="020B0604020202020204" pitchFamily="34" charset="0"/>
              </a:rPr>
              <a:t>A complete quantity survey or estimate is useful to provide useful advice to clients on: </a:t>
            </a:r>
          </a:p>
          <a:p>
            <a:pPr algn="just"/>
            <a:r>
              <a:rPr lang="en-US" sz="1400" spc="10" dirty="0">
                <a:latin typeface="Arial" panose="020B0604020202020204" pitchFamily="34" charset="0"/>
                <a:ea typeface="Arial" panose="020B0604020202020204" pitchFamily="34" charset="0"/>
                <a:cs typeface="Arial" panose="020B0604020202020204" pitchFamily="34" charset="0"/>
              </a:rPr>
              <a:t>	(</a:t>
            </a:r>
            <a:r>
              <a:rPr lang="en-US" sz="1400" spc="10" dirty="0" err="1">
                <a:latin typeface="Arial" panose="020B0604020202020204" pitchFamily="34" charset="0"/>
                <a:ea typeface="Arial" panose="020B0604020202020204" pitchFamily="34" charset="0"/>
                <a:cs typeface="Arial" panose="020B0604020202020204" pitchFamily="34" charset="0"/>
              </a:rPr>
              <a:t>i</a:t>
            </a:r>
            <a:r>
              <a:rPr lang="en-US" sz="1400" spc="10" dirty="0">
                <a:latin typeface="Arial" panose="020B0604020202020204" pitchFamily="34" charset="0"/>
                <a:ea typeface="Arial" panose="020B0604020202020204" pitchFamily="34" charset="0"/>
                <a:cs typeface="Arial" panose="020B0604020202020204" pitchFamily="34" charset="0"/>
              </a:rPr>
              <a:t>) Valuation of properties (land and building) for sale, purchase and mortgage etc.</a:t>
            </a:r>
          </a:p>
          <a:p>
            <a:pPr algn="just"/>
            <a:r>
              <a:rPr lang="en-US" sz="1400" spc="10" dirty="0">
                <a:latin typeface="Arial" panose="020B0604020202020204" pitchFamily="34" charset="0"/>
                <a:ea typeface="Arial" panose="020B0604020202020204" pitchFamily="34" charset="0"/>
                <a:cs typeface="Arial" panose="020B0604020202020204" pitchFamily="34" charset="0"/>
              </a:rPr>
              <a:t>	(ii) Fixation of standard rent.</a:t>
            </a:r>
          </a:p>
          <a:p>
            <a:pPr algn="just"/>
            <a:r>
              <a:rPr lang="en-US" sz="1400" spc="10" dirty="0">
                <a:latin typeface="Arial" panose="020B0604020202020204" pitchFamily="34" charset="0"/>
                <a:ea typeface="Arial" panose="020B0604020202020204" pitchFamily="34" charset="0"/>
                <a:cs typeface="Arial" panose="020B0604020202020204" pitchFamily="34" charset="0"/>
              </a:rPr>
              <a:t>	(iii) For insurance and claim for damages in a building.</a:t>
            </a:r>
          </a:p>
          <a:p>
            <a:pPr algn="just"/>
            <a:r>
              <a:rPr lang="en-US" sz="1400" spc="10" dirty="0">
                <a:latin typeface="Arial" panose="020B0604020202020204" pitchFamily="34" charset="0"/>
                <a:ea typeface="Arial" panose="020B0604020202020204" pitchFamily="34" charset="0"/>
                <a:cs typeface="Arial" panose="020B0604020202020204" pitchFamily="34" charset="0"/>
              </a:rPr>
              <a:t>	(iv) For the process of resolving disputes by referring to a third party.</a:t>
            </a:r>
          </a:p>
          <a:p>
            <a:endParaRPr lang="en-US" sz="1200" u="sng" spc="10" dirty="0">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0620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0837" y="1249548"/>
            <a:ext cx="9257015" cy="5075236"/>
          </a:xfrm>
          <a:prstGeom prst="rect">
            <a:avLst/>
          </a:prstGeom>
        </p:spPr>
        <p:txBody>
          <a:bodyPr wrap="square">
            <a:spAutoFit/>
          </a:bodyPr>
          <a:lstStyle/>
          <a:p>
            <a:pPr marR="372745">
              <a:lnSpc>
                <a:spcPct val="115000"/>
              </a:lnSpc>
              <a:spcBef>
                <a:spcPts val="0"/>
              </a:spcBef>
              <a:spcAft>
                <a:spcPts val="0"/>
              </a:spcAft>
            </a:pPr>
            <a:r>
              <a:rPr lang="en-US" sz="2000" b="1" u="sng" spc="10" dirty="0">
                <a:latin typeface="Arial" panose="020B0604020202020204" pitchFamily="34" charset="0"/>
                <a:ea typeface="Arial" panose="020B0604020202020204" pitchFamily="34" charset="0"/>
                <a:cs typeface="Arial" panose="020B0604020202020204" pitchFamily="34" charset="0"/>
              </a:rPr>
              <a:t>Data Required for the Preparation of an Estimate or Quantity Survey</a:t>
            </a:r>
          </a:p>
          <a:p>
            <a:pPr>
              <a:lnSpc>
                <a:spcPts val="1100"/>
              </a:lnSpc>
              <a:spcBef>
                <a:spcPts val="60"/>
              </a:spcBef>
            </a:pPr>
            <a:r>
              <a:rPr lang="en-US" sz="1400" dirty="0">
                <a:latin typeface="Calibri" panose="020F0502020204030204" pitchFamily="34" charset="0"/>
                <a:ea typeface="Calibri" panose="020F0502020204030204" pitchFamily="34" charset="0"/>
                <a:cs typeface="Arial" panose="020B0604020202020204" pitchFamily="34" charset="0"/>
              </a:rPr>
              <a:t> </a:t>
            </a:r>
          </a:p>
          <a:p>
            <a:pPr marR="5222240">
              <a:lnSpc>
                <a:spcPct val="115000"/>
              </a:lnSpc>
              <a:spcBef>
                <a:spcPts val="0"/>
              </a:spcBef>
              <a:spcAft>
                <a:spcPts val="0"/>
              </a:spcAft>
            </a:pPr>
            <a:r>
              <a:rPr lang="en-US" sz="1600" b="1" u="sng" spc="10" dirty="0">
                <a:latin typeface="Arial" panose="020B0604020202020204" pitchFamily="34" charset="0"/>
                <a:ea typeface="Arial" panose="020B0604020202020204" pitchFamily="34" charset="0"/>
                <a:cs typeface="Arial" panose="020B0604020202020204" pitchFamily="34" charset="0"/>
              </a:rPr>
              <a:t>1. Drawings</a:t>
            </a:r>
          </a:p>
          <a:p>
            <a:pPr>
              <a:lnSpc>
                <a:spcPts val="1200"/>
              </a:lnSpc>
              <a:spcBef>
                <a:spcPts val="5"/>
              </a:spcBef>
            </a:pPr>
            <a:r>
              <a:rPr lang="en-US" sz="1600" dirty="0">
                <a:latin typeface="Arial" panose="020B0604020202020204" pitchFamily="34" charset="0"/>
                <a:ea typeface="Calibri" panose="020F0502020204030204" pitchFamily="34" charset="0"/>
                <a:cs typeface="Arial" panose="020B0604020202020204" pitchFamily="34" charset="0"/>
              </a:rPr>
              <a:t> </a:t>
            </a:r>
            <a:endParaRPr lang="en-US" sz="1400" dirty="0">
              <a:latin typeface="Arial" panose="020B0604020202020204" pitchFamily="34" charset="0"/>
              <a:ea typeface="Calibri" panose="020F0502020204030204" pitchFamily="34" charset="0"/>
              <a:cs typeface="Arial" panose="020B0604020202020204" pitchFamily="34" charset="0"/>
            </a:endParaRPr>
          </a:p>
          <a:p>
            <a:pPr marL="73660" marR="32385">
              <a:lnSpc>
                <a:spcPct val="115000"/>
              </a:lnSpc>
              <a:spcBef>
                <a:spcPts val="0"/>
              </a:spcBef>
              <a:spcAft>
                <a:spcPts val="0"/>
              </a:spcAft>
            </a:pPr>
            <a:r>
              <a:rPr lang="en-US" sz="1600" dirty="0">
                <a:latin typeface="Arial" panose="020B0604020202020204" pitchFamily="34" charset="0"/>
                <a:ea typeface="Times New Roman" panose="02020603050405020304" pitchFamily="18" charset="0"/>
                <a:cs typeface="Arial" panose="020B0604020202020204" pitchFamily="34" charset="0"/>
              </a:rPr>
              <a:t>Comp</a:t>
            </a:r>
            <a:r>
              <a:rPr lang="en-US" sz="1600" spc="5" dirty="0">
                <a:latin typeface="Arial" panose="020B0604020202020204" pitchFamily="34" charset="0"/>
                <a:ea typeface="Times New Roman" panose="02020603050405020304" pitchFamily="18" charset="0"/>
                <a:cs typeface="Arial" panose="020B0604020202020204" pitchFamily="34" charset="0"/>
              </a:rPr>
              <a:t>l</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te</a:t>
            </a:r>
            <a:r>
              <a:rPr lang="en-US" sz="1600" spc="80"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nd</a:t>
            </a:r>
            <a:r>
              <a:rPr lang="en-US" sz="1600" spc="9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ful</a:t>
            </a:r>
            <a:r>
              <a:rPr lang="en-US" sz="1600" spc="10" dirty="0">
                <a:latin typeface="Arial" panose="020B0604020202020204" pitchFamily="34" charset="0"/>
                <a:ea typeface="Times New Roman" panose="02020603050405020304" pitchFamily="18" charset="0"/>
                <a:cs typeface="Arial" panose="020B0604020202020204" pitchFamily="34" charset="0"/>
              </a:rPr>
              <a:t>l</a:t>
            </a:r>
            <a:r>
              <a:rPr lang="en-US" sz="1600" dirty="0">
                <a:latin typeface="Arial" panose="020B0604020202020204" pitchFamily="34" charset="0"/>
                <a:ea typeface="Times New Roman" panose="02020603050405020304" pitchFamily="18" charset="0"/>
                <a:cs typeface="Arial" panose="020B0604020202020204" pitchFamily="34" charset="0"/>
              </a:rPr>
              <a:t>y</a:t>
            </a:r>
            <a:r>
              <a:rPr lang="en-US" sz="1600" spc="7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di</a:t>
            </a:r>
            <a:r>
              <a:rPr lang="en-US" sz="1600" spc="5" dirty="0">
                <a:latin typeface="Arial" panose="020B0604020202020204" pitchFamily="34" charset="0"/>
                <a:ea typeface="Times New Roman" panose="02020603050405020304" pitchFamily="18" charset="0"/>
                <a:cs typeface="Arial" panose="020B0604020202020204" pitchFamily="34" charset="0"/>
              </a:rPr>
              <a:t>me</a:t>
            </a:r>
            <a:r>
              <a:rPr lang="en-US" sz="1600" dirty="0">
                <a:latin typeface="Arial" panose="020B0604020202020204" pitchFamily="34" charset="0"/>
                <a:ea typeface="Times New Roman" panose="02020603050405020304" pitchFamily="18" charset="0"/>
                <a:cs typeface="Arial" panose="020B0604020202020204" pitchFamily="34" charset="0"/>
              </a:rPr>
              <a:t>nsion</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d</a:t>
            </a:r>
            <a:r>
              <a:rPr lang="en-US" sz="1600" spc="9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drawin</a:t>
            </a:r>
            <a:r>
              <a:rPr lang="en-US" sz="1600" spc="-10" dirty="0">
                <a:latin typeface="Arial" panose="020B0604020202020204" pitchFamily="34" charset="0"/>
                <a:ea typeface="Times New Roman" panose="02020603050405020304" pitchFamily="18" charset="0"/>
                <a:cs typeface="Arial" panose="020B0604020202020204" pitchFamily="34" charset="0"/>
              </a:rPr>
              <a:t>g</a:t>
            </a:r>
            <a:r>
              <a:rPr lang="en-US" sz="1600" dirty="0">
                <a:latin typeface="Arial" panose="020B0604020202020204" pitchFamily="34" charset="0"/>
                <a:ea typeface="Times New Roman" panose="02020603050405020304" pitchFamily="18" charset="0"/>
                <a:cs typeface="Arial" panose="020B0604020202020204" pitchFamily="34" charset="0"/>
              </a:rPr>
              <a:t>s</a:t>
            </a:r>
            <a:r>
              <a:rPr lang="en-US" sz="1600" spc="10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(i.</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a:t>
            </a:r>
            <a:r>
              <a:rPr lang="en-US" sz="1600" spc="9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plans,</a:t>
            </a:r>
            <a:r>
              <a:rPr lang="en-US" sz="1600" spc="80"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le</a:t>
            </a:r>
            <a:r>
              <a:rPr lang="en-US" sz="1600" spc="10" dirty="0">
                <a:latin typeface="Arial" panose="020B0604020202020204" pitchFamily="34" charset="0"/>
                <a:ea typeface="Times New Roman" panose="02020603050405020304" pitchFamily="18" charset="0"/>
                <a:cs typeface="Arial" panose="020B0604020202020204" pitchFamily="34" charset="0"/>
              </a:rPr>
              <a:t>v</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t</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ons,</a:t>
            </a:r>
            <a:r>
              <a:rPr lang="en-US" sz="1600" spc="8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s</a:t>
            </a:r>
            <a:r>
              <a:rPr lang="en-US" sz="1600" spc="-5" dirty="0">
                <a:latin typeface="Arial" panose="020B0604020202020204" pitchFamily="34" charset="0"/>
                <a:ea typeface="Times New Roman" panose="02020603050405020304" pitchFamily="18" charset="0"/>
                <a:cs typeface="Arial" panose="020B0604020202020204" pitchFamily="34" charset="0"/>
              </a:rPr>
              <a:t>ec</a:t>
            </a:r>
            <a:r>
              <a:rPr lang="en-US" sz="1600" dirty="0">
                <a:latin typeface="Arial" panose="020B0604020202020204" pitchFamily="34" charset="0"/>
                <a:ea typeface="Times New Roman" panose="02020603050405020304" pitchFamily="18" charset="0"/>
                <a:cs typeface="Arial" panose="020B0604020202020204" pitchFamily="34" charset="0"/>
              </a:rPr>
              <a:t>t</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ons</a:t>
            </a:r>
            <a:r>
              <a:rPr lang="en-US" sz="1600" spc="95"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nd</a:t>
            </a:r>
            <a:r>
              <a:rPr lang="en-US" sz="1600" spc="8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other</a:t>
            </a:r>
            <a:r>
              <a:rPr lang="en-US" sz="1600" spc="9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d</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tails)</a:t>
            </a:r>
            <a:r>
              <a:rPr lang="en-US" sz="1600" spc="11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of</a:t>
            </a:r>
            <a:r>
              <a:rPr lang="en-US" sz="1600" spc="9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the bui</a:t>
            </a:r>
            <a:r>
              <a:rPr lang="en-US" sz="1600" spc="5" dirty="0">
                <a:latin typeface="Arial" panose="020B0604020202020204" pitchFamily="34" charset="0"/>
                <a:ea typeface="Times New Roman" panose="02020603050405020304" pitchFamily="18" charset="0"/>
                <a:cs typeface="Arial" panose="020B0604020202020204" pitchFamily="34" charset="0"/>
              </a:rPr>
              <a:t>l</a:t>
            </a:r>
            <a:r>
              <a:rPr lang="en-US" sz="1600" dirty="0">
                <a:latin typeface="Arial" panose="020B0604020202020204" pitchFamily="34" charset="0"/>
                <a:ea typeface="Times New Roman" panose="02020603050405020304" pitchFamily="18" charset="0"/>
                <a:cs typeface="Arial" panose="020B0604020202020204" pitchFamily="34" charset="0"/>
              </a:rPr>
              <a:t>ding</a:t>
            </a:r>
            <a:r>
              <a:rPr lang="en-US" sz="1600" spc="-1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or </a:t>
            </a:r>
            <a:r>
              <a:rPr lang="en-US" sz="1600" spc="-5" dirty="0">
                <a:latin typeface="Arial" panose="020B0604020202020204" pitchFamily="34" charset="0"/>
                <a:ea typeface="Times New Roman" panose="02020603050405020304" pitchFamily="18" charset="0"/>
                <a:cs typeface="Arial" panose="020B0604020202020204" pitchFamily="34" charset="0"/>
              </a:rPr>
              <a:t>w</a:t>
            </a:r>
            <a:r>
              <a:rPr lang="en-US" sz="1600" dirty="0">
                <a:latin typeface="Arial" panose="020B0604020202020204" pitchFamily="34" charset="0"/>
                <a:ea typeface="Times New Roman" panose="02020603050405020304" pitchFamily="18" charset="0"/>
                <a:cs typeface="Arial" panose="020B0604020202020204" pitchFamily="34" charset="0"/>
              </a:rPr>
              <a:t>ork in qu</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s</a:t>
            </a:r>
            <a:r>
              <a:rPr lang="en-US" sz="1600" spc="15" dirty="0">
                <a:latin typeface="Arial" panose="020B0604020202020204" pitchFamily="34" charset="0"/>
                <a:ea typeface="Times New Roman" panose="02020603050405020304" pitchFamily="18" charset="0"/>
                <a:cs typeface="Arial" panose="020B0604020202020204" pitchFamily="34" charset="0"/>
              </a:rPr>
              <a:t>t</a:t>
            </a:r>
            <a:r>
              <a:rPr lang="en-US" sz="1600" dirty="0">
                <a:latin typeface="Arial" panose="020B0604020202020204" pitchFamily="34" charset="0"/>
                <a:ea typeface="Times New Roman" panose="02020603050405020304" pitchFamily="18" charset="0"/>
                <a:cs typeface="Arial" panose="020B0604020202020204" pitchFamily="34" charset="0"/>
              </a:rPr>
              <a:t>ion a</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e</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quir</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d.</a:t>
            </a:r>
            <a:endParaRPr lang="en-US" sz="1400" dirty="0">
              <a:latin typeface="Arial" panose="020B0604020202020204" pitchFamily="34" charset="0"/>
              <a:ea typeface="Calibri" panose="020F0502020204030204" pitchFamily="34" charset="0"/>
              <a:cs typeface="Arial" panose="020B0604020202020204" pitchFamily="34" charset="0"/>
            </a:endParaRPr>
          </a:p>
          <a:p>
            <a:pPr>
              <a:lnSpc>
                <a:spcPts val="1200"/>
              </a:lnSpc>
            </a:pPr>
            <a:r>
              <a:rPr lang="en-US" sz="1600" dirty="0">
                <a:latin typeface="Arial" panose="020B0604020202020204" pitchFamily="34" charset="0"/>
                <a:ea typeface="Calibri" panose="020F0502020204030204" pitchFamily="34" charset="0"/>
                <a:cs typeface="Arial" panose="020B0604020202020204" pitchFamily="34" charset="0"/>
              </a:rPr>
              <a:t> </a:t>
            </a:r>
            <a:endParaRPr lang="en-US" sz="1400" dirty="0">
              <a:latin typeface="Arial" panose="020B0604020202020204" pitchFamily="34" charset="0"/>
              <a:ea typeface="Calibri" panose="020F0502020204030204" pitchFamily="34" charset="0"/>
              <a:cs typeface="Arial" panose="020B0604020202020204" pitchFamily="34" charset="0"/>
            </a:endParaRPr>
          </a:p>
          <a:p>
            <a:pPr marR="5222240">
              <a:lnSpc>
                <a:spcPct val="115000"/>
              </a:lnSpc>
            </a:pPr>
            <a:r>
              <a:rPr lang="en-US" sz="1600" b="1" u="sng" spc="10" dirty="0">
                <a:latin typeface="Arial" panose="020B0604020202020204" pitchFamily="34" charset="0"/>
                <a:ea typeface="Arial" panose="020B0604020202020204" pitchFamily="34" charset="0"/>
                <a:cs typeface="Arial" panose="020B0604020202020204" pitchFamily="34" charset="0"/>
              </a:rPr>
              <a:t>2. Specifications</a:t>
            </a:r>
          </a:p>
          <a:p>
            <a:pPr>
              <a:lnSpc>
                <a:spcPts val="1200"/>
              </a:lnSpc>
            </a:pPr>
            <a:r>
              <a:rPr lang="en-US" sz="1600" dirty="0">
                <a:latin typeface="Arial" panose="020B0604020202020204" pitchFamily="34" charset="0"/>
                <a:ea typeface="Calibri" panose="020F0502020204030204" pitchFamily="34" charset="0"/>
                <a:cs typeface="Arial" panose="020B0604020202020204" pitchFamily="34" charset="0"/>
              </a:rPr>
              <a:t> </a:t>
            </a:r>
            <a:endParaRPr lang="en-US" sz="1400" dirty="0">
              <a:latin typeface="Arial" panose="020B0604020202020204" pitchFamily="34" charset="0"/>
              <a:ea typeface="Calibri" panose="020F0502020204030204" pitchFamily="34" charset="0"/>
              <a:cs typeface="Arial" panose="020B0604020202020204" pitchFamily="34" charset="0"/>
            </a:endParaRPr>
          </a:p>
          <a:p>
            <a:pPr marL="73660" marR="38100">
              <a:lnSpc>
                <a:spcPct val="115000"/>
              </a:lnSpc>
              <a:spcBef>
                <a:spcPts val="0"/>
              </a:spcBef>
              <a:spcAft>
                <a:spcPts val="0"/>
              </a:spcAft>
            </a:pPr>
            <a:r>
              <a:rPr lang="en-US" sz="1600" dirty="0">
                <a:latin typeface="Arial" panose="020B0604020202020204" pitchFamily="34" charset="0"/>
                <a:ea typeface="Times New Roman" panose="02020603050405020304" pitchFamily="18" charset="0"/>
                <a:cs typeface="Arial" panose="020B0604020202020204" pitchFamily="34" charset="0"/>
              </a:rPr>
              <a:t>D</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tailed</a:t>
            </a:r>
            <a:r>
              <a:rPr lang="en-US" sz="1600" spc="2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sp</a:t>
            </a:r>
            <a:r>
              <a:rPr lang="en-US" sz="1600" spc="10" dirty="0">
                <a:latin typeface="Arial" panose="020B0604020202020204" pitchFamily="34" charset="0"/>
                <a:ea typeface="Times New Roman" panose="02020603050405020304" pitchFamily="18" charset="0"/>
                <a:cs typeface="Arial" panose="020B0604020202020204" pitchFamily="34" charset="0"/>
              </a:rPr>
              <a:t>e</a:t>
            </a:r>
            <a:r>
              <a:rPr lang="en-US" sz="1600" spc="-5" dirty="0">
                <a:latin typeface="Arial" panose="020B0604020202020204" pitchFamily="34" charset="0"/>
                <a:ea typeface="Times New Roman" panose="02020603050405020304" pitchFamily="18" charset="0"/>
                <a:cs typeface="Arial" panose="020B0604020202020204" pitchFamily="34" charset="0"/>
              </a:rPr>
              <a:t>c</a:t>
            </a:r>
            <a:r>
              <a:rPr lang="en-US" sz="1600" dirty="0">
                <a:latin typeface="Arial" panose="020B0604020202020204" pitchFamily="34" charset="0"/>
                <a:ea typeface="Times New Roman" panose="02020603050405020304" pitchFamily="18" charset="0"/>
                <a:cs typeface="Arial" panose="020B0604020202020204" pitchFamily="34" charset="0"/>
              </a:rPr>
              <a:t>ifi</a:t>
            </a:r>
            <a:r>
              <a:rPr lang="en-US" sz="1600" spc="5" dirty="0">
                <a:latin typeface="Arial" panose="020B0604020202020204" pitchFamily="34" charset="0"/>
                <a:ea typeface="Times New Roman" panose="02020603050405020304" pitchFamily="18" charset="0"/>
                <a:cs typeface="Arial" panose="020B0604020202020204" pitchFamily="34" charset="0"/>
              </a:rPr>
              <a:t>c</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t</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ons,</a:t>
            </a:r>
            <a:r>
              <a:rPr lang="en-US" sz="1600" spc="2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giv</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ng</a:t>
            </a:r>
            <a:r>
              <a:rPr lang="en-US" sz="1600" spc="1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the</a:t>
            </a:r>
            <a:r>
              <a:rPr lang="en-US" sz="1600" spc="3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n</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tur</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a:t>
            </a:r>
            <a:r>
              <a:rPr lang="en-US" sz="1600" spc="3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qu</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l</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spc="25" dirty="0">
                <a:latin typeface="Arial" panose="020B0604020202020204" pitchFamily="34" charset="0"/>
                <a:ea typeface="Times New Roman" panose="02020603050405020304" pitchFamily="18" charset="0"/>
                <a:cs typeface="Arial" panose="020B0604020202020204" pitchFamily="34" charset="0"/>
              </a:rPr>
              <a:t>t</a:t>
            </a:r>
            <a:r>
              <a:rPr lang="en-US" sz="1600" dirty="0">
                <a:latin typeface="Arial" panose="020B0604020202020204" pitchFamily="34" charset="0"/>
                <a:ea typeface="Times New Roman" panose="02020603050405020304" pitchFamily="18" charset="0"/>
                <a:cs typeface="Arial" panose="020B0604020202020204" pitchFamily="34" charset="0"/>
              </a:rPr>
              <a:t>y</a:t>
            </a:r>
            <a:r>
              <a:rPr lang="en-US" sz="1600" spc="10"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nd</a:t>
            </a:r>
            <a:r>
              <a:rPr lang="en-US" sz="1600" spc="25"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c</a:t>
            </a:r>
            <a:r>
              <a:rPr lang="en-US" sz="1600" dirty="0">
                <a:latin typeface="Arial" panose="020B0604020202020204" pitchFamily="34" charset="0"/>
                <a:ea typeface="Times New Roman" panose="02020603050405020304" pitchFamily="18" charset="0"/>
                <a:cs typeface="Arial" panose="020B0604020202020204" pitchFamily="34" charset="0"/>
              </a:rPr>
              <a:t>lass</a:t>
            </a:r>
            <a:r>
              <a:rPr lang="en-US" sz="1600" spc="3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of</a:t>
            </a:r>
            <a:r>
              <a:rPr lang="en-US" sz="1600" spc="3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wo</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k,</a:t>
            </a:r>
            <a:r>
              <a:rPr lang="en-US" sz="1600" spc="25" dirty="0">
                <a:latin typeface="Arial" panose="020B0604020202020204" pitchFamily="34" charset="0"/>
                <a:ea typeface="Times New Roman" panose="02020603050405020304" pitchFamily="18" charset="0"/>
                <a:cs typeface="Arial" panose="020B0604020202020204" pitchFamily="34" charset="0"/>
              </a:rPr>
              <a:t> </a:t>
            </a:r>
            <a:r>
              <a:rPr lang="en-US" sz="1600" spc="15" dirty="0">
                <a:latin typeface="Arial" panose="020B0604020202020204" pitchFamily="34" charset="0"/>
                <a:ea typeface="Times New Roman" panose="02020603050405020304" pitchFamily="18" charset="0"/>
                <a:cs typeface="Arial" panose="020B0604020202020204" pitchFamily="34" charset="0"/>
              </a:rPr>
              <a:t>m</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te</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spc="15" dirty="0">
                <a:latin typeface="Arial" panose="020B0604020202020204" pitchFamily="34" charset="0"/>
                <a:ea typeface="Times New Roman" panose="02020603050405020304" pitchFamily="18" charset="0"/>
                <a:cs typeface="Arial" panose="020B0604020202020204" pitchFamily="34" charset="0"/>
              </a:rPr>
              <a:t>i</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ls</a:t>
            </a:r>
            <a:r>
              <a:rPr lang="en-US" sz="1600" spc="2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to</a:t>
            </a:r>
            <a:r>
              <a:rPr lang="en-US" sz="1600" spc="2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be</a:t>
            </a:r>
            <a:r>
              <a:rPr lang="en-US" sz="1600" spc="3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us</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d,</a:t>
            </a:r>
            <a:r>
              <a:rPr lang="en-US" sz="1600" spc="2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q</a:t>
            </a:r>
            <a:r>
              <a:rPr lang="en-US" sz="1600" spc="10" dirty="0">
                <a:latin typeface="Arial" panose="020B0604020202020204" pitchFamily="34" charset="0"/>
                <a:ea typeface="Times New Roman" panose="02020603050405020304" pitchFamily="18" charset="0"/>
                <a:cs typeface="Arial" panose="020B0604020202020204" pitchFamily="34" charset="0"/>
              </a:rPr>
              <a:t>u</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l</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spc="15" dirty="0">
                <a:latin typeface="Arial" panose="020B0604020202020204" pitchFamily="34" charset="0"/>
                <a:ea typeface="Times New Roman" panose="02020603050405020304" pitchFamily="18" charset="0"/>
                <a:cs typeface="Arial" panose="020B0604020202020204" pitchFamily="34" charset="0"/>
              </a:rPr>
              <a:t>t</a:t>
            </a:r>
            <a:r>
              <a:rPr lang="en-US" sz="1600" dirty="0">
                <a:latin typeface="Arial" panose="020B0604020202020204" pitchFamily="34" charset="0"/>
                <a:ea typeface="Times New Roman" panose="02020603050405020304" pitchFamily="18" charset="0"/>
                <a:cs typeface="Arial" panose="020B0604020202020204" pitchFamily="34" charset="0"/>
              </a:rPr>
              <a:t>y </a:t>
            </a:r>
            <a:r>
              <a:rPr lang="en-US" sz="1600" spc="10" dirty="0">
                <a:latin typeface="Arial" panose="020B0604020202020204" pitchFamily="34" charset="0"/>
                <a:ea typeface="Times New Roman" panose="02020603050405020304" pitchFamily="18" charset="0"/>
                <a:cs typeface="Arial" panose="020B0604020202020204" pitchFamily="34" charset="0"/>
              </a:rPr>
              <a:t>o</a:t>
            </a:r>
            <a:r>
              <a:rPr lang="en-US" sz="1600" dirty="0">
                <a:latin typeface="Arial" panose="020B0604020202020204" pitchFamily="34" charset="0"/>
                <a:ea typeface="Times New Roman" panose="02020603050405020304" pitchFamily="18" charset="0"/>
                <a:cs typeface="Arial" panose="020B0604020202020204" pitchFamily="34" charset="0"/>
              </a:rPr>
              <a:t>f the m</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te</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ial, their</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pro</a:t>
            </a:r>
            <a:r>
              <a:rPr lang="en-US" sz="1600" spc="-5" dirty="0">
                <a:latin typeface="Arial" panose="020B0604020202020204" pitchFamily="34" charset="0"/>
                <a:ea typeface="Times New Roman" panose="02020603050405020304" pitchFamily="18" charset="0"/>
                <a:cs typeface="Arial" panose="020B0604020202020204" pitchFamily="34" charset="0"/>
              </a:rPr>
              <a:t>p</a:t>
            </a:r>
            <a:r>
              <a:rPr lang="en-US" sz="1600" spc="10" dirty="0">
                <a:latin typeface="Arial" panose="020B0604020202020204" pitchFamily="34" charset="0"/>
                <a:ea typeface="Times New Roman" panose="02020603050405020304" pitchFamily="18" charset="0"/>
                <a:cs typeface="Arial" panose="020B0604020202020204" pitchFamily="34" charset="0"/>
              </a:rPr>
              <a:t>o</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t</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ons, </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nd method of</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prep</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r</a:t>
            </a:r>
            <a:r>
              <a:rPr lang="en-US" sz="1600" spc="-10"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t</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on </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e</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r</a:t>
            </a:r>
            <a:r>
              <a:rPr lang="en-US" sz="1600" spc="-10"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qu</a:t>
            </a:r>
            <a:r>
              <a:rPr lang="en-US" sz="1600" spc="1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r</a:t>
            </a:r>
            <a:r>
              <a:rPr lang="en-US" sz="1600" spc="-10"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d.</a:t>
            </a:r>
            <a:endParaRPr lang="en-US" sz="1400" dirty="0">
              <a:latin typeface="Arial" panose="020B0604020202020204" pitchFamily="34" charset="0"/>
              <a:ea typeface="Calibri" panose="020F0502020204030204" pitchFamily="34" charset="0"/>
              <a:cs typeface="Arial" panose="020B0604020202020204" pitchFamily="34" charset="0"/>
            </a:endParaRPr>
          </a:p>
          <a:p>
            <a:pPr>
              <a:lnSpc>
                <a:spcPts val="1200"/>
              </a:lnSpc>
            </a:pPr>
            <a:r>
              <a:rPr lang="en-US" sz="1600" dirty="0">
                <a:latin typeface="Arial" panose="020B0604020202020204" pitchFamily="34" charset="0"/>
                <a:ea typeface="Calibri" panose="020F0502020204030204" pitchFamily="34" charset="0"/>
                <a:cs typeface="Arial" panose="020B0604020202020204" pitchFamily="34" charset="0"/>
              </a:rPr>
              <a:t> </a:t>
            </a:r>
            <a:endParaRPr lang="en-US" sz="1400" dirty="0">
              <a:latin typeface="Arial" panose="020B0604020202020204" pitchFamily="34" charset="0"/>
              <a:ea typeface="Calibri" panose="020F0502020204030204" pitchFamily="34" charset="0"/>
              <a:cs typeface="Arial" panose="020B0604020202020204" pitchFamily="34" charset="0"/>
            </a:endParaRPr>
          </a:p>
          <a:p>
            <a:pPr marR="5222240">
              <a:lnSpc>
                <a:spcPct val="115000"/>
              </a:lnSpc>
              <a:spcBef>
                <a:spcPts val="0"/>
              </a:spcBef>
              <a:spcAft>
                <a:spcPts val="0"/>
              </a:spcAft>
            </a:pPr>
            <a:r>
              <a:rPr lang="en-US" sz="1600" b="1" u="sng" spc="10" dirty="0">
                <a:latin typeface="Arial" panose="020B0604020202020204" pitchFamily="34" charset="0"/>
                <a:ea typeface="Arial" panose="020B0604020202020204" pitchFamily="34" charset="0"/>
                <a:cs typeface="Arial" panose="020B0604020202020204" pitchFamily="34" charset="0"/>
              </a:rPr>
              <a:t>3. Rates</a:t>
            </a:r>
          </a:p>
          <a:p>
            <a:pPr>
              <a:lnSpc>
                <a:spcPts val="1200"/>
              </a:lnSpc>
            </a:pPr>
            <a:r>
              <a:rPr lang="en-US" sz="1600" dirty="0">
                <a:latin typeface="Arial" panose="020B0604020202020204" pitchFamily="34" charset="0"/>
                <a:ea typeface="Calibri" panose="020F0502020204030204" pitchFamily="34" charset="0"/>
                <a:cs typeface="Arial" panose="020B0604020202020204" pitchFamily="34" charset="0"/>
              </a:rPr>
              <a:t> </a:t>
            </a:r>
            <a:endParaRPr lang="en-US" sz="1400" dirty="0">
              <a:latin typeface="Arial" panose="020B0604020202020204" pitchFamily="34" charset="0"/>
              <a:ea typeface="Calibri" panose="020F0502020204030204" pitchFamily="34" charset="0"/>
              <a:cs typeface="Arial" panose="020B0604020202020204" pitchFamily="34" charset="0"/>
            </a:endParaRPr>
          </a:p>
          <a:p>
            <a:pPr marL="73660" marR="33655" algn="just">
              <a:lnSpc>
                <a:spcPct val="115000"/>
              </a:lnSpc>
              <a:spcBef>
                <a:spcPts val="0"/>
              </a:spcBef>
              <a:spcAft>
                <a:spcPts val="0"/>
              </a:spcAft>
            </a:pPr>
            <a:r>
              <a:rPr lang="en-US" sz="1600" dirty="0">
                <a:latin typeface="Arial" panose="020B0604020202020204" pitchFamily="34" charset="0"/>
                <a:ea typeface="Times New Roman" panose="02020603050405020304" pitchFamily="18" charset="0"/>
                <a:cs typeface="Arial" panose="020B0604020202020204" pitchFamily="34" charset="0"/>
              </a:rPr>
              <a:t>The</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r</a:t>
            </a:r>
            <a:r>
              <a:rPr lang="en-US" sz="1600" spc="-10"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tes</a:t>
            </a:r>
            <a:r>
              <a:rPr lang="en-US" sz="1600" spc="1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of</a:t>
            </a:r>
            <a:r>
              <a:rPr lang="en-US" sz="1600" spc="1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v</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rious</a:t>
            </a:r>
            <a:r>
              <a:rPr lang="en-US" sz="1600" spc="1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of</a:t>
            </a:r>
            <a:r>
              <a:rPr lang="en-US" sz="1600" spc="1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wo</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k,</a:t>
            </a:r>
            <a:r>
              <a:rPr lang="en-US" sz="1600" spc="1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mat</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ri</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ls</a:t>
            </a:r>
            <a:r>
              <a:rPr lang="en-US" sz="1600" spc="1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to</a:t>
            </a:r>
            <a:r>
              <a:rPr lang="en-US" sz="1600" spc="1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be</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us</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d in</a:t>
            </a:r>
            <a:r>
              <a:rPr lang="en-US" sz="1600" spc="1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the</a:t>
            </a:r>
            <a:r>
              <a:rPr lang="en-US" sz="1600" spc="10"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c</a:t>
            </a:r>
            <a:r>
              <a:rPr lang="en-US" sz="1600" dirty="0">
                <a:latin typeface="Arial" panose="020B0604020202020204" pitchFamily="34" charset="0"/>
                <a:ea typeface="Times New Roman" panose="02020603050405020304" pitchFamily="18" charset="0"/>
                <a:cs typeface="Arial" panose="020B0604020202020204" pitchFamily="34" charset="0"/>
              </a:rPr>
              <a:t>onstru</a:t>
            </a:r>
            <a:r>
              <a:rPr lang="en-US" sz="1600" spc="-10" dirty="0">
                <a:latin typeface="Arial" panose="020B0604020202020204" pitchFamily="34" charset="0"/>
                <a:ea typeface="Times New Roman" panose="02020603050405020304" pitchFamily="18" charset="0"/>
                <a:cs typeface="Arial" panose="020B0604020202020204" pitchFamily="34" charset="0"/>
              </a:rPr>
              <a:t>c</a:t>
            </a:r>
            <a:r>
              <a:rPr lang="en-US" sz="1600" dirty="0">
                <a:latin typeface="Arial" panose="020B0604020202020204" pitchFamily="34" charset="0"/>
                <a:ea typeface="Times New Roman" panose="02020603050405020304" pitchFamily="18" charset="0"/>
                <a:cs typeface="Arial" panose="020B0604020202020204" pitchFamily="34" charset="0"/>
              </a:rPr>
              <a:t>t</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on,</a:t>
            </a:r>
            <a:r>
              <a:rPr lang="en-US" sz="1600" spc="1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w</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spc="-10" dirty="0">
                <a:latin typeface="Arial" panose="020B0604020202020204" pitchFamily="34" charset="0"/>
                <a:ea typeface="Times New Roman" panose="02020603050405020304" pitchFamily="18" charset="0"/>
                <a:cs typeface="Arial" panose="020B0604020202020204" pitchFamily="34" charset="0"/>
              </a:rPr>
              <a:t>g</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s</a:t>
            </a:r>
            <a:r>
              <a:rPr lang="en-US" sz="1600" spc="15" dirty="0">
                <a:latin typeface="Arial" panose="020B0604020202020204" pitchFamily="34" charset="0"/>
                <a:ea typeface="Times New Roman" panose="02020603050405020304" pitchFamily="18" charset="0"/>
                <a:cs typeface="Arial" panose="020B0604020202020204" pitchFamily="34" charset="0"/>
              </a:rPr>
              <a:t> </a:t>
            </a:r>
            <a:r>
              <a:rPr lang="en-US" sz="1600" spc="30" dirty="0">
                <a:latin typeface="Arial" panose="020B0604020202020204" pitchFamily="34" charset="0"/>
                <a:ea typeface="Times New Roman" panose="02020603050405020304" pitchFamily="18" charset="0"/>
                <a:cs typeface="Arial" panose="020B0604020202020204" pitchFamily="34" charset="0"/>
              </a:rPr>
              <a:t>o</a:t>
            </a:r>
            <a:r>
              <a:rPr lang="en-US" sz="1600" dirty="0">
                <a:latin typeface="Arial" panose="020B0604020202020204" pitchFamily="34" charset="0"/>
                <a:ea typeface="Times New Roman" panose="02020603050405020304" pitchFamily="18" charset="0"/>
                <a:cs typeface="Arial" panose="020B0604020202020204" pitchFamily="34" charset="0"/>
              </a:rPr>
              <a:t>f</a:t>
            </a:r>
            <a:r>
              <a:rPr lang="en-US" sz="1600" spc="1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dif</a:t>
            </a:r>
            <a:r>
              <a:rPr lang="en-US" sz="1600" spc="-5" dirty="0">
                <a:latin typeface="Arial" panose="020B0604020202020204" pitchFamily="34" charset="0"/>
                <a:ea typeface="Times New Roman" panose="02020603050405020304" pitchFamily="18" charset="0"/>
                <a:cs typeface="Arial" panose="020B0604020202020204" pitchFamily="34" charset="0"/>
              </a:rPr>
              <a:t>fe</a:t>
            </a:r>
            <a:r>
              <a:rPr lang="en-US" sz="1600" dirty="0">
                <a:latin typeface="Arial" panose="020B0604020202020204" pitchFamily="34" charset="0"/>
                <a:ea typeface="Times New Roman" panose="02020603050405020304" pitchFamily="18" charset="0"/>
                <a:cs typeface="Arial" panose="020B0604020202020204" pitchFamily="34" charset="0"/>
              </a:rPr>
              <a:t>r</a:t>
            </a:r>
            <a:r>
              <a:rPr lang="en-US" sz="1600" spc="-10"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nt</a:t>
            </a:r>
            <a:r>
              <a:rPr lang="en-US" sz="1600" spc="15"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ca</a:t>
            </a:r>
            <a:r>
              <a:rPr lang="en-US" sz="1600" dirty="0">
                <a:latin typeface="Arial" panose="020B0604020202020204" pitchFamily="34" charset="0"/>
                <a:ea typeface="Times New Roman" panose="02020603050405020304" pitchFamily="18" charset="0"/>
                <a:cs typeface="Arial" panose="020B0604020202020204" pitchFamily="34" charset="0"/>
              </a:rPr>
              <a:t>t</a:t>
            </a:r>
            <a:r>
              <a:rPr lang="en-US" sz="1600" spc="10" dirty="0">
                <a:latin typeface="Arial" panose="020B0604020202020204" pitchFamily="34" charset="0"/>
                <a:ea typeface="Times New Roman" panose="02020603050405020304" pitchFamily="18" charset="0"/>
                <a:cs typeface="Arial" panose="020B0604020202020204" pitchFamily="34" charset="0"/>
              </a:rPr>
              <a:t>e</a:t>
            </a:r>
            <a:r>
              <a:rPr lang="en-US" sz="1600" spc="-10" dirty="0">
                <a:latin typeface="Arial" panose="020B0604020202020204" pitchFamily="34" charset="0"/>
                <a:ea typeface="Times New Roman" panose="02020603050405020304" pitchFamily="18" charset="0"/>
                <a:cs typeface="Arial" panose="020B0604020202020204" pitchFamily="34" charset="0"/>
              </a:rPr>
              <a:t>g</a:t>
            </a:r>
            <a:r>
              <a:rPr lang="en-US" sz="1600" dirty="0">
                <a:latin typeface="Arial" panose="020B0604020202020204" pitchFamily="34" charset="0"/>
                <a:ea typeface="Times New Roman" panose="02020603050405020304" pitchFamily="18" charset="0"/>
                <a:cs typeface="Arial" panose="020B0604020202020204" pitchFamily="34" charset="0"/>
              </a:rPr>
              <a:t>ori</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s of l</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bor</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(skil</a:t>
            </a:r>
            <a:r>
              <a:rPr lang="en-US" sz="1600" spc="5" dirty="0">
                <a:latin typeface="Arial" panose="020B0604020202020204" pitchFamily="34" charset="0"/>
                <a:ea typeface="Times New Roman" panose="02020603050405020304" pitchFamily="18" charset="0"/>
                <a:cs typeface="Arial" panose="020B0604020202020204" pitchFamily="34" charset="0"/>
              </a:rPr>
              <a:t>l</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d or </a:t>
            </a:r>
            <a:r>
              <a:rPr lang="en-US" sz="1600" spc="-5" dirty="0">
                <a:latin typeface="Arial" panose="020B0604020202020204" pitchFamily="34" charset="0"/>
                <a:ea typeface="Times New Roman" panose="02020603050405020304" pitchFamily="18" charset="0"/>
                <a:cs typeface="Arial" panose="020B0604020202020204" pitchFamily="34" charset="0"/>
              </a:rPr>
              <a:t>u</a:t>
            </a:r>
            <a:r>
              <a:rPr lang="en-US" sz="1600" dirty="0">
                <a:latin typeface="Arial" panose="020B0604020202020204" pitchFamily="34" charset="0"/>
                <a:ea typeface="Times New Roman" panose="02020603050405020304" pitchFamily="18" charset="0"/>
                <a:cs typeface="Arial" panose="020B0604020202020204" pitchFamily="34" charset="0"/>
              </a:rPr>
              <a:t>nskil</a:t>
            </a:r>
            <a:r>
              <a:rPr lang="en-US" sz="1600" spc="5" dirty="0">
                <a:latin typeface="Arial" panose="020B0604020202020204" pitchFamily="34" charset="0"/>
                <a:ea typeface="Times New Roman" panose="02020603050405020304" pitchFamily="18" charset="0"/>
                <a:cs typeface="Arial" panose="020B0604020202020204" pitchFamily="34" charset="0"/>
              </a:rPr>
              <a:t>l</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d) </a:t>
            </a:r>
            <a:r>
              <a:rPr lang="en-US" sz="1600" spc="-10"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nd</a:t>
            </a:r>
            <a:r>
              <a:rPr lang="en-US" sz="1600" spc="20"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c</a:t>
            </a:r>
            <a:r>
              <a:rPr lang="en-US" sz="1600" dirty="0">
                <a:latin typeface="Arial" panose="020B0604020202020204" pitchFamily="34" charset="0"/>
                <a:ea typeface="Times New Roman" panose="02020603050405020304" pitchFamily="18" charset="0"/>
                <a:cs typeface="Arial" panose="020B0604020202020204" pitchFamily="34" charset="0"/>
              </a:rPr>
              <a:t>ost of t</a:t>
            </a:r>
            <a:r>
              <a:rPr lang="en-US" sz="1600" spc="10" dirty="0">
                <a:latin typeface="Arial" panose="020B0604020202020204" pitchFamily="34" charset="0"/>
                <a:ea typeface="Times New Roman" panose="02020603050405020304" pitchFamily="18" charset="0"/>
                <a:cs typeface="Arial" panose="020B0604020202020204" pitchFamily="34" charset="0"/>
              </a:rPr>
              <a:t>r</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nspor</a:t>
            </a:r>
            <a:r>
              <a:rPr lang="en-US" sz="1600" spc="10" dirty="0">
                <a:latin typeface="Arial" panose="020B0604020202020204" pitchFamily="34" charset="0"/>
                <a:ea typeface="Times New Roman" panose="02020603050405020304" pitchFamily="18" charset="0"/>
                <a:cs typeface="Arial" panose="020B0604020202020204" pitchFamily="34" charset="0"/>
              </a:rPr>
              <a:t>t</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t</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on </a:t>
            </a:r>
            <a:r>
              <a:rPr lang="en-US" sz="1600" spc="-5" dirty="0">
                <a:latin typeface="Arial" panose="020B0604020202020204" pitchFamily="34" charset="0"/>
                <a:ea typeface="Times New Roman" panose="02020603050405020304" pitchFamily="18" charset="0"/>
                <a:cs typeface="Arial" panose="020B0604020202020204" pitchFamily="34" charset="0"/>
              </a:rPr>
              <a:t>c</a:t>
            </a:r>
            <a:r>
              <a:rPr lang="en-US" sz="1600" dirty="0">
                <a:latin typeface="Arial" panose="020B0604020202020204" pitchFamily="34" charset="0"/>
                <a:ea typeface="Times New Roman" panose="02020603050405020304" pitchFamily="18" charset="0"/>
                <a:cs typeface="Arial" panose="020B0604020202020204" pitchFamily="34" charset="0"/>
              </a:rPr>
              <a:t>h</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g</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s</a:t>
            </a:r>
            <a:r>
              <a:rPr lang="en-US" sz="1600" spc="1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should be</a:t>
            </a:r>
            <a:r>
              <a:rPr lang="en-US" sz="1600" spc="5" dirty="0">
                <a:latin typeface="Arial" panose="020B0604020202020204" pitchFamily="34" charset="0"/>
                <a:ea typeface="Times New Roman" panose="02020603050405020304" pitchFamily="18" charset="0"/>
                <a:cs typeface="Arial" panose="020B0604020202020204" pitchFamily="34" charset="0"/>
              </a:rPr>
              <a:t> a</a:t>
            </a:r>
            <a:r>
              <a:rPr lang="en-US" sz="1600" dirty="0">
                <a:latin typeface="Arial" panose="020B0604020202020204" pitchFamily="34" charset="0"/>
                <a:ea typeface="Times New Roman" panose="02020603050405020304" pitchFamily="18" charset="0"/>
                <a:cs typeface="Arial" panose="020B0604020202020204" pitchFamily="34" charset="0"/>
              </a:rPr>
              <a:t>v</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i</a:t>
            </a:r>
            <a:r>
              <a:rPr lang="en-US" sz="1600" spc="5" dirty="0">
                <a:latin typeface="Arial" panose="020B0604020202020204" pitchFamily="34" charset="0"/>
                <a:ea typeface="Times New Roman" panose="02020603050405020304" pitchFamily="18" charset="0"/>
                <a:cs typeface="Arial" panose="020B0604020202020204" pitchFamily="34" charset="0"/>
              </a:rPr>
              <a:t>l</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ble</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for</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pr</a:t>
            </a:r>
            <a:r>
              <a:rPr lang="en-US" sz="1600" spc="-10" dirty="0">
                <a:latin typeface="Arial" panose="020B0604020202020204" pitchFamily="34" charset="0"/>
                <a:ea typeface="Times New Roman" panose="02020603050405020304" pitchFamily="18" charset="0"/>
                <a:cs typeface="Arial" panose="020B0604020202020204" pitchFamily="34" charset="0"/>
              </a:rPr>
              <a:t>e</a:t>
            </a:r>
            <a:r>
              <a:rPr lang="en-US" sz="1600" spc="10" dirty="0">
                <a:latin typeface="Arial" panose="020B0604020202020204" pitchFamily="34" charset="0"/>
                <a:ea typeface="Times New Roman" panose="02020603050405020304" pitchFamily="18" charset="0"/>
                <a:cs typeface="Arial" panose="020B0604020202020204" pitchFamily="34" charset="0"/>
              </a:rPr>
              <a:t>p</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ri</a:t>
            </a:r>
            <a:r>
              <a:rPr lang="en-US" sz="1600" spc="10" dirty="0">
                <a:latin typeface="Arial" panose="020B0604020202020204" pitchFamily="34" charset="0"/>
                <a:ea typeface="Times New Roman" panose="02020603050405020304" pitchFamily="18" charset="0"/>
                <a:cs typeface="Arial" panose="020B0604020202020204" pitchFamily="34" charset="0"/>
              </a:rPr>
              <a:t>n</a:t>
            </a:r>
            <a:r>
              <a:rPr lang="en-US" sz="1600" dirty="0">
                <a:latin typeface="Arial" panose="020B0604020202020204" pitchFamily="34" charset="0"/>
                <a:ea typeface="Times New Roman" panose="02020603050405020304" pitchFamily="18" charset="0"/>
                <a:cs typeface="Arial" panose="020B0604020202020204" pitchFamily="34" charset="0"/>
              </a:rPr>
              <a:t>g</a:t>
            </a:r>
            <a:r>
              <a:rPr lang="en-US" sz="1600" spc="-10"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n </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st</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mate</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of </a:t>
            </a:r>
            <a:r>
              <a:rPr lang="en-US" sz="1600" spc="-5" dirty="0">
                <a:latin typeface="Arial" panose="020B0604020202020204" pitchFamily="34" charset="0"/>
                <a:ea typeface="Times New Roman" panose="02020603050405020304" pitchFamily="18" charset="0"/>
                <a:cs typeface="Arial" panose="020B0604020202020204" pitchFamily="34" charset="0"/>
              </a:rPr>
              <a:t>w</a:t>
            </a:r>
            <a:r>
              <a:rPr lang="en-US" sz="1600" dirty="0">
                <a:latin typeface="Arial" panose="020B0604020202020204" pitchFamily="34" charset="0"/>
                <a:ea typeface="Times New Roman" panose="02020603050405020304" pitchFamily="18" charset="0"/>
                <a:cs typeface="Arial" panose="020B0604020202020204" pitchFamily="34" charset="0"/>
              </a:rPr>
              <a:t>ork </a:t>
            </a:r>
            <a:r>
              <a:rPr lang="en-US" sz="1600" spc="-10" dirty="0">
                <a:latin typeface="Arial" panose="020B0604020202020204" pitchFamily="34" charset="0"/>
                <a:ea typeface="Times New Roman" panose="02020603050405020304" pitchFamily="18" charset="0"/>
                <a:cs typeface="Arial" panose="020B0604020202020204" pitchFamily="34" charset="0"/>
              </a:rPr>
              <a:t>c</a:t>
            </a:r>
            <a:r>
              <a:rPr lang="en-US" sz="1600" dirty="0">
                <a:latin typeface="Arial" panose="020B0604020202020204" pitchFamily="34" charset="0"/>
                <a:ea typeface="Times New Roman" panose="02020603050405020304" pitchFamily="18" charset="0"/>
                <a:cs typeface="Arial" panose="020B0604020202020204" pitchFamily="34" charset="0"/>
              </a:rPr>
              <a:t>ost.</a:t>
            </a:r>
            <a:endParaRPr lang="en-US" sz="1400" dirty="0">
              <a:latin typeface="Arial" panose="020B0604020202020204" pitchFamily="34" charset="0"/>
              <a:ea typeface="Calibri" panose="020F0502020204030204" pitchFamily="34" charset="0"/>
              <a:cs typeface="Arial" panose="020B0604020202020204" pitchFamily="34" charset="0"/>
            </a:endParaRPr>
          </a:p>
          <a:p>
            <a:pPr>
              <a:lnSpc>
                <a:spcPts val="1100"/>
              </a:lnSpc>
              <a:spcBef>
                <a:spcPts val="100"/>
              </a:spcBef>
            </a:pPr>
            <a:r>
              <a:rPr lang="en-US" sz="1400" dirty="0">
                <a:latin typeface="Arial" panose="020B0604020202020204" pitchFamily="34" charset="0"/>
                <a:ea typeface="Calibri" panose="020F0502020204030204" pitchFamily="34" charset="0"/>
                <a:cs typeface="Arial" panose="020B0604020202020204" pitchFamily="34" charset="0"/>
              </a:rPr>
              <a:t> </a:t>
            </a:r>
          </a:p>
          <a:p>
            <a:pPr marR="5222240">
              <a:lnSpc>
                <a:spcPct val="115000"/>
              </a:lnSpc>
            </a:pPr>
            <a:r>
              <a:rPr lang="en-US" sz="1600" b="1" u="sng" spc="10" dirty="0">
                <a:latin typeface="Arial" panose="020B0604020202020204" pitchFamily="34" charset="0"/>
                <a:ea typeface="Arial" panose="020B0604020202020204" pitchFamily="34" charset="0"/>
                <a:cs typeface="Arial" panose="020B0604020202020204" pitchFamily="34" charset="0"/>
              </a:rPr>
              <a:t>4. Actual Finished Work</a:t>
            </a:r>
          </a:p>
          <a:p>
            <a:pPr>
              <a:lnSpc>
                <a:spcPts val="1200"/>
              </a:lnSpc>
            </a:pPr>
            <a:r>
              <a:rPr lang="en-US" sz="1600" dirty="0">
                <a:latin typeface="Arial" panose="020B0604020202020204" pitchFamily="34" charset="0"/>
                <a:ea typeface="Calibri" panose="020F0502020204030204" pitchFamily="34" charset="0"/>
                <a:cs typeface="Arial" panose="020B0604020202020204" pitchFamily="34" charset="0"/>
              </a:rPr>
              <a:t> </a:t>
            </a:r>
            <a:endParaRPr lang="en-US" sz="1400" dirty="0">
              <a:latin typeface="Arial" panose="020B0604020202020204" pitchFamily="34" charset="0"/>
              <a:ea typeface="Calibri" panose="020F0502020204030204" pitchFamily="34" charset="0"/>
              <a:cs typeface="Arial" panose="020B0604020202020204" pitchFamily="34" charset="0"/>
            </a:endParaRPr>
          </a:p>
          <a:p>
            <a:pPr marL="73660" marR="1668145" algn="just">
              <a:lnSpc>
                <a:spcPct val="115000"/>
              </a:lnSpc>
              <a:spcBef>
                <a:spcPts val="0"/>
              </a:spcBef>
              <a:spcAft>
                <a:spcPts val="0"/>
              </a:spcAft>
            </a:pPr>
            <a:r>
              <a:rPr lang="en-US" sz="1600" dirty="0">
                <a:latin typeface="Arial" panose="020B0604020202020204" pitchFamily="34" charset="0"/>
                <a:ea typeface="Times New Roman" panose="02020603050405020304" pitchFamily="18" charset="0"/>
                <a:cs typeface="Arial" panose="020B0604020202020204" pitchFamily="34" charset="0"/>
              </a:rPr>
              <a:t>Qu</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nt</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t</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spc="-5" dirty="0">
                <a:latin typeface="Arial" panose="020B0604020202020204" pitchFamily="34" charset="0"/>
                <a:ea typeface="Times New Roman" panose="02020603050405020304" pitchFamily="18" charset="0"/>
                <a:cs typeface="Arial" panose="020B0604020202020204" pitchFamily="34" charset="0"/>
              </a:rPr>
              <a:t>e</a:t>
            </a:r>
            <a:r>
              <a:rPr lang="en-US" sz="1600" dirty="0">
                <a:latin typeface="Arial" panose="020B0604020202020204" pitchFamily="34" charset="0"/>
                <a:ea typeface="Times New Roman" panose="02020603050405020304" pitchFamily="18" charset="0"/>
                <a:cs typeface="Arial" panose="020B0604020202020204" pitchFamily="34" charset="0"/>
              </a:rPr>
              <a:t>s </a:t>
            </a:r>
            <a:r>
              <a:rPr lang="en-US" sz="1600" spc="-5" dirty="0">
                <a:latin typeface="Arial" panose="020B0604020202020204" pitchFamily="34" charset="0"/>
                <a:ea typeface="Times New Roman" panose="02020603050405020304" pitchFamily="18" charset="0"/>
                <a:cs typeface="Arial" panose="020B0604020202020204" pitchFamily="34" charset="0"/>
              </a:rPr>
              <a:t>ca</a:t>
            </a:r>
            <a:r>
              <a:rPr lang="en-US" sz="1600" dirty="0">
                <a:latin typeface="Arial" panose="020B0604020202020204" pitchFamily="34" charset="0"/>
                <a:ea typeface="Times New Roman" panose="02020603050405020304" pitchFamily="18" charset="0"/>
                <a:cs typeface="Arial" panose="020B0604020202020204" pitchFamily="34" charset="0"/>
              </a:rPr>
              <a:t>n be</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ca</a:t>
            </a:r>
            <a:r>
              <a:rPr lang="en-US" sz="1600" dirty="0">
                <a:latin typeface="Arial" panose="020B0604020202020204" pitchFamily="34" charset="0"/>
                <a:ea typeface="Times New Roman" panose="02020603050405020304" pitchFamily="18" charset="0"/>
                <a:cs typeface="Arial" panose="020B0604020202020204" pitchFamily="34" charset="0"/>
              </a:rPr>
              <a:t>lcul</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dirty="0">
                <a:latin typeface="Arial" panose="020B0604020202020204" pitchFamily="34" charset="0"/>
                <a:ea typeface="Times New Roman" panose="02020603050405020304" pitchFamily="18" charset="0"/>
                <a:cs typeface="Arial" panose="020B0604020202020204" pitchFamily="34" charset="0"/>
              </a:rPr>
              <a:t>ted</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f</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om </a:t>
            </a:r>
            <a:r>
              <a:rPr lang="en-US" sz="1600" spc="5" dirty="0">
                <a:latin typeface="Arial" panose="020B0604020202020204" pitchFamily="34" charset="0"/>
                <a:ea typeface="Times New Roman" panose="02020603050405020304" pitchFamily="18" charset="0"/>
                <a:cs typeface="Arial" panose="020B0604020202020204" pitchFamily="34" charset="0"/>
              </a:rPr>
              <a:t>t</a:t>
            </a:r>
            <a:r>
              <a:rPr lang="en-US" sz="1600" dirty="0">
                <a:latin typeface="Arial" panose="020B0604020202020204" pitchFamily="34" charset="0"/>
                <a:ea typeface="Times New Roman" panose="02020603050405020304" pitchFamily="18" charset="0"/>
                <a:cs typeface="Arial" panose="020B0604020202020204" pitchFamily="34" charset="0"/>
              </a:rPr>
              <a:t>he</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spc="5" dirty="0">
                <a:latin typeface="Arial" panose="020B0604020202020204" pitchFamily="34" charset="0"/>
                <a:ea typeface="Times New Roman" panose="02020603050405020304" pitchFamily="18" charset="0"/>
                <a:cs typeface="Arial" panose="020B0604020202020204" pitchFamily="34" charset="0"/>
              </a:rPr>
              <a:t>a</a:t>
            </a:r>
            <a:r>
              <a:rPr lang="en-US" sz="1600" spc="-5" dirty="0">
                <a:latin typeface="Arial" panose="020B0604020202020204" pitchFamily="34" charset="0"/>
                <a:ea typeface="Times New Roman" panose="02020603050405020304" pitchFamily="18" charset="0"/>
                <a:cs typeface="Arial" panose="020B0604020202020204" pitchFamily="34" charset="0"/>
              </a:rPr>
              <a:t>c</a:t>
            </a:r>
            <a:r>
              <a:rPr lang="en-US" sz="1600" dirty="0">
                <a:latin typeface="Arial" panose="020B0604020202020204" pitchFamily="34" charset="0"/>
                <a:ea typeface="Times New Roman" panose="02020603050405020304" pitchFamily="18" charset="0"/>
                <a:cs typeface="Arial" panose="020B0604020202020204" pitchFamily="34" charset="0"/>
              </a:rPr>
              <a:t>tual wo</a:t>
            </a:r>
            <a:r>
              <a:rPr lang="en-US" sz="1600" spc="-5" dirty="0">
                <a:latin typeface="Arial" panose="020B0604020202020204" pitchFamily="34" charset="0"/>
                <a:ea typeface="Times New Roman" panose="02020603050405020304" pitchFamily="18" charset="0"/>
                <a:cs typeface="Arial" panose="020B0604020202020204" pitchFamily="34" charset="0"/>
              </a:rPr>
              <a:t>r</a:t>
            </a:r>
            <a:r>
              <a:rPr lang="en-US" sz="1600" dirty="0">
                <a:latin typeface="Arial" panose="020B0604020202020204" pitchFamily="34" charset="0"/>
                <a:ea typeface="Times New Roman" panose="02020603050405020304" pitchFamily="18" charset="0"/>
                <a:cs typeface="Arial" panose="020B0604020202020204" pitchFamily="34" charset="0"/>
              </a:rPr>
              <a:t>k</a:t>
            </a:r>
            <a:r>
              <a:rPr lang="en-US" sz="1600" spc="1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done</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in </a:t>
            </a:r>
            <a:r>
              <a:rPr lang="en-US" sz="1600" spc="5" dirty="0">
                <a:latin typeface="Arial" panose="020B0604020202020204" pitchFamily="34" charset="0"/>
                <a:ea typeface="Times New Roman" panose="02020603050405020304" pitchFamily="18" charset="0"/>
                <a:cs typeface="Arial" panose="020B0604020202020204" pitchFamily="34" charset="0"/>
              </a:rPr>
              <a:t>t</a:t>
            </a:r>
            <a:r>
              <a:rPr lang="en-US" sz="1600" dirty="0">
                <a:latin typeface="Arial" panose="020B0604020202020204" pitchFamily="34" charset="0"/>
                <a:ea typeface="Times New Roman" panose="02020603050405020304" pitchFamily="18" charset="0"/>
                <a:cs typeface="Arial" panose="020B0604020202020204" pitchFamily="34" charset="0"/>
              </a:rPr>
              <a:t>he</a:t>
            </a:r>
            <a:r>
              <a:rPr lang="en-US" sz="1600" spc="-5"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proj</a:t>
            </a:r>
            <a:r>
              <a:rPr lang="en-US" sz="1600" spc="-5" dirty="0">
                <a:latin typeface="Arial" panose="020B0604020202020204" pitchFamily="34" charset="0"/>
                <a:ea typeface="Times New Roman" panose="02020603050405020304" pitchFamily="18" charset="0"/>
                <a:cs typeface="Arial" panose="020B0604020202020204" pitchFamily="34" charset="0"/>
              </a:rPr>
              <a:t>ec</a:t>
            </a:r>
            <a:r>
              <a:rPr lang="en-US" sz="1600" dirty="0">
                <a:latin typeface="Arial" panose="020B0604020202020204" pitchFamily="34" charset="0"/>
                <a:ea typeface="Times New Roman" panose="02020603050405020304" pitchFamily="18" charset="0"/>
                <a:cs typeface="Arial" panose="020B0604020202020204" pitchFamily="34" charset="0"/>
              </a:rPr>
              <a:t>t s</a:t>
            </a:r>
            <a:r>
              <a:rPr lang="en-US" sz="1600" spc="5" dirty="0">
                <a:latin typeface="Arial" panose="020B0604020202020204" pitchFamily="34" charset="0"/>
                <a:ea typeface="Times New Roman" panose="02020603050405020304" pitchFamily="18" charset="0"/>
                <a:cs typeface="Arial" panose="020B0604020202020204" pitchFamily="34" charset="0"/>
              </a:rPr>
              <a:t>i</a:t>
            </a:r>
            <a:r>
              <a:rPr lang="en-US" sz="1600" dirty="0">
                <a:latin typeface="Arial" panose="020B0604020202020204" pitchFamily="34" charset="0"/>
                <a:ea typeface="Times New Roman" panose="02020603050405020304" pitchFamily="18" charset="0"/>
                <a:cs typeface="Arial" panose="020B0604020202020204" pitchFamily="34" charset="0"/>
              </a:rPr>
              <a:t>te.</a:t>
            </a:r>
            <a:endParaRPr lang="en-US"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3775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2827" y="1189045"/>
            <a:ext cx="8717621" cy="4401205"/>
          </a:xfrm>
          <a:prstGeom prst="rect">
            <a:avLst/>
          </a:prstGeom>
        </p:spPr>
        <p:txBody>
          <a:bodyPr wrap="square">
            <a:spAutoFit/>
          </a:bodyPr>
          <a:lstStyle/>
          <a:p>
            <a:pPr algn="ctr"/>
            <a:r>
              <a:rPr lang="en-US" sz="2400" b="1" u="sng" dirty="0">
                <a:latin typeface="Arial" panose="020B0604020202020204" pitchFamily="34" charset="0"/>
                <a:ea typeface="Times New Roman" panose="02020603050405020304" pitchFamily="18" charset="0"/>
                <a:cs typeface="Arial" panose="020B0604020202020204" pitchFamily="34" charset="0"/>
              </a:rPr>
              <a:t>The quantities mainly can be calculated as:</a:t>
            </a:r>
          </a:p>
          <a:p>
            <a:endParaRPr lang="en-US" sz="1600" dirty="0">
              <a:latin typeface="Arial" panose="020B0604020202020204" pitchFamily="34" charset="0"/>
              <a:ea typeface="Times New Roman" panose="02020603050405020304" pitchFamily="18" charset="0"/>
              <a:cs typeface="Arial" panose="020B0604020202020204" pitchFamily="34" charset="0"/>
            </a:endParaRPr>
          </a:p>
          <a:p>
            <a:endParaRPr lang="en-US" sz="1600" b="1" u="sng" dirty="0">
              <a:latin typeface="Arial" panose="020B0604020202020204" pitchFamily="34" charset="0"/>
              <a:ea typeface="Times New Roman" panose="02020603050405020304" pitchFamily="18" charset="0"/>
              <a:cs typeface="Arial" panose="020B0604020202020204" pitchFamily="34" charset="0"/>
            </a:endParaRPr>
          </a:p>
          <a:p>
            <a:r>
              <a:rPr lang="en-US" sz="1600" b="1" u="sng" dirty="0">
                <a:latin typeface="Arial" panose="020B0604020202020204" pitchFamily="34" charset="0"/>
                <a:ea typeface="Times New Roman" panose="02020603050405020304" pitchFamily="18" charset="0"/>
                <a:cs typeface="Arial" panose="020B0604020202020204" pitchFamily="34" charset="0"/>
              </a:rPr>
              <a:t>Quantity</a:t>
            </a:r>
            <a:r>
              <a:rPr lang="en-US" sz="1600" dirty="0">
                <a:latin typeface="Arial" panose="020B0604020202020204" pitchFamily="34" charset="0"/>
                <a:ea typeface="Times New Roman" panose="02020603050405020304" pitchFamily="18" charset="0"/>
                <a:cs typeface="Arial" panose="020B0604020202020204" pitchFamily="34" charset="0"/>
              </a:rPr>
              <a:t> = Volume = Length × Width × (Height or Thickness)     (  m</a:t>
            </a:r>
            <a:r>
              <a:rPr lang="en-US" sz="1600" baseline="30000" dirty="0">
                <a:latin typeface="Arial" panose="020B0604020202020204" pitchFamily="34" charset="0"/>
                <a:ea typeface="Times New Roman" panose="02020603050405020304" pitchFamily="18" charset="0"/>
                <a:cs typeface="Arial" panose="020B0604020202020204" pitchFamily="34" charset="0"/>
              </a:rPr>
              <a:t>3  </a:t>
            </a:r>
            <a:r>
              <a:rPr lang="en-US" sz="1600" dirty="0">
                <a:latin typeface="Arial" panose="020B0604020202020204" pitchFamily="34" charset="0"/>
                <a:ea typeface="Times New Roman" panose="02020603050405020304" pitchFamily="18" charset="0"/>
                <a:cs typeface="Arial" panose="020B0604020202020204" pitchFamily="34" charset="0"/>
              </a:rPr>
              <a:t>)</a:t>
            </a:r>
          </a:p>
          <a:p>
            <a:r>
              <a:rPr lang="en-US" sz="1600" dirty="0">
                <a:latin typeface="Arial" panose="020B0604020202020204" pitchFamily="34" charset="0"/>
                <a:ea typeface="Times New Roman" panose="02020603050405020304" pitchFamily="18" charset="0"/>
                <a:cs typeface="Arial" panose="020B0604020202020204" pitchFamily="34" charset="0"/>
              </a:rPr>
              <a:t> </a:t>
            </a:r>
          </a:p>
          <a:p>
            <a:r>
              <a:rPr lang="en-US" sz="1600" b="1" u="sng" dirty="0">
                <a:latin typeface="Arial" panose="020B0604020202020204" pitchFamily="34" charset="0"/>
                <a:ea typeface="Times New Roman" panose="02020603050405020304" pitchFamily="18" charset="0"/>
                <a:cs typeface="Arial" panose="020B0604020202020204" pitchFamily="34" charset="0"/>
              </a:rPr>
              <a:t>Quantity</a:t>
            </a:r>
            <a:r>
              <a:rPr lang="en-US" sz="1600" dirty="0">
                <a:latin typeface="Arial" panose="020B0604020202020204" pitchFamily="34" charset="0"/>
                <a:ea typeface="Times New Roman" panose="02020603050405020304" pitchFamily="18" charset="0"/>
                <a:cs typeface="Arial" panose="020B0604020202020204" pitchFamily="34" charset="0"/>
              </a:rPr>
              <a:t> =  Volume = Area of cross-section × Length                  (  m</a:t>
            </a:r>
            <a:r>
              <a:rPr lang="en-US" sz="1600" baseline="30000" dirty="0">
                <a:latin typeface="Arial" panose="020B0604020202020204" pitchFamily="34" charset="0"/>
                <a:ea typeface="Times New Roman" panose="02020603050405020304" pitchFamily="18" charset="0"/>
                <a:cs typeface="Arial" panose="020B0604020202020204" pitchFamily="34" charset="0"/>
              </a:rPr>
              <a:t>3  </a:t>
            </a:r>
            <a:r>
              <a:rPr lang="en-US" sz="1600" dirty="0">
                <a:latin typeface="Arial" panose="020B0604020202020204" pitchFamily="34" charset="0"/>
                <a:ea typeface="Times New Roman" panose="02020603050405020304" pitchFamily="18" charset="0"/>
                <a:cs typeface="Arial" panose="020B0604020202020204" pitchFamily="34" charset="0"/>
              </a:rPr>
              <a:t>)</a:t>
            </a:r>
          </a:p>
          <a:p>
            <a:endParaRPr lang="en-US" sz="1600" dirty="0">
              <a:latin typeface="Arial" panose="020B0604020202020204" pitchFamily="34" charset="0"/>
              <a:ea typeface="Times New Roman" panose="02020603050405020304" pitchFamily="18" charset="0"/>
              <a:cs typeface="Arial" panose="020B0604020202020204" pitchFamily="34" charset="0"/>
            </a:endParaRPr>
          </a:p>
          <a:p>
            <a:r>
              <a:rPr lang="en-US" sz="1600" b="1" u="sng" dirty="0">
                <a:latin typeface="Arial" panose="020B0604020202020204" pitchFamily="34" charset="0"/>
                <a:ea typeface="Times New Roman" panose="02020603050405020304" pitchFamily="18" charset="0"/>
                <a:cs typeface="Arial" panose="020B0604020202020204" pitchFamily="34" charset="0"/>
              </a:rPr>
              <a:t>Quantity </a:t>
            </a:r>
            <a:r>
              <a:rPr lang="en-US" sz="1600" dirty="0">
                <a:latin typeface="Arial" panose="020B0604020202020204" pitchFamily="34" charset="0"/>
                <a:ea typeface="Times New Roman" panose="02020603050405020304" pitchFamily="18" charset="0"/>
                <a:cs typeface="Arial" panose="020B0604020202020204" pitchFamily="34" charset="0"/>
              </a:rPr>
              <a:t>=  Area  =  Length × Width                                            (  m</a:t>
            </a:r>
            <a:r>
              <a:rPr lang="en-US" sz="1600" baseline="30000" dirty="0">
                <a:latin typeface="Arial" panose="020B0604020202020204" pitchFamily="34" charset="0"/>
                <a:ea typeface="Times New Roman" panose="02020603050405020304" pitchFamily="18" charset="0"/>
                <a:cs typeface="Arial" panose="020B0604020202020204" pitchFamily="34" charset="0"/>
              </a:rPr>
              <a:t>2  </a:t>
            </a:r>
            <a:r>
              <a:rPr lang="en-US" sz="1600" dirty="0">
                <a:latin typeface="Arial" panose="020B0604020202020204" pitchFamily="34" charset="0"/>
                <a:ea typeface="Times New Roman" panose="02020603050405020304" pitchFamily="18" charset="0"/>
                <a:cs typeface="Arial" panose="020B0604020202020204" pitchFamily="34" charset="0"/>
              </a:rPr>
              <a:t>)</a:t>
            </a:r>
          </a:p>
          <a:p>
            <a:endParaRPr lang="en-US" sz="1600" dirty="0">
              <a:latin typeface="Arial" panose="020B0604020202020204" pitchFamily="34" charset="0"/>
              <a:ea typeface="Times New Roman" panose="02020603050405020304" pitchFamily="18" charset="0"/>
              <a:cs typeface="Arial" panose="020B0604020202020204" pitchFamily="34" charset="0"/>
            </a:endParaRPr>
          </a:p>
          <a:p>
            <a:r>
              <a:rPr lang="en-US" sz="1600" b="1" u="sng" dirty="0">
                <a:latin typeface="Arial" panose="020B0604020202020204" pitchFamily="34" charset="0"/>
                <a:ea typeface="Times New Roman" panose="02020603050405020304" pitchFamily="18" charset="0"/>
                <a:cs typeface="Arial" panose="020B0604020202020204" pitchFamily="34" charset="0"/>
              </a:rPr>
              <a:t>Quantity</a:t>
            </a:r>
            <a:r>
              <a:rPr lang="en-US" sz="1600" dirty="0">
                <a:latin typeface="Arial" panose="020B0604020202020204" pitchFamily="34" charset="0"/>
                <a:ea typeface="Times New Roman" panose="02020603050405020304" pitchFamily="18" charset="0"/>
                <a:cs typeface="Arial" panose="020B0604020202020204" pitchFamily="34" charset="0"/>
              </a:rPr>
              <a:t> = Length                                                                       (  m</a:t>
            </a:r>
            <a:r>
              <a:rPr lang="en-US" sz="1600" baseline="3000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 l</a:t>
            </a:r>
            <a:r>
              <a:rPr lang="en-US" sz="1600" baseline="3000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a:t>
            </a:r>
          </a:p>
          <a:p>
            <a:endParaRPr lang="en-US" sz="1600" dirty="0">
              <a:latin typeface="Arial" panose="020B0604020202020204" pitchFamily="34" charset="0"/>
              <a:ea typeface="Times New Roman" panose="02020603050405020304" pitchFamily="18" charset="0"/>
              <a:cs typeface="Arial" panose="020B0604020202020204" pitchFamily="34" charset="0"/>
            </a:endParaRPr>
          </a:p>
          <a:p>
            <a:r>
              <a:rPr lang="en-US" sz="1600" b="1" u="sng" dirty="0">
                <a:latin typeface="Arial" panose="020B0604020202020204" pitchFamily="34" charset="0"/>
                <a:ea typeface="Times New Roman" panose="02020603050405020304" pitchFamily="18" charset="0"/>
                <a:cs typeface="Arial" panose="020B0604020202020204" pitchFamily="34" charset="0"/>
              </a:rPr>
              <a:t>Quantity</a:t>
            </a:r>
            <a:r>
              <a:rPr lang="en-US" sz="1600" dirty="0">
                <a:latin typeface="Arial" panose="020B0604020202020204" pitchFamily="34" charset="0"/>
                <a:ea typeface="Times New Roman" panose="02020603050405020304" pitchFamily="18" charset="0"/>
                <a:cs typeface="Arial" panose="020B0604020202020204" pitchFamily="34" charset="0"/>
              </a:rPr>
              <a:t> = Number of Units or Sets                                           (  No., Set</a:t>
            </a:r>
            <a:r>
              <a:rPr lang="en-US" sz="1600" baseline="3000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a:t>
            </a:r>
          </a:p>
          <a:p>
            <a:endParaRPr lang="en-US" sz="1600" dirty="0">
              <a:latin typeface="Arial" panose="020B0604020202020204" pitchFamily="34" charset="0"/>
              <a:ea typeface="Times New Roman" panose="02020603050405020304" pitchFamily="18" charset="0"/>
              <a:cs typeface="Arial" panose="020B0604020202020204" pitchFamily="34" charset="0"/>
            </a:endParaRPr>
          </a:p>
          <a:p>
            <a:r>
              <a:rPr lang="en-US" sz="1600" b="1" u="sng" dirty="0">
                <a:latin typeface="Arial" panose="020B0604020202020204" pitchFamily="34" charset="0"/>
                <a:ea typeface="Times New Roman" panose="02020603050405020304" pitchFamily="18" charset="0"/>
                <a:cs typeface="Arial" panose="020B0604020202020204" pitchFamily="34" charset="0"/>
              </a:rPr>
              <a:t>Quantity</a:t>
            </a:r>
            <a:r>
              <a:rPr lang="en-US" sz="1600" dirty="0">
                <a:latin typeface="Arial" panose="020B0604020202020204" pitchFamily="34" charset="0"/>
                <a:ea typeface="Times New Roman" panose="02020603050405020304" pitchFamily="18" charset="0"/>
                <a:cs typeface="Arial" panose="020B0604020202020204" pitchFamily="34" charset="0"/>
              </a:rPr>
              <a:t> = Weight                                                                     (  kg ,ton</a:t>
            </a:r>
            <a:r>
              <a:rPr lang="en-US" sz="1600" baseline="3000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a:t>
            </a:r>
          </a:p>
          <a:p>
            <a:endParaRPr lang="en-US" sz="1600" dirty="0">
              <a:latin typeface="Arial" panose="020B0604020202020204" pitchFamily="34" charset="0"/>
              <a:ea typeface="Times New Roman" panose="02020603050405020304" pitchFamily="18" charset="0"/>
              <a:cs typeface="Arial" panose="020B0604020202020204" pitchFamily="34" charset="0"/>
            </a:endParaRPr>
          </a:p>
          <a:p>
            <a:r>
              <a:rPr lang="en-US" sz="1600" b="1" u="sng" dirty="0">
                <a:latin typeface="Arial" panose="020B0604020202020204" pitchFamily="34" charset="0"/>
                <a:ea typeface="Times New Roman" panose="02020603050405020304" pitchFamily="18" charset="0"/>
                <a:cs typeface="Arial" panose="020B0604020202020204" pitchFamily="34" charset="0"/>
              </a:rPr>
              <a:t>Quantity</a:t>
            </a:r>
            <a:r>
              <a:rPr lang="en-US" sz="1600" dirty="0">
                <a:latin typeface="Arial" panose="020B0604020202020204" pitchFamily="34" charset="0"/>
                <a:ea typeface="Times New Roman" panose="02020603050405020304" pitchFamily="18" charset="0"/>
                <a:cs typeface="Arial" panose="020B0604020202020204" pitchFamily="34" charset="0"/>
              </a:rPr>
              <a:t> = Lump sum                                                               (  L.S.</a:t>
            </a:r>
            <a:r>
              <a:rPr lang="en-US" sz="1600" baseline="30000" dirty="0">
                <a:latin typeface="Arial" panose="020B0604020202020204" pitchFamily="34"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a:t>
            </a:r>
          </a:p>
          <a:p>
            <a:endParaRPr lang="en-US" sz="16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05210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2612" y="1282494"/>
            <a:ext cx="9354620" cy="3965188"/>
          </a:xfrm>
          <a:prstGeom prst="rect">
            <a:avLst/>
          </a:prstGeom>
        </p:spPr>
        <p:txBody>
          <a:bodyPr wrap="square">
            <a:spAutoFit/>
          </a:bodyPr>
          <a:lstStyle/>
          <a:p>
            <a:pPr marL="215900" marR="0" algn="ctr">
              <a:lnSpc>
                <a:spcPct val="115000"/>
              </a:lnSpc>
              <a:spcBef>
                <a:spcPts val="0"/>
              </a:spcBef>
              <a:spcAft>
                <a:spcPts val="0"/>
              </a:spcAft>
            </a:pPr>
            <a:r>
              <a:rPr lang="en-US" sz="2400" b="1" u="sng" dirty="0">
                <a:latin typeface="Arial" panose="020B0604020202020204" pitchFamily="34" charset="0"/>
                <a:ea typeface="Times New Roman" panose="02020603050405020304" pitchFamily="18" charset="0"/>
                <a:cs typeface="Arial" panose="020B0604020202020204" pitchFamily="34" charset="0"/>
              </a:rPr>
              <a:t>Units of Measurements</a:t>
            </a:r>
          </a:p>
          <a:p>
            <a:pPr>
              <a:lnSpc>
                <a:spcPts val="750"/>
              </a:lnSpc>
              <a:spcBef>
                <a:spcPts val="15"/>
              </a:spcBef>
            </a:pPr>
            <a:r>
              <a:rPr lang="en-US" sz="800" dirty="0">
                <a:latin typeface="Calibri" panose="020F0502020204030204" pitchFamily="34"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ts val="1000"/>
              </a:lnSpc>
            </a:pPr>
            <a:r>
              <a:rPr lang="en-US" sz="1200" dirty="0">
                <a:latin typeface="Calibri" panose="020F0502020204030204" pitchFamily="34"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15900" marR="31750" indent="457200" algn="just">
              <a:lnSpc>
                <a:spcPct val="115000"/>
              </a:lnSpc>
              <a:spcBef>
                <a:spcPts val="0"/>
              </a:spcBef>
              <a:spcAft>
                <a:spcPts val="0"/>
              </a:spcAft>
            </a:pPr>
            <a:r>
              <a:rPr lang="en-US" sz="1600" dirty="0">
                <a:latin typeface="Arial" panose="020B0604020202020204" pitchFamily="34" charset="0"/>
                <a:ea typeface="Times New Roman" panose="02020603050405020304" pitchFamily="18" charset="0"/>
                <a:cs typeface="Arial" panose="020B0604020202020204" pitchFamily="34" charset="0"/>
              </a:rPr>
              <a:t>The units of measurements are mainly categorized for their nature, shape and size and  for</a:t>
            </a:r>
          </a:p>
          <a:p>
            <a:pPr marL="215900" marR="31750" indent="457200" algn="just">
              <a:lnSpc>
                <a:spcPct val="115000"/>
              </a:lnSpc>
              <a:spcBef>
                <a:spcPts val="0"/>
              </a:spcBef>
              <a:spcAft>
                <a:spcPts val="0"/>
              </a:spcAft>
            </a:pPr>
            <a:r>
              <a:rPr lang="en-US" sz="1600" dirty="0">
                <a:latin typeface="Arial" panose="020B0604020202020204" pitchFamily="34" charset="0"/>
                <a:ea typeface="Times New Roman" panose="02020603050405020304" pitchFamily="18" charset="0"/>
                <a:cs typeface="Arial" panose="020B0604020202020204" pitchFamily="34" charset="0"/>
              </a:rPr>
              <a:t>   making    payments    to  the  contractor    and  also.  The  principle    of  units  of</a:t>
            </a:r>
          </a:p>
          <a:p>
            <a:pPr marL="215900" marR="31750" indent="457200" algn="just">
              <a:lnSpc>
                <a:spcPct val="115000"/>
              </a:lnSpc>
              <a:spcBef>
                <a:spcPts val="0"/>
              </a:spcBef>
              <a:spcAft>
                <a:spcPts val="0"/>
              </a:spcAft>
            </a:pPr>
            <a:r>
              <a:rPr lang="en-US" sz="1600" dirty="0">
                <a:latin typeface="Arial" panose="020B0604020202020204" pitchFamily="34" charset="0"/>
                <a:ea typeface="Times New Roman" panose="02020603050405020304" pitchFamily="18" charset="0"/>
                <a:cs typeface="Arial" panose="020B0604020202020204" pitchFamily="34" charset="0"/>
              </a:rPr>
              <a:t>   measurements normally consists the following:</a:t>
            </a:r>
          </a:p>
          <a:p>
            <a:pPr marL="215900" marR="31750" indent="457200" algn="just">
              <a:lnSpc>
                <a:spcPct val="115000"/>
              </a:lnSpc>
              <a:spcBef>
                <a:spcPts val="0"/>
              </a:spcBef>
              <a:spcAft>
                <a:spcPts val="0"/>
              </a:spcAft>
            </a:pPr>
            <a:endParaRPr lang="en-US" sz="1600" dirty="0">
              <a:latin typeface="Arial" panose="020B0604020202020204" pitchFamily="34" charset="0"/>
              <a:ea typeface="Times New Roman" panose="02020603050405020304" pitchFamily="18" charset="0"/>
              <a:cs typeface="Arial" panose="020B0604020202020204" pitchFamily="34" charset="0"/>
            </a:endParaRPr>
          </a:p>
          <a:p>
            <a:pPr marL="558800" marR="31750" indent="-342900" algn="just">
              <a:lnSpc>
                <a:spcPct val="115000"/>
              </a:lnSpc>
              <a:spcBef>
                <a:spcPts val="0"/>
              </a:spcBef>
              <a:spcAft>
                <a:spcPts val="0"/>
              </a:spcAft>
              <a:buAutoNum type="arabicPeriod"/>
            </a:pPr>
            <a:r>
              <a:rPr lang="en-US" sz="1600" dirty="0">
                <a:latin typeface="Arial" panose="020B0604020202020204" pitchFamily="34" charset="0"/>
                <a:ea typeface="Times New Roman" panose="02020603050405020304" pitchFamily="18" charset="0"/>
                <a:cs typeface="Arial" panose="020B0604020202020204" pitchFamily="34" charset="0"/>
              </a:rPr>
              <a:t>Single units work like doors, windows, trusses etc., is expressed in numbers.( </a:t>
            </a:r>
            <a:r>
              <a:rPr lang="en-US" sz="1600" b="1" dirty="0">
                <a:latin typeface="Arial" panose="020B0604020202020204" pitchFamily="34" charset="0"/>
                <a:ea typeface="Times New Roman" panose="02020603050405020304" pitchFamily="18" charset="0"/>
                <a:cs typeface="Arial" panose="020B0604020202020204" pitchFamily="34" charset="0"/>
              </a:rPr>
              <a:t>No.</a:t>
            </a:r>
            <a:r>
              <a:rPr lang="en-US" sz="1600" dirty="0">
                <a:latin typeface="Arial" panose="020B0604020202020204" pitchFamily="34" charset="0"/>
                <a:ea typeface="Times New Roman" panose="02020603050405020304" pitchFamily="18" charset="0"/>
                <a:cs typeface="Arial" panose="020B0604020202020204" pitchFamily="34" charset="0"/>
              </a:rPr>
              <a:t> )</a:t>
            </a:r>
          </a:p>
          <a:p>
            <a:pPr marL="558800" marR="31750" indent="-342900" algn="just">
              <a:lnSpc>
                <a:spcPct val="115000"/>
              </a:lnSpc>
              <a:spcBef>
                <a:spcPts val="0"/>
              </a:spcBef>
              <a:spcAft>
                <a:spcPts val="0"/>
              </a:spcAft>
              <a:buAutoNum type="arabicPeriod"/>
            </a:pPr>
            <a:r>
              <a:rPr lang="en-US" sz="1600" dirty="0">
                <a:latin typeface="Arial" panose="020B0604020202020204" pitchFamily="34" charset="0"/>
                <a:ea typeface="Times New Roman" panose="02020603050405020304" pitchFamily="18" charset="0"/>
                <a:cs typeface="Arial" panose="020B0604020202020204" pitchFamily="34" charset="0"/>
              </a:rPr>
              <a:t>Works consists linear measurements involve length like fencing, hand rail, bands of specified width etc., are expressed in running meters (</a:t>
            </a:r>
            <a:r>
              <a:rPr lang="en-US" sz="1600" b="1" dirty="0" err="1">
                <a:latin typeface="Arial" panose="020B0604020202020204" pitchFamily="34" charset="0"/>
                <a:ea typeface="Times New Roman" panose="02020603050405020304" pitchFamily="18" charset="0"/>
                <a:cs typeface="Arial" panose="020B0604020202020204" pitchFamily="34" charset="0"/>
              </a:rPr>
              <a:t>m.l</a:t>
            </a:r>
            <a:r>
              <a:rPr lang="en-US" sz="1600" dirty="0">
                <a:latin typeface="Arial" panose="020B0604020202020204" pitchFamily="34" charset="0"/>
                <a:ea typeface="Times New Roman" panose="02020603050405020304" pitchFamily="18" charset="0"/>
                <a:cs typeface="Arial" panose="020B0604020202020204" pitchFamily="34" charset="0"/>
              </a:rPr>
              <a:t>).</a:t>
            </a:r>
          </a:p>
          <a:p>
            <a:pPr marL="558800" marR="31750" indent="-342900" algn="just">
              <a:lnSpc>
                <a:spcPct val="115000"/>
              </a:lnSpc>
              <a:spcBef>
                <a:spcPts val="0"/>
              </a:spcBef>
              <a:spcAft>
                <a:spcPts val="0"/>
              </a:spcAft>
              <a:buAutoNum type="arabicPeriod"/>
            </a:pPr>
            <a:r>
              <a:rPr lang="en-US" sz="1600" dirty="0">
                <a:latin typeface="Arial" panose="020B0604020202020204" pitchFamily="34" charset="0"/>
                <a:ea typeface="Times New Roman" panose="02020603050405020304" pitchFamily="18" charset="0"/>
                <a:cs typeface="Arial" panose="020B0604020202020204" pitchFamily="34" charset="0"/>
              </a:rPr>
              <a:t> Works   consists   areal   surface   measurements   involve   area  like  plastering, color painting, partitions of specified thickness </a:t>
            </a:r>
            <a:r>
              <a:rPr lang="en-US" sz="1600" dirty="0" err="1">
                <a:latin typeface="Arial" panose="020B0604020202020204" pitchFamily="34" charset="0"/>
                <a:ea typeface="Times New Roman" panose="02020603050405020304" pitchFamily="18" charset="0"/>
                <a:cs typeface="Arial" panose="020B0604020202020204" pitchFamily="34" charset="0"/>
              </a:rPr>
              <a:t>etc.,are</a:t>
            </a:r>
            <a:r>
              <a:rPr lang="en-US" sz="1600" dirty="0">
                <a:latin typeface="Arial" panose="020B0604020202020204" pitchFamily="34" charset="0"/>
                <a:ea typeface="Times New Roman" panose="02020603050405020304" pitchFamily="18" charset="0"/>
                <a:cs typeface="Arial" panose="020B0604020202020204" pitchFamily="34" charset="0"/>
              </a:rPr>
              <a:t> expressed in square meters ( </a:t>
            </a:r>
            <a:r>
              <a:rPr lang="en-US" sz="1600" b="1" dirty="0">
                <a:latin typeface="Arial" panose="020B0604020202020204" pitchFamily="34" charset="0"/>
                <a:ea typeface="Times New Roman" panose="02020603050405020304" pitchFamily="18" charset="0"/>
                <a:cs typeface="Arial" panose="020B0604020202020204" pitchFamily="34" charset="0"/>
              </a:rPr>
              <a:t>m</a:t>
            </a:r>
            <a:r>
              <a:rPr lang="en-US" sz="1600" b="1" baseline="30000" dirty="0">
                <a:latin typeface="Arial" panose="020B0604020202020204" pitchFamily="34" charset="0"/>
                <a:ea typeface="Times New Roman" panose="02020603050405020304" pitchFamily="18" charset="0"/>
                <a:cs typeface="Arial" panose="020B0604020202020204" pitchFamily="34" charset="0"/>
              </a:rPr>
              <a:t>2</a:t>
            </a:r>
            <a:r>
              <a:rPr lang="en-US" sz="1600" dirty="0">
                <a:latin typeface="Arial" panose="020B0604020202020204" pitchFamily="34" charset="0"/>
                <a:ea typeface="Times New Roman" panose="02020603050405020304" pitchFamily="18" charset="0"/>
                <a:cs typeface="Arial" panose="020B0604020202020204" pitchFamily="34" charset="0"/>
              </a:rPr>
              <a:t> ).</a:t>
            </a:r>
          </a:p>
          <a:p>
            <a:pPr marL="558800" marR="31750" indent="-342900" algn="just">
              <a:lnSpc>
                <a:spcPct val="115000"/>
              </a:lnSpc>
              <a:spcBef>
                <a:spcPts val="0"/>
              </a:spcBef>
              <a:spcAft>
                <a:spcPts val="0"/>
              </a:spcAft>
              <a:buAutoNum type="arabicPeriod"/>
            </a:pPr>
            <a:r>
              <a:rPr lang="en-US" sz="1600" dirty="0">
                <a:latin typeface="Arial" panose="020B0604020202020204" pitchFamily="34" charset="0"/>
                <a:ea typeface="Times New Roman" panose="02020603050405020304" pitchFamily="18" charset="0"/>
                <a:cs typeface="Arial" panose="020B0604020202020204" pitchFamily="34" charset="0"/>
              </a:rPr>
              <a:t>Works  consists  cubical  contents  which  involve  volume  like  earth  work, cement concrete, Masonry etc., are expressed in Cubic meters ( </a:t>
            </a:r>
            <a:r>
              <a:rPr lang="en-US" sz="1600" b="1" dirty="0">
                <a:latin typeface="Arial" panose="020B0604020202020204" pitchFamily="34" charset="0"/>
                <a:ea typeface="Times New Roman" panose="02020603050405020304" pitchFamily="18" charset="0"/>
                <a:cs typeface="Arial" panose="020B0604020202020204" pitchFamily="34" charset="0"/>
              </a:rPr>
              <a:t>m</a:t>
            </a:r>
            <a:r>
              <a:rPr lang="en-US" sz="1600" b="1" baseline="30000" dirty="0">
                <a:latin typeface="Arial" panose="020B0604020202020204" pitchFamily="34" charset="0"/>
                <a:ea typeface="Times New Roman" panose="02020603050405020304" pitchFamily="18" charset="0"/>
                <a:cs typeface="Arial" panose="020B0604020202020204" pitchFamily="34" charset="0"/>
              </a:rPr>
              <a:t>3</a:t>
            </a:r>
            <a:r>
              <a:rPr lang="en-US" sz="1600" dirty="0">
                <a:latin typeface="Arial" panose="020B0604020202020204" pitchFamily="34" charset="0"/>
                <a:ea typeface="Times New Roman" panose="02020603050405020304" pitchFamily="18" charset="0"/>
                <a:cs typeface="Arial" panose="020B0604020202020204" pitchFamily="34" charset="0"/>
              </a:rPr>
              <a:t> ).</a:t>
            </a:r>
          </a:p>
          <a:p>
            <a:pPr algn="just">
              <a:lnSpc>
                <a:spcPts val="750"/>
              </a:lnSpc>
              <a:spcBef>
                <a:spcPts val="20"/>
              </a:spcBef>
            </a:pPr>
            <a:r>
              <a:rPr lang="en-US" sz="16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173215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0144" y="1350876"/>
            <a:ext cx="10551560" cy="5201424"/>
          </a:xfrm>
          <a:prstGeom prst="rect">
            <a:avLst/>
          </a:prstGeom>
        </p:spPr>
        <p:txBody>
          <a:bodyPr wrap="square">
            <a:spAutoFit/>
          </a:bodyPr>
          <a:lstStyle/>
          <a:p>
            <a:pPr algn="ctr"/>
            <a:r>
              <a:rPr lang="en-US" sz="2400" b="1" u="sng" dirty="0">
                <a:latin typeface="Arial" panose="020B0604020202020204" pitchFamily="34" charset="0"/>
                <a:ea typeface="Times New Roman" panose="02020603050405020304" pitchFamily="18" charset="0"/>
                <a:cs typeface="Arial" panose="020B0604020202020204" pitchFamily="34" charset="0"/>
              </a:rPr>
              <a:t>Rules for Measurements</a:t>
            </a:r>
          </a:p>
          <a:p>
            <a:endParaRPr lang="en-US" dirty="0"/>
          </a:p>
          <a:p>
            <a:endParaRPr lang="en-US" dirty="0"/>
          </a:p>
          <a:p>
            <a:r>
              <a:rPr lang="en-US" sz="1600" dirty="0">
                <a:latin typeface="Arial" panose="020B0604020202020204" pitchFamily="34" charset="0"/>
                <a:ea typeface="Times New Roman" panose="02020603050405020304" pitchFamily="18" charset="0"/>
                <a:cs typeface="Arial" panose="020B0604020202020204" pitchFamily="34" charset="0"/>
              </a:rPr>
              <a:t>The  rules  for  measurement  of  each  item  are  listed below :</a:t>
            </a:r>
          </a:p>
          <a:p>
            <a:pPr marL="342900" indent="-342900">
              <a:buFont typeface="+mj-lt"/>
              <a:buAutoNum type="arabicPeriod"/>
            </a:pPr>
            <a:r>
              <a:rPr lang="en-US" sz="1600" dirty="0">
                <a:latin typeface="Arial" panose="020B0604020202020204" pitchFamily="34" charset="0"/>
                <a:ea typeface="Times New Roman" panose="02020603050405020304" pitchFamily="18" charset="0"/>
                <a:cs typeface="Arial" panose="020B0604020202020204" pitchFamily="34" charset="0"/>
              </a:rPr>
              <a:t> Measurement shall be made for finished item of work and description of each item shall include materials, transport, labor, fabrication tools and plant and all types of overheads for finishing the work in required shape, size and specification.</a:t>
            </a:r>
          </a:p>
          <a:p>
            <a:pPr marL="342900" indent="-342900">
              <a:buFont typeface="+mj-lt"/>
              <a:buAutoNum type="arabicPeriod"/>
            </a:pPr>
            <a:r>
              <a:rPr lang="en-US" sz="1600" dirty="0">
                <a:latin typeface="Arial" panose="020B0604020202020204" pitchFamily="34" charset="0"/>
                <a:ea typeface="Times New Roman" panose="02020603050405020304" pitchFamily="18" charset="0"/>
                <a:cs typeface="Arial" panose="020B0604020202020204" pitchFamily="34" charset="0"/>
              </a:rPr>
              <a:t>In booking,  the  order  shall  be in sequence  of length,  breadth   and  height or thickness.</a:t>
            </a:r>
          </a:p>
          <a:p>
            <a:pPr marL="342900" indent="-342900">
              <a:buFont typeface="+mj-lt"/>
              <a:buAutoNum type="arabicPeriod"/>
            </a:pPr>
            <a:r>
              <a:rPr lang="en-US" sz="1600" dirty="0">
                <a:latin typeface="Arial" panose="020B0604020202020204" pitchFamily="34" charset="0"/>
                <a:ea typeface="Times New Roman" panose="02020603050405020304" pitchFamily="18" charset="0"/>
                <a:cs typeface="Arial" panose="020B0604020202020204" pitchFamily="34" charset="0"/>
              </a:rPr>
              <a:t>All works shall be measured subject to the following tolerances.</a:t>
            </a:r>
          </a:p>
          <a:p>
            <a:pPr marL="857250" lvl="1" indent="-400050">
              <a:buFont typeface="+mj-lt"/>
              <a:buAutoNum type="romanUcPeriod"/>
            </a:pPr>
            <a:r>
              <a:rPr lang="en-US" sz="1600" dirty="0">
                <a:latin typeface="Arial" panose="020B0604020202020204" pitchFamily="34" charset="0"/>
                <a:ea typeface="Times New Roman" panose="02020603050405020304" pitchFamily="18" charset="0"/>
                <a:cs typeface="Arial" panose="020B0604020202020204" pitchFamily="34" charset="0"/>
              </a:rPr>
              <a:t>linear measurement shall be measured to the nearest 0.01m.</a:t>
            </a:r>
          </a:p>
          <a:p>
            <a:pPr marL="857250" lvl="1" indent="-400050">
              <a:buFont typeface="+mj-lt"/>
              <a:buAutoNum type="romanUcPeriod"/>
            </a:pPr>
            <a:r>
              <a:rPr lang="en-US" sz="1600" dirty="0">
                <a:latin typeface="Arial" panose="020B0604020202020204" pitchFamily="34" charset="0"/>
                <a:ea typeface="Times New Roman" panose="02020603050405020304" pitchFamily="18" charset="0"/>
                <a:cs typeface="Arial" panose="020B0604020202020204" pitchFamily="34" charset="0"/>
              </a:rPr>
              <a:t>Areas shall be measured to the nearest 0.01 square meter</a:t>
            </a:r>
          </a:p>
          <a:p>
            <a:pPr marL="857250" lvl="1" indent="-400050">
              <a:buFont typeface="+mj-lt"/>
              <a:buAutoNum type="romanUcPeriod"/>
            </a:pPr>
            <a:r>
              <a:rPr lang="en-US" sz="1600" dirty="0">
                <a:latin typeface="Arial" panose="020B0604020202020204" pitchFamily="34" charset="0"/>
                <a:ea typeface="Times New Roman" panose="02020603050405020304" pitchFamily="18" charset="0"/>
                <a:cs typeface="Arial" panose="020B0604020202020204" pitchFamily="34" charset="0"/>
              </a:rPr>
              <a:t>Cubic contents shall be worked-out to the nearest 0.01 cubic meter</a:t>
            </a:r>
          </a:p>
          <a:p>
            <a:r>
              <a:rPr lang="en-US" sz="1600" dirty="0">
                <a:latin typeface="Arial" panose="020B0604020202020204" pitchFamily="34" charset="0"/>
                <a:ea typeface="Times New Roman" panose="02020603050405020304" pitchFamily="18" charset="0"/>
                <a:cs typeface="Arial" panose="020B0604020202020204" pitchFamily="34" charset="0"/>
              </a:rPr>
              <a:t>4.  Same	type of  work under	different	conditions	and nature shall be measured separately under separate items.</a:t>
            </a:r>
          </a:p>
          <a:p>
            <a:r>
              <a:rPr lang="en-US" sz="1600" dirty="0">
                <a:latin typeface="Arial" panose="020B0604020202020204" pitchFamily="34" charset="0"/>
                <a:ea typeface="Times New Roman" panose="02020603050405020304" pitchFamily="18" charset="0"/>
                <a:cs typeface="Arial" panose="020B0604020202020204" pitchFamily="34" charset="0"/>
              </a:rPr>
              <a:t>5. The bill	of quantities shall fully describe the materials, proportions, workmanships and accurately represent the</a:t>
            </a:r>
          </a:p>
          <a:p>
            <a:r>
              <a:rPr lang="en-US" sz="1600" dirty="0">
                <a:latin typeface="Arial" panose="020B0604020202020204" pitchFamily="34" charset="0"/>
                <a:ea typeface="Times New Roman" panose="02020603050405020304" pitchFamily="18" charset="0"/>
                <a:cs typeface="Arial" panose="020B0604020202020204" pitchFamily="34" charset="0"/>
              </a:rPr>
              <a:t>     work to be executed.</a:t>
            </a:r>
          </a:p>
          <a:p>
            <a:pPr marL="342900" indent="-342900">
              <a:buAutoNum type="arabicPeriod" startAt="6"/>
            </a:pPr>
            <a:r>
              <a:rPr lang="en-US" sz="1600" dirty="0">
                <a:latin typeface="Arial" panose="020B0604020202020204" pitchFamily="34" charset="0"/>
                <a:ea typeface="Times New Roman" panose="02020603050405020304" pitchFamily="18" charset="0"/>
                <a:cs typeface="Arial" panose="020B0604020202020204" pitchFamily="34" charset="0"/>
              </a:rPr>
              <a:t>In case of masonry (stone or brick) or structural concrete, the categories shall be measured separately and the heights shall be described:</a:t>
            </a:r>
          </a:p>
          <a:p>
            <a:pPr marL="857250" lvl="1" indent="-400050">
              <a:buFont typeface="+mj-lt"/>
              <a:buAutoNum type="romanLcPeriod"/>
            </a:pPr>
            <a:r>
              <a:rPr lang="en-US" sz="1600" dirty="0">
                <a:latin typeface="Arial" panose="020B0604020202020204" pitchFamily="34" charset="0"/>
                <a:ea typeface="Times New Roman" panose="02020603050405020304" pitchFamily="18" charset="0"/>
                <a:cs typeface="Arial" panose="020B0604020202020204" pitchFamily="34" charset="0"/>
              </a:rPr>
              <a:t> From foundation to plinth level.</a:t>
            </a:r>
          </a:p>
          <a:p>
            <a:pPr marL="857250" lvl="1" indent="-400050">
              <a:buFont typeface="+mj-lt"/>
              <a:buAutoNum type="romanLcPeriod"/>
            </a:pPr>
            <a:r>
              <a:rPr lang="en-US" sz="1600" dirty="0">
                <a:latin typeface="Arial" panose="020B0604020202020204" pitchFamily="34" charset="0"/>
                <a:ea typeface="Times New Roman" panose="02020603050405020304" pitchFamily="18" charset="0"/>
                <a:cs typeface="Arial" panose="020B0604020202020204" pitchFamily="34" charset="0"/>
              </a:rPr>
              <a:t>From plinth level to first floor level.</a:t>
            </a:r>
          </a:p>
          <a:p>
            <a:pPr marL="857250" lvl="1" indent="-400050">
              <a:buFont typeface="+mj-lt"/>
              <a:buAutoNum type="romanLcPeriod"/>
            </a:pPr>
            <a:r>
              <a:rPr lang="en-US" sz="1600" dirty="0">
                <a:latin typeface="Arial" panose="020B0604020202020204" pitchFamily="34" charset="0"/>
                <a:ea typeface="Times New Roman" panose="02020603050405020304" pitchFamily="18" charset="0"/>
                <a:cs typeface="Arial" panose="020B0604020202020204" pitchFamily="34" charset="0"/>
              </a:rPr>
              <a:t>From Fist floor to second floor level and so on.</a:t>
            </a:r>
          </a:p>
        </p:txBody>
      </p:sp>
    </p:spTree>
    <p:extLst>
      <p:ext uri="{BB962C8B-B14F-4D97-AF65-F5344CB8AC3E}">
        <p14:creationId xmlns:p14="http://schemas.microsoft.com/office/powerpoint/2010/main" val="2034420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8571" y="1239699"/>
            <a:ext cx="9729627" cy="4759701"/>
          </a:xfrm>
          <a:prstGeom prst="rect">
            <a:avLst/>
          </a:prstGeom>
        </p:spPr>
        <p:txBody>
          <a:bodyPr wrap="square">
            <a:spAutoFit/>
          </a:bodyPr>
          <a:lstStyle/>
          <a:p>
            <a:pPr marR="2008505" algn="ctr">
              <a:lnSpc>
                <a:spcPct val="115000"/>
              </a:lnSpc>
              <a:spcBef>
                <a:spcPts val="0"/>
              </a:spcBef>
              <a:spcAft>
                <a:spcPts val="0"/>
              </a:spcAft>
            </a:pPr>
            <a:r>
              <a:rPr lang="en-US" sz="2000" b="1" u="sng" dirty="0">
                <a:latin typeface="Arial" panose="020B0604020202020204" pitchFamily="34" charset="0"/>
                <a:ea typeface="Times New Roman" panose="02020603050405020304" pitchFamily="18" charset="0"/>
                <a:cs typeface="Arial" panose="020B0604020202020204" pitchFamily="34" charset="0"/>
              </a:rPr>
              <a:t>Requirements of Estimation and Costing</a:t>
            </a:r>
          </a:p>
          <a:p>
            <a:pPr>
              <a:lnSpc>
                <a:spcPts val="750"/>
              </a:lnSpc>
              <a:spcBef>
                <a:spcPts val="25"/>
              </a:spcBef>
            </a:pPr>
            <a:r>
              <a:rPr lang="en-US" sz="800" dirty="0">
                <a:latin typeface="Calibri" panose="020F0502020204030204" pitchFamily="34"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ts val="1000"/>
              </a:lnSpc>
            </a:pPr>
            <a:r>
              <a:rPr lang="en-US" sz="1200" dirty="0">
                <a:latin typeface="Calibri" panose="020F0502020204030204" pitchFamily="34"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673100" marR="33020" algn="just">
              <a:lnSpc>
                <a:spcPct val="114000"/>
              </a:lnSpc>
              <a:spcBef>
                <a:spcPts val="0"/>
              </a:spcBef>
              <a:spcAft>
                <a:spcPts val="0"/>
              </a:spcAft>
            </a:pPr>
            <a:r>
              <a:rPr lang="en-US" dirty="0">
                <a:solidFill>
                  <a:srgbClr val="211F1F"/>
                </a:solidFill>
                <a:latin typeface="Times New Roman" panose="02020603050405020304" pitchFamily="18" charset="0"/>
                <a:ea typeface="Times New Roman" panose="02020603050405020304" pitchFamily="18" charset="0"/>
                <a:cs typeface="Arial" panose="020B0604020202020204" pitchFamily="34" charset="0"/>
              </a:rPr>
              <a:t>1.</a:t>
            </a:r>
            <a:r>
              <a:rPr lang="en-US" spc="110" dirty="0">
                <a:solidFill>
                  <a:srgbClr val="211F1F"/>
                </a:solidFill>
                <a:latin typeface="Times New Roman" panose="02020603050405020304" pitchFamily="18" charset="0"/>
                <a:ea typeface="Times New Roman" panose="02020603050405020304" pitchFamily="18" charset="0"/>
                <a:cs typeface="Arial" panose="020B0604020202020204" pitchFamily="34" charset="0"/>
              </a:rPr>
              <a:t> </a:t>
            </a:r>
            <a:r>
              <a:rPr lang="en-US" sz="1600" dirty="0">
                <a:latin typeface="Arial" panose="020B0604020202020204" pitchFamily="34" charset="0"/>
                <a:ea typeface="Times New Roman" panose="02020603050405020304" pitchFamily="18" charset="0"/>
                <a:cs typeface="Arial" panose="020B0604020202020204" pitchFamily="34" charset="0"/>
              </a:rPr>
              <a:t>Estimate  gives an idea of the cost of the work and hence its feasibility  can be determined i.e. whether the project could be taken up with in the funds available or not.</a:t>
            </a:r>
          </a:p>
          <a:p>
            <a:pPr marL="673100" marR="936625" algn="just">
              <a:lnSpc>
                <a:spcPct val="115000"/>
              </a:lnSpc>
              <a:spcBef>
                <a:spcPts val="5"/>
              </a:spcBef>
              <a:spcAft>
                <a:spcPts val="0"/>
              </a:spcAft>
            </a:pPr>
            <a:r>
              <a:rPr lang="en-US" sz="1600" dirty="0">
                <a:latin typeface="Arial" panose="020B0604020202020204" pitchFamily="34" charset="0"/>
                <a:ea typeface="Times New Roman" panose="02020603050405020304" pitchFamily="18" charset="0"/>
                <a:cs typeface="Arial" panose="020B0604020202020204" pitchFamily="34" charset="0"/>
              </a:rPr>
              <a:t>2. Estimate gives an idea of time required for the completion of the work.</a:t>
            </a:r>
          </a:p>
          <a:p>
            <a:pPr marL="673100" marR="372745" algn="just">
              <a:lnSpc>
                <a:spcPct val="115000"/>
              </a:lnSpc>
              <a:spcBef>
                <a:spcPts val="215"/>
              </a:spcBef>
              <a:spcAft>
                <a:spcPts val="0"/>
              </a:spcAft>
            </a:pPr>
            <a:r>
              <a:rPr lang="en-US" sz="1600" dirty="0">
                <a:latin typeface="Arial" panose="020B0604020202020204" pitchFamily="34" charset="0"/>
                <a:ea typeface="Times New Roman" panose="02020603050405020304" pitchFamily="18" charset="0"/>
                <a:cs typeface="Arial" panose="020B0604020202020204" pitchFamily="34" charset="0"/>
              </a:rPr>
              <a:t>3. Estimate is required to invite the tenders and Quotations and to arrange contract.</a:t>
            </a:r>
          </a:p>
          <a:p>
            <a:pPr marL="673100" marR="319405" algn="just">
              <a:lnSpc>
                <a:spcPct val="115000"/>
              </a:lnSpc>
              <a:spcBef>
                <a:spcPts val="205"/>
              </a:spcBef>
              <a:spcAft>
                <a:spcPts val="0"/>
              </a:spcAft>
            </a:pPr>
            <a:r>
              <a:rPr lang="en-US" sz="1600" dirty="0">
                <a:latin typeface="Arial" panose="020B0604020202020204" pitchFamily="34" charset="0"/>
                <a:ea typeface="Times New Roman" panose="02020603050405020304" pitchFamily="18" charset="0"/>
                <a:cs typeface="Arial" panose="020B0604020202020204" pitchFamily="34" charset="0"/>
              </a:rPr>
              <a:t>4. Estimate is also required to control the expenditure during the execution of work.</a:t>
            </a:r>
          </a:p>
          <a:p>
            <a:pPr marL="673100" marR="467360" algn="just">
              <a:lnSpc>
                <a:spcPct val="115000"/>
              </a:lnSpc>
              <a:spcBef>
                <a:spcPts val="205"/>
              </a:spcBef>
              <a:spcAft>
                <a:spcPts val="0"/>
              </a:spcAft>
            </a:pPr>
            <a:r>
              <a:rPr lang="en-US" sz="1600" dirty="0">
                <a:latin typeface="Arial" panose="020B0604020202020204" pitchFamily="34" charset="0"/>
                <a:ea typeface="Times New Roman" panose="02020603050405020304" pitchFamily="18" charset="0"/>
                <a:cs typeface="Arial" panose="020B0604020202020204" pitchFamily="34" charset="0"/>
              </a:rPr>
              <a:t>5. Estimate decides whether the proposed plan matches the funds available or no</a:t>
            </a:r>
            <a:r>
              <a:rPr lang="en-US" dirty="0">
                <a:solidFill>
                  <a:srgbClr val="211F1F"/>
                </a:solidFill>
                <a:latin typeface="Times New Roman" panose="02020603050405020304" pitchFamily="18" charset="0"/>
                <a:ea typeface="Times New Roman" panose="02020603050405020304" pitchFamily="18" charset="0"/>
                <a:cs typeface="Arial" panose="020B0604020202020204" pitchFamily="34" charset="0"/>
              </a:rPr>
              <a:t>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673100" marR="5285740" algn="just">
              <a:lnSpc>
                <a:spcPct val="115000"/>
              </a:lnSpc>
              <a:spcBef>
                <a:spcPts val="205"/>
              </a:spcBef>
              <a:spcAft>
                <a:spcPts val="0"/>
              </a:spcAft>
            </a:pPr>
            <a:endParaRPr lang="en-US" sz="2000" b="1" u="sng" dirty="0">
              <a:latin typeface="Arial" panose="020B0604020202020204" pitchFamily="34" charset="0"/>
              <a:ea typeface="Times New Roman" panose="02020603050405020304" pitchFamily="18" charset="0"/>
              <a:cs typeface="Arial" panose="020B0604020202020204" pitchFamily="34" charset="0"/>
            </a:endParaRPr>
          </a:p>
          <a:p>
            <a:pPr marL="673100" marR="5285740" algn="just">
              <a:lnSpc>
                <a:spcPct val="115000"/>
              </a:lnSpc>
              <a:spcBef>
                <a:spcPts val="205"/>
              </a:spcBef>
              <a:spcAft>
                <a:spcPts val="0"/>
              </a:spcAft>
            </a:pPr>
            <a:endParaRPr lang="en-US" sz="2000" b="1" u="sng" dirty="0">
              <a:latin typeface="Arial" panose="020B0604020202020204" pitchFamily="34" charset="0"/>
              <a:ea typeface="Times New Roman" panose="02020603050405020304" pitchFamily="18" charset="0"/>
              <a:cs typeface="Arial" panose="020B0604020202020204" pitchFamily="34" charset="0"/>
            </a:endParaRPr>
          </a:p>
          <a:p>
            <a:pPr algn="ctr">
              <a:lnSpc>
                <a:spcPts val="700"/>
              </a:lnSpc>
              <a:spcBef>
                <a:spcPts val="30"/>
              </a:spcBef>
            </a:pPr>
            <a:r>
              <a:rPr lang="en-US" sz="2000" b="1" u="sng" dirty="0">
                <a:latin typeface="Arial" panose="020B0604020202020204" pitchFamily="34" charset="0"/>
                <a:ea typeface="Times New Roman" panose="02020603050405020304" pitchFamily="18" charset="0"/>
                <a:cs typeface="Arial" panose="020B0604020202020204" pitchFamily="34" charset="0"/>
              </a:rPr>
              <a:t> Procedure of Estimating or Method of Estimating.</a:t>
            </a:r>
          </a:p>
          <a:p>
            <a:pPr algn="ctr">
              <a:lnSpc>
                <a:spcPts val="700"/>
              </a:lnSpc>
              <a:spcBef>
                <a:spcPts val="30"/>
              </a:spcBef>
            </a:pP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ts val="1000"/>
              </a:lnSpc>
            </a:pPr>
            <a:r>
              <a:rPr lang="en-US" sz="1200" dirty="0">
                <a:latin typeface="Calibri" panose="020F0502020204030204" pitchFamily="34"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673100" marR="0" algn="just">
              <a:lnSpc>
                <a:spcPct val="115000"/>
              </a:lnSpc>
              <a:spcBef>
                <a:spcPts val="0"/>
              </a:spcBef>
            </a:pPr>
            <a:r>
              <a:rPr lang="en-US" sz="1600" dirty="0">
                <a:latin typeface="Arial" panose="020B0604020202020204" pitchFamily="34" charset="0"/>
                <a:ea typeface="Times New Roman" panose="02020603050405020304" pitchFamily="18" charset="0"/>
                <a:cs typeface="Arial" panose="020B0604020202020204" pitchFamily="34" charset="0"/>
              </a:rPr>
              <a:t>Estimating involves the following operations</a:t>
            </a:r>
          </a:p>
          <a:p>
            <a:pPr marL="673100" marR="3502660" algn="just">
              <a:lnSpc>
                <a:spcPct val="115000"/>
              </a:lnSpc>
              <a:spcBef>
                <a:spcPts val="205"/>
              </a:spcBef>
            </a:pPr>
            <a:r>
              <a:rPr lang="en-US" sz="1600" dirty="0">
                <a:latin typeface="Arial" panose="020B0604020202020204" pitchFamily="34" charset="0"/>
                <a:ea typeface="Times New Roman" panose="02020603050405020304" pitchFamily="18" charset="0"/>
                <a:cs typeface="Arial" panose="020B0604020202020204" pitchFamily="34" charset="0"/>
              </a:rPr>
              <a:t>1. Preparing detailed Estimate.</a:t>
            </a:r>
          </a:p>
          <a:p>
            <a:pPr marL="673100" marR="2786380" algn="just">
              <a:lnSpc>
                <a:spcPct val="115000"/>
              </a:lnSpc>
              <a:spcBef>
                <a:spcPts val="205"/>
              </a:spcBef>
            </a:pPr>
            <a:r>
              <a:rPr lang="en-US" sz="1600" dirty="0">
                <a:latin typeface="Arial" panose="020B0604020202020204" pitchFamily="34" charset="0"/>
                <a:ea typeface="Times New Roman" panose="02020603050405020304" pitchFamily="18" charset="0"/>
                <a:cs typeface="Arial" panose="020B0604020202020204" pitchFamily="34" charset="0"/>
              </a:rPr>
              <a:t>2. Calculating the rate of each unit of work</a:t>
            </a:r>
          </a:p>
          <a:p>
            <a:pPr marL="673100" marR="3415030" algn="just">
              <a:lnSpc>
                <a:spcPct val="115000"/>
              </a:lnSpc>
              <a:spcBef>
                <a:spcPts val="215"/>
              </a:spcBef>
            </a:pPr>
            <a:r>
              <a:rPr lang="en-US" sz="1600" dirty="0">
                <a:latin typeface="Arial" panose="020B0604020202020204" pitchFamily="34" charset="0"/>
                <a:ea typeface="Times New Roman" panose="02020603050405020304" pitchFamily="18" charset="0"/>
                <a:cs typeface="Arial" panose="020B0604020202020204" pitchFamily="34" charset="0"/>
              </a:rPr>
              <a:t>3. Preparing abstract of estimate</a:t>
            </a:r>
          </a:p>
        </p:txBody>
      </p:sp>
    </p:spTree>
    <p:extLst>
      <p:ext uri="{BB962C8B-B14F-4D97-AF65-F5344CB8AC3E}">
        <p14:creationId xmlns:p14="http://schemas.microsoft.com/office/powerpoint/2010/main" val="924974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843</TotalTime>
  <Words>1309</Words>
  <Application>Microsoft Office PowerPoint</Application>
  <PresentationFormat>Widescreen</PresentationFormat>
  <Paragraphs>119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dc:creator>
  <cp:lastModifiedBy>Dilshad Jaf</cp:lastModifiedBy>
  <cp:revision>56</cp:revision>
  <cp:lastPrinted>2018-02-26T21:23:56Z</cp:lastPrinted>
  <dcterms:created xsi:type="dcterms:W3CDTF">2018-02-24T19:34:11Z</dcterms:created>
  <dcterms:modified xsi:type="dcterms:W3CDTF">2024-01-09T19:36:44Z</dcterms:modified>
</cp:coreProperties>
</file>