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1" r:id="rId4"/>
    <p:sldId id="262" r:id="rId5"/>
    <p:sldId id="265" r:id="rId6"/>
    <p:sldId id="272" r:id="rId7"/>
    <p:sldId id="266" r:id="rId8"/>
    <p:sldId id="273" r:id="rId9"/>
    <p:sldId id="267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65" autoAdjust="0"/>
    <p:restoredTop sz="94660"/>
  </p:normalViewPr>
  <p:slideViewPr>
    <p:cSldViewPr>
      <p:cViewPr varScale="1">
        <p:scale>
          <a:sx n="69" d="100"/>
          <a:sy n="69" d="100"/>
        </p:scale>
        <p:origin x="72" y="5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11A55-6A9E-4792-ABDD-3D0F0A9F3098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2B3C-6D8B-4E21-859D-02D4EB22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914400"/>
            <a:ext cx="7848600" cy="5334000"/>
          </a:xfrm>
        </p:spPr>
        <p:txBody>
          <a:bodyPr>
            <a:normAutofit/>
          </a:bodyPr>
          <a:lstStyle/>
          <a:p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Ali_K_Jiddah" pitchFamily="2" charset="-78"/>
              </a:rPr>
              <a:t>بنةضةى عوسمانييةكان</a:t>
            </a:r>
            <a:r>
              <a:rPr lang="ar-IQ" sz="2800" dirty="0">
                <a:solidFill>
                  <a:schemeClr val="accent1">
                    <a:lumMod val="75000"/>
                  </a:schemeClr>
                </a:solidFill>
                <a:cs typeface="Ali_K_Jiddah" pitchFamily="2" charset="-78"/>
              </a:rPr>
              <a:t>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Ali_K_Jiddah" pitchFamily="2" charset="-78"/>
              </a:rPr>
              <a:t>ء دةركةوتنيان</a:t>
            </a: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ar-SA" sz="2400" dirty="0">
                <a:solidFill>
                  <a:srgbClr val="FF0000"/>
                </a:solidFill>
                <a:cs typeface="Ali_K_Samik" pitchFamily="2" charset="-78"/>
              </a:rPr>
              <a:t>- بنةضةى عوسمانييةكان</a:t>
            </a:r>
          </a:p>
          <a:p>
            <a:pPr algn="r">
              <a:lnSpc>
                <a:spcPct val="200000"/>
              </a:lnSpc>
            </a:pPr>
            <a:r>
              <a:rPr lang="ar-SA" sz="2400" dirty="0">
                <a:solidFill>
                  <a:srgbClr val="FF0000"/>
                </a:solidFill>
                <a:cs typeface="Ali_K_Samik" pitchFamily="2" charset="-78"/>
              </a:rPr>
              <a:t>- بيردؤزةكان دةربارةى ميَذووى عوسمانييةكان</a:t>
            </a:r>
          </a:p>
          <a:p>
            <a:pPr algn="r">
              <a:lnSpc>
                <a:spcPct val="200000"/>
              </a:lnSpc>
            </a:pPr>
            <a:r>
              <a:rPr lang="ar-SA" sz="2400" dirty="0">
                <a:solidFill>
                  <a:srgbClr val="FF0000"/>
                </a:solidFill>
                <a:cs typeface="Ali_K_Samik" pitchFamily="2" charset="-78"/>
              </a:rPr>
              <a:t>- ئةوةى راستيية دةربارةى بنةضةى عوسمانى</a:t>
            </a: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en-US" sz="1800" dirty="0">
              <a:solidFill>
                <a:schemeClr val="tx1"/>
              </a:solidFill>
              <a:cs typeface="Ali_K_Sahifa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5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4034" y="457200"/>
            <a:ext cx="7786742" cy="5715000"/>
          </a:xfrm>
        </p:spPr>
        <p:txBody>
          <a:bodyPr>
            <a:normAutofit/>
          </a:bodyPr>
          <a:lstStyle/>
          <a:p>
            <a:endParaRPr lang="ar-SA" sz="1600" dirty="0">
              <a:solidFill>
                <a:schemeClr val="tx1"/>
              </a:solidFill>
              <a:cs typeface="Ali_K_Sahifa Bold" pitchFamily="2" charset="-78"/>
            </a:endParaRPr>
          </a:p>
          <a:p>
            <a:r>
              <a:rPr lang="ar-SA" dirty="0">
                <a:solidFill>
                  <a:srgbClr val="0070C0"/>
                </a:solidFill>
                <a:cs typeface="Zanest_DecoType Naskh Swashes" pitchFamily="2" charset="-78"/>
              </a:rPr>
              <a:t>بابةتى داهاتوو</a:t>
            </a:r>
          </a:p>
          <a:p>
            <a:endParaRPr lang="ar-SA" sz="2000" dirty="0">
              <a:solidFill>
                <a:srgbClr val="FF0000"/>
              </a:solidFill>
              <a:cs typeface="Ali_K_Jiddah" pitchFamily="2" charset="-78"/>
            </a:endParaRPr>
          </a:p>
          <a:p>
            <a:r>
              <a:rPr lang="ar-SA" dirty="0">
                <a:solidFill>
                  <a:srgbClr val="FF0000"/>
                </a:solidFill>
                <a:cs typeface="Zanest _ nzarky" pitchFamily="2" charset="-78"/>
              </a:rPr>
              <a:t>ثـيَكةوةنانى دةولَةت و هؤيةكانى طةشةسةندنى</a:t>
            </a:r>
          </a:p>
          <a:p>
            <a:endParaRPr lang="ar-IQ" sz="1800" dirty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r>
              <a:rPr lang="ar-SA" sz="2200" u="sng" dirty="0">
                <a:solidFill>
                  <a:schemeClr val="tx1"/>
                </a:solidFill>
                <a:cs typeface="Ali_k_Sayid" pitchFamily="2" charset="-78"/>
              </a:rPr>
              <a:t>سةرضاوة</a:t>
            </a:r>
            <a:r>
              <a:rPr lang="ar-SA" sz="2200" dirty="0">
                <a:solidFill>
                  <a:schemeClr val="tx1"/>
                </a:solidFill>
                <a:cs typeface="Ali_k_Sayid" pitchFamily="2" charset="-78"/>
              </a:rPr>
              <a:t>:</a:t>
            </a:r>
          </a:p>
          <a:p>
            <a:pPr algn="r"/>
            <a:r>
              <a:rPr lang="ar-SA" sz="2200" dirty="0">
                <a:solidFill>
                  <a:schemeClr val="tx1"/>
                </a:solidFill>
                <a:cs typeface="Ali-A-Sayid" pitchFamily="2" charset="-78"/>
              </a:rPr>
              <a:t>- د. خليل اينالجيك، تاريخ الدولة العثمانية من نشوء الى الانحدار.</a:t>
            </a:r>
          </a:p>
          <a:p>
            <a:pPr algn="r"/>
            <a:r>
              <a:rPr lang="ar-SA" sz="2200" dirty="0">
                <a:solidFill>
                  <a:schemeClr val="tx1"/>
                </a:solidFill>
                <a:cs typeface="Ali-A-Sayid" pitchFamily="2" charset="-78"/>
              </a:rPr>
              <a:t>- احمد عبدالرحيم مصطفى، في أصول التاريخ العثماني.</a:t>
            </a:r>
          </a:p>
          <a:p>
            <a:pPr algn="r"/>
            <a:r>
              <a:rPr lang="ar-SA" sz="2200" dirty="0">
                <a:solidFill>
                  <a:schemeClr val="tx1"/>
                </a:solidFill>
                <a:cs typeface="Ali-A-Sayid" pitchFamily="2" charset="-78"/>
              </a:rPr>
              <a:t>- </a:t>
            </a:r>
            <a:r>
              <a:rPr lang="ar-SA" sz="2200" dirty="0">
                <a:solidFill>
                  <a:schemeClr val="tx1"/>
                </a:solidFill>
                <a:cs typeface="Ali_k_Sayid" pitchFamily="2" charset="-78"/>
              </a:rPr>
              <a:t>د.محةمةد سوهةيل تةقووش، عوسمانييةكان لة سةرهةلَدانى دةولَةتةوة بؤ كودةتا بةسةر خةلافةتدا.</a:t>
            </a:r>
          </a:p>
          <a:p>
            <a:pPr algn="r"/>
            <a:r>
              <a:rPr lang="ar-SA" sz="2200" dirty="0">
                <a:solidFill>
                  <a:schemeClr val="tx1"/>
                </a:solidFill>
                <a:cs typeface="Ali_k_Sayid" pitchFamily="2" charset="-78"/>
              </a:rPr>
              <a:t>- د.مةيمونة هةمزة مةنسوور، ميَذووى دةولَةتى عوسمانى.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384" y="357166"/>
            <a:ext cx="10945216" cy="62722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dirty="0">
                <a:solidFill>
                  <a:srgbClr val="FF0000"/>
                </a:solidFill>
                <a:cs typeface="Ali_K_Jiddah" pitchFamily="2" charset="-78"/>
              </a:rPr>
              <a:t>بنةضةى عوسمانييةكان</a:t>
            </a:r>
            <a:endParaRPr lang="ar-SA" sz="2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just" rtl="1">
              <a:spcBef>
                <a:spcPts val="12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طرفتى نووسينةوةى ميَذووى عوسمانى.</a:t>
            </a:r>
            <a:endParaRPr lang="ar-IQ" sz="2800" dirty="0">
              <a:solidFill>
                <a:schemeClr val="tx1"/>
              </a:solidFill>
              <a:cs typeface="Ali_K_Sahifa" pitchFamily="2" charset="-78"/>
            </a:endParaRPr>
          </a:p>
          <a:p>
            <a:pPr algn="just" rtl="1">
              <a:spcBef>
                <a:spcPts val="12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بنةضةيان وابةستةى كؤمةلَيَك بيرءبؤضوونى خةيالَى كراوة، وةك: بة (</a:t>
            </a:r>
            <a:r>
              <a:rPr lang="en-US" sz="2800" dirty="0">
                <a:solidFill>
                  <a:schemeClr val="tx1"/>
                </a:solidFill>
                <a:cs typeface="Ali_K_Sahifa" pitchFamily="2" charset="-78"/>
              </a:rPr>
              <a:t>52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) ثشت دةطةرِيَنةوة سةر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(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نوح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)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ثيَغةمبةر، يان رةضةلَةكيان دةطةرِيَندريَتةوة بؤ سةر عةرةبةكان.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هؤيةكانى ثةيدابوونى بيرورِاى جياواز لةبارةى بنةضةى عوسمانييةكان: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  <a:cs typeface="Ali_K_Sahifa" pitchFamily="2" charset="-78"/>
              </a:rPr>
              <a:t>1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ونبوونى سةرضاوة و كةرةستةكانى تايبةت بةو ماوةية.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  <a:cs typeface="Ali_K_Sahifa" pitchFamily="2" charset="-78"/>
              </a:rPr>
              <a:t>2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بوونى هةندىَ بيرورِاى نادروست و شتى ئةفسانةيى و ثرِوثووض.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392" y="714356"/>
            <a:ext cx="10801200" cy="4857784"/>
          </a:xfrm>
        </p:spPr>
        <p:txBody>
          <a:bodyPr>
            <a:normAutofit/>
          </a:bodyPr>
          <a:lstStyle/>
          <a:p>
            <a:pPr algn="just" rtl="1">
              <a:spcBef>
                <a:spcPts val="24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سةرطوزةشتة 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تةقليدييةكة: طةرِاندنةوةى عوسمانييةكان بؤ (سليَمان شا)، كة سةر بة تيرةى (قايى) و سةر بة عةشيرةتى طةورةى (ئؤغوز)ى توركة.</a:t>
            </a:r>
          </a:p>
          <a:p>
            <a:pPr algn="just" rtl="1">
              <a:spcBef>
                <a:spcPts val="24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 عوسمانى كورِى ئورتوغرولى كورِى كؤندوز ئالث سةر بة تيرةى (قايى) سةر بة هؤزى طةورةى (ئؤغوز)ة، كة توركستان زيَدى رةسةنيانة.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2596" y="5572140"/>
            <a:ext cx="7848600" cy="457200"/>
          </a:xfrm>
        </p:spPr>
        <p:txBody>
          <a:bodyPr>
            <a:normAutofit/>
          </a:bodyPr>
          <a:lstStyle/>
          <a:p>
            <a:pPr rtl="1"/>
            <a:r>
              <a:rPr lang="ar-SA" sz="2000" dirty="0">
                <a:solidFill>
                  <a:srgbClr val="FF0000"/>
                </a:solidFill>
                <a:cs typeface="Ali_K_Jiddah" pitchFamily="2" charset="-78"/>
              </a:rPr>
              <a:t>عوسمانى كورِى ئةرتوغرولأ (</a:t>
            </a:r>
            <a:r>
              <a:rPr lang="en-US" sz="2000" b="1" dirty="0">
                <a:solidFill>
                  <a:srgbClr val="FF0000"/>
                </a:solidFill>
                <a:cs typeface="Ali_K_Jiddah" pitchFamily="2" charset="-78"/>
              </a:rPr>
              <a:t>1326-1299</a:t>
            </a:r>
            <a:r>
              <a:rPr lang="ar-SA" sz="2000" dirty="0">
                <a:solidFill>
                  <a:srgbClr val="FF0000"/>
                </a:solidFill>
                <a:cs typeface="Ali_K_Jiddah" pitchFamily="2" charset="-78"/>
              </a:rPr>
              <a:t>) / ئؤج بةطى - غازى</a:t>
            </a:r>
            <a:endParaRPr lang="en-US" sz="2000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pic>
        <p:nvPicPr>
          <p:cNvPr id="2050" name="Picture 2" descr="[​IM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60" y="463926"/>
            <a:ext cx="4038600" cy="48939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392" y="548680"/>
            <a:ext cx="10945216" cy="6048396"/>
          </a:xfrm>
        </p:spPr>
        <p:txBody>
          <a:bodyPr>
            <a:normAutofit/>
          </a:bodyPr>
          <a:lstStyle/>
          <a:p>
            <a:pPr rtl="1">
              <a:lnSpc>
                <a:spcPct val="150000"/>
              </a:lnSpc>
              <a:spcBef>
                <a:spcPts val="2400"/>
              </a:spcBef>
              <a:spcAft>
                <a:spcPts val="1200"/>
              </a:spcAft>
            </a:pPr>
            <a:r>
              <a:rPr lang="ar-SA" sz="2400" dirty="0">
                <a:solidFill>
                  <a:srgbClr val="FF0000"/>
                </a:solidFill>
                <a:cs typeface="Ali_K_Jiddah" pitchFamily="2" charset="-78"/>
              </a:rPr>
              <a:t>بيردؤزةكان دةربارةى ميَذووى عوسمانييةكان</a:t>
            </a:r>
          </a:p>
          <a:p>
            <a:pPr algn="just" rtl="1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سةبارةت بة ثةيدابوونى دةولَةتى عوسمانى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كؤمةلَيَك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بيرءبؤضوونى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hifa" pitchFamily="2" charset="-78"/>
              </a:rPr>
              <a:t>ئةفسانةيي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هةبوو، بة تايبةت دةربارةى سةرةتاكانى دةسةلآتى ميرنشينى. بةلآم لةطةلأ نزيكبوونةوةى كةوتنى دةولَةتى عوسمانى و سالآنى دواتر، سآ بيردؤزى ئةكاديمى هاتنة كايةوة:</a:t>
            </a:r>
          </a:p>
          <a:p>
            <a:pPr algn="just" rtl="1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بيردؤزى ميَذوونووسى بريتانى (ئيدوارد طيبؤنز)،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 لة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سالَى 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(</a:t>
            </a:r>
            <a:r>
              <a:rPr lang="en-US" sz="2800" dirty="0">
                <a:solidFill>
                  <a:schemeClr val="tx1"/>
                </a:solidFill>
                <a:cs typeface="Ali_K_Sahifa" pitchFamily="2" charset="-78"/>
              </a:rPr>
              <a:t>1916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)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لة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كتيَبيَكيدا </a:t>
            </a:r>
            <a:r>
              <a:rPr lang="ar-IQ" sz="2800" dirty="0" err="1">
                <a:solidFill>
                  <a:schemeClr val="tx1"/>
                </a:solidFill>
                <a:cs typeface="Ali_K_Sahifa" pitchFamily="2" charset="-78"/>
              </a:rPr>
              <a:t>بة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hifa" pitchFamily="2" charset="-78"/>
              </a:rPr>
              <a:t>ناونيشانى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: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(دامةزرانى ئيمثراتؤريةتى عوسمانى) </a:t>
            </a:r>
            <a:r>
              <a:rPr lang="ar-IQ" sz="2800" dirty="0" err="1">
                <a:solidFill>
                  <a:schemeClr val="tx1"/>
                </a:solidFill>
                <a:cs typeface="Ali_K_Sahifa" pitchFamily="2" charset="-78"/>
              </a:rPr>
              <a:t>تيشكى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hifa" pitchFamily="2" charset="-78"/>
              </a:rPr>
              <a:t>خستووةتة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 سةر رةضةلَةك و سةرةتاكانى دةركةوتنى عوسمانييةكان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. (رةتكردنةوةى هةنديَك لة سةرطوز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ة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شتة كؤنةكة و قبوولَكردنى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قايى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)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.</a:t>
            </a:r>
            <a:endParaRPr lang="ar-SA" sz="2800" dirty="0">
              <a:solidFill>
                <a:schemeClr val="tx1"/>
              </a:solidFill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376" y="500042"/>
            <a:ext cx="10945216" cy="5976958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24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بيردؤزى ميَذوونووسى تورك (محةمةد فوئاد كؤثرلى)، لة سالَى (</a:t>
            </a:r>
            <a:r>
              <a:rPr lang="en-US" sz="2800" dirty="0">
                <a:solidFill>
                  <a:schemeClr val="tx1"/>
                </a:solidFill>
                <a:cs typeface="Ali_K_Sahifa" pitchFamily="2" charset="-78"/>
              </a:rPr>
              <a:t>1934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) لة زانكؤى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سؤربؤن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ضةند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موحازةرةيةكى لةبارةى (سةرهةلَدانى دةولَةتى عوسمانى)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ثيَشكةشكرد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. (رةتكردنةوةى هةنديَك لة بيردؤزةى طيبؤنز و سةرطوز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ة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شتة كؤنةكة و قبوولَكردنى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قايى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)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.</a:t>
            </a:r>
            <a:endParaRPr lang="ar-SA" sz="2800" dirty="0">
              <a:solidFill>
                <a:schemeClr val="tx1"/>
              </a:solidFill>
              <a:cs typeface="Ali_K_Sahifa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24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بيردؤزى ثاو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لأ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ويتاك، لة سالَى (</a:t>
            </a:r>
            <a:r>
              <a:rPr lang="en-US" sz="2800" dirty="0">
                <a:solidFill>
                  <a:schemeClr val="tx1"/>
                </a:solidFill>
                <a:cs typeface="Ali_K_Sahifa" pitchFamily="2" charset="-78"/>
              </a:rPr>
              <a:t>1937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) لة زانكؤى لةندةن ضةند موحازةرةيةكى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بة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ناونيشانى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: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(سةرهةلَدانى دةولَةتى عوسمانى) ثيَشكةشكرد.  (قايى، سليَمان شا، ناوى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عوسمانى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)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.</a:t>
            </a:r>
            <a:endParaRPr lang="ar-SA" sz="2800" dirty="0">
              <a:solidFill>
                <a:schemeClr val="tx1"/>
              </a:solidFill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400" y="500042"/>
            <a:ext cx="10513168" cy="5976958"/>
          </a:xfrm>
        </p:spPr>
        <p:txBody>
          <a:bodyPr>
            <a:normAutofit/>
          </a:bodyPr>
          <a:lstStyle/>
          <a:p>
            <a:pPr rtl="1">
              <a:lnSpc>
                <a:spcPct val="150000"/>
              </a:lnSpc>
            </a:pPr>
            <a:r>
              <a:rPr lang="ar-SA" sz="2400" dirty="0">
                <a:solidFill>
                  <a:srgbClr val="FF0000"/>
                </a:solidFill>
                <a:cs typeface="Ali_K_Jiddah" pitchFamily="2" charset="-78"/>
              </a:rPr>
              <a:t>ئةوةى راستيية دةربارةى بنةضةى عوسمانى</a:t>
            </a:r>
          </a:p>
          <a:p>
            <a:pPr algn="just" rtl="1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عوسمانى غازى دامةزريَنةرى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 ميرنشينةكةية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، سةرؤكايةتى توركة نيمضة كؤضةرةكانى كردووة، لة ذيَر سةركردايةتى ميرى قستمؤنى لة ناوضةكانى سةر سنوور جةنطاوة. </a:t>
            </a:r>
          </a:p>
          <a:p>
            <a:pPr algn="just" rtl="1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بة طويَرةى دابة خؤجيَيةكانى ناوضةكة، كة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عوسمانى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hifa" pitchFamily="2" charset="-78"/>
              </a:rPr>
              <a:t>غازى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لةسةر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ثةروةردة بووة، دةبوو سةركةوتنيَكى مةزن بةسةر بيَزةنتةكان بةدةست بهيَنيَت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،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تاوةكو لة لايةن سولَتانى سةلج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و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وق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ى </a:t>
            </a:r>
            <a:r>
              <a:rPr lang="ar-IQ" sz="2800" dirty="0" err="1">
                <a:solidFill>
                  <a:schemeClr val="tx1"/>
                </a:solidFill>
                <a:cs typeface="Ali_K_Sahifa" pitchFamily="2" charset="-78"/>
              </a:rPr>
              <a:t>رؤم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ييةوة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نازناوى (بةط)ى ثآ ببةخشريَت. بة طويَرةى طيَرِانةوة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عوسمانييةكانيش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بيَت، </a:t>
            </a:r>
            <a:r>
              <a:rPr lang="ar-SA" sz="2800" dirty="0" err="1">
                <a:solidFill>
                  <a:schemeClr val="tx1"/>
                </a:solidFill>
                <a:cs typeface="Ali_K_Sahifa" pitchFamily="2" charset="-78"/>
              </a:rPr>
              <a:t>عوسمان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توانيويةتى قةلآيةكى طرنط لة دةستى بيَزةنتةكان دةربهيَنيَت.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384" y="714356"/>
            <a:ext cx="10945216" cy="5762644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24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طيَرِانةوةكان ئةوةش دةردةخةن كة عوسمان دواى سةركةوتنى لة شةرِى (بافيؤن) سالَى</a:t>
            </a:r>
            <a:r>
              <a:rPr lang="en-US" sz="2800" dirty="0">
                <a:solidFill>
                  <a:schemeClr val="tx1"/>
                </a:solidFill>
                <a:cs typeface="Ali_K_Sahifa" pitchFamily="2" charset="-78"/>
              </a:rPr>
              <a:t> 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(</a:t>
            </a:r>
            <a:r>
              <a:rPr lang="en-US" sz="2800" dirty="0">
                <a:solidFill>
                  <a:schemeClr val="tx1"/>
                </a:solidFill>
                <a:cs typeface="Ali_K_Sahifa" pitchFamily="2" charset="-78"/>
              </a:rPr>
              <a:t>1301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) سةربةخؤيى تةواوةتى راطةياندووة و وتارى رؤذى هةينى بة ناوى ئةوةوة خويَندراوةتةوة.</a:t>
            </a:r>
          </a:p>
          <a:p>
            <a:pPr algn="just" rtl="1">
              <a:lnSpc>
                <a:spcPct val="150000"/>
              </a:lnSpc>
              <a:spcBef>
                <a:spcPts val="2400"/>
              </a:spcBef>
              <a:spcAft>
                <a:spcPts val="1200"/>
              </a:spcAft>
            </a:pP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- لة هةمان كاتدا ريَبازة سؤفيطةرييةكان بالَ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يان</a:t>
            </a:r>
            <a:r>
              <a:rPr lang="ar-SA" sz="2800" dirty="0">
                <a:solidFill>
                  <a:schemeClr val="tx1"/>
                </a:solidFill>
                <a:cs typeface="Ali_K_Sahifa" pitchFamily="2" charset="-78"/>
              </a:rPr>
              <a:t> كيَشاوة بةسةر ذيانى رؤحى لة ناوضة سنوورييةكان، بةو ثيَودانةش هؤى ثيَوةلكانى مؤركى سؤفيطةرايى بة دةولَةتى عوسمانى روون دةبيَتةوة.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My all lekcher\عوسمانى و توركيا 2013\Ottmani- Net\Maps\الامارات التركي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0"/>
            <a:ext cx="11089232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2104" y="6021288"/>
            <a:ext cx="4114800" cy="381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1800" dirty="0">
                <a:solidFill>
                  <a:schemeClr val="tx1"/>
                </a:solidFill>
                <a:cs typeface="Ali_K_Jiddah" pitchFamily="2" charset="-78"/>
              </a:rPr>
              <a:t>ئةنادؤل لة ناوةرِاستى سةدةى ضواردةهةمدا</a:t>
            </a:r>
            <a:endParaRPr lang="en-US" sz="1800" dirty="0">
              <a:solidFill>
                <a:schemeClr val="tx1"/>
              </a:solidFill>
              <a:cs typeface="Ali_K_Sahifa Bold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7249</TotalTime>
  <Words>519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ميَذووى عوسمانى                                                         ()                                                                 /  / 2012</dc:title>
  <dc:creator>diamond</dc:creator>
  <cp:lastModifiedBy>Dilshad Abdulrahman</cp:lastModifiedBy>
  <cp:revision>60</cp:revision>
  <dcterms:created xsi:type="dcterms:W3CDTF">2012-10-09T06:15:16Z</dcterms:created>
  <dcterms:modified xsi:type="dcterms:W3CDTF">2021-10-03T19:13:50Z</dcterms:modified>
</cp:coreProperties>
</file>